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1"/>
  </p:normalViewPr>
  <p:slideViewPr>
    <p:cSldViewPr snapToGrid="0">
      <p:cViewPr>
        <p:scale>
          <a:sx n="67" d="100"/>
          <a:sy n="67" d="100"/>
        </p:scale>
        <p:origin x="1624" y="-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DC7D8-ACAC-304B-8EB8-A36EA9C88558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09815-25DC-7941-A593-EF3B5685A5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121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009815-25DC-7941-A593-EF3B5685A52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768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009815-25DC-7941-A593-EF3B5685A52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504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704C-2121-464F-BF53-681972A79B3A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EA17-22AD-974F-8E0D-EE710C51D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2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704C-2121-464F-BF53-681972A79B3A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EA17-22AD-974F-8E0D-EE710C51D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39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704C-2121-464F-BF53-681972A79B3A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EA17-22AD-974F-8E0D-EE710C51D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70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704C-2121-464F-BF53-681972A79B3A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EA17-22AD-974F-8E0D-EE710C51D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39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704C-2121-464F-BF53-681972A79B3A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EA17-22AD-974F-8E0D-EE710C51D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45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704C-2121-464F-BF53-681972A79B3A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EA17-22AD-974F-8E0D-EE710C51D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46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704C-2121-464F-BF53-681972A79B3A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EA17-22AD-974F-8E0D-EE710C51D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07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704C-2121-464F-BF53-681972A79B3A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EA17-22AD-974F-8E0D-EE710C51D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25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704C-2121-464F-BF53-681972A79B3A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EA17-22AD-974F-8E0D-EE710C51D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60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704C-2121-464F-BF53-681972A79B3A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EA17-22AD-974F-8E0D-EE710C51D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08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704C-2121-464F-BF53-681972A79B3A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EA17-22AD-974F-8E0D-EE710C51D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53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D704C-2121-464F-BF53-681972A79B3A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4EA17-22AD-974F-8E0D-EE710C51D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63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綾瀬はるか、女優デビューから20年 大河ドラマ後は「女優業を辞めると思っていた」 ／2021年3月24日 - 1ページ目 - 映画 - インタビュー  - クランクイン！" hidden="1">
            <a:extLst>
              <a:ext uri="{FF2B5EF4-FFF2-40B4-BE49-F238E27FC236}">
                <a16:creationId xmlns:a16="http://schemas.microsoft.com/office/drawing/2014/main" id="{A15623F4-76C4-B4D2-7CA6-07BB2883B1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16" r="21430"/>
          <a:stretch/>
        </p:blipFill>
        <p:spPr bwMode="auto">
          <a:xfrm>
            <a:off x="0" y="7645"/>
            <a:ext cx="9601200" cy="12951779"/>
          </a:xfrm>
          <a:prstGeom prst="rect">
            <a:avLst/>
          </a:prstGeom>
          <a:solidFill>
            <a:srgbClr val="FFC000"/>
          </a:solidFill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43661BD7-0363-1191-D04F-72904EAB1FDE}"/>
              </a:ext>
            </a:extLst>
          </p:cNvPr>
          <p:cNvSpPr/>
          <p:nvPr/>
        </p:nvSpPr>
        <p:spPr>
          <a:xfrm>
            <a:off x="3257458" y="2857453"/>
            <a:ext cx="813473" cy="419546"/>
          </a:xfrm>
          <a:custGeom>
            <a:avLst/>
            <a:gdLst>
              <a:gd name="connsiteX0" fmla="*/ 12792 w 813473"/>
              <a:gd name="connsiteY0" fmla="*/ 419147 h 419546"/>
              <a:gd name="connsiteX1" fmla="*/ 12792 w 813473"/>
              <a:gd name="connsiteY1" fmla="*/ 327072 h 419546"/>
              <a:gd name="connsiteX2" fmla="*/ 168367 w 813473"/>
              <a:gd name="connsiteY2" fmla="*/ 123872 h 419546"/>
              <a:gd name="connsiteX3" fmla="*/ 146142 w 813473"/>
              <a:gd name="connsiteY3" fmla="*/ 130222 h 419546"/>
              <a:gd name="connsiteX4" fmla="*/ 320767 w 813473"/>
              <a:gd name="connsiteY4" fmla="*/ 44497 h 419546"/>
              <a:gd name="connsiteX5" fmla="*/ 311242 w 813473"/>
              <a:gd name="connsiteY5" fmla="*/ 50847 h 419546"/>
              <a:gd name="connsiteX6" fmla="*/ 257267 w 813473"/>
              <a:gd name="connsiteY6" fmla="*/ 54022 h 419546"/>
              <a:gd name="connsiteX7" fmla="*/ 412842 w 813473"/>
              <a:gd name="connsiteY7" fmla="*/ 28622 h 419546"/>
              <a:gd name="connsiteX8" fmla="*/ 495392 w 813473"/>
              <a:gd name="connsiteY8" fmla="*/ 47 h 419546"/>
              <a:gd name="connsiteX9" fmla="*/ 447767 w 813473"/>
              <a:gd name="connsiteY9" fmla="*/ 22272 h 419546"/>
              <a:gd name="connsiteX10" fmla="*/ 565242 w 813473"/>
              <a:gd name="connsiteY10" fmla="*/ 38147 h 419546"/>
              <a:gd name="connsiteX11" fmla="*/ 682717 w 813473"/>
              <a:gd name="connsiteY11" fmla="*/ 25447 h 419546"/>
              <a:gd name="connsiteX12" fmla="*/ 558892 w 813473"/>
              <a:gd name="connsiteY12" fmla="*/ 54022 h 419546"/>
              <a:gd name="connsiteX13" fmla="*/ 650967 w 813473"/>
              <a:gd name="connsiteY13" fmla="*/ 57197 h 419546"/>
              <a:gd name="connsiteX14" fmla="*/ 812892 w 813473"/>
              <a:gd name="connsiteY14" fmla="*/ 76247 h 419546"/>
              <a:gd name="connsiteX15" fmla="*/ 698592 w 813473"/>
              <a:gd name="connsiteY15" fmla="*/ 69897 h 419546"/>
              <a:gd name="connsiteX16" fmla="*/ 530317 w 813473"/>
              <a:gd name="connsiteY16" fmla="*/ 41322 h 419546"/>
              <a:gd name="connsiteX17" fmla="*/ 431892 w 813473"/>
              <a:gd name="connsiteY17" fmla="*/ 44497 h 419546"/>
              <a:gd name="connsiteX18" fmla="*/ 263617 w 813473"/>
              <a:gd name="connsiteY18" fmla="*/ 76247 h 419546"/>
              <a:gd name="connsiteX19" fmla="*/ 333467 w 813473"/>
              <a:gd name="connsiteY19" fmla="*/ 73072 h 419546"/>
              <a:gd name="connsiteX20" fmla="*/ 222342 w 813473"/>
              <a:gd name="connsiteY20" fmla="*/ 114347 h 419546"/>
              <a:gd name="connsiteX21" fmla="*/ 146142 w 813473"/>
              <a:gd name="connsiteY21" fmla="*/ 200072 h 419546"/>
              <a:gd name="connsiteX22" fmla="*/ 82642 w 813473"/>
              <a:gd name="connsiteY22" fmla="*/ 263572 h 419546"/>
              <a:gd name="connsiteX23" fmla="*/ 44542 w 813473"/>
              <a:gd name="connsiteY23" fmla="*/ 295322 h 419546"/>
              <a:gd name="connsiteX24" fmla="*/ 12792 w 813473"/>
              <a:gd name="connsiteY24" fmla="*/ 419147 h 41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13473" h="419546">
                <a:moveTo>
                  <a:pt x="12792" y="419147"/>
                </a:moveTo>
                <a:cubicBezTo>
                  <a:pt x="7500" y="424439"/>
                  <a:pt x="-13137" y="376284"/>
                  <a:pt x="12792" y="327072"/>
                </a:cubicBezTo>
                <a:cubicBezTo>
                  <a:pt x="38721" y="277860"/>
                  <a:pt x="146142" y="156680"/>
                  <a:pt x="168367" y="123872"/>
                </a:cubicBezTo>
                <a:cubicBezTo>
                  <a:pt x="190592" y="91064"/>
                  <a:pt x="120742" y="143451"/>
                  <a:pt x="146142" y="130222"/>
                </a:cubicBezTo>
                <a:cubicBezTo>
                  <a:pt x="171542" y="116993"/>
                  <a:pt x="293250" y="57726"/>
                  <a:pt x="320767" y="44497"/>
                </a:cubicBezTo>
                <a:cubicBezTo>
                  <a:pt x="348284" y="31268"/>
                  <a:pt x="321825" y="49259"/>
                  <a:pt x="311242" y="50847"/>
                </a:cubicBezTo>
                <a:cubicBezTo>
                  <a:pt x="300659" y="52434"/>
                  <a:pt x="240334" y="57726"/>
                  <a:pt x="257267" y="54022"/>
                </a:cubicBezTo>
                <a:cubicBezTo>
                  <a:pt x="274200" y="50318"/>
                  <a:pt x="373155" y="37618"/>
                  <a:pt x="412842" y="28622"/>
                </a:cubicBezTo>
                <a:cubicBezTo>
                  <a:pt x="452529" y="19626"/>
                  <a:pt x="489571" y="1105"/>
                  <a:pt x="495392" y="47"/>
                </a:cubicBezTo>
                <a:cubicBezTo>
                  <a:pt x="501213" y="-1011"/>
                  <a:pt x="436125" y="15922"/>
                  <a:pt x="447767" y="22272"/>
                </a:cubicBezTo>
                <a:cubicBezTo>
                  <a:pt x="459409" y="28622"/>
                  <a:pt x="526084" y="37618"/>
                  <a:pt x="565242" y="38147"/>
                </a:cubicBezTo>
                <a:cubicBezTo>
                  <a:pt x="604400" y="38676"/>
                  <a:pt x="683775" y="22801"/>
                  <a:pt x="682717" y="25447"/>
                </a:cubicBezTo>
                <a:cubicBezTo>
                  <a:pt x="681659" y="28093"/>
                  <a:pt x="564184" y="48730"/>
                  <a:pt x="558892" y="54022"/>
                </a:cubicBezTo>
                <a:cubicBezTo>
                  <a:pt x="553600" y="59314"/>
                  <a:pt x="608634" y="53493"/>
                  <a:pt x="650967" y="57197"/>
                </a:cubicBezTo>
                <a:cubicBezTo>
                  <a:pt x="693300" y="60901"/>
                  <a:pt x="804955" y="74130"/>
                  <a:pt x="812892" y="76247"/>
                </a:cubicBezTo>
                <a:cubicBezTo>
                  <a:pt x="820829" y="78364"/>
                  <a:pt x="745688" y="75718"/>
                  <a:pt x="698592" y="69897"/>
                </a:cubicBezTo>
                <a:cubicBezTo>
                  <a:pt x="651496" y="64076"/>
                  <a:pt x="574767" y="45555"/>
                  <a:pt x="530317" y="41322"/>
                </a:cubicBezTo>
                <a:cubicBezTo>
                  <a:pt x="485867" y="37089"/>
                  <a:pt x="476342" y="38676"/>
                  <a:pt x="431892" y="44497"/>
                </a:cubicBezTo>
                <a:cubicBezTo>
                  <a:pt x="387442" y="50318"/>
                  <a:pt x="280021" y="71484"/>
                  <a:pt x="263617" y="76247"/>
                </a:cubicBezTo>
                <a:cubicBezTo>
                  <a:pt x="247213" y="81010"/>
                  <a:pt x="340346" y="66722"/>
                  <a:pt x="333467" y="73072"/>
                </a:cubicBezTo>
                <a:cubicBezTo>
                  <a:pt x="326588" y="79422"/>
                  <a:pt x="253563" y="93180"/>
                  <a:pt x="222342" y="114347"/>
                </a:cubicBezTo>
                <a:cubicBezTo>
                  <a:pt x="191121" y="135514"/>
                  <a:pt x="169425" y="175201"/>
                  <a:pt x="146142" y="200072"/>
                </a:cubicBezTo>
                <a:cubicBezTo>
                  <a:pt x="122859" y="224943"/>
                  <a:pt x="99575" y="247697"/>
                  <a:pt x="82642" y="263572"/>
                </a:cubicBezTo>
                <a:cubicBezTo>
                  <a:pt x="65709" y="279447"/>
                  <a:pt x="59359" y="270451"/>
                  <a:pt x="44542" y="295322"/>
                </a:cubicBezTo>
                <a:cubicBezTo>
                  <a:pt x="29725" y="320193"/>
                  <a:pt x="18084" y="413855"/>
                  <a:pt x="12792" y="419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8AE40473-8590-87A6-AB74-38DC83FBA753}"/>
              </a:ext>
            </a:extLst>
          </p:cNvPr>
          <p:cNvSpPr/>
          <p:nvPr/>
        </p:nvSpPr>
        <p:spPr>
          <a:xfrm>
            <a:off x="3540115" y="2914041"/>
            <a:ext cx="335009" cy="48445"/>
          </a:xfrm>
          <a:custGeom>
            <a:avLst/>
            <a:gdLst>
              <a:gd name="connsiteX0" fmla="*/ 10 w 335009"/>
              <a:gd name="connsiteY0" fmla="*/ 26009 h 48445"/>
              <a:gd name="connsiteX1" fmla="*/ 219085 w 335009"/>
              <a:gd name="connsiteY1" fmla="*/ 16484 h 48445"/>
              <a:gd name="connsiteX2" fmla="*/ 333385 w 335009"/>
              <a:gd name="connsiteY2" fmla="*/ 48234 h 48445"/>
              <a:gd name="connsiteX3" fmla="*/ 282585 w 335009"/>
              <a:gd name="connsiteY3" fmla="*/ 29184 h 48445"/>
              <a:gd name="connsiteX4" fmla="*/ 228610 w 335009"/>
              <a:gd name="connsiteY4" fmla="*/ 6959 h 48445"/>
              <a:gd name="connsiteX5" fmla="*/ 209560 w 335009"/>
              <a:gd name="connsiteY5" fmla="*/ 609 h 48445"/>
              <a:gd name="connsiteX6" fmla="*/ 10 w 335009"/>
              <a:gd name="connsiteY6" fmla="*/ 26009 h 4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009" h="48445">
                <a:moveTo>
                  <a:pt x="10" y="26009"/>
                </a:moveTo>
                <a:cubicBezTo>
                  <a:pt x="1598" y="28655"/>
                  <a:pt x="163523" y="12780"/>
                  <a:pt x="219085" y="16484"/>
                </a:cubicBezTo>
                <a:cubicBezTo>
                  <a:pt x="274647" y="20188"/>
                  <a:pt x="322802" y="46117"/>
                  <a:pt x="333385" y="48234"/>
                </a:cubicBezTo>
                <a:cubicBezTo>
                  <a:pt x="343968" y="50351"/>
                  <a:pt x="300047" y="36063"/>
                  <a:pt x="282585" y="29184"/>
                </a:cubicBezTo>
                <a:cubicBezTo>
                  <a:pt x="265123" y="22305"/>
                  <a:pt x="228610" y="6959"/>
                  <a:pt x="228610" y="6959"/>
                </a:cubicBezTo>
                <a:cubicBezTo>
                  <a:pt x="216439" y="2197"/>
                  <a:pt x="246602" y="-1508"/>
                  <a:pt x="209560" y="609"/>
                </a:cubicBezTo>
                <a:cubicBezTo>
                  <a:pt x="172518" y="2726"/>
                  <a:pt x="-1578" y="23363"/>
                  <a:pt x="10" y="26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EB852317-2E08-192A-5422-9A4BE11E5A44}"/>
              </a:ext>
            </a:extLst>
          </p:cNvPr>
          <p:cNvSpPr/>
          <p:nvPr/>
        </p:nvSpPr>
        <p:spPr>
          <a:xfrm>
            <a:off x="3748405" y="2926219"/>
            <a:ext cx="309836" cy="47720"/>
          </a:xfrm>
          <a:custGeom>
            <a:avLst/>
            <a:gdLst>
              <a:gd name="connsiteX0" fmla="*/ 4445 w 309836"/>
              <a:gd name="connsiteY0" fmla="*/ 1131 h 47720"/>
              <a:gd name="connsiteX1" fmla="*/ 179070 w 309836"/>
              <a:gd name="connsiteY1" fmla="*/ 39231 h 47720"/>
              <a:gd name="connsiteX2" fmla="*/ 306070 w 309836"/>
              <a:gd name="connsiteY2" fmla="*/ 45581 h 47720"/>
              <a:gd name="connsiteX3" fmla="*/ 264795 w 309836"/>
              <a:gd name="connsiteY3" fmla="*/ 45581 h 47720"/>
              <a:gd name="connsiteX4" fmla="*/ 147320 w 309836"/>
              <a:gd name="connsiteY4" fmla="*/ 20181 h 47720"/>
              <a:gd name="connsiteX5" fmla="*/ 58420 w 309836"/>
              <a:gd name="connsiteY5" fmla="*/ 10656 h 47720"/>
              <a:gd name="connsiteX6" fmla="*/ 4445 w 309836"/>
              <a:gd name="connsiteY6" fmla="*/ 1131 h 4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836" h="47720">
                <a:moveTo>
                  <a:pt x="4445" y="1131"/>
                </a:moveTo>
                <a:cubicBezTo>
                  <a:pt x="24553" y="5893"/>
                  <a:pt x="128799" y="31823"/>
                  <a:pt x="179070" y="39231"/>
                </a:cubicBezTo>
                <a:cubicBezTo>
                  <a:pt x="229341" y="46639"/>
                  <a:pt x="291783" y="44523"/>
                  <a:pt x="306070" y="45581"/>
                </a:cubicBezTo>
                <a:cubicBezTo>
                  <a:pt x="320357" y="46639"/>
                  <a:pt x="291253" y="49814"/>
                  <a:pt x="264795" y="45581"/>
                </a:cubicBezTo>
                <a:cubicBezTo>
                  <a:pt x="238337" y="41348"/>
                  <a:pt x="181716" y="26002"/>
                  <a:pt x="147320" y="20181"/>
                </a:cubicBezTo>
                <a:cubicBezTo>
                  <a:pt x="112924" y="14360"/>
                  <a:pt x="79057" y="13302"/>
                  <a:pt x="58420" y="10656"/>
                </a:cubicBezTo>
                <a:cubicBezTo>
                  <a:pt x="37783" y="8010"/>
                  <a:pt x="-15663" y="-3631"/>
                  <a:pt x="4445" y="1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CE48BCA6-522B-838B-92FC-59A3A3CB203B}"/>
              </a:ext>
            </a:extLst>
          </p:cNvPr>
          <p:cNvSpPr/>
          <p:nvPr/>
        </p:nvSpPr>
        <p:spPr>
          <a:xfrm>
            <a:off x="3275796" y="2996893"/>
            <a:ext cx="188781" cy="241729"/>
          </a:xfrm>
          <a:custGeom>
            <a:avLst/>
            <a:gdLst>
              <a:gd name="connsiteX0" fmla="*/ 184954 w 188781"/>
              <a:gd name="connsiteY0" fmla="*/ 307 h 241729"/>
              <a:gd name="connsiteX1" fmla="*/ 57954 w 188781"/>
              <a:gd name="connsiteY1" fmla="*/ 133657 h 241729"/>
              <a:gd name="connsiteX2" fmla="*/ 54779 w 188781"/>
              <a:gd name="connsiteY2" fmla="*/ 178107 h 241729"/>
              <a:gd name="connsiteX3" fmla="*/ 80179 w 188781"/>
              <a:gd name="connsiteY3" fmla="*/ 209857 h 241729"/>
              <a:gd name="connsiteX4" fmla="*/ 188129 w 188781"/>
              <a:gd name="connsiteY4" fmla="*/ 203507 h 241729"/>
              <a:gd name="connsiteX5" fmla="*/ 121454 w 188781"/>
              <a:gd name="connsiteY5" fmla="*/ 203507 h 241729"/>
              <a:gd name="connsiteX6" fmla="*/ 42079 w 188781"/>
              <a:gd name="connsiteY6" fmla="*/ 219382 h 241729"/>
              <a:gd name="connsiteX7" fmla="*/ 804 w 188781"/>
              <a:gd name="connsiteY7" fmla="*/ 241607 h 241729"/>
              <a:gd name="connsiteX8" fmla="*/ 77004 w 188781"/>
              <a:gd name="connsiteY8" fmla="*/ 225732 h 241729"/>
              <a:gd name="connsiteX9" fmla="*/ 38904 w 188781"/>
              <a:gd name="connsiteY9" fmla="*/ 174932 h 241729"/>
              <a:gd name="connsiteX10" fmla="*/ 184954 w 188781"/>
              <a:gd name="connsiteY10" fmla="*/ 307 h 241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781" h="241729">
                <a:moveTo>
                  <a:pt x="184954" y="307"/>
                </a:moveTo>
                <a:cubicBezTo>
                  <a:pt x="188129" y="-6572"/>
                  <a:pt x="79650" y="104024"/>
                  <a:pt x="57954" y="133657"/>
                </a:cubicBezTo>
                <a:cubicBezTo>
                  <a:pt x="36258" y="163290"/>
                  <a:pt x="51075" y="165407"/>
                  <a:pt x="54779" y="178107"/>
                </a:cubicBezTo>
                <a:cubicBezTo>
                  <a:pt x="58483" y="190807"/>
                  <a:pt x="57954" y="205624"/>
                  <a:pt x="80179" y="209857"/>
                </a:cubicBezTo>
                <a:cubicBezTo>
                  <a:pt x="102404" y="214090"/>
                  <a:pt x="181250" y="204565"/>
                  <a:pt x="188129" y="203507"/>
                </a:cubicBezTo>
                <a:cubicBezTo>
                  <a:pt x="195008" y="202449"/>
                  <a:pt x="145796" y="200861"/>
                  <a:pt x="121454" y="203507"/>
                </a:cubicBezTo>
                <a:cubicBezTo>
                  <a:pt x="97112" y="206153"/>
                  <a:pt x="62187" y="213032"/>
                  <a:pt x="42079" y="219382"/>
                </a:cubicBezTo>
                <a:cubicBezTo>
                  <a:pt x="21971" y="225732"/>
                  <a:pt x="-5017" y="240549"/>
                  <a:pt x="804" y="241607"/>
                </a:cubicBezTo>
                <a:cubicBezTo>
                  <a:pt x="6625" y="242665"/>
                  <a:pt x="70654" y="236844"/>
                  <a:pt x="77004" y="225732"/>
                </a:cubicBezTo>
                <a:cubicBezTo>
                  <a:pt x="83354" y="214620"/>
                  <a:pt x="21442" y="209328"/>
                  <a:pt x="38904" y="174932"/>
                </a:cubicBezTo>
                <a:cubicBezTo>
                  <a:pt x="56366" y="140536"/>
                  <a:pt x="181779" y="7186"/>
                  <a:pt x="184954" y="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A4CFC1CF-D426-DD44-5978-332A0E59A980}"/>
              </a:ext>
            </a:extLst>
          </p:cNvPr>
          <p:cNvSpPr/>
          <p:nvPr/>
        </p:nvSpPr>
        <p:spPr>
          <a:xfrm>
            <a:off x="3739877" y="2957996"/>
            <a:ext cx="150010" cy="144728"/>
          </a:xfrm>
          <a:custGeom>
            <a:avLst/>
            <a:gdLst>
              <a:gd name="connsiteX0" fmla="*/ 149498 w 150010"/>
              <a:gd name="connsiteY0" fmla="*/ 1104 h 144728"/>
              <a:gd name="connsiteX1" fmla="*/ 82823 w 150010"/>
              <a:gd name="connsiteY1" fmla="*/ 90004 h 144728"/>
              <a:gd name="connsiteX2" fmla="*/ 273 w 150010"/>
              <a:gd name="connsiteY2" fmla="*/ 143979 h 144728"/>
              <a:gd name="connsiteX3" fmla="*/ 57423 w 150010"/>
              <a:gd name="connsiteY3" fmla="*/ 118579 h 144728"/>
              <a:gd name="connsiteX4" fmla="*/ 92348 w 150010"/>
              <a:gd name="connsiteY4" fmla="*/ 77304 h 144728"/>
              <a:gd name="connsiteX5" fmla="*/ 111398 w 150010"/>
              <a:gd name="connsiteY5" fmla="*/ 42379 h 144728"/>
              <a:gd name="connsiteX6" fmla="*/ 149498 w 150010"/>
              <a:gd name="connsiteY6" fmla="*/ 1104 h 144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010" h="144728">
                <a:moveTo>
                  <a:pt x="149498" y="1104"/>
                </a:moveTo>
                <a:cubicBezTo>
                  <a:pt x="144735" y="9042"/>
                  <a:pt x="107694" y="66192"/>
                  <a:pt x="82823" y="90004"/>
                </a:cubicBezTo>
                <a:cubicBezTo>
                  <a:pt x="57952" y="113816"/>
                  <a:pt x="4506" y="139217"/>
                  <a:pt x="273" y="143979"/>
                </a:cubicBezTo>
                <a:cubicBezTo>
                  <a:pt x="-3960" y="148741"/>
                  <a:pt x="42077" y="129691"/>
                  <a:pt x="57423" y="118579"/>
                </a:cubicBezTo>
                <a:cubicBezTo>
                  <a:pt x="72769" y="107467"/>
                  <a:pt x="83352" y="90004"/>
                  <a:pt x="92348" y="77304"/>
                </a:cubicBezTo>
                <a:cubicBezTo>
                  <a:pt x="101344" y="64604"/>
                  <a:pt x="98169" y="54550"/>
                  <a:pt x="111398" y="42379"/>
                </a:cubicBezTo>
                <a:cubicBezTo>
                  <a:pt x="124627" y="30208"/>
                  <a:pt x="154261" y="-6834"/>
                  <a:pt x="149498" y="1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8DA175FC-3C06-6FC1-E966-178DC162EDB3}"/>
              </a:ext>
            </a:extLst>
          </p:cNvPr>
          <p:cNvSpPr/>
          <p:nvPr/>
        </p:nvSpPr>
        <p:spPr>
          <a:xfrm>
            <a:off x="3330870" y="3069658"/>
            <a:ext cx="465953" cy="143783"/>
          </a:xfrm>
          <a:custGeom>
            <a:avLst/>
            <a:gdLst>
              <a:gd name="connsiteX0" fmla="*/ 2880 w 465953"/>
              <a:gd name="connsiteY0" fmla="*/ 143442 h 143783"/>
              <a:gd name="connsiteX1" fmla="*/ 142580 w 465953"/>
              <a:gd name="connsiteY1" fmla="*/ 111692 h 143783"/>
              <a:gd name="connsiteX2" fmla="*/ 234655 w 465953"/>
              <a:gd name="connsiteY2" fmla="*/ 95817 h 143783"/>
              <a:gd name="connsiteX3" fmla="*/ 463255 w 465953"/>
              <a:gd name="connsiteY3" fmla="*/ 567 h 143783"/>
              <a:gd name="connsiteX4" fmla="*/ 355305 w 465953"/>
              <a:gd name="connsiteY4" fmla="*/ 57717 h 143783"/>
              <a:gd name="connsiteX5" fmla="*/ 282280 w 465953"/>
              <a:gd name="connsiteY5" fmla="*/ 89467 h 143783"/>
              <a:gd name="connsiteX6" fmla="*/ 2880 w 465953"/>
              <a:gd name="connsiteY6" fmla="*/ 143442 h 143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5953" h="143783">
                <a:moveTo>
                  <a:pt x="2880" y="143442"/>
                </a:moveTo>
                <a:cubicBezTo>
                  <a:pt x="-20403" y="147146"/>
                  <a:pt x="103951" y="119629"/>
                  <a:pt x="142580" y="111692"/>
                </a:cubicBezTo>
                <a:cubicBezTo>
                  <a:pt x="181209" y="103754"/>
                  <a:pt x="181209" y="114338"/>
                  <a:pt x="234655" y="95817"/>
                </a:cubicBezTo>
                <a:cubicBezTo>
                  <a:pt x="288101" y="77296"/>
                  <a:pt x="443147" y="6917"/>
                  <a:pt x="463255" y="567"/>
                </a:cubicBezTo>
                <a:cubicBezTo>
                  <a:pt x="483363" y="-5783"/>
                  <a:pt x="385467" y="42900"/>
                  <a:pt x="355305" y="57717"/>
                </a:cubicBezTo>
                <a:cubicBezTo>
                  <a:pt x="325143" y="72534"/>
                  <a:pt x="338372" y="74650"/>
                  <a:pt x="282280" y="89467"/>
                </a:cubicBezTo>
                <a:cubicBezTo>
                  <a:pt x="226188" y="104284"/>
                  <a:pt x="26163" y="139738"/>
                  <a:pt x="2880" y="1434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A432F98B-D496-4C0D-177C-2AB33F77D2C8}"/>
              </a:ext>
            </a:extLst>
          </p:cNvPr>
          <p:cNvSpPr/>
          <p:nvPr/>
        </p:nvSpPr>
        <p:spPr>
          <a:xfrm>
            <a:off x="3289130" y="2854243"/>
            <a:ext cx="476487" cy="292424"/>
          </a:xfrm>
          <a:custGeom>
            <a:avLst/>
            <a:gdLst>
              <a:gd name="connsiteX0" fmla="*/ 476420 w 476487"/>
              <a:gd name="connsiteY0" fmla="*/ 82 h 292424"/>
              <a:gd name="connsiteX1" fmla="*/ 219245 w 476487"/>
              <a:gd name="connsiteY1" fmla="*/ 60407 h 292424"/>
              <a:gd name="connsiteX2" fmla="*/ 114470 w 476487"/>
              <a:gd name="connsiteY2" fmla="*/ 127082 h 292424"/>
              <a:gd name="connsiteX3" fmla="*/ 35095 w 476487"/>
              <a:gd name="connsiteY3" fmla="*/ 222332 h 292424"/>
              <a:gd name="connsiteX4" fmla="*/ 170 w 476487"/>
              <a:gd name="connsiteY4" fmla="*/ 292182 h 292424"/>
              <a:gd name="connsiteX5" fmla="*/ 47795 w 476487"/>
              <a:gd name="connsiteY5" fmla="*/ 238207 h 292424"/>
              <a:gd name="connsiteX6" fmla="*/ 219245 w 476487"/>
              <a:gd name="connsiteY6" fmla="*/ 66757 h 292424"/>
              <a:gd name="connsiteX7" fmla="*/ 244645 w 476487"/>
              <a:gd name="connsiteY7" fmla="*/ 47707 h 292424"/>
              <a:gd name="connsiteX8" fmla="*/ 476420 w 476487"/>
              <a:gd name="connsiteY8" fmla="*/ 82 h 292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487" h="292424">
                <a:moveTo>
                  <a:pt x="476420" y="82"/>
                </a:moveTo>
                <a:cubicBezTo>
                  <a:pt x="472187" y="2199"/>
                  <a:pt x="279570" y="39240"/>
                  <a:pt x="219245" y="60407"/>
                </a:cubicBezTo>
                <a:cubicBezTo>
                  <a:pt x="158920" y="81574"/>
                  <a:pt x="145162" y="100095"/>
                  <a:pt x="114470" y="127082"/>
                </a:cubicBezTo>
                <a:cubicBezTo>
                  <a:pt x="83778" y="154069"/>
                  <a:pt x="54145" y="194815"/>
                  <a:pt x="35095" y="222332"/>
                </a:cubicBezTo>
                <a:cubicBezTo>
                  <a:pt x="16045" y="249849"/>
                  <a:pt x="-1947" y="289536"/>
                  <a:pt x="170" y="292182"/>
                </a:cubicBezTo>
                <a:cubicBezTo>
                  <a:pt x="2287" y="294828"/>
                  <a:pt x="11282" y="275778"/>
                  <a:pt x="47795" y="238207"/>
                </a:cubicBezTo>
                <a:cubicBezTo>
                  <a:pt x="84307" y="200636"/>
                  <a:pt x="219245" y="66757"/>
                  <a:pt x="219245" y="66757"/>
                </a:cubicBezTo>
                <a:cubicBezTo>
                  <a:pt x="252053" y="35007"/>
                  <a:pt x="203899" y="58290"/>
                  <a:pt x="244645" y="47707"/>
                </a:cubicBezTo>
                <a:cubicBezTo>
                  <a:pt x="285391" y="37124"/>
                  <a:pt x="480653" y="-2035"/>
                  <a:pt x="476420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BB8028B5-09C2-D5D5-C43E-4BE5F46EAA2A}"/>
              </a:ext>
            </a:extLst>
          </p:cNvPr>
          <p:cNvSpPr/>
          <p:nvPr/>
        </p:nvSpPr>
        <p:spPr>
          <a:xfrm>
            <a:off x="3806791" y="2961755"/>
            <a:ext cx="304870" cy="102142"/>
          </a:xfrm>
          <a:custGeom>
            <a:avLst/>
            <a:gdLst>
              <a:gd name="connsiteX0" fmla="*/ 304834 w 304870"/>
              <a:gd name="connsiteY0" fmla="*/ 520 h 102142"/>
              <a:gd name="connsiteX1" fmla="*/ 111159 w 304870"/>
              <a:gd name="connsiteY1" fmla="*/ 29095 h 102142"/>
              <a:gd name="connsiteX2" fmla="*/ 69884 w 304870"/>
              <a:gd name="connsiteY2" fmla="*/ 44970 h 102142"/>
              <a:gd name="connsiteX3" fmla="*/ 34 w 304870"/>
              <a:gd name="connsiteY3" fmla="*/ 102120 h 102142"/>
              <a:gd name="connsiteX4" fmla="*/ 79409 w 304870"/>
              <a:gd name="connsiteY4" fmla="*/ 51320 h 102142"/>
              <a:gd name="connsiteX5" fmla="*/ 127034 w 304870"/>
              <a:gd name="connsiteY5" fmla="*/ 13220 h 102142"/>
              <a:gd name="connsiteX6" fmla="*/ 304834 w 304870"/>
              <a:gd name="connsiteY6" fmla="*/ 520 h 10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4870" h="102142">
                <a:moveTo>
                  <a:pt x="304834" y="520"/>
                </a:moveTo>
                <a:cubicBezTo>
                  <a:pt x="302188" y="3166"/>
                  <a:pt x="150317" y="21687"/>
                  <a:pt x="111159" y="29095"/>
                </a:cubicBezTo>
                <a:cubicBezTo>
                  <a:pt x="72001" y="36503"/>
                  <a:pt x="88405" y="32799"/>
                  <a:pt x="69884" y="44970"/>
                </a:cubicBezTo>
                <a:cubicBezTo>
                  <a:pt x="51363" y="57141"/>
                  <a:pt x="-1554" y="101062"/>
                  <a:pt x="34" y="102120"/>
                </a:cubicBezTo>
                <a:cubicBezTo>
                  <a:pt x="1622" y="103178"/>
                  <a:pt x="58242" y="66137"/>
                  <a:pt x="79409" y="51320"/>
                </a:cubicBezTo>
                <a:cubicBezTo>
                  <a:pt x="100576" y="36503"/>
                  <a:pt x="89992" y="20628"/>
                  <a:pt x="127034" y="13220"/>
                </a:cubicBezTo>
                <a:cubicBezTo>
                  <a:pt x="164076" y="5812"/>
                  <a:pt x="307480" y="-2126"/>
                  <a:pt x="304834" y="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4D7E1013-E39A-5B2C-E0E7-07BE6FB56CE4}"/>
              </a:ext>
            </a:extLst>
          </p:cNvPr>
          <p:cNvSpPr/>
          <p:nvPr/>
        </p:nvSpPr>
        <p:spPr>
          <a:xfrm>
            <a:off x="3304902" y="3046364"/>
            <a:ext cx="564330" cy="179444"/>
          </a:xfrm>
          <a:custGeom>
            <a:avLst/>
            <a:gdLst>
              <a:gd name="connsiteX0" fmla="*/ 273 w 564330"/>
              <a:gd name="connsiteY0" fmla="*/ 179436 h 179444"/>
              <a:gd name="connsiteX1" fmla="*/ 352698 w 564330"/>
              <a:gd name="connsiteY1" fmla="*/ 144511 h 179444"/>
              <a:gd name="connsiteX2" fmla="*/ 279673 w 564330"/>
              <a:gd name="connsiteY2" fmla="*/ 134986 h 179444"/>
              <a:gd name="connsiteX3" fmla="*/ 428898 w 564330"/>
              <a:gd name="connsiteY3" fmla="*/ 119111 h 179444"/>
              <a:gd name="connsiteX4" fmla="*/ 562248 w 564330"/>
              <a:gd name="connsiteY4" fmla="*/ 1636 h 179444"/>
              <a:gd name="connsiteX5" fmla="*/ 501923 w 564330"/>
              <a:gd name="connsiteY5" fmla="*/ 55611 h 179444"/>
              <a:gd name="connsiteX6" fmla="*/ 390798 w 564330"/>
              <a:gd name="connsiteY6" fmla="*/ 128636 h 179444"/>
              <a:gd name="connsiteX7" fmla="*/ 295548 w 564330"/>
              <a:gd name="connsiteY7" fmla="*/ 147686 h 179444"/>
              <a:gd name="connsiteX8" fmla="*/ 273 w 564330"/>
              <a:gd name="connsiteY8" fmla="*/ 179436 h 179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4330" h="179444">
                <a:moveTo>
                  <a:pt x="273" y="179436"/>
                </a:moveTo>
                <a:cubicBezTo>
                  <a:pt x="9798" y="178907"/>
                  <a:pt x="306131" y="151919"/>
                  <a:pt x="352698" y="144511"/>
                </a:cubicBezTo>
                <a:cubicBezTo>
                  <a:pt x="399265" y="137103"/>
                  <a:pt x="266973" y="139219"/>
                  <a:pt x="279673" y="134986"/>
                </a:cubicBezTo>
                <a:cubicBezTo>
                  <a:pt x="292373" y="130753"/>
                  <a:pt x="381802" y="141336"/>
                  <a:pt x="428898" y="119111"/>
                </a:cubicBezTo>
                <a:cubicBezTo>
                  <a:pt x="475994" y="96886"/>
                  <a:pt x="550077" y="12219"/>
                  <a:pt x="562248" y="1636"/>
                </a:cubicBezTo>
                <a:cubicBezTo>
                  <a:pt x="574419" y="-8947"/>
                  <a:pt x="530498" y="34444"/>
                  <a:pt x="501923" y="55611"/>
                </a:cubicBezTo>
                <a:cubicBezTo>
                  <a:pt x="473348" y="76778"/>
                  <a:pt x="425194" y="113290"/>
                  <a:pt x="390798" y="128636"/>
                </a:cubicBezTo>
                <a:cubicBezTo>
                  <a:pt x="356402" y="143982"/>
                  <a:pt x="358519" y="138690"/>
                  <a:pt x="295548" y="147686"/>
                </a:cubicBezTo>
                <a:cubicBezTo>
                  <a:pt x="232577" y="156682"/>
                  <a:pt x="-9252" y="179965"/>
                  <a:pt x="273" y="179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B654EDE7-69E2-E571-72B5-A6EEF8A4F6B9}"/>
              </a:ext>
            </a:extLst>
          </p:cNvPr>
          <p:cNvSpPr/>
          <p:nvPr/>
        </p:nvSpPr>
        <p:spPr>
          <a:xfrm>
            <a:off x="3446728" y="2898466"/>
            <a:ext cx="315950" cy="276658"/>
          </a:xfrm>
          <a:custGeom>
            <a:avLst/>
            <a:gdLst>
              <a:gd name="connsiteX0" fmla="*/ 204522 w 315950"/>
              <a:gd name="connsiteY0" fmla="*/ 309 h 276658"/>
              <a:gd name="connsiteX1" fmla="*/ 296597 w 315950"/>
              <a:gd name="connsiteY1" fmla="*/ 82859 h 276658"/>
              <a:gd name="connsiteX2" fmla="*/ 306122 w 315950"/>
              <a:gd name="connsiteY2" fmla="*/ 165409 h 276658"/>
              <a:gd name="connsiteX3" fmla="*/ 182297 w 315950"/>
              <a:gd name="connsiteY3" fmla="*/ 238434 h 276658"/>
              <a:gd name="connsiteX4" fmla="*/ 115622 w 315950"/>
              <a:gd name="connsiteY4" fmla="*/ 276534 h 276658"/>
              <a:gd name="connsiteX5" fmla="*/ 52122 w 315950"/>
              <a:gd name="connsiteY5" fmla="*/ 247959 h 276658"/>
              <a:gd name="connsiteX6" fmla="*/ 14022 w 315950"/>
              <a:gd name="connsiteY6" fmla="*/ 178109 h 276658"/>
              <a:gd name="connsiteX7" fmla="*/ 1322 w 315950"/>
              <a:gd name="connsiteY7" fmla="*/ 108259 h 276658"/>
              <a:gd name="connsiteX8" fmla="*/ 42597 w 315950"/>
              <a:gd name="connsiteY8" fmla="*/ 57459 h 276658"/>
              <a:gd name="connsiteX9" fmla="*/ 204522 w 315950"/>
              <a:gd name="connsiteY9" fmla="*/ 309 h 276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5950" h="276658">
                <a:moveTo>
                  <a:pt x="204522" y="309"/>
                </a:moveTo>
                <a:cubicBezTo>
                  <a:pt x="246855" y="4542"/>
                  <a:pt x="279664" y="55342"/>
                  <a:pt x="296597" y="82859"/>
                </a:cubicBezTo>
                <a:cubicBezTo>
                  <a:pt x="313530" y="110376"/>
                  <a:pt x="325172" y="139480"/>
                  <a:pt x="306122" y="165409"/>
                </a:cubicBezTo>
                <a:cubicBezTo>
                  <a:pt x="287072" y="191338"/>
                  <a:pt x="214047" y="219913"/>
                  <a:pt x="182297" y="238434"/>
                </a:cubicBezTo>
                <a:cubicBezTo>
                  <a:pt x="150547" y="256955"/>
                  <a:pt x="137318" y="274947"/>
                  <a:pt x="115622" y="276534"/>
                </a:cubicBezTo>
                <a:cubicBezTo>
                  <a:pt x="93926" y="278121"/>
                  <a:pt x="69055" y="264363"/>
                  <a:pt x="52122" y="247959"/>
                </a:cubicBezTo>
                <a:cubicBezTo>
                  <a:pt x="35189" y="231555"/>
                  <a:pt x="22489" y="201392"/>
                  <a:pt x="14022" y="178109"/>
                </a:cubicBezTo>
                <a:cubicBezTo>
                  <a:pt x="5555" y="154826"/>
                  <a:pt x="-3440" y="128367"/>
                  <a:pt x="1322" y="108259"/>
                </a:cubicBezTo>
                <a:cubicBezTo>
                  <a:pt x="6084" y="88151"/>
                  <a:pt x="11905" y="78626"/>
                  <a:pt x="42597" y="57459"/>
                </a:cubicBezTo>
                <a:cubicBezTo>
                  <a:pt x="73289" y="36292"/>
                  <a:pt x="162189" y="-3924"/>
                  <a:pt x="204522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月 14">
            <a:extLst>
              <a:ext uri="{FF2B5EF4-FFF2-40B4-BE49-F238E27FC236}">
                <a16:creationId xmlns:a16="http://schemas.microsoft.com/office/drawing/2014/main" id="{59E132BB-9AA3-AA05-9948-F92CA7EE7D31}"/>
              </a:ext>
            </a:extLst>
          </p:cNvPr>
          <p:cNvSpPr/>
          <p:nvPr/>
        </p:nvSpPr>
        <p:spPr>
          <a:xfrm rot="15623286">
            <a:off x="3546097" y="2933023"/>
            <a:ext cx="90052" cy="11816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B9CE99C1-E3F1-6E5F-B226-EFFE9AFCD46D}"/>
              </a:ext>
            </a:extLst>
          </p:cNvPr>
          <p:cNvSpPr/>
          <p:nvPr/>
        </p:nvSpPr>
        <p:spPr>
          <a:xfrm>
            <a:off x="3701824" y="2841548"/>
            <a:ext cx="407290" cy="88159"/>
          </a:xfrm>
          <a:custGeom>
            <a:avLst/>
            <a:gdLst>
              <a:gd name="connsiteX0" fmla="*/ 226 w 407290"/>
              <a:gd name="connsiteY0" fmla="*/ 77 h 88159"/>
              <a:gd name="connsiteX1" fmla="*/ 238351 w 407290"/>
              <a:gd name="connsiteY1" fmla="*/ 28652 h 88159"/>
              <a:gd name="connsiteX2" fmla="*/ 149451 w 407290"/>
              <a:gd name="connsiteY2" fmla="*/ 41352 h 88159"/>
              <a:gd name="connsiteX3" fmla="*/ 266926 w 407290"/>
              <a:gd name="connsiteY3" fmla="*/ 66752 h 88159"/>
              <a:gd name="connsiteX4" fmla="*/ 406626 w 407290"/>
              <a:gd name="connsiteY4" fmla="*/ 79452 h 88159"/>
              <a:gd name="connsiteX5" fmla="*/ 314551 w 407290"/>
              <a:gd name="connsiteY5" fmla="*/ 85802 h 88159"/>
              <a:gd name="connsiteX6" fmla="*/ 197076 w 407290"/>
              <a:gd name="connsiteY6" fmla="*/ 38177 h 88159"/>
              <a:gd name="connsiteX7" fmla="*/ 226 w 407290"/>
              <a:gd name="connsiteY7" fmla="*/ 77 h 8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7290" h="88159">
                <a:moveTo>
                  <a:pt x="226" y="77"/>
                </a:moveTo>
                <a:cubicBezTo>
                  <a:pt x="7105" y="-1510"/>
                  <a:pt x="213480" y="21773"/>
                  <a:pt x="238351" y="28652"/>
                </a:cubicBezTo>
                <a:cubicBezTo>
                  <a:pt x="263222" y="35531"/>
                  <a:pt x="144689" y="35002"/>
                  <a:pt x="149451" y="41352"/>
                </a:cubicBezTo>
                <a:cubicBezTo>
                  <a:pt x="154213" y="47702"/>
                  <a:pt x="224064" y="60402"/>
                  <a:pt x="266926" y="66752"/>
                </a:cubicBezTo>
                <a:cubicBezTo>
                  <a:pt x="309788" y="73102"/>
                  <a:pt x="398688" y="76277"/>
                  <a:pt x="406626" y="79452"/>
                </a:cubicBezTo>
                <a:cubicBezTo>
                  <a:pt x="414564" y="82627"/>
                  <a:pt x="349476" y="92681"/>
                  <a:pt x="314551" y="85802"/>
                </a:cubicBezTo>
                <a:cubicBezTo>
                  <a:pt x="279626" y="78923"/>
                  <a:pt x="248934" y="50877"/>
                  <a:pt x="197076" y="38177"/>
                </a:cubicBezTo>
                <a:cubicBezTo>
                  <a:pt x="145218" y="25477"/>
                  <a:pt x="-6653" y="1664"/>
                  <a:pt x="226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FF15DB24-0DEF-9EB9-30B1-E31032DCAA67}"/>
              </a:ext>
            </a:extLst>
          </p:cNvPr>
          <p:cNvSpPr/>
          <p:nvPr/>
        </p:nvSpPr>
        <p:spPr>
          <a:xfrm>
            <a:off x="3854882" y="2980521"/>
            <a:ext cx="133013" cy="167891"/>
          </a:xfrm>
          <a:custGeom>
            <a:avLst/>
            <a:gdLst>
              <a:gd name="connsiteX0" fmla="*/ 132918 w 133013"/>
              <a:gd name="connsiteY0" fmla="*/ 804 h 167891"/>
              <a:gd name="connsiteX1" fmla="*/ 50368 w 133013"/>
              <a:gd name="connsiteY1" fmla="*/ 77004 h 167891"/>
              <a:gd name="connsiteX2" fmla="*/ 2743 w 133013"/>
              <a:gd name="connsiteY2" fmla="*/ 165904 h 167891"/>
              <a:gd name="connsiteX3" fmla="*/ 12268 w 133013"/>
              <a:gd name="connsiteY3" fmla="*/ 130979 h 167891"/>
              <a:gd name="connsiteX4" fmla="*/ 66243 w 133013"/>
              <a:gd name="connsiteY4" fmla="*/ 42079 h 167891"/>
              <a:gd name="connsiteX5" fmla="*/ 132918 w 133013"/>
              <a:gd name="connsiteY5" fmla="*/ 804 h 16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013" h="167891">
                <a:moveTo>
                  <a:pt x="132918" y="804"/>
                </a:moveTo>
                <a:cubicBezTo>
                  <a:pt x="130272" y="6625"/>
                  <a:pt x="72064" y="49487"/>
                  <a:pt x="50368" y="77004"/>
                </a:cubicBezTo>
                <a:cubicBezTo>
                  <a:pt x="28672" y="104521"/>
                  <a:pt x="9093" y="156908"/>
                  <a:pt x="2743" y="165904"/>
                </a:cubicBezTo>
                <a:cubicBezTo>
                  <a:pt x="-3607" y="174900"/>
                  <a:pt x="1685" y="151617"/>
                  <a:pt x="12268" y="130979"/>
                </a:cubicBezTo>
                <a:cubicBezTo>
                  <a:pt x="22851" y="110342"/>
                  <a:pt x="49839" y="62187"/>
                  <a:pt x="66243" y="42079"/>
                </a:cubicBezTo>
                <a:cubicBezTo>
                  <a:pt x="82647" y="21971"/>
                  <a:pt x="135564" y="-5017"/>
                  <a:pt x="132918" y="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CF208AC0-3F3E-A5FA-BFD6-9A3C3A8ABE62}"/>
              </a:ext>
            </a:extLst>
          </p:cNvPr>
          <p:cNvSpPr/>
          <p:nvPr/>
        </p:nvSpPr>
        <p:spPr>
          <a:xfrm>
            <a:off x="3232135" y="3162254"/>
            <a:ext cx="704968" cy="206550"/>
          </a:xfrm>
          <a:custGeom>
            <a:avLst/>
            <a:gdLst>
              <a:gd name="connsiteX0" fmla="*/ 15 w 704968"/>
              <a:gd name="connsiteY0" fmla="*/ 206421 h 206550"/>
              <a:gd name="connsiteX1" fmla="*/ 88915 w 704968"/>
              <a:gd name="connsiteY1" fmla="*/ 123871 h 206550"/>
              <a:gd name="connsiteX2" fmla="*/ 174640 w 704968"/>
              <a:gd name="connsiteY2" fmla="*/ 139746 h 206550"/>
              <a:gd name="connsiteX3" fmla="*/ 320690 w 704968"/>
              <a:gd name="connsiteY3" fmla="*/ 111171 h 206550"/>
              <a:gd name="connsiteX4" fmla="*/ 276240 w 704968"/>
              <a:gd name="connsiteY4" fmla="*/ 111171 h 206550"/>
              <a:gd name="connsiteX5" fmla="*/ 527065 w 704968"/>
              <a:gd name="connsiteY5" fmla="*/ 101646 h 206550"/>
              <a:gd name="connsiteX6" fmla="*/ 473090 w 704968"/>
              <a:gd name="connsiteY6" fmla="*/ 101646 h 206550"/>
              <a:gd name="connsiteX7" fmla="*/ 596915 w 704968"/>
              <a:gd name="connsiteY7" fmla="*/ 69896 h 206550"/>
              <a:gd name="connsiteX8" fmla="*/ 704865 w 704968"/>
              <a:gd name="connsiteY8" fmla="*/ 46 h 206550"/>
              <a:gd name="connsiteX9" fmla="*/ 609615 w 704968"/>
              <a:gd name="connsiteY9" fmla="*/ 60371 h 206550"/>
              <a:gd name="connsiteX10" fmla="*/ 301640 w 704968"/>
              <a:gd name="connsiteY10" fmla="*/ 133396 h 206550"/>
              <a:gd name="connsiteX11" fmla="*/ 241315 w 704968"/>
              <a:gd name="connsiteY11" fmla="*/ 133396 h 206550"/>
              <a:gd name="connsiteX12" fmla="*/ 184165 w 704968"/>
              <a:gd name="connsiteY12" fmla="*/ 130221 h 206550"/>
              <a:gd name="connsiteX13" fmla="*/ 82565 w 704968"/>
              <a:gd name="connsiteY13" fmla="*/ 142921 h 206550"/>
              <a:gd name="connsiteX14" fmla="*/ 15 w 704968"/>
              <a:gd name="connsiteY14" fmla="*/ 206421 h 20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04968" h="206550">
                <a:moveTo>
                  <a:pt x="15" y="206421"/>
                </a:moveTo>
                <a:cubicBezTo>
                  <a:pt x="1073" y="203246"/>
                  <a:pt x="59811" y="134983"/>
                  <a:pt x="88915" y="123871"/>
                </a:cubicBezTo>
                <a:cubicBezTo>
                  <a:pt x="118019" y="112758"/>
                  <a:pt x="136011" y="141863"/>
                  <a:pt x="174640" y="139746"/>
                </a:cubicBezTo>
                <a:cubicBezTo>
                  <a:pt x="213269" y="137629"/>
                  <a:pt x="303757" y="115933"/>
                  <a:pt x="320690" y="111171"/>
                </a:cubicBezTo>
                <a:cubicBezTo>
                  <a:pt x="337623" y="106409"/>
                  <a:pt x="276240" y="111171"/>
                  <a:pt x="276240" y="111171"/>
                </a:cubicBezTo>
                <a:lnTo>
                  <a:pt x="527065" y="101646"/>
                </a:lnTo>
                <a:cubicBezTo>
                  <a:pt x="559873" y="100058"/>
                  <a:pt x="461448" y="106938"/>
                  <a:pt x="473090" y="101646"/>
                </a:cubicBezTo>
                <a:cubicBezTo>
                  <a:pt x="484732" y="96354"/>
                  <a:pt x="558286" y="86829"/>
                  <a:pt x="596915" y="69896"/>
                </a:cubicBezTo>
                <a:cubicBezTo>
                  <a:pt x="635544" y="52963"/>
                  <a:pt x="702748" y="1634"/>
                  <a:pt x="704865" y="46"/>
                </a:cubicBezTo>
                <a:cubicBezTo>
                  <a:pt x="706982" y="-1542"/>
                  <a:pt x="676819" y="38146"/>
                  <a:pt x="609615" y="60371"/>
                </a:cubicBezTo>
                <a:cubicBezTo>
                  <a:pt x="542411" y="82596"/>
                  <a:pt x="363023" y="121225"/>
                  <a:pt x="301640" y="133396"/>
                </a:cubicBezTo>
                <a:cubicBezTo>
                  <a:pt x="240257" y="145567"/>
                  <a:pt x="260894" y="133925"/>
                  <a:pt x="241315" y="133396"/>
                </a:cubicBezTo>
                <a:cubicBezTo>
                  <a:pt x="221736" y="132867"/>
                  <a:pt x="210623" y="128633"/>
                  <a:pt x="184165" y="130221"/>
                </a:cubicBezTo>
                <a:cubicBezTo>
                  <a:pt x="157707" y="131808"/>
                  <a:pt x="114315" y="132338"/>
                  <a:pt x="82565" y="142921"/>
                </a:cubicBezTo>
                <a:cubicBezTo>
                  <a:pt x="50815" y="153504"/>
                  <a:pt x="-1043" y="209596"/>
                  <a:pt x="15" y="206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5A3E848C-E634-440F-B3DD-7303618729A2}"/>
              </a:ext>
            </a:extLst>
          </p:cNvPr>
          <p:cNvSpPr/>
          <p:nvPr/>
        </p:nvSpPr>
        <p:spPr>
          <a:xfrm>
            <a:off x="3346165" y="3193796"/>
            <a:ext cx="591011" cy="155947"/>
          </a:xfrm>
          <a:custGeom>
            <a:avLst/>
            <a:gdLst>
              <a:gd name="connsiteX0" fmla="*/ 285 w 591011"/>
              <a:gd name="connsiteY0" fmla="*/ 155829 h 155947"/>
              <a:gd name="connsiteX1" fmla="*/ 387635 w 591011"/>
              <a:gd name="connsiteY1" fmla="*/ 139954 h 155947"/>
              <a:gd name="connsiteX2" fmla="*/ 317785 w 591011"/>
              <a:gd name="connsiteY2" fmla="*/ 139954 h 155947"/>
              <a:gd name="connsiteX3" fmla="*/ 476535 w 591011"/>
              <a:gd name="connsiteY3" fmla="*/ 124079 h 155947"/>
              <a:gd name="connsiteX4" fmla="*/ 590835 w 591011"/>
              <a:gd name="connsiteY4" fmla="*/ 254 h 155947"/>
              <a:gd name="connsiteX5" fmla="*/ 501935 w 591011"/>
              <a:gd name="connsiteY5" fmla="*/ 92329 h 155947"/>
              <a:gd name="connsiteX6" fmla="*/ 470185 w 591011"/>
              <a:gd name="connsiteY6" fmla="*/ 111379 h 155947"/>
              <a:gd name="connsiteX7" fmla="*/ 327310 w 591011"/>
              <a:gd name="connsiteY7" fmla="*/ 130429 h 155947"/>
              <a:gd name="connsiteX8" fmla="*/ 285 w 591011"/>
              <a:gd name="connsiteY8" fmla="*/ 155829 h 155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1011" h="155947">
                <a:moveTo>
                  <a:pt x="285" y="155829"/>
                </a:moveTo>
                <a:cubicBezTo>
                  <a:pt x="10339" y="157416"/>
                  <a:pt x="334719" y="142600"/>
                  <a:pt x="387635" y="139954"/>
                </a:cubicBezTo>
                <a:cubicBezTo>
                  <a:pt x="440551" y="137308"/>
                  <a:pt x="302968" y="142600"/>
                  <a:pt x="317785" y="139954"/>
                </a:cubicBezTo>
                <a:cubicBezTo>
                  <a:pt x="332602" y="137308"/>
                  <a:pt x="431027" y="147362"/>
                  <a:pt x="476535" y="124079"/>
                </a:cubicBezTo>
                <a:cubicBezTo>
                  <a:pt x="522043" y="100796"/>
                  <a:pt x="586602" y="5546"/>
                  <a:pt x="590835" y="254"/>
                </a:cubicBezTo>
                <a:cubicBezTo>
                  <a:pt x="595068" y="-5038"/>
                  <a:pt x="522043" y="73808"/>
                  <a:pt x="501935" y="92329"/>
                </a:cubicBezTo>
                <a:cubicBezTo>
                  <a:pt x="481827" y="110850"/>
                  <a:pt x="499289" y="105029"/>
                  <a:pt x="470185" y="111379"/>
                </a:cubicBezTo>
                <a:cubicBezTo>
                  <a:pt x="441081" y="117729"/>
                  <a:pt x="405627" y="123550"/>
                  <a:pt x="327310" y="130429"/>
                </a:cubicBezTo>
                <a:cubicBezTo>
                  <a:pt x="248993" y="137308"/>
                  <a:pt x="-9769" y="154242"/>
                  <a:pt x="285" y="155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8B872B90-2757-DC9B-7BF4-F006185BDDA6}"/>
              </a:ext>
            </a:extLst>
          </p:cNvPr>
          <p:cNvSpPr/>
          <p:nvPr/>
        </p:nvSpPr>
        <p:spPr>
          <a:xfrm>
            <a:off x="1754502" y="3413029"/>
            <a:ext cx="283874" cy="290627"/>
          </a:xfrm>
          <a:custGeom>
            <a:avLst/>
            <a:gdLst>
              <a:gd name="connsiteX0" fmla="*/ 283848 w 283874"/>
              <a:gd name="connsiteY0" fmla="*/ 96 h 290627"/>
              <a:gd name="connsiteX1" fmla="*/ 115573 w 283874"/>
              <a:gd name="connsiteY1" fmla="*/ 130271 h 290627"/>
              <a:gd name="connsiteX2" fmla="*/ 4448 w 283874"/>
              <a:gd name="connsiteY2" fmla="*/ 285846 h 290627"/>
              <a:gd name="connsiteX3" fmla="*/ 29848 w 283874"/>
              <a:gd name="connsiteY3" fmla="*/ 238221 h 290627"/>
              <a:gd name="connsiteX4" fmla="*/ 102873 w 283874"/>
              <a:gd name="connsiteY4" fmla="*/ 111221 h 290627"/>
              <a:gd name="connsiteX5" fmla="*/ 283848 w 283874"/>
              <a:gd name="connsiteY5" fmla="*/ 96 h 290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874" h="290627">
                <a:moveTo>
                  <a:pt x="283848" y="96"/>
                </a:moveTo>
                <a:cubicBezTo>
                  <a:pt x="285965" y="3271"/>
                  <a:pt x="162140" y="82646"/>
                  <a:pt x="115573" y="130271"/>
                </a:cubicBezTo>
                <a:cubicBezTo>
                  <a:pt x="69006" y="177896"/>
                  <a:pt x="18736" y="267854"/>
                  <a:pt x="4448" y="285846"/>
                </a:cubicBezTo>
                <a:cubicBezTo>
                  <a:pt x="-9840" y="303838"/>
                  <a:pt x="13444" y="267325"/>
                  <a:pt x="29848" y="238221"/>
                </a:cubicBezTo>
                <a:cubicBezTo>
                  <a:pt x="46252" y="209117"/>
                  <a:pt x="62127" y="149850"/>
                  <a:pt x="102873" y="111221"/>
                </a:cubicBezTo>
                <a:cubicBezTo>
                  <a:pt x="143619" y="72592"/>
                  <a:pt x="281731" y="-3079"/>
                  <a:pt x="283848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212ED7AD-F868-87BF-7EFF-6719980E5F75}"/>
              </a:ext>
            </a:extLst>
          </p:cNvPr>
          <p:cNvSpPr/>
          <p:nvPr/>
        </p:nvSpPr>
        <p:spPr>
          <a:xfrm>
            <a:off x="1679575" y="3422146"/>
            <a:ext cx="440203" cy="346579"/>
          </a:xfrm>
          <a:custGeom>
            <a:avLst/>
            <a:gdLst>
              <a:gd name="connsiteX0" fmla="*/ 0 w 440203"/>
              <a:gd name="connsiteY0" fmla="*/ 346579 h 346579"/>
              <a:gd name="connsiteX1" fmla="*/ 92075 w 440203"/>
              <a:gd name="connsiteY1" fmla="*/ 314829 h 346579"/>
              <a:gd name="connsiteX2" fmla="*/ 142875 w 440203"/>
              <a:gd name="connsiteY2" fmla="*/ 216404 h 346579"/>
              <a:gd name="connsiteX3" fmla="*/ 152400 w 440203"/>
              <a:gd name="connsiteY3" fmla="*/ 232279 h 346579"/>
              <a:gd name="connsiteX4" fmla="*/ 254000 w 440203"/>
              <a:gd name="connsiteY4" fmla="*/ 105279 h 346579"/>
              <a:gd name="connsiteX5" fmla="*/ 276225 w 440203"/>
              <a:gd name="connsiteY5" fmla="*/ 51304 h 346579"/>
              <a:gd name="connsiteX6" fmla="*/ 276225 w 440203"/>
              <a:gd name="connsiteY6" fmla="*/ 86229 h 346579"/>
              <a:gd name="connsiteX7" fmla="*/ 438150 w 440203"/>
              <a:gd name="connsiteY7" fmla="*/ 504 h 346579"/>
              <a:gd name="connsiteX8" fmla="*/ 361950 w 440203"/>
              <a:gd name="connsiteY8" fmla="*/ 54479 h 346579"/>
              <a:gd name="connsiteX9" fmla="*/ 279400 w 440203"/>
              <a:gd name="connsiteY9" fmla="*/ 130679 h 346579"/>
              <a:gd name="connsiteX10" fmla="*/ 215900 w 440203"/>
              <a:gd name="connsiteY10" fmla="*/ 191004 h 346579"/>
              <a:gd name="connsiteX11" fmla="*/ 149225 w 440203"/>
              <a:gd name="connsiteY11" fmla="*/ 248154 h 346579"/>
              <a:gd name="connsiteX12" fmla="*/ 0 w 440203"/>
              <a:gd name="connsiteY12" fmla="*/ 346579 h 34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0203" h="346579">
                <a:moveTo>
                  <a:pt x="0" y="346579"/>
                </a:moveTo>
                <a:cubicBezTo>
                  <a:pt x="34131" y="341552"/>
                  <a:pt x="68262" y="336525"/>
                  <a:pt x="92075" y="314829"/>
                </a:cubicBezTo>
                <a:cubicBezTo>
                  <a:pt x="115888" y="293133"/>
                  <a:pt x="142875" y="216404"/>
                  <a:pt x="142875" y="216404"/>
                </a:cubicBezTo>
                <a:cubicBezTo>
                  <a:pt x="152929" y="202646"/>
                  <a:pt x="133879" y="250800"/>
                  <a:pt x="152400" y="232279"/>
                </a:cubicBezTo>
                <a:cubicBezTo>
                  <a:pt x="170921" y="213758"/>
                  <a:pt x="233363" y="135441"/>
                  <a:pt x="254000" y="105279"/>
                </a:cubicBezTo>
                <a:cubicBezTo>
                  <a:pt x="274637" y="75117"/>
                  <a:pt x="272521" y="54479"/>
                  <a:pt x="276225" y="51304"/>
                </a:cubicBezTo>
                <a:cubicBezTo>
                  <a:pt x="279929" y="48129"/>
                  <a:pt x="249237" y="94696"/>
                  <a:pt x="276225" y="86229"/>
                </a:cubicBezTo>
                <a:cubicBezTo>
                  <a:pt x="303213" y="77762"/>
                  <a:pt x="423863" y="5796"/>
                  <a:pt x="438150" y="504"/>
                </a:cubicBezTo>
                <a:cubicBezTo>
                  <a:pt x="452437" y="-4788"/>
                  <a:pt x="388408" y="32783"/>
                  <a:pt x="361950" y="54479"/>
                </a:cubicBezTo>
                <a:cubicBezTo>
                  <a:pt x="335492" y="76175"/>
                  <a:pt x="303742" y="107925"/>
                  <a:pt x="279400" y="130679"/>
                </a:cubicBezTo>
                <a:cubicBezTo>
                  <a:pt x="255058" y="153433"/>
                  <a:pt x="237596" y="171425"/>
                  <a:pt x="215900" y="191004"/>
                </a:cubicBezTo>
                <a:cubicBezTo>
                  <a:pt x="194204" y="210583"/>
                  <a:pt x="149225" y="248154"/>
                  <a:pt x="149225" y="248154"/>
                </a:cubicBezTo>
                <a:lnTo>
                  <a:pt x="0" y="34657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10378808-3110-30AB-D276-3BDC4265CFAF}"/>
              </a:ext>
            </a:extLst>
          </p:cNvPr>
          <p:cNvSpPr/>
          <p:nvPr/>
        </p:nvSpPr>
        <p:spPr>
          <a:xfrm>
            <a:off x="2047452" y="3405856"/>
            <a:ext cx="536333" cy="115751"/>
          </a:xfrm>
          <a:custGeom>
            <a:avLst/>
            <a:gdLst>
              <a:gd name="connsiteX0" fmla="*/ 423 w 536333"/>
              <a:gd name="connsiteY0" fmla="*/ 42194 h 115751"/>
              <a:gd name="connsiteX1" fmla="*/ 213148 w 536333"/>
              <a:gd name="connsiteY1" fmla="*/ 10444 h 115751"/>
              <a:gd name="connsiteX2" fmla="*/ 400473 w 536333"/>
              <a:gd name="connsiteY2" fmla="*/ 29494 h 115751"/>
              <a:gd name="connsiteX3" fmla="*/ 530648 w 536333"/>
              <a:gd name="connsiteY3" fmla="*/ 112044 h 115751"/>
              <a:gd name="connsiteX4" fmla="*/ 514773 w 536333"/>
              <a:gd name="connsiteY4" fmla="*/ 102519 h 115751"/>
              <a:gd name="connsiteX5" fmla="*/ 432223 w 536333"/>
              <a:gd name="connsiteY5" fmla="*/ 54894 h 115751"/>
              <a:gd name="connsiteX6" fmla="*/ 302048 w 536333"/>
              <a:gd name="connsiteY6" fmla="*/ 35844 h 115751"/>
              <a:gd name="connsiteX7" fmla="*/ 349673 w 536333"/>
              <a:gd name="connsiteY7" fmla="*/ 32669 h 115751"/>
              <a:gd name="connsiteX8" fmla="*/ 279823 w 536333"/>
              <a:gd name="connsiteY8" fmla="*/ 19969 h 115751"/>
              <a:gd name="connsiteX9" fmla="*/ 162348 w 536333"/>
              <a:gd name="connsiteY9" fmla="*/ 919 h 115751"/>
              <a:gd name="connsiteX10" fmla="*/ 423 w 536333"/>
              <a:gd name="connsiteY10" fmla="*/ 42194 h 11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6333" h="115751">
                <a:moveTo>
                  <a:pt x="423" y="42194"/>
                </a:moveTo>
                <a:cubicBezTo>
                  <a:pt x="8890" y="43781"/>
                  <a:pt x="146473" y="12561"/>
                  <a:pt x="213148" y="10444"/>
                </a:cubicBezTo>
                <a:cubicBezTo>
                  <a:pt x="279823" y="8327"/>
                  <a:pt x="347556" y="12561"/>
                  <a:pt x="400473" y="29494"/>
                </a:cubicBezTo>
                <a:cubicBezTo>
                  <a:pt x="453390" y="46427"/>
                  <a:pt x="530648" y="112044"/>
                  <a:pt x="530648" y="112044"/>
                </a:cubicBezTo>
                <a:cubicBezTo>
                  <a:pt x="549698" y="124215"/>
                  <a:pt x="514773" y="102519"/>
                  <a:pt x="514773" y="102519"/>
                </a:cubicBezTo>
                <a:cubicBezTo>
                  <a:pt x="498369" y="92994"/>
                  <a:pt x="467677" y="66007"/>
                  <a:pt x="432223" y="54894"/>
                </a:cubicBezTo>
                <a:cubicBezTo>
                  <a:pt x="396769" y="43782"/>
                  <a:pt x="315806" y="39548"/>
                  <a:pt x="302048" y="35844"/>
                </a:cubicBezTo>
                <a:cubicBezTo>
                  <a:pt x="288290" y="32140"/>
                  <a:pt x="353377" y="35315"/>
                  <a:pt x="349673" y="32669"/>
                </a:cubicBezTo>
                <a:cubicBezTo>
                  <a:pt x="345969" y="30023"/>
                  <a:pt x="279823" y="19969"/>
                  <a:pt x="279823" y="19969"/>
                </a:cubicBezTo>
                <a:cubicBezTo>
                  <a:pt x="248602" y="14677"/>
                  <a:pt x="212090" y="-4373"/>
                  <a:pt x="162348" y="919"/>
                </a:cubicBezTo>
                <a:cubicBezTo>
                  <a:pt x="112606" y="6211"/>
                  <a:pt x="-8044" y="40607"/>
                  <a:pt x="423" y="42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8E725D54-FA09-19A1-C039-D9ACCA874131}"/>
              </a:ext>
            </a:extLst>
          </p:cNvPr>
          <p:cNvSpPr/>
          <p:nvPr/>
        </p:nvSpPr>
        <p:spPr>
          <a:xfrm>
            <a:off x="1933567" y="3482975"/>
            <a:ext cx="259289" cy="177822"/>
          </a:xfrm>
          <a:custGeom>
            <a:avLst/>
            <a:gdLst>
              <a:gd name="connsiteX0" fmla="*/ 98433 w 259289"/>
              <a:gd name="connsiteY0" fmla="*/ 0 h 177822"/>
              <a:gd name="connsiteX1" fmla="*/ 50808 w 259289"/>
              <a:gd name="connsiteY1" fmla="*/ 76200 h 177822"/>
              <a:gd name="connsiteX2" fmla="*/ 25408 w 259289"/>
              <a:gd name="connsiteY2" fmla="*/ 136525 h 177822"/>
              <a:gd name="connsiteX3" fmla="*/ 73033 w 259289"/>
              <a:gd name="connsiteY3" fmla="*/ 158750 h 177822"/>
              <a:gd name="connsiteX4" fmla="*/ 257183 w 259289"/>
              <a:gd name="connsiteY4" fmla="*/ 139700 h 177822"/>
              <a:gd name="connsiteX5" fmla="*/ 177808 w 259289"/>
              <a:gd name="connsiteY5" fmla="*/ 155575 h 177822"/>
              <a:gd name="connsiteX6" fmla="*/ 57158 w 259289"/>
              <a:gd name="connsiteY6" fmla="*/ 177800 h 177822"/>
              <a:gd name="connsiteX7" fmla="*/ 25408 w 259289"/>
              <a:gd name="connsiteY7" fmla="*/ 158750 h 177822"/>
              <a:gd name="connsiteX8" fmla="*/ 28583 w 259289"/>
              <a:gd name="connsiteY8" fmla="*/ 114300 h 177822"/>
              <a:gd name="connsiteX9" fmla="*/ 8 w 259289"/>
              <a:gd name="connsiteY9" fmla="*/ 133350 h 177822"/>
              <a:gd name="connsiteX10" fmla="*/ 31758 w 259289"/>
              <a:gd name="connsiteY10" fmla="*/ 76200 h 177822"/>
              <a:gd name="connsiteX11" fmla="*/ 98433 w 259289"/>
              <a:gd name="connsiteY11" fmla="*/ 0 h 17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9289" h="177822">
                <a:moveTo>
                  <a:pt x="98433" y="0"/>
                </a:moveTo>
                <a:cubicBezTo>
                  <a:pt x="101608" y="0"/>
                  <a:pt x="62979" y="53446"/>
                  <a:pt x="50808" y="76200"/>
                </a:cubicBezTo>
                <a:cubicBezTo>
                  <a:pt x="38637" y="98954"/>
                  <a:pt x="21704" y="122767"/>
                  <a:pt x="25408" y="136525"/>
                </a:cubicBezTo>
                <a:cubicBezTo>
                  <a:pt x="29112" y="150283"/>
                  <a:pt x="34404" y="158221"/>
                  <a:pt x="73033" y="158750"/>
                </a:cubicBezTo>
                <a:cubicBezTo>
                  <a:pt x="111662" y="159279"/>
                  <a:pt x="239721" y="140229"/>
                  <a:pt x="257183" y="139700"/>
                </a:cubicBezTo>
                <a:cubicBezTo>
                  <a:pt x="274645" y="139171"/>
                  <a:pt x="177808" y="155575"/>
                  <a:pt x="177808" y="155575"/>
                </a:cubicBezTo>
                <a:cubicBezTo>
                  <a:pt x="144471" y="161925"/>
                  <a:pt x="82558" y="177271"/>
                  <a:pt x="57158" y="177800"/>
                </a:cubicBezTo>
                <a:cubicBezTo>
                  <a:pt x="31758" y="178329"/>
                  <a:pt x="30170" y="169333"/>
                  <a:pt x="25408" y="158750"/>
                </a:cubicBezTo>
                <a:cubicBezTo>
                  <a:pt x="20645" y="148167"/>
                  <a:pt x="32816" y="118533"/>
                  <a:pt x="28583" y="114300"/>
                </a:cubicBezTo>
                <a:cubicBezTo>
                  <a:pt x="24350" y="110067"/>
                  <a:pt x="-521" y="139700"/>
                  <a:pt x="8" y="133350"/>
                </a:cubicBezTo>
                <a:cubicBezTo>
                  <a:pt x="537" y="127000"/>
                  <a:pt x="13766" y="98425"/>
                  <a:pt x="31758" y="76200"/>
                </a:cubicBezTo>
                <a:cubicBezTo>
                  <a:pt x="49750" y="53975"/>
                  <a:pt x="95258" y="0"/>
                  <a:pt x="9843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C630A463-8148-D5A8-9E9B-D4E6114FEC47}"/>
              </a:ext>
            </a:extLst>
          </p:cNvPr>
          <p:cNvSpPr/>
          <p:nvPr/>
        </p:nvSpPr>
        <p:spPr>
          <a:xfrm>
            <a:off x="2326805" y="3444183"/>
            <a:ext cx="210063" cy="86421"/>
          </a:xfrm>
          <a:custGeom>
            <a:avLst/>
            <a:gdLst>
              <a:gd name="connsiteX0" fmla="*/ 470 w 210063"/>
              <a:gd name="connsiteY0" fmla="*/ 692 h 86421"/>
              <a:gd name="connsiteX1" fmla="*/ 159220 w 210063"/>
              <a:gd name="connsiteY1" fmla="*/ 41967 h 86421"/>
              <a:gd name="connsiteX2" fmla="*/ 210020 w 210063"/>
              <a:gd name="connsiteY2" fmla="*/ 86417 h 86421"/>
              <a:gd name="connsiteX3" fmla="*/ 168745 w 210063"/>
              <a:gd name="connsiteY3" fmla="*/ 45142 h 86421"/>
              <a:gd name="connsiteX4" fmla="*/ 152870 w 210063"/>
              <a:gd name="connsiteY4" fmla="*/ 29267 h 86421"/>
              <a:gd name="connsiteX5" fmla="*/ 111595 w 210063"/>
              <a:gd name="connsiteY5" fmla="*/ 16567 h 86421"/>
              <a:gd name="connsiteX6" fmla="*/ 470 w 210063"/>
              <a:gd name="connsiteY6" fmla="*/ 692 h 8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063" h="86421">
                <a:moveTo>
                  <a:pt x="470" y="692"/>
                </a:moveTo>
                <a:cubicBezTo>
                  <a:pt x="8407" y="4925"/>
                  <a:pt x="124295" y="27680"/>
                  <a:pt x="159220" y="41967"/>
                </a:cubicBezTo>
                <a:cubicBezTo>
                  <a:pt x="194145" y="56255"/>
                  <a:pt x="208433" y="85888"/>
                  <a:pt x="210020" y="86417"/>
                </a:cubicBezTo>
                <a:cubicBezTo>
                  <a:pt x="211607" y="86946"/>
                  <a:pt x="168745" y="45142"/>
                  <a:pt x="168745" y="45142"/>
                </a:cubicBezTo>
                <a:cubicBezTo>
                  <a:pt x="159220" y="35617"/>
                  <a:pt x="162395" y="34030"/>
                  <a:pt x="152870" y="29267"/>
                </a:cubicBezTo>
                <a:cubicBezTo>
                  <a:pt x="143345" y="24504"/>
                  <a:pt x="135937" y="20271"/>
                  <a:pt x="111595" y="16567"/>
                </a:cubicBezTo>
                <a:cubicBezTo>
                  <a:pt x="87253" y="12863"/>
                  <a:pt x="-7467" y="-3541"/>
                  <a:pt x="470" y="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CB57C2E6-DB93-9C5B-D5D2-40829F0389DA}"/>
              </a:ext>
            </a:extLst>
          </p:cNvPr>
          <p:cNvSpPr/>
          <p:nvPr/>
        </p:nvSpPr>
        <p:spPr>
          <a:xfrm>
            <a:off x="2298517" y="3418594"/>
            <a:ext cx="104172" cy="150113"/>
          </a:xfrm>
          <a:custGeom>
            <a:avLst/>
            <a:gdLst>
              <a:gd name="connsiteX0" fmla="*/ 183 w 104172"/>
              <a:gd name="connsiteY0" fmla="*/ 881 h 150113"/>
              <a:gd name="connsiteX1" fmla="*/ 85908 w 104172"/>
              <a:gd name="connsiteY1" fmla="*/ 73906 h 150113"/>
              <a:gd name="connsiteX2" fmla="*/ 70033 w 104172"/>
              <a:gd name="connsiteY2" fmla="*/ 112006 h 150113"/>
              <a:gd name="connsiteX3" fmla="*/ 12883 w 104172"/>
              <a:gd name="connsiteY3" fmla="*/ 150106 h 150113"/>
              <a:gd name="connsiteX4" fmla="*/ 98608 w 104172"/>
              <a:gd name="connsiteY4" fmla="*/ 108831 h 150113"/>
              <a:gd name="connsiteX5" fmla="*/ 92258 w 104172"/>
              <a:gd name="connsiteY5" fmla="*/ 67556 h 150113"/>
              <a:gd name="connsiteX6" fmla="*/ 63683 w 104172"/>
              <a:gd name="connsiteY6" fmla="*/ 35806 h 150113"/>
              <a:gd name="connsiteX7" fmla="*/ 183 w 104172"/>
              <a:gd name="connsiteY7" fmla="*/ 881 h 15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172" h="150113">
                <a:moveTo>
                  <a:pt x="183" y="881"/>
                </a:moveTo>
                <a:cubicBezTo>
                  <a:pt x="3887" y="7231"/>
                  <a:pt x="74266" y="55385"/>
                  <a:pt x="85908" y="73906"/>
                </a:cubicBezTo>
                <a:cubicBezTo>
                  <a:pt x="97550" y="92427"/>
                  <a:pt x="82204" y="99306"/>
                  <a:pt x="70033" y="112006"/>
                </a:cubicBezTo>
                <a:cubicBezTo>
                  <a:pt x="57862" y="124706"/>
                  <a:pt x="8121" y="150635"/>
                  <a:pt x="12883" y="150106"/>
                </a:cubicBezTo>
                <a:cubicBezTo>
                  <a:pt x="17646" y="149577"/>
                  <a:pt x="85379" y="122589"/>
                  <a:pt x="98608" y="108831"/>
                </a:cubicBezTo>
                <a:cubicBezTo>
                  <a:pt x="111837" y="95073"/>
                  <a:pt x="98079" y="79727"/>
                  <a:pt x="92258" y="67556"/>
                </a:cubicBezTo>
                <a:cubicBezTo>
                  <a:pt x="86437" y="55385"/>
                  <a:pt x="77441" y="47448"/>
                  <a:pt x="63683" y="35806"/>
                </a:cubicBezTo>
                <a:cubicBezTo>
                  <a:pt x="49925" y="24164"/>
                  <a:pt x="-3521" y="-5469"/>
                  <a:pt x="183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04F3B52F-691F-3F9F-03EE-E95BBAF2EE72}"/>
              </a:ext>
            </a:extLst>
          </p:cNvPr>
          <p:cNvSpPr/>
          <p:nvPr/>
        </p:nvSpPr>
        <p:spPr>
          <a:xfrm>
            <a:off x="1726963" y="3522680"/>
            <a:ext cx="253132" cy="256229"/>
          </a:xfrm>
          <a:custGeom>
            <a:avLst/>
            <a:gdLst>
              <a:gd name="connsiteX0" fmla="*/ 251062 w 253132"/>
              <a:gd name="connsiteY0" fmla="*/ 1570 h 256229"/>
              <a:gd name="connsiteX1" fmla="*/ 197087 w 253132"/>
              <a:gd name="connsiteY1" fmla="*/ 84120 h 256229"/>
              <a:gd name="connsiteX2" fmla="*/ 171687 w 253132"/>
              <a:gd name="connsiteY2" fmla="*/ 131745 h 256229"/>
              <a:gd name="connsiteX3" fmla="*/ 124062 w 253132"/>
              <a:gd name="connsiteY3" fmla="*/ 188895 h 256229"/>
              <a:gd name="connsiteX4" fmla="*/ 70087 w 253132"/>
              <a:gd name="connsiteY4" fmla="*/ 226995 h 256229"/>
              <a:gd name="connsiteX5" fmla="*/ 237 w 253132"/>
              <a:gd name="connsiteY5" fmla="*/ 255570 h 256229"/>
              <a:gd name="connsiteX6" fmla="*/ 95487 w 253132"/>
              <a:gd name="connsiteY6" fmla="*/ 198420 h 256229"/>
              <a:gd name="connsiteX7" fmla="*/ 171687 w 253132"/>
              <a:gd name="connsiteY7" fmla="*/ 144445 h 256229"/>
              <a:gd name="connsiteX8" fmla="*/ 117712 w 253132"/>
              <a:gd name="connsiteY8" fmla="*/ 163495 h 256229"/>
              <a:gd name="connsiteX9" fmla="*/ 251062 w 253132"/>
              <a:gd name="connsiteY9" fmla="*/ 1570 h 25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3132" h="256229">
                <a:moveTo>
                  <a:pt x="251062" y="1570"/>
                </a:moveTo>
                <a:cubicBezTo>
                  <a:pt x="264291" y="-11659"/>
                  <a:pt x="210316" y="62424"/>
                  <a:pt x="197087" y="84120"/>
                </a:cubicBezTo>
                <a:cubicBezTo>
                  <a:pt x="183858" y="105816"/>
                  <a:pt x="183858" y="114283"/>
                  <a:pt x="171687" y="131745"/>
                </a:cubicBezTo>
                <a:cubicBezTo>
                  <a:pt x="159516" y="149207"/>
                  <a:pt x="140995" y="173020"/>
                  <a:pt x="124062" y="188895"/>
                </a:cubicBezTo>
                <a:cubicBezTo>
                  <a:pt x="107129" y="204770"/>
                  <a:pt x="90724" y="215883"/>
                  <a:pt x="70087" y="226995"/>
                </a:cubicBezTo>
                <a:cubicBezTo>
                  <a:pt x="49450" y="238107"/>
                  <a:pt x="-3996" y="260332"/>
                  <a:pt x="237" y="255570"/>
                </a:cubicBezTo>
                <a:cubicBezTo>
                  <a:pt x="4470" y="250808"/>
                  <a:pt x="66912" y="216941"/>
                  <a:pt x="95487" y="198420"/>
                </a:cubicBezTo>
                <a:cubicBezTo>
                  <a:pt x="124062" y="179899"/>
                  <a:pt x="167983" y="150266"/>
                  <a:pt x="171687" y="144445"/>
                </a:cubicBezTo>
                <a:cubicBezTo>
                  <a:pt x="175391" y="138624"/>
                  <a:pt x="102366" y="185191"/>
                  <a:pt x="117712" y="163495"/>
                </a:cubicBezTo>
                <a:cubicBezTo>
                  <a:pt x="133058" y="141799"/>
                  <a:pt x="237833" y="14799"/>
                  <a:pt x="251062" y="1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4613E690-3D40-2588-A7E8-2B6C0302E955}"/>
              </a:ext>
            </a:extLst>
          </p:cNvPr>
          <p:cNvSpPr/>
          <p:nvPr/>
        </p:nvSpPr>
        <p:spPr>
          <a:xfrm>
            <a:off x="1948932" y="3492937"/>
            <a:ext cx="617936" cy="184450"/>
          </a:xfrm>
          <a:custGeom>
            <a:avLst/>
            <a:gdLst>
              <a:gd name="connsiteX0" fmla="*/ 616468 w 617936"/>
              <a:gd name="connsiteY0" fmla="*/ 18613 h 184450"/>
              <a:gd name="connsiteX1" fmla="*/ 508518 w 617936"/>
              <a:gd name="connsiteY1" fmla="*/ 2738 h 184450"/>
              <a:gd name="connsiteX2" fmla="*/ 327543 w 617936"/>
              <a:gd name="connsiteY2" fmla="*/ 82113 h 184450"/>
              <a:gd name="connsiteX3" fmla="*/ 229118 w 617936"/>
              <a:gd name="connsiteY3" fmla="*/ 126563 h 184450"/>
              <a:gd name="connsiteX4" fmla="*/ 114818 w 617936"/>
              <a:gd name="connsiteY4" fmla="*/ 177363 h 184450"/>
              <a:gd name="connsiteX5" fmla="*/ 86243 w 617936"/>
              <a:gd name="connsiteY5" fmla="*/ 183713 h 184450"/>
              <a:gd name="connsiteX6" fmla="*/ 518 w 617936"/>
              <a:gd name="connsiteY6" fmla="*/ 174188 h 184450"/>
              <a:gd name="connsiteX7" fmla="*/ 130693 w 617936"/>
              <a:gd name="connsiteY7" fmla="*/ 167838 h 184450"/>
              <a:gd name="connsiteX8" fmla="*/ 267218 w 617936"/>
              <a:gd name="connsiteY8" fmla="*/ 117038 h 184450"/>
              <a:gd name="connsiteX9" fmla="*/ 432318 w 617936"/>
              <a:gd name="connsiteY9" fmla="*/ 21788 h 184450"/>
              <a:gd name="connsiteX10" fmla="*/ 616468 w 617936"/>
              <a:gd name="connsiteY10" fmla="*/ 18613 h 18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936" h="184450">
                <a:moveTo>
                  <a:pt x="616468" y="18613"/>
                </a:moveTo>
                <a:cubicBezTo>
                  <a:pt x="629168" y="15438"/>
                  <a:pt x="556672" y="-7845"/>
                  <a:pt x="508518" y="2738"/>
                </a:cubicBezTo>
                <a:cubicBezTo>
                  <a:pt x="460364" y="13321"/>
                  <a:pt x="327543" y="82113"/>
                  <a:pt x="327543" y="82113"/>
                </a:cubicBezTo>
                <a:lnTo>
                  <a:pt x="229118" y="126563"/>
                </a:lnTo>
                <a:cubicBezTo>
                  <a:pt x="193664" y="142438"/>
                  <a:pt x="138630" y="167838"/>
                  <a:pt x="114818" y="177363"/>
                </a:cubicBezTo>
                <a:cubicBezTo>
                  <a:pt x="91005" y="186888"/>
                  <a:pt x="105293" y="184242"/>
                  <a:pt x="86243" y="183713"/>
                </a:cubicBezTo>
                <a:cubicBezTo>
                  <a:pt x="67193" y="183184"/>
                  <a:pt x="-6890" y="176834"/>
                  <a:pt x="518" y="174188"/>
                </a:cubicBezTo>
                <a:cubicBezTo>
                  <a:pt x="7926" y="171542"/>
                  <a:pt x="86243" y="177363"/>
                  <a:pt x="130693" y="167838"/>
                </a:cubicBezTo>
                <a:cubicBezTo>
                  <a:pt x="175143" y="158313"/>
                  <a:pt x="216947" y="141380"/>
                  <a:pt x="267218" y="117038"/>
                </a:cubicBezTo>
                <a:cubicBezTo>
                  <a:pt x="317489" y="92696"/>
                  <a:pt x="377285" y="40838"/>
                  <a:pt x="432318" y="21788"/>
                </a:cubicBezTo>
                <a:cubicBezTo>
                  <a:pt x="487351" y="2738"/>
                  <a:pt x="603768" y="21788"/>
                  <a:pt x="616468" y="18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F9A5BBC3-106A-4EB6-8C60-5C102EC197FD}"/>
              </a:ext>
            </a:extLst>
          </p:cNvPr>
          <p:cNvSpPr/>
          <p:nvPr/>
        </p:nvSpPr>
        <p:spPr>
          <a:xfrm>
            <a:off x="1863200" y="3596363"/>
            <a:ext cx="239157" cy="136749"/>
          </a:xfrm>
          <a:custGeom>
            <a:avLst/>
            <a:gdLst>
              <a:gd name="connsiteX0" fmla="*/ 79900 w 239157"/>
              <a:gd name="connsiteY0" fmla="*/ 912 h 136749"/>
              <a:gd name="connsiteX1" fmla="*/ 525 w 239157"/>
              <a:gd name="connsiteY1" fmla="*/ 134262 h 136749"/>
              <a:gd name="connsiteX2" fmla="*/ 48150 w 239157"/>
              <a:gd name="connsiteY2" fmla="*/ 89812 h 136749"/>
              <a:gd name="connsiteX3" fmla="*/ 102125 w 239157"/>
              <a:gd name="connsiteY3" fmla="*/ 115212 h 136749"/>
              <a:gd name="connsiteX4" fmla="*/ 79900 w 239157"/>
              <a:gd name="connsiteY4" fmla="*/ 77112 h 136749"/>
              <a:gd name="connsiteX5" fmla="*/ 194200 w 239157"/>
              <a:gd name="connsiteY5" fmla="*/ 102512 h 136749"/>
              <a:gd name="connsiteX6" fmla="*/ 191025 w 239157"/>
              <a:gd name="connsiteY6" fmla="*/ 77112 h 136749"/>
              <a:gd name="connsiteX7" fmla="*/ 238650 w 239157"/>
              <a:gd name="connsiteY7" fmla="*/ 77112 h 136749"/>
              <a:gd name="connsiteX8" fmla="*/ 156100 w 239157"/>
              <a:gd name="connsiteY8" fmla="*/ 70762 h 136749"/>
              <a:gd name="connsiteX9" fmla="*/ 70375 w 239157"/>
              <a:gd name="connsiteY9" fmla="*/ 73937 h 136749"/>
              <a:gd name="connsiteX10" fmla="*/ 79900 w 239157"/>
              <a:gd name="connsiteY10" fmla="*/ 912 h 136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9157" h="136749">
                <a:moveTo>
                  <a:pt x="79900" y="912"/>
                </a:moveTo>
                <a:cubicBezTo>
                  <a:pt x="68258" y="10966"/>
                  <a:pt x="5817" y="119445"/>
                  <a:pt x="525" y="134262"/>
                </a:cubicBezTo>
                <a:cubicBezTo>
                  <a:pt x="-4767" y="149079"/>
                  <a:pt x="31217" y="92987"/>
                  <a:pt x="48150" y="89812"/>
                </a:cubicBezTo>
                <a:cubicBezTo>
                  <a:pt x="65083" y="86637"/>
                  <a:pt x="96833" y="117329"/>
                  <a:pt x="102125" y="115212"/>
                </a:cubicBezTo>
                <a:cubicBezTo>
                  <a:pt x="107417" y="113095"/>
                  <a:pt x="64554" y="79229"/>
                  <a:pt x="79900" y="77112"/>
                </a:cubicBezTo>
                <a:cubicBezTo>
                  <a:pt x="95246" y="74995"/>
                  <a:pt x="175679" y="102512"/>
                  <a:pt x="194200" y="102512"/>
                </a:cubicBezTo>
                <a:cubicBezTo>
                  <a:pt x="212721" y="102512"/>
                  <a:pt x="183617" y="81345"/>
                  <a:pt x="191025" y="77112"/>
                </a:cubicBezTo>
                <a:cubicBezTo>
                  <a:pt x="198433" y="72879"/>
                  <a:pt x="244471" y="78170"/>
                  <a:pt x="238650" y="77112"/>
                </a:cubicBezTo>
                <a:cubicBezTo>
                  <a:pt x="232829" y="76054"/>
                  <a:pt x="184146" y="71291"/>
                  <a:pt x="156100" y="70762"/>
                </a:cubicBezTo>
                <a:cubicBezTo>
                  <a:pt x="128054" y="70233"/>
                  <a:pt x="82017" y="80816"/>
                  <a:pt x="70375" y="73937"/>
                </a:cubicBezTo>
                <a:cubicBezTo>
                  <a:pt x="58733" y="67058"/>
                  <a:pt x="91542" y="-9142"/>
                  <a:pt x="79900" y="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B4D5D292-C371-B3EC-99D1-E85A440C8A1A}"/>
              </a:ext>
            </a:extLst>
          </p:cNvPr>
          <p:cNvSpPr/>
          <p:nvPr/>
        </p:nvSpPr>
        <p:spPr>
          <a:xfrm>
            <a:off x="2149002" y="3502020"/>
            <a:ext cx="369866" cy="178132"/>
          </a:xfrm>
          <a:custGeom>
            <a:avLst/>
            <a:gdLst>
              <a:gd name="connsiteX0" fmla="*/ 368773 w 369866"/>
              <a:gd name="connsiteY0" fmla="*/ 5 h 178132"/>
              <a:gd name="connsiteX1" fmla="*/ 241773 w 369866"/>
              <a:gd name="connsiteY1" fmla="*/ 53980 h 178132"/>
              <a:gd name="connsiteX2" fmla="*/ 190973 w 369866"/>
              <a:gd name="connsiteY2" fmla="*/ 88905 h 178132"/>
              <a:gd name="connsiteX3" fmla="*/ 210023 w 369866"/>
              <a:gd name="connsiteY3" fmla="*/ 44455 h 178132"/>
              <a:gd name="connsiteX4" fmla="*/ 140173 w 369866"/>
              <a:gd name="connsiteY4" fmla="*/ 107955 h 178132"/>
              <a:gd name="connsiteX5" fmla="*/ 140173 w 369866"/>
              <a:gd name="connsiteY5" fmla="*/ 79380 h 178132"/>
              <a:gd name="connsiteX6" fmla="*/ 38573 w 369866"/>
              <a:gd name="connsiteY6" fmla="*/ 136530 h 178132"/>
              <a:gd name="connsiteX7" fmla="*/ 473 w 369866"/>
              <a:gd name="connsiteY7" fmla="*/ 177805 h 178132"/>
              <a:gd name="connsiteX8" fmla="*/ 60798 w 369866"/>
              <a:gd name="connsiteY8" fmla="*/ 114305 h 178132"/>
              <a:gd name="connsiteX9" fmla="*/ 162398 w 369866"/>
              <a:gd name="connsiteY9" fmla="*/ 57155 h 178132"/>
              <a:gd name="connsiteX10" fmla="*/ 368773 w 369866"/>
              <a:gd name="connsiteY10" fmla="*/ 5 h 17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9866" h="178132">
                <a:moveTo>
                  <a:pt x="368773" y="5"/>
                </a:moveTo>
                <a:cubicBezTo>
                  <a:pt x="382002" y="-524"/>
                  <a:pt x="271406" y="39163"/>
                  <a:pt x="241773" y="53980"/>
                </a:cubicBezTo>
                <a:cubicBezTo>
                  <a:pt x="212140" y="68797"/>
                  <a:pt x="196265" y="90492"/>
                  <a:pt x="190973" y="88905"/>
                </a:cubicBezTo>
                <a:cubicBezTo>
                  <a:pt x="185681" y="87318"/>
                  <a:pt x="218490" y="41280"/>
                  <a:pt x="210023" y="44455"/>
                </a:cubicBezTo>
                <a:cubicBezTo>
                  <a:pt x="201556" y="47630"/>
                  <a:pt x="151815" y="102134"/>
                  <a:pt x="140173" y="107955"/>
                </a:cubicBezTo>
                <a:cubicBezTo>
                  <a:pt x="128531" y="113776"/>
                  <a:pt x="157106" y="74618"/>
                  <a:pt x="140173" y="79380"/>
                </a:cubicBezTo>
                <a:cubicBezTo>
                  <a:pt x="123240" y="84142"/>
                  <a:pt x="61856" y="120126"/>
                  <a:pt x="38573" y="136530"/>
                </a:cubicBezTo>
                <a:cubicBezTo>
                  <a:pt x="15290" y="152934"/>
                  <a:pt x="-3231" y="181509"/>
                  <a:pt x="473" y="177805"/>
                </a:cubicBezTo>
                <a:cubicBezTo>
                  <a:pt x="4177" y="174101"/>
                  <a:pt x="33810" y="134413"/>
                  <a:pt x="60798" y="114305"/>
                </a:cubicBezTo>
                <a:cubicBezTo>
                  <a:pt x="87785" y="94197"/>
                  <a:pt x="109481" y="77263"/>
                  <a:pt x="162398" y="57155"/>
                </a:cubicBezTo>
                <a:cubicBezTo>
                  <a:pt x="215315" y="37047"/>
                  <a:pt x="355544" y="534"/>
                  <a:pt x="36877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571AC920-FAB3-18DC-40CE-91C6779350D3}"/>
              </a:ext>
            </a:extLst>
          </p:cNvPr>
          <p:cNvSpPr/>
          <p:nvPr/>
        </p:nvSpPr>
        <p:spPr>
          <a:xfrm>
            <a:off x="1933018" y="3434169"/>
            <a:ext cx="426055" cy="118884"/>
          </a:xfrm>
          <a:custGeom>
            <a:avLst/>
            <a:gdLst>
              <a:gd name="connsiteX0" fmla="*/ 557 w 426055"/>
              <a:gd name="connsiteY0" fmla="*/ 118656 h 118884"/>
              <a:gd name="connsiteX1" fmla="*/ 149782 w 426055"/>
              <a:gd name="connsiteY1" fmla="*/ 36106 h 118884"/>
              <a:gd name="connsiteX2" fmla="*/ 337107 w 426055"/>
              <a:gd name="connsiteY2" fmla="*/ 20231 h 118884"/>
              <a:gd name="connsiteX3" fmla="*/ 232332 w 426055"/>
              <a:gd name="connsiteY3" fmla="*/ 20231 h 118884"/>
              <a:gd name="connsiteX4" fmla="*/ 378382 w 426055"/>
              <a:gd name="connsiteY4" fmla="*/ 10706 h 118884"/>
              <a:gd name="connsiteX5" fmla="*/ 426007 w 426055"/>
              <a:gd name="connsiteY5" fmla="*/ 17056 h 118884"/>
              <a:gd name="connsiteX6" fmla="*/ 372032 w 426055"/>
              <a:gd name="connsiteY6" fmla="*/ 10706 h 118884"/>
              <a:gd name="connsiteX7" fmla="*/ 321232 w 426055"/>
              <a:gd name="connsiteY7" fmla="*/ 1181 h 118884"/>
              <a:gd name="connsiteX8" fmla="*/ 251382 w 426055"/>
              <a:gd name="connsiteY8" fmla="*/ 7531 h 118884"/>
              <a:gd name="connsiteX9" fmla="*/ 203757 w 426055"/>
              <a:gd name="connsiteY9" fmla="*/ 7531 h 118884"/>
              <a:gd name="connsiteX10" fmla="*/ 557 w 426055"/>
              <a:gd name="connsiteY10" fmla="*/ 118656 h 118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055" h="118884">
                <a:moveTo>
                  <a:pt x="557" y="118656"/>
                </a:moveTo>
                <a:cubicBezTo>
                  <a:pt x="-8439" y="123418"/>
                  <a:pt x="93690" y="52510"/>
                  <a:pt x="149782" y="36106"/>
                </a:cubicBezTo>
                <a:cubicBezTo>
                  <a:pt x="205874" y="19702"/>
                  <a:pt x="323349" y="22877"/>
                  <a:pt x="337107" y="20231"/>
                </a:cubicBezTo>
                <a:cubicBezTo>
                  <a:pt x="350865" y="17585"/>
                  <a:pt x="225453" y="21818"/>
                  <a:pt x="232332" y="20231"/>
                </a:cubicBezTo>
                <a:cubicBezTo>
                  <a:pt x="239211" y="18644"/>
                  <a:pt x="346103" y="11235"/>
                  <a:pt x="378382" y="10706"/>
                </a:cubicBezTo>
                <a:cubicBezTo>
                  <a:pt x="410661" y="10177"/>
                  <a:pt x="427065" y="17056"/>
                  <a:pt x="426007" y="17056"/>
                </a:cubicBezTo>
                <a:cubicBezTo>
                  <a:pt x="424949" y="17056"/>
                  <a:pt x="389495" y="13352"/>
                  <a:pt x="372032" y="10706"/>
                </a:cubicBezTo>
                <a:cubicBezTo>
                  <a:pt x="354569" y="8060"/>
                  <a:pt x="341340" y="1710"/>
                  <a:pt x="321232" y="1181"/>
                </a:cubicBezTo>
                <a:cubicBezTo>
                  <a:pt x="301124" y="652"/>
                  <a:pt x="270961" y="6473"/>
                  <a:pt x="251382" y="7531"/>
                </a:cubicBezTo>
                <a:cubicBezTo>
                  <a:pt x="231803" y="8589"/>
                  <a:pt x="245561" y="-9931"/>
                  <a:pt x="203757" y="7531"/>
                </a:cubicBezTo>
                <a:cubicBezTo>
                  <a:pt x="161953" y="24993"/>
                  <a:pt x="9553" y="113894"/>
                  <a:pt x="557" y="118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613010B5-1A32-ED12-6D5E-3A2DB9541097}"/>
              </a:ext>
            </a:extLst>
          </p:cNvPr>
          <p:cNvSpPr/>
          <p:nvPr/>
        </p:nvSpPr>
        <p:spPr>
          <a:xfrm>
            <a:off x="2009162" y="3420647"/>
            <a:ext cx="321548" cy="221913"/>
          </a:xfrm>
          <a:custGeom>
            <a:avLst/>
            <a:gdLst>
              <a:gd name="connsiteX0" fmla="*/ 273663 w 321548"/>
              <a:gd name="connsiteY0" fmla="*/ 11528 h 221913"/>
              <a:gd name="connsiteX1" fmla="*/ 321288 w 321548"/>
              <a:gd name="connsiteY1" fmla="*/ 103603 h 221913"/>
              <a:gd name="connsiteX2" fmla="*/ 254613 w 321548"/>
              <a:gd name="connsiteY2" fmla="*/ 163928 h 221913"/>
              <a:gd name="connsiteX3" fmla="*/ 111738 w 321548"/>
              <a:gd name="connsiteY3" fmla="*/ 221078 h 221913"/>
              <a:gd name="connsiteX4" fmla="*/ 35538 w 321548"/>
              <a:gd name="connsiteY4" fmla="*/ 192503 h 221913"/>
              <a:gd name="connsiteX5" fmla="*/ 26013 w 321548"/>
              <a:gd name="connsiteY5" fmla="*/ 119478 h 221913"/>
              <a:gd name="connsiteX6" fmla="*/ 613 w 321548"/>
              <a:gd name="connsiteY6" fmla="*/ 81378 h 221913"/>
              <a:gd name="connsiteX7" fmla="*/ 54588 w 321548"/>
              <a:gd name="connsiteY7" fmla="*/ 46453 h 221913"/>
              <a:gd name="connsiteX8" fmla="*/ 175238 w 321548"/>
              <a:gd name="connsiteY8" fmla="*/ 5178 h 221913"/>
              <a:gd name="connsiteX9" fmla="*/ 273663 w 321548"/>
              <a:gd name="connsiteY9" fmla="*/ 11528 h 22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1548" h="221913">
                <a:moveTo>
                  <a:pt x="273663" y="11528"/>
                </a:moveTo>
                <a:cubicBezTo>
                  <a:pt x="298005" y="27932"/>
                  <a:pt x="324463" y="78203"/>
                  <a:pt x="321288" y="103603"/>
                </a:cubicBezTo>
                <a:cubicBezTo>
                  <a:pt x="318113" y="129003"/>
                  <a:pt x="289538" y="144349"/>
                  <a:pt x="254613" y="163928"/>
                </a:cubicBezTo>
                <a:cubicBezTo>
                  <a:pt x="219688" y="183507"/>
                  <a:pt x="148250" y="216316"/>
                  <a:pt x="111738" y="221078"/>
                </a:cubicBezTo>
                <a:cubicBezTo>
                  <a:pt x="75225" y="225841"/>
                  <a:pt x="49825" y="209436"/>
                  <a:pt x="35538" y="192503"/>
                </a:cubicBezTo>
                <a:cubicBezTo>
                  <a:pt x="21251" y="175570"/>
                  <a:pt x="31834" y="137999"/>
                  <a:pt x="26013" y="119478"/>
                </a:cubicBezTo>
                <a:cubicBezTo>
                  <a:pt x="20192" y="100957"/>
                  <a:pt x="-4149" y="93549"/>
                  <a:pt x="613" y="81378"/>
                </a:cubicBezTo>
                <a:cubicBezTo>
                  <a:pt x="5375" y="69207"/>
                  <a:pt x="25484" y="59153"/>
                  <a:pt x="54588" y="46453"/>
                </a:cubicBezTo>
                <a:cubicBezTo>
                  <a:pt x="83692" y="33753"/>
                  <a:pt x="136080" y="10999"/>
                  <a:pt x="175238" y="5178"/>
                </a:cubicBezTo>
                <a:cubicBezTo>
                  <a:pt x="214396" y="-643"/>
                  <a:pt x="249321" y="-4876"/>
                  <a:pt x="273663" y="11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月 31">
            <a:extLst>
              <a:ext uri="{FF2B5EF4-FFF2-40B4-BE49-F238E27FC236}">
                <a16:creationId xmlns:a16="http://schemas.microsoft.com/office/drawing/2014/main" id="{DEA67FE3-2EFE-6B09-9B3D-51B56103F772}"/>
              </a:ext>
            </a:extLst>
          </p:cNvPr>
          <p:cNvSpPr/>
          <p:nvPr/>
        </p:nvSpPr>
        <p:spPr>
          <a:xfrm rot="15623286">
            <a:off x="2142290" y="3441951"/>
            <a:ext cx="90052" cy="11816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D31BCA04-F7E6-55A5-C6BB-2FD2D9C2DAB7}"/>
              </a:ext>
            </a:extLst>
          </p:cNvPr>
          <p:cNvSpPr/>
          <p:nvPr/>
        </p:nvSpPr>
        <p:spPr>
          <a:xfrm>
            <a:off x="3019305" y="2603162"/>
            <a:ext cx="117595" cy="251163"/>
          </a:xfrm>
          <a:custGeom>
            <a:avLst/>
            <a:gdLst>
              <a:gd name="connsiteX0" fmla="*/ 117595 w 117595"/>
              <a:gd name="connsiteY0" fmla="*/ 338 h 251163"/>
              <a:gd name="connsiteX1" fmla="*/ 44570 w 117595"/>
              <a:gd name="connsiteY1" fmla="*/ 117813 h 251163"/>
              <a:gd name="connsiteX2" fmla="*/ 120 w 117595"/>
              <a:gd name="connsiteY2" fmla="*/ 251163 h 251163"/>
              <a:gd name="connsiteX3" fmla="*/ 31870 w 117595"/>
              <a:gd name="connsiteY3" fmla="*/ 117813 h 251163"/>
              <a:gd name="connsiteX4" fmla="*/ 44570 w 117595"/>
              <a:gd name="connsiteY4" fmla="*/ 82888 h 251163"/>
              <a:gd name="connsiteX5" fmla="*/ 117595 w 117595"/>
              <a:gd name="connsiteY5" fmla="*/ 338 h 25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595" h="251163">
                <a:moveTo>
                  <a:pt x="117595" y="338"/>
                </a:moveTo>
                <a:cubicBezTo>
                  <a:pt x="117595" y="6159"/>
                  <a:pt x="64149" y="76009"/>
                  <a:pt x="44570" y="117813"/>
                </a:cubicBezTo>
                <a:cubicBezTo>
                  <a:pt x="24991" y="159617"/>
                  <a:pt x="2237" y="251163"/>
                  <a:pt x="120" y="251163"/>
                </a:cubicBezTo>
                <a:cubicBezTo>
                  <a:pt x="-1997" y="251163"/>
                  <a:pt x="24462" y="145859"/>
                  <a:pt x="31870" y="117813"/>
                </a:cubicBezTo>
                <a:cubicBezTo>
                  <a:pt x="39278" y="89767"/>
                  <a:pt x="30283" y="100350"/>
                  <a:pt x="44570" y="82888"/>
                </a:cubicBezTo>
                <a:cubicBezTo>
                  <a:pt x="58857" y="65426"/>
                  <a:pt x="117595" y="-5483"/>
                  <a:pt x="117595" y="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B6599652-8BE8-59E1-0632-023BC17D6041}"/>
              </a:ext>
            </a:extLst>
          </p:cNvPr>
          <p:cNvSpPr/>
          <p:nvPr/>
        </p:nvSpPr>
        <p:spPr>
          <a:xfrm>
            <a:off x="2948777" y="2705097"/>
            <a:ext cx="45248" cy="147257"/>
          </a:xfrm>
          <a:custGeom>
            <a:avLst/>
            <a:gdLst>
              <a:gd name="connsiteX0" fmla="*/ 45248 w 45248"/>
              <a:gd name="connsiteY0" fmla="*/ 3 h 147257"/>
              <a:gd name="connsiteX1" fmla="*/ 798 w 45248"/>
              <a:gd name="connsiteY1" fmla="*/ 76203 h 147257"/>
              <a:gd name="connsiteX2" fmla="*/ 16673 w 45248"/>
              <a:gd name="connsiteY2" fmla="*/ 146053 h 147257"/>
              <a:gd name="connsiteX3" fmla="*/ 16673 w 45248"/>
              <a:gd name="connsiteY3" fmla="*/ 117478 h 147257"/>
              <a:gd name="connsiteX4" fmla="*/ 798 w 45248"/>
              <a:gd name="connsiteY4" fmla="*/ 79378 h 147257"/>
              <a:gd name="connsiteX5" fmla="*/ 45248 w 45248"/>
              <a:gd name="connsiteY5" fmla="*/ 3 h 14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248" h="147257">
                <a:moveTo>
                  <a:pt x="45248" y="3"/>
                </a:moveTo>
                <a:cubicBezTo>
                  <a:pt x="45248" y="-526"/>
                  <a:pt x="5560" y="51861"/>
                  <a:pt x="798" y="76203"/>
                </a:cubicBezTo>
                <a:cubicBezTo>
                  <a:pt x="-3964" y="100545"/>
                  <a:pt x="14027" y="139174"/>
                  <a:pt x="16673" y="146053"/>
                </a:cubicBezTo>
                <a:cubicBezTo>
                  <a:pt x="19319" y="152932"/>
                  <a:pt x="19319" y="128591"/>
                  <a:pt x="16673" y="117478"/>
                </a:cubicBezTo>
                <a:cubicBezTo>
                  <a:pt x="14027" y="106365"/>
                  <a:pt x="-2377" y="100016"/>
                  <a:pt x="798" y="79378"/>
                </a:cubicBezTo>
                <a:cubicBezTo>
                  <a:pt x="3973" y="58741"/>
                  <a:pt x="45248" y="532"/>
                  <a:pt x="4524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55D8D214-1325-D8BC-6CD2-F35FC44E9B69}"/>
              </a:ext>
            </a:extLst>
          </p:cNvPr>
          <p:cNvSpPr/>
          <p:nvPr/>
        </p:nvSpPr>
        <p:spPr>
          <a:xfrm>
            <a:off x="3111404" y="2479668"/>
            <a:ext cx="492288" cy="212746"/>
          </a:xfrm>
          <a:custGeom>
            <a:avLst/>
            <a:gdLst>
              <a:gd name="connsiteX0" fmla="*/ 96 w 492288"/>
              <a:gd name="connsiteY0" fmla="*/ 212732 h 212746"/>
              <a:gd name="connsiteX1" fmla="*/ 184246 w 492288"/>
              <a:gd name="connsiteY1" fmla="*/ 69857 h 212746"/>
              <a:gd name="connsiteX2" fmla="*/ 168371 w 492288"/>
              <a:gd name="connsiteY2" fmla="*/ 98432 h 212746"/>
              <a:gd name="connsiteX3" fmla="*/ 219171 w 492288"/>
              <a:gd name="connsiteY3" fmla="*/ 44457 h 212746"/>
              <a:gd name="connsiteX4" fmla="*/ 342996 w 492288"/>
              <a:gd name="connsiteY4" fmla="*/ 41282 h 212746"/>
              <a:gd name="connsiteX5" fmla="*/ 333471 w 492288"/>
              <a:gd name="connsiteY5" fmla="*/ 31757 h 212746"/>
              <a:gd name="connsiteX6" fmla="*/ 371571 w 492288"/>
              <a:gd name="connsiteY6" fmla="*/ 7 h 212746"/>
              <a:gd name="connsiteX7" fmla="*/ 492221 w 492288"/>
              <a:gd name="connsiteY7" fmla="*/ 28582 h 212746"/>
              <a:gd name="connsiteX8" fmla="*/ 387446 w 492288"/>
              <a:gd name="connsiteY8" fmla="*/ 6357 h 212746"/>
              <a:gd name="connsiteX9" fmla="*/ 304896 w 492288"/>
              <a:gd name="connsiteY9" fmla="*/ 25407 h 212746"/>
              <a:gd name="connsiteX10" fmla="*/ 146146 w 492288"/>
              <a:gd name="connsiteY10" fmla="*/ 92082 h 212746"/>
              <a:gd name="connsiteX11" fmla="*/ 158846 w 492288"/>
              <a:gd name="connsiteY11" fmla="*/ 60332 h 212746"/>
              <a:gd name="connsiteX12" fmla="*/ 96 w 492288"/>
              <a:gd name="connsiteY12" fmla="*/ 212732 h 21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2288" h="212746">
                <a:moveTo>
                  <a:pt x="96" y="212732"/>
                </a:moveTo>
                <a:cubicBezTo>
                  <a:pt x="4329" y="214319"/>
                  <a:pt x="156200" y="88907"/>
                  <a:pt x="184246" y="69857"/>
                </a:cubicBezTo>
                <a:cubicBezTo>
                  <a:pt x="212292" y="50807"/>
                  <a:pt x="162550" y="102665"/>
                  <a:pt x="168371" y="98432"/>
                </a:cubicBezTo>
                <a:cubicBezTo>
                  <a:pt x="174192" y="94199"/>
                  <a:pt x="190067" y="53982"/>
                  <a:pt x="219171" y="44457"/>
                </a:cubicBezTo>
                <a:cubicBezTo>
                  <a:pt x="248275" y="34932"/>
                  <a:pt x="342996" y="41282"/>
                  <a:pt x="342996" y="41282"/>
                </a:cubicBezTo>
                <a:cubicBezTo>
                  <a:pt x="362046" y="39165"/>
                  <a:pt x="328709" y="38636"/>
                  <a:pt x="333471" y="31757"/>
                </a:cubicBezTo>
                <a:cubicBezTo>
                  <a:pt x="338233" y="24878"/>
                  <a:pt x="345113" y="536"/>
                  <a:pt x="371571" y="7"/>
                </a:cubicBezTo>
                <a:cubicBezTo>
                  <a:pt x="398029" y="-522"/>
                  <a:pt x="489575" y="27524"/>
                  <a:pt x="492221" y="28582"/>
                </a:cubicBezTo>
                <a:cubicBezTo>
                  <a:pt x="494867" y="29640"/>
                  <a:pt x="418667" y="6886"/>
                  <a:pt x="387446" y="6357"/>
                </a:cubicBezTo>
                <a:cubicBezTo>
                  <a:pt x="356225" y="5828"/>
                  <a:pt x="345113" y="11120"/>
                  <a:pt x="304896" y="25407"/>
                </a:cubicBezTo>
                <a:cubicBezTo>
                  <a:pt x="264679" y="39694"/>
                  <a:pt x="170488" y="86261"/>
                  <a:pt x="146146" y="92082"/>
                </a:cubicBezTo>
                <a:cubicBezTo>
                  <a:pt x="121804" y="97903"/>
                  <a:pt x="185834" y="40224"/>
                  <a:pt x="158846" y="60332"/>
                </a:cubicBezTo>
                <a:cubicBezTo>
                  <a:pt x="131859" y="80440"/>
                  <a:pt x="-4137" y="211145"/>
                  <a:pt x="96" y="212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29467FC5-001A-65AE-64D1-57CDF6BB6653}"/>
              </a:ext>
            </a:extLst>
          </p:cNvPr>
          <p:cNvSpPr/>
          <p:nvPr/>
        </p:nvSpPr>
        <p:spPr>
          <a:xfrm>
            <a:off x="3520102" y="2374365"/>
            <a:ext cx="545566" cy="146730"/>
          </a:xfrm>
          <a:custGeom>
            <a:avLst/>
            <a:gdLst>
              <a:gd name="connsiteX0" fmla="*/ 973 w 545566"/>
              <a:gd name="connsiteY0" fmla="*/ 41810 h 146730"/>
              <a:gd name="connsiteX1" fmla="*/ 204173 w 545566"/>
              <a:gd name="connsiteY1" fmla="*/ 44985 h 146730"/>
              <a:gd name="connsiteX2" fmla="*/ 124798 w 545566"/>
              <a:gd name="connsiteY2" fmla="*/ 535 h 146730"/>
              <a:gd name="connsiteX3" fmla="*/ 274023 w 545566"/>
              <a:gd name="connsiteY3" fmla="*/ 19585 h 146730"/>
              <a:gd name="connsiteX4" fmla="*/ 226398 w 545566"/>
              <a:gd name="connsiteY4" fmla="*/ 6885 h 146730"/>
              <a:gd name="connsiteX5" fmla="*/ 366098 w 545566"/>
              <a:gd name="connsiteY5" fmla="*/ 38635 h 146730"/>
              <a:gd name="connsiteX6" fmla="*/ 327998 w 545566"/>
              <a:gd name="connsiteY6" fmla="*/ 38635 h 146730"/>
              <a:gd name="connsiteX7" fmla="*/ 416898 w 545566"/>
              <a:gd name="connsiteY7" fmla="*/ 60860 h 146730"/>
              <a:gd name="connsiteX8" fmla="*/ 543898 w 545566"/>
              <a:gd name="connsiteY8" fmla="*/ 146585 h 146730"/>
              <a:gd name="connsiteX9" fmla="*/ 477223 w 545566"/>
              <a:gd name="connsiteY9" fmla="*/ 79910 h 146730"/>
              <a:gd name="connsiteX10" fmla="*/ 305773 w 545566"/>
              <a:gd name="connsiteY10" fmla="*/ 25935 h 146730"/>
              <a:gd name="connsiteX11" fmla="*/ 112098 w 545566"/>
              <a:gd name="connsiteY11" fmla="*/ 3710 h 146730"/>
              <a:gd name="connsiteX12" fmla="*/ 235923 w 545566"/>
              <a:gd name="connsiteY12" fmla="*/ 25935 h 146730"/>
              <a:gd name="connsiteX13" fmla="*/ 131148 w 545566"/>
              <a:gd name="connsiteY13" fmla="*/ 38635 h 146730"/>
              <a:gd name="connsiteX14" fmla="*/ 973 w 545566"/>
              <a:gd name="connsiteY14" fmla="*/ 41810 h 146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45566" h="146730">
                <a:moveTo>
                  <a:pt x="973" y="41810"/>
                </a:moveTo>
                <a:cubicBezTo>
                  <a:pt x="13144" y="42868"/>
                  <a:pt x="183536" y="51864"/>
                  <a:pt x="204173" y="44985"/>
                </a:cubicBezTo>
                <a:cubicBezTo>
                  <a:pt x="224810" y="38106"/>
                  <a:pt x="113156" y="4768"/>
                  <a:pt x="124798" y="535"/>
                </a:cubicBezTo>
                <a:cubicBezTo>
                  <a:pt x="136440" y="-3698"/>
                  <a:pt x="257090" y="18527"/>
                  <a:pt x="274023" y="19585"/>
                </a:cubicBezTo>
                <a:cubicBezTo>
                  <a:pt x="290956" y="20643"/>
                  <a:pt x="211052" y="3710"/>
                  <a:pt x="226398" y="6885"/>
                </a:cubicBezTo>
                <a:cubicBezTo>
                  <a:pt x="241744" y="10060"/>
                  <a:pt x="349165" y="33343"/>
                  <a:pt x="366098" y="38635"/>
                </a:cubicBezTo>
                <a:cubicBezTo>
                  <a:pt x="383031" y="43927"/>
                  <a:pt x="319531" y="34931"/>
                  <a:pt x="327998" y="38635"/>
                </a:cubicBezTo>
                <a:cubicBezTo>
                  <a:pt x="336465" y="42339"/>
                  <a:pt x="380915" y="42868"/>
                  <a:pt x="416898" y="60860"/>
                </a:cubicBezTo>
                <a:cubicBezTo>
                  <a:pt x="452881" y="78852"/>
                  <a:pt x="533844" y="143410"/>
                  <a:pt x="543898" y="146585"/>
                </a:cubicBezTo>
                <a:cubicBezTo>
                  <a:pt x="553952" y="149760"/>
                  <a:pt x="516911" y="100018"/>
                  <a:pt x="477223" y="79910"/>
                </a:cubicBezTo>
                <a:cubicBezTo>
                  <a:pt x="437535" y="59802"/>
                  <a:pt x="366627" y="38635"/>
                  <a:pt x="305773" y="25935"/>
                </a:cubicBezTo>
                <a:cubicBezTo>
                  <a:pt x="244919" y="13235"/>
                  <a:pt x="123740" y="3710"/>
                  <a:pt x="112098" y="3710"/>
                </a:cubicBezTo>
                <a:cubicBezTo>
                  <a:pt x="100456" y="3710"/>
                  <a:pt x="232748" y="20114"/>
                  <a:pt x="235923" y="25935"/>
                </a:cubicBezTo>
                <a:cubicBezTo>
                  <a:pt x="239098" y="31756"/>
                  <a:pt x="168190" y="35460"/>
                  <a:pt x="131148" y="38635"/>
                </a:cubicBezTo>
                <a:cubicBezTo>
                  <a:pt x="94106" y="41810"/>
                  <a:pt x="-11198" y="40752"/>
                  <a:pt x="973" y="41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133B135C-BE52-6A97-B2DC-B78D3BBC9E0A}"/>
              </a:ext>
            </a:extLst>
          </p:cNvPr>
          <p:cNvSpPr/>
          <p:nvPr/>
        </p:nvSpPr>
        <p:spPr>
          <a:xfrm>
            <a:off x="3100266" y="2650978"/>
            <a:ext cx="316063" cy="168088"/>
          </a:xfrm>
          <a:custGeom>
            <a:avLst/>
            <a:gdLst>
              <a:gd name="connsiteX0" fmla="*/ 4884 w 316063"/>
              <a:gd name="connsiteY0" fmla="*/ 165247 h 168088"/>
              <a:gd name="connsiteX1" fmla="*/ 243009 w 316063"/>
              <a:gd name="connsiteY1" fmla="*/ 38247 h 168088"/>
              <a:gd name="connsiteX2" fmla="*/ 176334 w 316063"/>
              <a:gd name="connsiteY2" fmla="*/ 57297 h 168088"/>
              <a:gd name="connsiteX3" fmla="*/ 316034 w 316063"/>
              <a:gd name="connsiteY3" fmla="*/ 3322 h 168088"/>
              <a:gd name="connsiteX4" fmla="*/ 189034 w 316063"/>
              <a:gd name="connsiteY4" fmla="*/ 47772 h 168088"/>
              <a:gd name="connsiteX5" fmla="*/ 227134 w 316063"/>
              <a:gd name="connsiteY5" fmla="*/ 147 h 168088"/>
              <a:gd name="connsiteX6" fmla="*/ 141409 w 316063"/>
              <a:gd name="connsiteY6" fmla="*/ 31897 h 168088"/>
              <a:gd name="connsiteX7" fmla="*/ 290634 w 316063"/>
              <a:gd name="connsiteY7" fmla="*/ 3322 h 168088"/>
              <a:gd name="connsiteX8" fmla="*/ 204909 w 316063"/>
              <a:gd name="connsiteY8" fmla="*/ 57297 h 168088"/>
              <a:gd name="connsiteX9" fmla="*/ 90609 w 316063"/>
              <a:gd name="connsiteY9" fmla="*/ 120797 h 168088"/>
              <a:gd name="connsiteX10" fmla="*/ 4884 w 316063"/>
              <a:gd name="connsiteY10" fmla="*/ 165247 h 16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6063" h="168088">
                <a:moveTo>
                  <a:pt x="4884" y="165247"/>
                </a:moveTo>
                <a:cubicBezTo>
                  <a:pt x="30284" y="151489"/>
                  <a:pt x="214434" y="56239"/>
                  <a:pt x="243009" y="38247"/>
                </a:cubicBezTo>
                <a:cubicBezTo>
                  <a:pt x="271584" y="20255"/>
                  <a:pt x="164163" y="63118"/>
                  <a:pt x="176334" y="57297"/>
                </a:cubicBezTo>
                <a:cubicBezTo>
                  <a:pt x="188505" y="51476"/>
                  <a:pt x="313917" y="4910"/>
                  <a:pt x="316034" y="3322"/>
                </a:cubicBezTo>
                <a:cubicBezTo>
                  <a:pt x="318151" y="1734"/>
                  <a:pt x="203851" y="48301"/>
                  <a:pt x="189034" y="47772"/>
                </a:cubicBezTo>
                <a:cubicBezTo>
                  <a:pt x="174217" y="47243"/>
                  <a:pt x="235071" y="2793"/>
                  <a:pt x="227134" y="147"/>
                </a:cubicBezTo>
                <a:cubicBezTo>
                  <a:pt x="219197" y="-2499"/>
                  <a:pt x="130826" y="31368"/>
                  <a:pt x="141409" y="31897"/>
                </a:cubicBezTo>
                <a:cubicBezTo>
                  <a:pt x="151992" y="32426"/>
                  <a:pt x="280051" y="-911"/>
                  <a:pt x="290634" y="3322"/>
                </a:cubicBezTo>
                <a:cubicBezTo>
                  <a:pt x="301217" y="7555"/>
                  <a:pt x="238247" y="37718"/>
                  <a:pt x="204909" y="57297"/>
                </a:cubicBezTo>
                <a:cubicBezTo>
                  <a:pt x="171572" y="76876"/>
                  <a:pt x="121300" y="102276"/>
                  <a:pt x="90609" y="120797"/>
                </a:cubicBezTo>
                <a:cubicBezTo>
                  <a:pt x="59918" y="139318"/>
                  <a:pt x="-20516" y="179005"/>
                  <a:pt x="4884" y="165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BDECAF9A-A08E-4F5F-0FAE-6B170399AA70}"/>
              </a:ext>
            </a:extLst>
          </p:cNvPr>
          <p:cNvSpPr/>
          <p:nvPr/>
        </p:nvSpPr>
        <p:spPr>
          <a:xfrm>
            <a:off x="3319969" y="2501886"/>
            <a:ext cx="366206" cy="127513"/>
          </a:xfrm>
          <a:custGeom>
            <a:avLst/>
            <a:gdLst>
              <a:gd name="connsiteX0" fmla="*/ 366206 w 366206"/>
              <a:gd name="connsiteY0" fmla="*/ 14 h 127513"/>
              <a:gd name="connsiteX1" fmla="*/ 220156 w 366206"/>
              <a:gd name="connsiteY1" fmla="*/ 73039 h 127513"/>
              <a:gd name="connsiteX2" fmla="*/ 185231 w 366206"/>
              <a:gd name="connsiteY2" fmla="*/ 98439 h 127513"/>
              <a:gd name="connsiteX3" fmla="*/ 1081 w 366206"/>
              <a:gd name="connsiteY3" fmla="*/ 127014 h 127513"/>
              <a:gd name="connsiteX4" fmla="*/ 280481 w 366206"/>
              <a:gd name="connsiteY4" fmla="*/ 73039 h 127513"/>
              <a:gd name="connsiteX5" fmla="*/ 220156 w 366206"/>
              <a:gd name="connsiteY5" fmla="*/ 66689 h 127513"/>
              <a:gd name="connsiteX6" fmla="*/ 366206 w 366206"/>
              <a:gd name="connsiteY6" fmla="*/ 14 h 12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6206" h="127513">
                <a:moveTo>
                  <a:pt x="366206" y="14"/>
                </a:moveTo>
                <a:cubicBezTo>
                  <a:pt x="366206" y="1072"/>
                  <a:pt x="250318" y="56635"/>
                  <a:pt x="220156" y="73039"/>
                </a:cubicBezTo>
                <a:cubicBezTo>
                  <a:pt x="189994" y="89443"/>
                  <a:pt x="221743" y="89443"/>
                  <a:pt x="185231" y="98439"/>
                </a:cubicBezTo>
                <a:cubicBezTo>
                  <a:pt x="148719" y="107435"/>
                  <a:pt x="-14794" y="131247"/>
                  <a:pt x="1081" y="127014"/>
                </a:cubicBezTo>
                <a:cubicBezTo>
                  <a:pt x="16956" y="122781"/>
                  <a:pt x="243969" y="83093"/>
                  <a:pt x="280481" y="73039"/>
                </a:cubicBezTo>
                <a:cubicBezTo>
                  <a:pt x="316993" y="62985"/>
                  <a:pt x="200577" y="78860"/>
                  <a:pt x="220156" y="66689"/>
                </a:cubicBezTo>
                <a:cubicBezTo>
                  <a:pt x="239735" y="54518"/>
                  <a:pt x="366206" y="-1044"/>
                  <a:pt x="366206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46C034E-A344-0FF9-6106-84BE6E7F8879}"/>
              </a:ext>
            </a:extLst>
          </p:cNvPr>
          <p:cNvSpPr/>
          <p:nvPr/>
        </p:nvSpPr>
        <p:spPr>
          <a:xfrm>
            <a:off x="3400402" y="2553489"/>
            <a:ext cx="345197" cy="64166"/>
          </a:xfrm>
          <a:custGeom>
            <a:avLst/>
            <a:gdLst>
              <a:gd name="connsiteX0" fmla="*/ 23 w 345197"/>
              <a:gd name="connsiteY0" fmla="*/ 62711 h 64166"/>
              <a:gd name="connsiteX1" fmla="*/ 206398 w 345197"/>
              <a:gd name="connsiteY1" fmla="*/ 46836 h 64166"/>
              <a:gd name="connsiteX2" fmla="*/ 76223 w 345197"/>
              <a:gd name="connsiteY2" fmla="*/ 62711 h 64166"/>
              <a:gd name="connsiteX3" fmla="*/ 342923 w 345197"/>
              <a:gd name="connsiteY3" fmla="*/ 2386 h 64166"/>
              <a:gd name="connsiteX4" fmla="*/ 193698 w 345197"/>
              <a:gd name="connsiteY4" fmla="*/ 18261 h 64166"/>
              <a:gd name="connsiteX5" fmla="*/ 23 w 345197"/>
              <a:gd name="connsiteY5" fmla="*/ 62711 h 64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197" h="64166">
                <a:moveTo>
                  <a:pt x="23" y="62711"/>
                </a:moveTo>
                <a:cubicBezTo>
                  <a:pt x="2140" y="67473"/>
                  <a:pt x="193698" y="46836"/>
                  <a:pt x="206398" y="46836"/>
                </a:cubicBezTo>
                <a:cubicBezTo>
                  <a:pt x="219098" y="46836"/>
                  <a:pt x="53469" y="70119"/>
                  <a:pt x="76223" y="62711"/>
                </a:cubicBezTo>
                <a:cubicBezTo>
                  <a:pt x="98977" y="55303"/>
                  <a:pt x="323344" y="9794"/>
                  <a:pt x="342923" y="2386"/>
                </a:cubicBezTo>
                <a:cubicBezTo>
                  <a:pt x="362502" y="-5022"/>
                  <a:pt x="250848" y="6090"/>
                  <a:pt x="193698" y="18261"/>
                </a:cubicBezTo>
                <a:cubicBezTo>
                  <a:pt x="136548" y="30432"/>
                  <a:pt x="-2094" y="57949"/>
                  <a:pt x="23" y="62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2BCF4937-AF72-FB80-8218-DAD18C3941D5}"/>
              </a:ext>
            </a:extLst>
          </p:cNvPr>
          <p:cNvSpPr/>
          <p:nvPr/>
        </p:nvSpPr>
        <p:spPr>
          <a:xfrm>
            <a:off x="3641698" y="2460619"/>
            <a:ext cx="435681" cy="76477"/>
          </a:xfrm>
          <a:custGeom>
            <a:avLst/>
            <a:gdLst>
              <a:gd name="connsiteX0" fmla="*/ 27 w 435681"/>
              <a:gd name="connsiteY0" fmla="*/ 19056 h 76477"/>
              <a:gd name="connsiteX1" fmla="*/ 168302 w 435681"/>
              <a:gd name="connsiteY1" fmla="*/ 38106 h 76477"/>
              <a:gd name="connsiteX2" fmla="*/ 190527 w 435681"/>
              <a:gd name="connsiteY2" fmla="*/ 57156 h 76477"/>
              <a:gd name="connsiteX3" fmla="*/ 263552 w 435681"/>
              <a:gd name="connsiteY3" fmla="*/ 41281 h 76477"/>
              <a:gd name="connsiteX4" fmla="*/ 234977 w 435681"/>
              <a:gd name="connsiteY4" fmla="*/ 22231 h 76477"/>
              <a:gd name="connsiteX5" fmla="*/ 435002 w 435681"/>
              <a:gd name="connsiteY5" fmla="*/ 76206 h 76477"/>
              <a:gd name="connsiteX6" fmla="*/ 304827 w 435681"/>
              <a:gd name="connsiteY6" fmla="*/ 44456 h 76477"/>
              <a:gd name="connsiteX7" fmla="*/ 123852 w 435681"/>
              <a:gd name="connsiteY7" fmla="*/ 6 h 76477"/>
              <a:gd name="connsiteX8" fmla="*/ 212752 w 435681"/>
              <a:gd name="connsiteY8" fmla="*/ 41281 h 76477"/>
              <a:gd name="connsiteX9" fmla="*/ 155602 w 435681"/>
              <a:gd name="connsiteY9" fmla="*/ 50806 h 76477"/>
              <a:gd name="connsiteX10" fmla="*/ 27 w 435681"/>
              <a:gd name="connsiteY10" fmla="*/ 19056 h 7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5681" h="76477">
                <a:moveTo>
                  <a:pt x="27" y="19056"/>
                </a:moveTo>
                <a:cubicBezTo>
                  <a:pt x="2144" y="16939"/>
                  <a:pt x="136552" y="31756"/>
                  <a:pt x="168302" y="38106"/>
                </a:cubicBezTo>
                <a:cubicBezTo>
                  <a:pt x="200052" y="44456"/>
                  <a:pt x="174652" y="56627"/>
                  <a:pt x="190527" y="57156"/>
                </a:cubicBezTo>
                <a:cubicBezTo>
                  <a:pt x="206402" y="57685"/>
                  <a:pt x="256144" y="47102"/>
                  <a:pt x="263552" y="41281"/>
                </a:cubicBezTo>
                <a:cubicBezTo>
                  <a:pt x="270960" y="35460"/>
                  <a:pt x="206402" y="16410"/>
                  <a:pt x="234977" y="22231"/>
                </a:cubicBezTo>
                <a:cubicBezTo>
                  <a:pt x="263552" y="28052"/>
                  <a:pt x="423360" y="72502"/>
                  <a:pt x="435002" y="76206"/>
                </a:cubicBezTo>
                <a:cubicBezTo>
                  <a:pt x="446644" y="79910"/>
                  <a:pt x="304827" y="44456"/>
                  <a:pt x="304827" y="44456"/>
                </a:cubicBezTo>
                <a:cubicBezTo>
                  <a:pt x="252969" y="31756"/>
                  <a:pt x="139198" y="535"/>
                  <a:pt x="123852" y="6"/>
                </a:cubicBezTo>
                <a:cubicBezTo>
                  <a:pt x="108506" y="-523"/>
                  <a:pt x="207460" y="32814"/>
                  <a:pt x="212752" y="41281"/>
                </a:cubicBezTo>
                <a:cubicBezTo>
                  <a:pt x="218044" y="49748"/>
                  <a:pt x="194760" y="51864"/>
                  <a:pt x="155602" y="50806"/>
                </a:cubicBezTo>
                <a:cubicBezTo>
                  <a:pt x="116444" y="49748"/>
                  <a:pt x="-2090" y="21173"/>
                  <a:pt x="27" y="19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52F1CD5C-AAD1-3354-CE16-0FAB29D3C34F}"/>
              </a:ext>
            </a:extLst>
          </p:cNvPr>
          <p:cNvSpPr/>
          <p:nvPr/>
        </p:nvSpPr>
        <p:spPr>
          <a:xfrm>
            <a:off x="1606207" y="3038430"/>
            <a:ext cx="251175" cy="184408"/>
          </a:xfrm>
          <a:custGeom>
            <a:avLst/>
            <a:gdLst>
              <a:gd name="connsiteX0" fmla="*/ 251168 w 251175"/>
              <a:gd name="connsiteY0" fmla="*/ 45 h 184408"/>
              <a:gd name="connsiteX1" fmla="*/ 124168 w 251175"/>
              <a:gd name="connsiteY1" fmla="*/ 60370 h 184408"/>
              <a:gd name="connsiteX2" fmla="*/ 73368 w 251175"/>
              <a:gd name="connsiteY2" fmla="*/ 130220 h 184408"/>
              <a:gd name="connsiteX3" fmla="*/ 124168 w 251175"/>
              <a:gd name="connsiteY3" fmla="*/ 101645 h 184408"/>
              <a:gd name="connsiteX4" fmla="*/ 343 w 251175"/>
              <a:gd name="connsiteY4" fmla="*/ 184195 h 184408"/>
              <a:gd name="connsiteX5" fmla="*/ 89243 w 251175"/>
              <a:gd name="connsiteY5" fmla="*/ 123870 h 184408"/>
              <a:gd name="connsiteX6" fmla="*/ 149568 w 251175"/>
              <a:gd name="connsiteY6" fmla="*/ 73070 h 184408"/>
              <a:gd name="connsiteX7" fmla="*/ 130518 w 251175"/>
              <a:gd name="connsiteY7" fmla="*/ 69895 h 184408"/>
              <a:gd name="connsiteX8" fmla="*/ 251168 w 251175"/>
              <a:gd name="connsiteY8" fmla="*/ 45 h 184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1175" h="184408">
                <a:moveTo>
                  <a:pt x="251168" y="45"/>
                </a:moveTo>
                <a:cubicBezTo>
                  <a:pt x="250110" y="-1543"/>
                  <a:pt x="153801" y="38674"/>
                  <a:pt x="124168" y="60370"/>
                </a:cubicBezTo>
                <a:cubicBezTo>
                  <a:pt x="94535" y="82066"/>
                  <a:pt x="73368" y="123341"/>
                  <a:pt x="73368" y="130220"/>
                </a:cubicBezTo>
                <a:cubicBezTo>
                  <a:pt x="73368" y="137099"/>
                  <a:pt x="136339" y="92649"/>
                  <a:pt x="124168" y="101645"/>
                </a:cubicBezTo>
                <a:cubicBezTo>
                  <a:pt x="111997" y="110641"/>
                  <a:pt x="6164" y="180491"/>
                  <a:pt x="343" y="184195"/>
                </a:cubicBezTo>
                <a:cubicBezTo>
                  <a:pt x="-5478" y="187899"/>
                  <a:pt x="64372" y="142391"/>
                  <a:pt x="89243" y="123870"/>
                </a:cubicBezTo>
                <a:cubicBezTo>
                  <a:pt x="114114" y="105349"/>
                  <a:pt x="142689" y="82066"/>
                  <a:pt x="149568" y="73070"/>
                </a:cubicBezTo>
                <a:cubicBezTo>
                  <a:pt x="156447" y="64074"/>
                  <a:pt x="116760" y="79420"/>
                  <a:pt x="130518" y="69895"/>
                </a:cubicBezTo>
                <a:cubicBezTo>
                  <a:pt x="144276" y="60370"/>
                  <a:pt x="252226" y="1633"/>
                  <a:pt x="251168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7E952BFA-41A0-5A20-070B-4C4F95F5AD8E}"/>
              </a:ext>
            </a:extLst>
          </p:cNvPr>
          <p:cNvSpPr/>
          <p:nvPr/>
        </p:nvSpPr>
        <p:spPr>
          <a:xfrm>
            <a:off x="1865342" y="2996448"/>
            <a:ext cx="389862" cy="83759"/>
          </a:xfrm>
          <a:custGeom>
            <a:avLst/>
            <a:gdLst>
              <a:gd name="connsiteX0" fmla="*/ 1558 w 389862"/>
              <a:gd name="connsiteY0" fmla="*/ 83302 h 83759"/>
              <a:gd name="connsiteX1" fmla="*/ 166658 w 389862"/>
              <a:gd name="connsiteY1" fmla="*/ 48377 h 83759"/>
              <a:gd name="connsiteX2" fmla="*/ 138083 w 389862"/>
              <a:gd name="connsiteY2" fmla="*/ 48377 h 83759"/>
              <a:gd name="connsiteX3" fmla="*/ 112683 w 389862"/>
              <a:gd name="connsiteY3" fmla="*/ 51552 h 83759"/>
              <a:gd name="connsiteX4" fmla="*/ 290483 w 389862"/>
              <a:gd name="connsiteY4" fmla="*/ 752 h 83759"/>
              <a:gd name="connsiteX5" fmla="*/ 385733 w 389862"/>
              <a:gd name="connsiteY5" fmla="*/ 19802 h 83759"/>
              <a:gd name="connsiteX6" fmla="*/ 363508 w 389862"/>
              <a:gd name="connsiteY6" fmla="*/ 7102 h 83759"/>
              <a:gd name="connsiteX7" fmla="*/ 280958 w 389862"/>
              <a:gd name="connsiteY7" fmla="*/ 19802 h 83759"/>
              <a:gd name="connsiteX8" fmla="*/ 1558 w 389862"/>
              <a:gd name="connsiteY8" fmla="*/ 83302 h 83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9862" h="83759">
                <a:moveTo>
                  <a:pt x="1558" y="83302"/>
                </a:moveTo>
                <a:cubicBezTo>
                  <a:pt x="-17492" y="88064"/>
                  <a:pt x="143904" y="54198"/>
                  <a:pt x="166658" y="48377"/>
                </a:cubicBezTo>
                <a:cubicBezTo>
                  <a:pt x="189412" y="42556"/>
                  <a:pt x="147079" y="47848"/>
                  <a:pt x="138083" y="48377"/>
                </a:cubicBezTo>
                <a:cubicBezTo>
                  <a:pt x="129087" y="48906"/>
                  <a:pt x="87283" y="59489"/>
                  <a:pt x="112683" y="51552"/>
                </a:cubicBezTo>
                <a:cubicBezTo>
                  <a:pt x="138083" y="43615"/>
                  <a:pt x="244975" y="6044"/>
                  <a:pt x="290483" y="752"/>
                </a:cubicBezTo>
                <a:cubicBezTo>
                  <a:pt x="335991" y="-4540"/>
                  <a:pt x="385733" y="19802"/>
                  <a:pt x="385733" y="19802"/>
                </a:cubicBezTo>
                <a:cubicBezTo>
                  <a:pt x="397904" y="20860"/>
                  <a:pt x="380970" y="7102"/>
                  <a:pt x="363508" y="7102"/>
                </a:cubicBezTo>
                <a:cubicBezTo>
                  <a:pt x="346046" y="7102"/>
                  <a:pt x="337579" y="9219"/>
                  <a:pt x="280958" y="19802"/>
                </a:cubicBezTo>
                <a:cubicBezTo>
                  <a:pt x="224337" y="30385"/>
                  <a:pt x="20608" y="78540"/>
                  <a:pt x="1558" y="83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8A012C0A-F36C-CE0D-3852-C704F13BCF79}"/>
              </a:ext>
            </a:extLst>
          </p:cNvPr>
          <p:cNvSpPr/>
          <p:nvPr/>
        </p:nvSpPr>
        <p:spPr>
          <a:xfrm>
            <a:off x="1625552" y="3202206"/>
            <a:ext cx="331113" cy="84278"/>
          </a:xfrm>
          <a:custGeom>
            <a:avLst/>
            <a:gdLst>
              <a:gd name="connsiteX0" fmla="*/ 48 w 331113"/>
              <a:gd name="connsiteY0" fmla="*/ 83919 h 84278"/>
              <a:gd name="connsiteX1" fmla="*/ 203248 w 331113"/>
              <a:gd name="connsiteY1" fmla="*/ 52169 h 84278"/>
              <a:gd name="connsiteX2" fmla="*/ 187373 w 331113"/>
              <a:gd name="connsiteY2" fmla="*/ 26769 h 84278"/>
              <a:gd name="connsiteX3" fmla="*/ 330248 w 331113"/>
              <a:gd name="connsiteY3" fmla="*/ 4544 h 84278"/>
              <a:gd name="connsiteX4" fmla="*/ 250873 w 331113"/>
              <a:gd name="connsiteY4" fmla="*/ 4544 h 84278"/>
              <a:gd name="connsiteX5" fmla="*/ 174673 w 331113"/>
              <a:gd name="connsiteY5" fmla="*/ 4544 h 84278"/>
              <a:gd name="connsiteX6" fmla="*/ 209598 w 331113"/>
              <a:gd name="connsiteY6" fmla="*/ 1369 h 84278"/>
              <a:gd name="connsiteX7" fmla="*/ 184198 w 331113"/>
              <a:gd name="connsiteY7" fmla="*/ 29944 h 84278"/>
              <a:gd name="connsiteX8" fmla="*/ 48 w 331113"/>
              <a:gd name="connsiteY8" fmla="*/ 83919 h 8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113" h="84278">
                <a:moveTo>
                  <a:pt x="48" y="83919"/>
                </a:moveTo>
                <a:cubicBezTo>
                  <a:pt x="3223" y="87623"/>
                  <a:pt x="172027" y="61694"/>
                  <a:pt x="203248" y="52169"/>
                </a:cubicBezTo>
                <a:cubicBezTo>
                  <a:pt x="234469" y="42644"/>
                  <a:pt x="166206" y="34706"/>
                  <a:pt x="187373" y="26769"/>
                </a:cubicBezTo>
                <a:cubicBezTo>
                  <a:pt x="208540" y="18831"/>
                  <a:pt x="319665" y="8248"/>
                  <a:pt x="330248" y="4544"/>
                </a:cubicBezTo>
                <a:cubicBezTo>
                  <a:pt x="340831" y="840"/>
                  <a:pt x="250873" y="4544"/>
                  <a:pt x="250873" y="4544"/>
                </a:cubicBezTo>
                <a:lnTo>
                  <a:pt x="174673" y="4544"/>
                </a:lnTo>
                <a:cubicBezTo>
                  <a:pt x="167794" y="4015"/>
                  <a:pt x="208011" y="-2864"/>
                  <a:pt x="209598" y="1369"/>
                </a:cubicBezTo>
                <a:cubicBezTo>
                  <a:pt x="211185" y="5602"/>
                  <a:pt x="216477" y="18831"/>
                  <a:pt x="184198" y="29944"/>
                </a:cubicBezTo>
                <a:cubicBezTo>
                  <a:pt x="151919" y="41056"/>
                  <a:pt x="-3127" y="80215"/>
                  <a:pt x="48" y="83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C7E71BC2-9A70-7817-3A8A-F49B9C314C39}"/>
              </a:ext>
            </a:extLst>
          </p:cNvPr>
          <p:cNvSpPr/>
          <p:nvPr/>
        </p:nvSpPr>
        <p:spPr>
          <a:xfrm>
            <a:off x="1920382" y="3126311"/>
            <a:ext cx="276626" cy="74222"/>
          </a:xfrm>
          <a:custGeom>
            <a:avLst/>
            <a:gdLst>
              <a:gd name="connsiteX0" fmla="*/ 273543 w 276626"/>
              <a:gd name="connsiteY0" fmla="*/ 1064 h 74222"/>
              <a:gd name="connsiteX1" fmla="*/ 184643 w 276626"/>
              <a:gd name="connsiteY1" fmla="*/ 7414 h 74222"/>
              <a:gd name="connsiteX2" fmla="*/ 70343 w 276626"/>
              <a:gd name="connsiteY2" fmla="*/ 48689 h 74222"/>
              <a:gd name="connsiteX3" fmla="*/ 130668 w 276626"/>
              <a:gd name="connsiteY3" fmla="*/ 23289 h 74222"/>
              <a:gd name="connsiteX4" fmla="*/ 493 w 276626"/>
              <a:gd name="connsiteY4" fmla="*/ 74089 h 74222"/>
              <a:gd name="connsiteX5" fmla="*/ 83043 w 276626"/>
              <a:gd name="connsiteY5" fmla="*/ 39164 h 74222"/>
              <a:gd name="connsiteX6" fmla="*/ 70343 w 276626"/>
              <a:gd name="connsiteY6" fmla="*/ 20114 h 74222"/>
              <a:gd name="connsiteX7" fmla="*/ 273543 w 276626"/>
              <a:gd name="connsiteY7" fmla="*/ 1064 h 74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626" h="74222">
                <a:moveTo>
                  <a:pt x="273543" y="1064"/>
                </a:moveTo>
                <a:cubicBezTo>
                  <a:pt x="292593" y="-1053"/>
                  <a:pt x="218510" y="-524"/>
                  <a:pt x="184643" y="7414"/>
                </a:cubicBezTo>
                <a:cubicBezTo>
                  <a:pt x="150776" y="15352"/>
                  <a:pt x="79339" y="46043"/>
                  <a:pt x="70343" y="48689"/>
                </a:cubicBezTo>
                <a:cubicBezTo>
                  <a:pt x="61347" y="51335"/>
                  <a:pt x="142310" y="19056"/>
                  <a:pt x="130668" y="23289"/>
                </a:cubicBezTo>
                <a:cubicBezTo>
                  <a:pt x="119026" y="27522"/>
                  <a:pt x="8430" y="71443"/>
                  <a:pt x="493" y="74089"/>
                </a:cubicBezTo>
                <a:cubicBezTo>
                  <a:pt x="-7444" y="76735"/>
                  <a:pt x="83043" y="39164"/>
                  <a:pt x="83043" y="39164"/>
                </a:cubicBezTo>
                <a:cubicBezTo>
                  <a:pt x="94685" y="30168"/>
                  <a:pt x="44414" y="27522"/>
                  <a:pt x="70343" y="20114"/>
                </a:cubicBezTo>
                <a:cubicBezTo>
                  <a:pt x="96272" y="12706"/>
                  <a:pt x="254493" y="3181"/>
                  <a:pt x="273543" y="1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D46A4195-9EC0-DCE9-37F9-399E34FC0493}"/>
              </a:ext>
            </a:extLst>
          </p:cNvPr>
          <p:cNvSpPr/>
          <p:nvPr/>
        </p:nvSpPr>
        <p:spPr>
          <a:xfrm>
            <a:off x="2523787" y="3021200"/>
            <a:ext cx="263903" cy="457352"/>
          </a:xfrm>
          <a:custGeom>
            <a:avLst/>
            <a:gdLst>
              <a:gd name="connsiteX0" fmla="*/ 338 w 263903"/>
              <a:gd name="connsiteY0" fmla="*/ 1400 h 457352"/>
              <a:gd name="connsiteX1" fmla="*/ 235288 w 263903"/>
              <a:gd name="connsiteY1" fmla="*/ 303025 h 457352"/>
              <a:gd name="connsiteX2" fmla="*/ 254338 w 263903"/>
              <a:gd name="connsiteY2" fmla="*/ 455425 h 457352"/>
              <a:gd name="connsiteX3" fmla="*/ 263863 w 263903"/>
              <a:gd name="connsiteY3" fmla="*/ 382400 h 457352"/>
              <a:gd name="connsiteX4" fmla="*/ 257513 w 263903"/>
              <a:gd name="connsiteY4" fmla="*/ 287150 h 457352"/>
              <a:gd name="connsiteX5" fmla="*/ 251163 w 263903"/>
              <a:gd name="connsiteY5" fmla="*/ 309375 h 457352"/>
              <a:gd name="connsiteX6" fmla="*/ 184488 w 263903"/>
              <a:gd name="connsiteY6" fmla="*/ 195075 h 457352"/>
              <a:gd name="connsiteX7" fmla="*/ 338 w 263903"/>
              <a:gd name="connsiteY7" fmla="*/ 1400 h 45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903" h="457352">
                <a:moveTo>
                  <a:pt x="338" y="1400"/>
                </a:moveTo>
                <a:cubicBezTo>
                  <a:pt x="8805" y="19392"/>
                  <a:pt x="192955" y="227354"/>
                  <a:pt x="235288" y="303025"/>
                </a:cubicBezTo>
                <a:cubicBezTo>
                  <a:pt x="277621" y="378696"/>
                  <a:pt x="249576" y="442196"/>
                  <a:pt x="254338" y="455425"/>
                </a:cubicBezTo>
                <a:cubicBezTo>
                  <a:pt x="259100" y="468654"/>
                  <a:pt x="263334" y="410446"/>
                  <a:pt x="263863" y="382400"/>
                </a:cubicBezTo>
                <a:cubicBezTo>
                  <a:pt x="264392" y="354354"/>
                  <a:pt x="259630" y="299321"/>
                  <a:pt x="257513" y="287150"/>
                </a:cubicBezTo>
                <a:cubicBezTo>
                  <a:pt x="255396" y="274979"/>
                  <a:pt x="263334" y="324721"/>
                  <a:pt x="251163" y="309375"/>
                </a:cubicBezTo>
                <a:cubicBezTo>
                  <a:pt x="238992" y="294029"/>
                  <a:pt x="224175" y="246404"/>
                  <a:pt x="184488" y="195075"/>
                </a:cubicBezTo>
                <a:cubicBezTo>
                  <a:pt x="144801" y="143746"/>
                  <a:pt x="-8129" y="-16592"/>
                  <a:pt x="338" y="1400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FD3216DA-F7FC-00F2-A2E0-2DACEAC37D3D}"/>
              </a:ext>
            </a:extLst>
          </p:cNvPr>
          <p:cNvSpPr/>
          <p:nvPr/>
        </p:nvSpPr>
        <p:spPr>
          <a:xfrm>
            <a:off x="2876033" y="3006030"/>
            <a:ext cx="376136" cy="621531"/>
          </a:xfrm>
          <a:custGeom>
            <a:avLst/>
            <a:gdLst>
              <a:gd name="connsiteX0" fmla="*/ 517 w 376136"/>
              <a:gd name="connsiteY0" fmla="*/ 695 h 621531"/>
              <a:gd name="connsiteX1" fmla="*/ 57667 w 376136"/>
              <a:gd name="connsiteY1" fmla="*/ 334070 h 621531"/>
              <a:gd name="connsiteX2" fmla="*/ 276742 w 376136"/>
              <a:gd name="connsiteY2" fmla="*/ 422970 h 621531"/>
              <a:gd name="connsiteX3" fmla="*/ 371992 w 376136"/>
              <a:gd name="connsiteY3" fmla="*/ 619820 h 621531"/>
              <a:gd name="connsiteX4" fmla="*/ 346592 w 376136"/>
              <a:gd name="connsiteY4" fmla="*/ 511870 h 621531"/>
              <a:gd name="connsiteX5" fmla="*/ 235467 w 376136"/>
              <a:gd name="connsiteY5" fmla="*/ 394395 h 621531"/>
              <a:gd name="connsiteX6" fmla="*/ 64017 w 376136"/>
              <a:gd name="connsiteY6" fmla="*/ 330895 h 621531"/>
              <a:gd name="connsiteX7" fmla="*/ 32267 w 376136"/>
              <a:gd name="connsiteY7" fmla="*/ 289620 h 621531"/>
              <a:gd name="connsiteX8" fmla="*/ 57667 w 376136"/>
              <a:gd name="connsiteY8" fmla="*/ 264220 h 621531"/>
              <a:gd name="connsiteX9" fmla="*/ 60842 w 376136"/>
              <a:gd name="connsiteY9" fmla="*/ 105470 h 621531"/>
              <a:gd name="connsiteX10" fmla="*/ 32267 w 376136"/>
              <a:gd name="connsiteY10" fmla="*/ 241995 h 621531"/>
              <a:gd name="connsiteX11" fmla="*/ 517 w 376136"/>
              <a:gd name="connsiteY11" fmla="*/ 695 h 62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6136" h="621531">
                <a:moveTo>
                  <a:pt x="517" y="695"/>
                </a:moveTo>
                <a:cubicBezTo>
                  <a:pt x="4750" y="16041"/>
                  <a:pt x="11630" y="263691"/>
                  <a:pt x="57667" y="334070"/>
                </a:cubicBezTo>
                <a:cubicBezTo>
                  <a:pt x="103705" y="404449"/>
                  <a:pt x="224355" y="375345"/>
                  <a:pt x="276742" y="422970"/>
                </a:cubicBezTo>
                <a:cubicBezTo>
                  <a:pt x="329130" y="470595"/>
                  <a:pt x="360350" y="605004"/>
                  <a:pt x="371992" y="619820"/>
                </a:cubicBezTo>
                <a:cubicBezTo>
                  <a:pt x="383634" y="634636"/>
                  <a:pt x="369346" y="549441"/>
                  <a:pt x="346592" y="511870"/>
                </a:cubicBezTo>
                <a:cubicBezTo>
                  <a:pt x="323838" y="474299"/>
                  <a:pt x="282563" y="424558"/>
                  <a:pt x="235467" y="394395"/>
                </a:cubicBezTo>
                <a:cubicBezTo>
                  <a:pt x="188371" y="364233"/>
                  <a:pt x="97884" y="348358"/>
                  <a:pt x="64017" y="330895"/>
                </a:cubicBezTo>
                <a:cubicBezTo>
                  <a:pt x="30150" y="313433"/>
                  <a:pt x="33325" y="300732"/>
                  <a:pt x="32267" y="289620"/>
                </a:cubicBezTo>
                <a:cubicBezTo>
                  <a:pt x="31209" y="278508"/>
                  <a:pt x="52905" y="294911"/>
                  <a:pt x="57667" y="264220"/>
                </a:cubicBezTo>
                <a:cubicBezTo>
                  <a:pt x="62429" y="233529"/>
                  <a:pt x="65075" y="109174"/>
                  <a:pt x="60842" y="105470"/>
                </a:cubicBezTo>
                <a:cubicBezTo>
                  <a:pt x="56609" y="101766"/>
                  <a:pt x="45496" y="255224"/>
                  <a:pt x="32267" y="241995"/>
                </a:cubicBezTo>
                <a:cubicBezTo>
                  <a:pt x="19038" y="228766"/>
                  <a:pt x="-3716" y="-14651"/>
                  <a:pt x="517" y="695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B723B6EF-744B-DAC4-37C3-54CE873CC881}"/>
              </a:ext>
            </a:extLst>
          </p:cNvPr>
          <p:cNvSpPr/>
          <p:nvPr/>
        </p:nvSpPr>
        <p:spPr>
          <a:xfrm>
            <a:off x="2884802" y="3497051"/>
            <a:ext cx="23765" cy="357911"/>
          </a:xfrm>
          <a:custGeom>
            <a:avLst/>
            <a:gdLst>
              <a:gd name="connsiteX0" fmla="*/ 23498 w 23765"/>
              <a:gd name="connsiteY0" fmla="*/ 1799 h 357911"/>
              <a:gd name="connsiteX1" fmla="*/ 13973 w 23765"/>
              <a:gd name="connsiteY1" fmla="*/ 220874 h 357911"/>
              <a:gd name="connsiteX2" fmla="*/ 20323 w 23765"/>
              <a:gd name="connsiteY2" fmla="*/ 354224 h 357911"/>
              <a:gd name="connsiteX3" fmla="*/ 7623 w 23765"/>
              <a:gd name="connsiteY3" fmla="*/ 303424 h 357911"/>
              <a:gd name="connsiteX4" fmla="*/ 1273 w 23765"/>
              <a:gd name="connsiteY4" fmla="*/ 125624 h 357911"/>
              <a:gd name="connsiteX5" fmla="*/ 23498 w 23765"/>
              <a:gd name="connsiteY5" fmla="*/ 1799 h 3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65" h="357911">
                <a:moveTo>
                  <a:pt x="23498" y="1799"/>
                </a:moveTo>
                <a:cubicBezTo>
                  <a:pt x="25615" y="17674"/>
                  <a:pt x="14502" y="162137"/>
                  <a:pt x="13973" y="220874"/>
                </a:cubicBezTo>
                <a:cubicBezTo>
                  <a:pt x="13444" y="279611"/>
                  <a:pt x="21381" y="340466"/>
                  <a:pt x="20323" y="354224"/>
                </a:cubicBezTo>
                <a:cubicBezTo>
                  <a:pt x="19265" y="367982"/>
                  <a:pt x="10798" y="341524"/>
                  <a:pt x="7623" y="303424"/>
                </a:cubicBezTo>
                <a:cubicBezTo>
                  <a:pt x="4448" y="265324"/>
                  <a:pt x="-2960" y="172191"/>
                  <a:pt x="1273" y="125624"/>
                </a:cubicBezTo>
                <a:cubicBezTo>
                  <a:pt x="5506" y="79057"/>
                  <a:pt x="21381" y="-14076"/>
                  <a:pt x="23498" y="1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2055ED71-52F1-B9D6-AE6A-54D655672EC5}"/>
              </a:ext>
            </a:extLst>
          </p:cNvPr>
          <p:cNvSpPr/>
          <p:nvPr/>
        </p:nvSpPr>
        <p:spPr>
          <a:xfrm>
            <a:off x="2982824" y="3511177"/>
            <a:ext cx="100241" cy="467171"/>
          </a:xfrm>
          <a:custGeom>
            <a:avLst/>
            <a:gdLst>
              <a:gd name="connsiteX0" fmla="*/ 1676 w 100241"/>
              <a:gd name="connsiteY0" fmla="*/ 373 h 467171"/>
              <a:gd name="connsiteX1" fmla="*/ 8026 w 100241"/>
              <a:gd name="connsiteY1" fmla="*/ 241673 h 467171"/>
              <a:gd name="connsiteX2" fmla="*/ 81051 w 100241"/>
              <a:gd name="connsiteY2" fmla="*/ 387723 h 467171"/>
              <a:gd name="connsiteX3" fmla="*/ 100101 w 100241"/>
              <a:gd name="connsiteY3" fmla="*/ 467098 h 467171"/>
              <a:gd name="connsiteX4" fmla="*/ 74701 w 100241"/>
              <a:gd name="connsiteY4" fmla="*/ 375023 h 467171"/>
              <a:gd name="connsiteX5" fmla="*/ 27076 w 100241"/>
              <a:gd name="connsiteY5" fmla="*/ 263898 h 467171"/>
              <a:gd name="connsiteX6" fmla="*/ 1676 w 100241"/>
              <a:gd name="connsiteY6" fmla="*/ 187698 h 467171"/>
              <a:gd name="connsiteX7" fmla="*/ 1676 w 100241"/>
              <a:gd name="connsiteY7" fmla="*/ 373 h 467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241" h="467171">
                <a:moveTo>
                  <a:pt x="1676" y="373"/>
                </a:moveTo>
                <a:cubicBezTo>
                  <a:pt x="2734" y="9369"/>
                  <a:pt x="-5203" y="177115"/>
                  <a:pt x="8026" y="241673"/>
                </a:cubicBezTo>
                <a:cubicBezTo>
                  <a:pt x="21255" y="306231"/>
                  <a:pt x="65705" y="350152"/>
                  <a:pt x="81051" y="387723"/>
                </a:cubicBezTo>
                <a:cubicBezTo>
                  <a:pt x="96397" y="425294"/>
                  <a:pt x="101159" y="469215"/>
                  <a:pt x="100101" y="467098"/>
                </a:cubicBezTo>
                <a:cubicBezTo>
                  <a:pt x="99043" y="464981"/>
                  <a:pt x="86872" y="408890"/>
                  <a:pt x="74701" y="375023"/>
                </a:cubicBezTo>
                <a:cubicBezTo>
                  <a:pt x="62530" y="341156"/>
                  <a:pt x="39247" y="295119"/>
                  <a:pt x="27076" y="263898"/>
                </a:cubicBezTo>
                <a:cubicBezTo>
                  <a:pt x="14905" y="232677"/>
                  <a:pt x="4851" y="227915"/>
                  <a:pt x="1676" y="187698"/>
                </a:cubicBezTo>
                <a:cubicBezTo>
                  <a:pt x="-1499" y="147481"/>
                  <a:pt x="618" y="-8623"/>
                  <a:pt x="1676" y="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6B5E4083-271C-A8EC-3661-3D49F03F9059}"/>
              </a:ext>
            </a:extLst>
          </p:cNvPr>
          <p:cNvSpPr/>
          <p:nvPr/>
        </p:nvSpPr>
        <p:spPr>
          <a:xfrm>
            <a:off x="3095617" y="3562309"/>
            <a:ext cx="190776" cy="479654"/>
          </a:xfrm>
          <a:custGeom>
            <a:avLst/>
            <a:gdLst>
              <a:gd name="connsiteX0" fmla="*/ 8 w 190776"/>
              <a:gd name="connsiteY0" fmla="*/ 41 h 479654"/>
              <a:gd name="connsiteX1" fmla="*/ 53983 w 190776"/>
              <a:gd name="connsiteY1" fmla="*/ 181016 h 479654"/>
              <a:gd name="connsiteX2" fmla="*/ 174633 w 190776"/>
              <a:gd name="connsiteY2" fmla="*/ 355641 h 479654"/>
              <a:gd name="connsiteX3" fmla="*/ 165108 w 190776"/>
              <a:gd name="connsiteY3" fmla="*/ 479466 h 479654"/>
              <a:gd name="connsiteX4" fmla="*/ 190508 w 190776"/>
              <a:gd name="connsiteY4" fmla="*/ 381041 h 479654"/>
              <a:gd name="connsiteX5" fmla="*/ 146058 w 190776"/>
              <a:gd name="connsiteY5" fmla="*/ 273091 h 479654"/>
              <a:gd name="connsiteX6" fmla="*/ 57158 w 190776"/>
              <a:gd name="connsiteY6" fmla="*/ 196891 h 479654"/>
              <a:gd name="connsiteX7" fmla="*/ 8 w 190776"/>
              <a:gd name="connsiteY7" fmla="*/ 41 h 479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776" h="479654">
                <a:moveTo>
                  <a:pt x="8" y="41"/>
                </a:moveTo>
                <a:cubicBezTo>
                  <a:pt x="-521" y="-2605"/>
                  <a:pt x="24879" y="121749"/>
                  <a:pt x="53983" y="181016"/>
                </a:cubicBezTo>
                <a:cubicBezTo>
                  <a:pt x="83087" y="240283"/>
                  <a:pt x="156112" y="305899"/>
                  <a:pt x="174633" y="355641"/>
                </a:cubicBezTo>
                <a:cubicBezTo>
                  <a:pt x="193154" y="405383"/>
                  <a:pt x="162462" y="475233"/>
                  <a:pt x="165108" y="479466"/>
                </a:cubicBezTo>
                <a:cubicBezTo>
                  <a:pt x="167754" y="483699"/>
                  <a:pt x="193683" y="415437"/>
                  <a:pt x="190508" y="381041"/>
                </a:cubicBezTo>
                <a:cubicBezTo>
                  <a:pt x="187333" y="346645"/>
                  <a:pt x="168283" y="303783"/>
                  <a:pt x="146058" y="273091"/>
                </a:cubicBezTo>
                <a:cubicBezTo>
                  <a:pt x="123833" y="242399"/>
                  <a:pt x="79383" y="236049"/>
                  <a:pt x="57158" y="196891"/>
                </a:cubicBezTo>
                <a:cubicBezTo>
                  <a:pt x="34933" y="157733"/>
                  <a:pt x="537" y="2687"/>
                  <a:pt x="8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45942CDF-484C-C56C-2CF2-DA722D5E2B02}"/>
              </a:ext>
            </a:extLst>
          </p:cNvPr>
          <p:cNvSpPr/>
          <p:nvPr/>
        </p:nvSpPr>
        <p:spPr>
          <a:xfrm>
            <a:off x="2733671" y="4146240"/>
            <a:ext cx="300309" cy="235378"/>
          </a:xfrm>
          <a:custGeom>
            <a:avLst/>
            <a:gdLst>
              <a:gd name="connsiteX0" fmla="*/ 44454 w 300309"/>
              <a:gd name="connsiteY0" fmla="*/ 310 h 235378"/>
              <a:gd name="connsiteX1" fmla="*/ 6354 w 300309"/>
              <a:gd name="connsiteY1" fmla="*/ 127310 h 235378"/>
              <a:gd name="connsiteX2" fmla="*/ 76204 w 300309"/>
              <a:gd name="connsiteY2" fmla="*/ 219385 h 235378"/>
              <a:gd name="connsiteX3" fmla="*/ 63504 w 300309"/>
              <a:gd name="connsiteY3" fmla="*/ 228910 h 235378"/>
              <a:gd name="connsiteX4" fmla="*/ 298454 w 300309"/>
              <a:gd name="connsiteY4" fmla="*/ 228910 h 235378"/>
              <a:gd name="connsiteX5" fmla="*/ 168279 w 300309"/>
              <a:gd name="connsiteY5" fmla="*/ 235260 h 235378"/>
              <a:gd name="connsiteX6" fmla="*/ 76204 w 300309"/>
              <a:gd name="connsiteY6" fmla="*/ 222560 h 235378"/>
              <a:gd name="connsiteX7" fmla="*/ 38104 w 300309"/>
              <a:gd name="connsiteY7" fmla="*/ 165410 h 235378"/>
              <a:gd name="connsiteX8" fmla="*/ 31754 w 300309"/>
              <a:gd name="connsiteY8" fmla="*/ 143185 h 235378"/>
              <a:gd name="connsiteX9" fmla="*/ 4 w 300309"/>
              <a:gd name="connsiteY9" fmla="*/ 92385 h 235378"/>
              <a:gd name="connsiteX10" fmla="*/ 44454 w 300309"/>
              <a:gd name="connsiteY10" fmla="*/ 310 h 23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0309" h="235378">
                <a:moveTo>
                  <a:pt x="44454" y="310"/>
                </a:moveTo>
                <a:cubicBezTo>
                  <a:pt x="45512" y="6131"/>
                  <a:pt x="1062" y="90797"/>
                  <a:pt x="6354" y="127310"/>
                </a:cubicBezTo>
                <a:cubicBezTo>
                  <a:pt x="11646" y="163823"/>
                  <a:pt x="66679" y="202452"/>
                  <a:pt x="76204" y="219385"/>
                </a:cubicBezTo>
                <a:cubicBezTo>
                  <a:pt x="85729" y="236318"/>
                  <a:pt x="26462" y="227323"/>
                  <a:pt x="63504" y="228910"/>
                </a:cubicBezTo>
                <a:cubicBezTo>
                  <a:pt x="100546" y="230498"/>
                  <a:pt x="280992" y="227852"/>
                  <a:pt x="298454" y="228910"/>
                </a:cubicBezTo>
                <a:cubicBezTo>
                  <a:pt x="315916" y="229968"/>
                  <a:pt x="205321" y="236318"/>
                  <a:pt x="168279" y="235260"/>
                </a:cubicBezTo>
                <a:cubicBezTo>
                  <a:pt x="131237" y="234202"/>
                  <a:pt x="97900" y="234202"/>
                  <a:pt x="76204" y="222560"/>
                </a:cubicBezTo>
                <a:cubicBezTo>
                  <a:pt x="54508" y="210918"/>
                  <a:pt x="45512" y="178639"/>
                  <a:pt x="38104" y="165410"/>
                </a:cubicBezTo>
                <a:cubicBezTo>
                  <a:pt x="30696" y="152181"/>
                  <a:pt x="38104" y="155356"/>
                  <a:pt x="31754" y="143185"/>
                </a:cubicBezTo>
                <a:cubicBezTo>
                  <a:pt x="25404" y="131014"/>
                  <a:pt x="533" y="112493"/>
                  <a:pt x="4" y="92385"/>
                </a:cubicBezTo>
                <a:cubicBezTo>
                  <a:pt x="-525" y="72277"/>
                  <a:pt x="43396" y="-5511"/>
                  <a:pt x="44454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3E8C402A-846B-2F52-F227-A1ED5A5954D2}"/>
              </a:ext>
            </a:extLst>
          </p:cNvPr>
          <p:cNvSpPr/>
          <p:nvPr/>
        </p:nvSpPr>
        <p:spPr>
          <a:xfrm>
            <a:off x="2883045" y="4060793"/>
            <a:ext cx="145295" cy="150422"/>
          </a:xfrm>
          <a:custGeom>
            <a:avLst/>
            <a:gdLst>
              <a:gd name="connsiteX0" fmla="*/ 3030 w 145295"/>
              <a:gd name="connsiteY0" fmla="*/ 32 h 150422"/>
              <a:gd name="connsiteX1" fmla="*/ 15730 w 145295"/>
              <a:gd name="connsiteY1" fmla="*/ 79407 h 150422"/>
              <a:gd name="connsiteX2" fmla="*/ 142730 w 145295"/>
              <a:gd name="connsiteY2" fmla="*/ 149257 h 150422"/>
              <a:gd name="connsiteX3" fmla="*/ 95105 w 145295"/>
              <a:gd name="connsiteY3" fmla="*/ 120682 h 150422"/>
              <a:gd name="connsiteX4" fmla="*/ 25255 w 145295"/>
              <a:gd name="connsiteY4" fmla="*/ 88932 h 150422"/>
              <a:gd name="connsiteX5" fmla="*/ 3030 w 145295"/>
              <a:gd name="connsiteY5" fmla="*/ 32 h 15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295" h="150422">
                <a:moveTo>
                  <a:pt x="3030" y="32"/>
                </a:moveTo>
                <a:cubicBezTo>
                  <a:pt x="1443" y="-1555"/>
                  <a:pt x="-7553" y="54536"/>
                  <a:pt x="15730" y="79407"/>
                </a:cubicBezTo>
                <a:cubicBezTo>
                  <a:pt x="39013" y="104278"/>
                  <a:pt x="129501" y="142378"/>
                  <a:pt x="142730" y="149257"/>
                </a:cubicBezTo>
                <a:cubicBezTo>
                  <a:pt x="155959" y="156136"/>
                  <a:pt x="114684" y="130736"/>
                  <a:pt x="95105" y="120682"/>
                </a:cubicBezTo>
                <a:cubicBezTo>
                  <a:pt x="75526" y="110628"/>
                  <a:pt x="37426" y="104278"/>
                  <a:pt x="25255" y="88932"/>
                </a:cubicBezTo>
                <a:cubicBezTo>
                  <a:pt x="13084" y="73586"/>
                  <a:pt x="4617" y="1619"/>
                  <a:pt x="3030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B9C2AC98-C3F2-908F-ADE8-2B982084056C}"/>
              </a:ext>
            </a:extLst>
          </p:cNvPr>
          <p:cNvSpPr/>
          <p:nvPr/>
        </p:nvSpPr>
        <p:spPr>
          <a:xfrm>
            <a:off x="3301979" y="3838455"/>
            <a:ext cx="108286" cy="459940"/>
          </a:xfrm>
          <a:custGeom>
            <a:avLst/>
            <a:gdLst>
              <a:gd name="connsiteX0" fmla="*/ 21 w 108286"/>
              <a:gd name="connsiteY0" fmla="*/ 120 h 459940"/>
              <a:gd name="connsiteX1" fmla="*/ 95271 w 108286"/>
              <a:gd name="connsiteY1" fmla="*/ 257295 h 459940"/>
              <a:gd name="connsiteX2" fmla="*/ 63521 w 108286"/>
              <a:gd name="connsiteY2" fmla="*/ 457320 h 459940"/>
              <a:gd name="connsiteX3" fmla="*/ 88921 w 108286"/>
              <a:gd name="connsiteY3" fmla="*/ 362070 h 459940"/>
              <a:gd name="connsiteX4" fmla="*/ 104796 w 108286"/>
              <a:gd name="connsiteY4" fmla="*/ 225545 h 459940"/>
              <a:gd name="connsiteX5" fmla="*/ 21 w 108286"/>
              <a:gd name="connsiteY5" fmla="*/ 120 h 45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286" h="459940">
                <a:moveTo>
                  <a:pt x="21" y="120"/>
                </a:moveTo>
                <a:cubicBezTo>
                  <a:pt x="-1566" y="5412"/>
                  <a:pt x="84688" y="181095"/>
                  <a:pt x="95271" y="257295"/>
                </a:cubicBezTo>
                <a:cubicBezTo>
                  <a:pt x="105854" y="333495"/>
                  <a:pt x="64579" y="439858"/>
                  <a:pt x="63521" y="457320"/>
                </a:cubicBezTo>
                <a:cubicBezTo>
                  <a:pt x="62463" y="474782"/>
                  <a:pt x="82042" y="400699"/>
                  <a:pt x="88921" y="362070"/>
                </a:cubicBezTo>
                <a:cubicBezTo>
                  <a:pt x="95800" y="323441"/>
                  <a:pt x="116438" y="285870"/>
                  <a:pt x="104796" y="225545"/>
                </a:cubicBezTo>
                <a:cubicBezTo>
                  <a:pt x="93154" y="165220"/>
                  <a:pt x="1608" y="-5172"/>
                  <a:pt x="21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D493BE76-337D-8593-AFC5-8CD89E1AE803}"/>
              </a:ext>
            </a:extLst>
          </p:cNvPr>
          <p:cNvSpPr/>
          <p:nvPr/>
        </p:nvSpPr>
        <p:spPr>
          <a:xfrm>
            <a:off x="3047292" y="4092492"/>
            <a:ext cx="209247" cy="311358"/>
          </a:xfrm>
          <a:custGeom>
            <a:avLst/>
            <a:gdLst>
              <a:gd name="connsiteX0" fmla="*/ 7058 w 209247"/>
              <a:gd name="connsiteY0" fmla="*/ 83 h 311358"/>
              <a:gd name="connsiteX1" fmla="*/ 7058 w 209247"/>
              <a:gd name="connsiteY1" fmla="*/ 174708 h 311358"/>
              <a:gd name="connsiteX2" fmla="*/ 38808 w 209247"/>
              <a:gd name="connsiteY2" fmla="*/ 250908 h 311358"/>
              <a:gd name="connsiteX3" fmla="*/ 16583 w 209247"/>
              <a:gd name="connsiteY3" fmla="*/ 289008 h 311358"/>
              <a:gd name="connsiteX4" fmla="*/ 207083 w 209247"/>
              <a:gd name="connsiteY4" fmla="*/ 311233 h 311358"/>
              <a:gd name="connsiteX5" fmla="*/ 121358 w 209247"/>
              <a:gd name="connsiteY5" fmla="*/ 279483 h 311358"/>
              <a:gd name="connsiteX6" fmla="*/ 149933 w 209247"/>
              <a:gd name="connsiteY6" fmla="*/ 292183 h 311358"/>
              <a:gd name="connsiteX7" fmla="*/ 57858 w 209247"/>
              <a:gd name="connsiteY7" fmla="*/ 285833 h 311358"/>
              <a:gd name="connsiteX8" fmla="*/ 38808 w 209247"/>
              <a:gd name="connsiteY8" fmla="*/ 228683 h 311358"/>
              <a:gd name="connsiteX9" fmla="*/ 708 w 209247"/>
              <a:gd name="connsiteY9" fmla="*/ 152483 h 311358"/>
              <a:gd name="connsiteX10" fmla="*/ 7058 w 209247"/>
              <a:gd name="connsiteY10" fmla="*/ 83 h 31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247" h="311358">
                <a:moveTo>
                  <a:pt x="7058" y="83"/>
                </a:moveTo>
                <a:cubicBezTo>
                  <a:pt x="8116" y="3787"/>
                  <a:pt x="1766" y="132904"/>
                  <a:pt x="7058" y="174708"/>
                </a:cubicBezTo>
                <a:cubicBezTo>
                  <a:pt x="12350" y="216512"/>
                  <a:pt x="37221" y="231858"/>
                  <a:pt x="38808" y="250908"/>
                </a:cubicBezTo>
                <a:cubicBezTo>
                  <a:pt x="40395" y="269958"/>
                  <a:pt x="-11463" y="278954"/>
                  <a:pt x="16583" y="289008"/>
                </a:cubicBezTo>
                <a:cubicBezTo>
                  <a:pt x="44629" y="299062"/>
                  <a:pt x="189621" y="312820"/>
                  <a:pt x="207083" y="311233"/>
                </a:cubicBezTo>
                <a:cubicBezTo>
                  <a:pt x="224545" y="309646"/>
                  <a:pt x="130883" y="282658"/>
                  <a:pt x="121358" y="279483"/>
                </a:cubicBezTo>
                <a:cubicBezTo>
                  <a:pt x="111833" y="276308"/>
                  <a:pt x="160516" y="291125"/>
                  <a:pt x="149933" y="292183"/>
                </a:cubicBezTo>
                <a:cubicBezTo>
                  <a:pt x="139350" y="293241"/>
                  <a:pt x="76379" y="296416"/>
                  <a:pt x="57858" y="285833"/>
                </a:cubicBezTo>
                <a:cubicBezTo>
                  <a:pt x="39337" y="275250"/>
                  <a:pt x="48333" y="250908"/>
                  <a:pt x="38808" y="228683"/>
                </a:cubicBezTo>
                <a:cubicBezTo>
                  <a:pt x="29283" y="206458"/>
                  <a:pt x="3883" y="188466"/>
                  <a:pt x="708" y="152483"/>
                </a:cubicBezTo>
                <a:cubicBezTo>
                  <a:pt x="-2467" y="116500"/>
                  <a:pt x="6000" y="-3621"/>
                  <a:pt x="7058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4B642370-F636-59A2-73B8-CAB0113F0353}"/>
              </a:ext>
            </a:extLst>
          </p:cNvPr>
          <p:cNvSpPr/>
          <p:nvPr/>
        </p:nvSpPr>
        <p:spPr>
          <a:xfrm>
            <a:off x="3112894" y="3977773"/>
            <a:ext cx="27190" cy="223691"/>
          </a:xfrm>
          <a:custGeom>
            <a:avLst/>
            <a:gdLst>
              <a:gd name="connsiteX0" fmla="*/ 27181 w 27190"/>
              <a:gd name="connsiteY0" fmla="*/ 502 h 223691"/>
              <a:gd name="connsiteX1" fmla="*/ 4956 w 27190"/>
              <a:gd name="connsiteY1" fmla="*/ 124327 h 223691"/>
              <a:gd name="connsiteX2" fmla="*/ 20831 w 27190"/>
              <a:gd name="connsiteY2" fmla="*/ 222752 h 223691"/>
              <a:gd name="connsiteX3" fmla="*/ 4956 w 27190"/>
              <a:gd name="connsiteY3" fmla="*/ 168777 h 223691"/>
              <a:gd name="connsiteX4" fmla="*/ 1781 w 27190"/>
              <a:gd name="connsiteY4" fmla="*/ 83052 h 223691"/>
              <a:gd name="connsiteX5" fmla="*/ 27181 w 27190"/>
              <a:gd name="connsiteY5" fmla="*/ 502 h 223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90" h="223691">
                <a:moveTo>
                  <a:pt x="27181" y="502"/>
                </a:moveTo>
                <a:cubicBezTo>
                  <a:pt x="27710" y="7381"/>
                  <a:pt x="6014" y="87285"/>
                  <a:pt x="4956" y="124327"/>
                </a:cubicBezTo>
                <a:cubicBezTo>
                  <a:pt x="3898" y="161369"/>
                  <a:pt x="20831" y="215344"/>
                  <a:pt x="20831" y="222752"/>
                </a:cubicBezTo>
                <a:cubicBezTo>
                  <a:pt x="20831" y="230160"/>
                  <a:pt x="8131" y="192060"/>
                  <a:pt x="4956" y="168777"/>
                </a:cubicBezTo>
                <a:cubicBezTo>
                  <a:pt x="1781" y="145494"/>
                  <a:pt x="-2452" y="106864"/>
                  <a:pt x="1781" y="83052"/>
                </a:cubicBezTo>
                <a:cubicBezTo>
                  <a:pt x="6014" y="59240"/>
                  <a:pt x="26652" y="-6377"/>
                  <a:pt x="27181" y="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5A6E8741-6AFA-094F-6EAE-DDA45D03547E}"/>
              </a:ext>
            </a:extLst>
          </p:cNvPr>
          <p:cNvSpPr/>
          <p:nvPr/>
        </p:nvSpPr>
        <p:spPr>
          <a:xfrm>
            <a:off x="3152497" y="4032245"/>
            <a:ext cx="178677" cy="253565"/>
          </a:xfrm>
          <a:custGeom>
            <a:avLst/>
            <a:gdLst>
              <a:gd name="connsiteX0" fmla="*/ 174903 w 178677"/>
              <a:gd name="connsiteY0" fmla="*/ 5 h 253565"/>
              <a:gd name="connsiteX1" fmla="*/ 174903 w 178677"/>
              <a:gd name="connsiteY1" fmla="*/ 200030 h 253565"/>
              <a:gd name="connsiteX2" fmla="*/ 127278 w 178677"/>
              <a:gd name="connsiteY2" fmla="*/ 250830 h 253565"/>
              <a:gd name="connsiteX3" fmla="*/ 278 w 178677"/>
              <a:gd name="connsiteY3" fmla="*/ 244480 h 253565"/>
              <a:gd name="connsiteX4" fmla="*/ 165378 w 178677"/>
              <a:gd name="connsiteY4" fmla="*/ 225430 h 253565"/>
              <a:gd name="connsiteX5" fmla="*/ 168553 w 178677"/>
              <a:gd name="connsiteY5" fmla="*/ 193680 h 253565"/>
              <a:gd name="connsiteX6" fmla="*/ 174903 w 178677"/>
              <a:gd name="connsiteY6" fmla="*/ 5 h 253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677" h="253565">
                <a:moveTo>
                  <a:pt x="174903" y="5"/>
                </a:moveTo>
                <a:cubicBezTo>
                  <a:pt x="175961" y="1063"/>
                  <a:pt x="182840" y="158226"/>
                  <a:pt x="174903" y="200030"/>
                </a:cubicBezTo>
                <a:cubicBezTo>
                  <a:pt x="166966" y="241834"/>
                  <a:pt x="156382" y="243422"/>
                  <a:pt x="127278" y="250830"/>
                </a:cubicBezTo>
                <a:cubicBezTo>
                  <a:pt x="98174" y="258238"/>
                  <a:pt x="-6072" y="248713"/>
                  <a:pt x="278" y="244480"/>
                </a:cubicBezTo>
                <a:cubicBezTo>
                  <a:pt x="6628" y="240247"/>
                  <a:pt x="137332" y="233897"/>
                  <a:pt x="165378" y="225430"/>
                </a:cubicBezTo>
                <a:cubicBezTo>
                  <a:pt x="193424" y="216963"/>
                  <a:pt x="166436" y="229663"/>
                  <a:pt x="168553" y="193680"/>
                </a:cubicBezTo>
                <a:cubicBezTo>
                  <a:pt x="170670" y="157697"/>
                  <a:pt x="173845" y="-1053"/>
                  <a:pt x="17490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1D6E3CCD-6E8B-FCFF-4828-6F62FF37ADB9}"/>
              </a:ext>
            </a:extLst>
          </p:cNvPr>
          <p:cNvSpPr/>
          <p:nvPr/>
        </p:nvSpPr>
        <p:spPr>
          <a:xfrm>
            <a:off x="3441214" y="3888252"/>
            <a:ext cx="249079" cy="212878"/>
          </a:xfrm>
          <a:custGeom>
            <a:avLst/>
            <a:gdLst>
              <a:gd name="connsiteX0" fmla="*/ 486 w 249079"/>
              <a:gd name="connsiteY0" fmla="*/ 74148 h 212878"/>
              <a:gd name="connsiteX1" fmla="*/ 67161 w 249079"/>
              <a:gd name="connsiteY1" fmla="*/ 32873 h 212878"/>
              <a:gd name="connsiteX2" fmla="*/ 92561 w 249079"/>
              <a:gd name="connsiteY2" fmla="*/ 1123 h 212878"/>
              <a:gd name="connsiteX3" fmla="*/ 232261 w 249079"/>
              <a:gd name="connsiteY3" fmla="*/ 74148 h 212878"/>
              <a:gd name="connsiteX4" fmla="*/ 241786 w 249079"/>
              <a:gd name="connsiteY4" fmla="*/ 210673 h 212878"/>
              <a:gd name="connsiteX5" fmla="*/ 244961 w 249079"/>
              <a:gd name="connsiteY5" fmla="*/ 153523 h 212878"/>
              <a:gd name="connsiteX6" fmla="*/ 244961 w 249079"/>
              <a:gd name="connsiteY6" fmla="*/ 86848 h 212878"/>
              <a:gd name="connsiteX7" fmla="*/ 190986 w 249079"/>
              <a:gd name="connsiteY7" fmla="*/ 48748 h 212878"/>
              <a:gd name="connsiteX8" fmla="*/ 105261 w 249079"/>
              <a:gd name="connsiteY8" fmla="*/ 20173 h 212878"/>
              <a:gd name="connsiteX9" fmla="*/ 486 w 249079"/>
              <a:gd name="connsiteY9" fmla="*/ 74148 h 212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9079" h="212878">
                <a:moveTo>
                  <a:pt x="486" y="74148"/>
                </a:moveTo>
                <a:cubicBezTo>
                  <a:pt x="-5864" y="76265"/>
                  <a:pt x="51815" y="45044"/>
                  <a:pt x="67161" y="32873"/>
                </a:cubicBezTo>
                <a:cubicBezTo>
                  <a:pt x="82507" y="20702"/>
                  <a:pt x="65044" y="-5756"/>
                  <a:pt x="92561" y="1123"/>
                </a:cubicBezTo>
                <a:cubicBezTo>
                  <a:pt x="120078" y="8002"/>
                  <a:pt x="207390" y="39223"/>
                  <a:pt x="232261" y="74148"/>
                </a:cubicBezTo>
                <a:cubicBezTo>
                  <a:pt x="257132" y="109073"/>
                  <a:pt x="239669" y="197444"/>
                  <a:pt x="241786" y="210673"/>
                </a:cubicBezTo>
                <a:cubicBezTo>
                  <a:pt x="243903" y="223902"/>
                  <a:pt x="244432" y="174160"/>
                  <a:pt x="244961" y="153523"/>
                </a:cubicBezTo>
                <a:cubicBezTo>
                  <a:pt x="245490" y="132886"/>
                  <a:pt x="253957" y="104311"/>
                  <a:pt x="244961" y="86848"/>
                </a:cubicBezTo>
                <a:cubicBezTo>
                  <a:pt x="235965" y="69385"/>
                  <a:pt x="214269" y="59860"/>
                  <a:pt x="190986" y="48748"/>
                </a:cubicBezTo>
                <a:cubicBezTo>
                  <a:pt x="167703" y="37636"/>
                  <a:pt x="139657" y="14881"/>
                  <a:pt x="105261" y="20173"/>
                </a:cubicBezTo>
                <a:cubicBezTo>
                  <a:pt x="70865" y="25465"/>
                  <a:pt x="6836" y="72031"/>
                  <a:pt x="486" y="74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B7E40CEC-0C4D-9240-8173-B495896063FA}"/>
              </a:ext>
            </a:extLst>
          </p:cNvPr>
          <p:cNvSpPr/>
          <p:nvPr/>
        </p:nvSpPr>
        <p:spPr>
          <a:xfrm>
            <a:off x="3435259" y="3962342"/>
            <a:ext cx="206559" cy="255785"/>
          </a:xfrm>
          <a:custGeom>
            <a:avLst/>
            <a:gdLst>
              <a:gd name="connsiteX0" fmla="*/ 91 w 206559"/>
              <a:gd name="connsiteY0" fmla="*/ 58 h 255785"/>
              <a:gd name="connsiteX1" fmla="*/ 38191 w 206559"/>
              <a:gd name="connsiteY1" fmla="*/ 158808 h 255785"/>
              <a:gd name="connsiteX2" fmla="*/ 28666 w 206559"/>
              <a:gd name="connsiteY2" fmla="*/ 254058 h 255785"/>
              <a:gd name="connsiteX3" fmla="*/ 73116 w 206559"/>
              <a:gd name="connsiteY3" fmla="*/ 215958 h 255785"/>
              <a:gd name="connsiteX4" fmla="*/ 206466 w 206559"/>
              <a:gd name="connsiteY4" fmla="*/ 161983 h 255785"/>
              <a:gd name="connsiteX5" fmla="*/ 50891 w 206559"/>
              <a:gd name="connsiteY5" fmla="*/ 219133 h 255785"/>
              <a:gd name="connsiteX6" fmla="*/ 63591 w 206559"/>
              <a:gd name="connsiteY6" fmla="*/ 168333 h 255785"/>
              <a:gd name="connsiteX7" fmla="*/ 66766 w 206559"/>
              <a:gd name="connsiteY7" fmla="*/ 130233 h 255785"/>
              <a:gd name="connsiteX8" fmla="*/ 50891 w 206559"/>
              <a:gd name="connsiteY8" fmla="*/ 139758 h 255785"/>
              <a:gd name="connsiteX9" fmla="*/ 91 w 206559"/>
              <a:gd name="connsiteY9" fmla="*/ 58 h 255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6559" h="255785">
                <a:moveTo>
                  <a:pt x="91" y="58"/>
                </a:moveTo>
                <a:cubicBezTo>
                  <a:pt x="-2026" y="3233"/>
                  <a:pt x="33429" y="116475"/>
                  <a:pt x="38191" y="158808"/>
                </a:cubicBezTo>
                <a:cubicBezTo>
                  <a:pt x="42953" y="201141"/>
                  <a:pt x="22845" y="244533"/>
                  <a:pt x="28666" y="254058"/>
                </a:cubicBezTo>
                <a:cubicBezTo>
                  <a:pt x="34487" y="263583"/>
                  <a:pt x="43483" y="231304"/>
                  <a:pt x="73116" y="215958"/>
                </a:cubicBezTo>
                <a:cubicBezTo>
                  <a:pt x="102749" y="200612"/>
                  <a:pt x="210170" y="161454"/>
                  <a:pt x="206466" y="161983"/>
                </a:cubicBezTo>
                <a:cubicBezTo>
                  <a:pt x="202762" y="162512"/>
                  <a:pt x="74703" y="218075"/>
                  <a:pt x="50891" y="219133"/>
                </a:cubicBezTo>
                <a:cubicBezTo>
                  <a:pt x="27079" y="220191"/>
                  <a:pt x="60945" y="183150"/>
                  <a:pt x="63591" y="168333"/>
                </a:cubicBezTo>
                <a:cubicBezTo>
                  <a:pt x="66237" y="153516"/>
                  <a:pt x="68883" y="134995"/>
                  <a:pt x="66766" y="130233"/>
                </a:cubicBezTo>
                <a:cubicBezTo>
                  <a:pt x="64649" y="125471"/>
                  <a:pt x="59887" y="154575"/>
                  <a:pt x="50891" y="139758"/>
                </a:cubicBezTo>
                <a:cubicBezTo>
                  <a:pt x="41895" y="124941"/>
                  <a:pt x="2208" y="-3117"/>
                  <a:pt x="91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3B8B1F8C-653B-F919-560A-7250540C402F}"/>
              </a:ext>
            </a:extLst>
          </p:cNvPr>
          <p:cNvSpPr/>
          <p:nvPr/>
        </p:nvSpPr>
        <p:spPr>
          <a:xfrm>
            <a:off x="3262160" y="4365622"/>
            <a:ext cx="135290" cy="169592"/>
          </a:xfrm>
          <a:custGeom>
            <a:avLst/>
            <a:gdLst>
              <a:gd name="connsiteX0" fmla="*/ 131915 w 135290"/>
              <a:gd name="connsiteY0" fmla="*/ 3 h 169592"/>
              <a:gd name="connsiteX1" fmla="*/ 109690 w 135290"/>
              <a:gd name="connsiteY1" fmla="*/ 76203 h 169592"/>
              <a:gd name="connsiteX2" fmla="*/ 128740 w 135290"/>
              <a:gd name="connsiteY2" fmla="*/ 104778 h 169592"/>
              <a:gd name="connsiteX3" fmla="*/ 33490 w 135290"/>
              <a:gd name="connsiteY3" fmla="*/ 168278 h 169592"/>
              <a:gd name="connsiteX4" fmla="*/ 1740 w 135290"/>
              <a:gd name="connsiteY4" fmla="*/ 142878 h 169592"/>
              <a:gd name="connsiteX5" fmla="*/ 4915 w 135290"/>
              <a:gd name="connsiteY5" fmla="*/ 85728 h 169592"/>
              <a:gd name="connsiteX6" fmla="*/ 11265 w 135290"/>
              <a:gd name="connsiteY6" fmla="*/ 139703 h 169592"/>
              <a:gd name="connsiteX7" fmla="*/ 43015 w 135290"/>
              <a:gd name="connsiteY7" fmla="*/ 152403 h 169592"/>
              <a:gd name="connsiteX8" fmla="*/ 125565 w 135290"/>
              <a:gd name="connsiteY8" fmla="*/ 123828 h 169592"/>
              <a:gd name="connsiteX9" fmla="*/ 131915 w 135290"/>
              <a:gd name="connsiteY9" fmla="*/ 98428 h 169592"/>
              <a:gd name="connsiteX10" fmla="*/ 109690 w 135290"/>
              <a:gd name="connsiteY10" fmla="*/ 79378 h 169592"/>
              <a:gd name="connsiteX11" fmla="*/ 131915 w 135290"/>
              <a:gd name="connsiteY11" fmla="*/ 3 h 16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5290" h="169592">
                <a:moveTo>
                  <a:pt x="131915" y="3"/>
                </a:moveTo>
                <a:cubicBezTo>
                  <a:pt x="131915" y="-526"/>
                  <a:pt x="110219" y="58741"/>
                  <a:pt x="109690" y="76203"/>
                </a:cubicBezTo>
                <a:cubicBezTo>
                  <a:pt x="109161" y="93665"/>
                  <a:pt x="141440" y="89432"/>
                  <a:pt x="128740" y="104778"/>
                </a:cubicBezTo>
                <a:cubicBezTo>
                  <a:pt x="116040" y="120124"/>
                  <a:pt x="54657" y="161928"/>
                  <a:pt x="33490" y="168278"/>
                </a:cubicBezTo>
                <a:cubicBezTo>
                  <a:pt x="12323" y="174628"/>
                  <a:pt x="6502" y="156636"/>
                  <a:pt x="1740" y="142878"/>
                </a:cubicBezTo>
                <a:cubicBezTo>
                  <a:pt x="-3022" y="129120"/>
                  <a:pt x="3328" y="86257"/>
                  <a:pt x="4915" y="85728"/>
                </a:cubicBezTo>
                <a:cubicBezTo>
                  <a:pt x="6502" y="85199"/>
                  <a:pt x="11265" y="139703"/>
                  <a:pt x="11265" y="139703"/>
                </a:cubicBezTo>
                <a:cubicBezTo>
                  <a:pt x="17615" y="150815"/>
                  <a:pt x="23965" y="155049"/>
                  <a:pt x="43015" y="152403"/>
                </a:cubicBezTo>
                <a:cubicBezTo>
                  <a:pt x="62065" y="149757"/>
                  <a:pt x="110748" y="132824"/>
                  <a:pt x="125565" y="123828"/>
                </a:cubicBezTo>
                <a:cubicBezTo>
                  <a:pt x="140382" y="114832"/>
                  <a:pt x="134561" y="105836"/>
                  <a:pt x="131915" y="98428"/>
                </a:cubicBezTo>
                <a:cubicBezTo>
                  <a:pt x="129269" y="91020"/>
                  <a:pt x="111277" y="91549"/>
                  <a:pt x="109690" y="79378"/>
                </a:cubicBezTo>
                <a:cubicBezTo>
                  <a:pt x="108103" y="67207"/>
                  <a:pt x="131915" y="532"/>
                  <a:pt x="13191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5A9460A8-49D9-BE36-996E-ED05B4F79C1A}"/>
              </a:ext>
            </a:extLst>
          </p:cNvPr>
          <p:cNvSpPr/>
          <p:nvPr/>
        </p:nvSpPr>
        <p:spPr>
          <a:xfrm>
            <a:off x="3364824" y="4387813"/>
            <a:ext cx="32434" cy="98563"/>
          </a:xfrm>
          <a:custGeom>
            <a:avLst/>
            <a:gdLst>
              <a:gd name="connsiteX0" fmla="*/ 10201 w 32434"/>
              <a:gd name="connsiteY0" fmla="*/ 37 h 98563"/>
              <a:gd name="connsiteX1" fmla="*/ 3851 w 32434"/>
              <a:gd name="connsiteY1" fmla="*/ 63537 h 98563"/>
              <a:gd name="connsiteX2" fmla="*/ 32426 w 32434"/>
              <a:gd name="connsiteY2" fmla="*/ 98462 h 98563"/>
              <a:gd name="connsiteX3" fmla="*/ 676 w 32434"/>
              <a:gd name="connsiteY3" fmla="*/ 73062 h 98563"/>
              <a:gd name="connsiteX4" fmla="*/ 10201 w 32434"/>
              <a:gd name="connsiteY4" fmla="*/ 37 h 98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34" h="98563">
                <a:moveTo>
                  <a:pt x="10201" y="37"/>
                </a:moveTo>
                <a:cubicBezTo>
                  <a:pt x="10730" y="-1550"/>
                  <a:pt x="147" y="47133"/>
                  <a:pt x="3851" y="63537"/>
                </a:cubicBezTo>
                <a:cubicBezTo>
                  <a:pt x="7555" y="79941"/>
                  <a:pt x="32955" y="96875"/>
                  <a:pt x="32426" y="98462"/>
                </a:cubicBezTo>
                <a:cubicBezTo>
                  <a:pt x="31897" y="100049"/>
                  <a:pt x="4380" y="82587"/>
                  <a:pt x="676" y="73062"/>
                </a:cubicBezTo>
                <a:cubicBezTo>
                  <a:pt x="-3028" y="63537"/>
                  <a:pt x="9672" y="1624"/>
                  <a:pt x="10201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B086B91F-6A53-CA20-E18E-47EEE643F695}"/>
              </a:ext>
            </a:extLst>
          </p:cNvPr>
          <p:cNvSpPr/>
          <p:nvPr/>
        </p:nvSpPr>
        <p:spPr>
          <a:xfrm>
            <a:off x="3190602" y="4485935"/>
            <a:ext cx="245683" cy="70308"/>
          </a:xfrm>
          <a:custGeom>
            <a:avLst/>
            <a:gdLst>
              <a:gd name="connsiteX0" fmla="*/ 273 w 245683"/>
              <a:gd name="connsiteY0" fmla="*/ 63840 h 70308"/>
              <a:gd name="connsiteX1" fmla="*/ 76473 w 245683"/>
              <a:gd name="connsiteY1" fmla="*/ 70190 h 70308"/>
              <a:gd name="connsiteX2" fmla="*/ 133623 w 245683"/>
              <a:gd name="connsiteY2" fmla="*/ 57490 h 70308"/>
              <a:gd name="connsiteX3" fmla="*/ 244748 w 245683"/>
              <a:gd name="connsiteY3" fmla="*/ 340 h 70308"/>
              <a:gd name="connsiteX4" fmla="*/ 184423 w 245683"/>
              <a:gd name="connsiteY4" fmla="*/ 35265 h 70308"/>
              <a:gd name="connsiteX5" fmla="*/ 139973 w 245683"/>
              <a:gd name="connsiteY5" fmla="*/ 67015 h 70308"/>
              <a:gd name="connsiteX6" fmla="*/ 105048 w 245683"/>
              <a:gd name="connsiteY6" fmla="*/ 63840 h 70308"/>
              <a:gd name="connsiteX7" fmla="*/ 273 w 245683"/>
              <a:gd name="connsiteY7" fmla="*/ 63840 h 7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683" h="70308">
                <a:moveTo>
                  <a:pt x="273" y="63840"/>
                </a:moveTo>
                <a:cubicBezTo>
                  <a:pt x="-4489" y="64898"/>
                  <a:pt x="54248" y="71248"/>
                  <a:pt x="76473" y="70190"/>
                </a:cubicBezTo>
                <a:cubicBezTo>
                  <a:pt x="98698" y="69132"/>
                  <a:pt x="105577" y="69132"/>
                  <a:pt x="133623" y="57490"/>
                </a:cubicBezTo>
                <a:cubicBezTo>
                  <a:pt x="161669" y="45848"/>
                  <a:pt x="236281" y="4044"/>
                  <a:pt x="244748" y="340"/>
                </a:cubicBezTo>
                <a:cubicBezTo>
                  <a:pt x="253215" y="-3364"/>
                  <a:pt x="201885" y="24153"/>
                  <a:pt x="184423" y="35265"/>
                </a:cubicBezTo>
                <a:cubicBezTo>
                  <a:pt x="166961" y="46377"/>
                  <a:pt x="153202" y="62253"/>
                  <a:pt x="139973" y="67015"/>
                </a:cubicBezTo>
                <a:cubicBezTo>
                  <a:pt x="126744" y="71777"/>
                  <a:pt x="122510" y="64898"/>
                  <a:pt x="105048" y="63840"/>
                </a:cubicBezTo>
                <a:cubicBezTo>
                  <a:pt x="87586" y="62782"/>
                  <a:pt x="5035" y="62782"/>
                  <a:pt x="273" y="63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89C07023-3AFA-43A8-04E9-143BB00737F3}"/>
              </a:ext>
            </a:extLst>
          </p:cNvPr>
          <p:cNvSpPr/>
          <p:nvPr/>
        </p:nvSpPr>
        <p:spPr>
          <a:xfrm>
            <a:off x="3314210" y="4178296"/>
            <a:ext cx="264049" cy="184159"/>
          </a:xfrm>
          <a:custGeom>
            <a:avLst/>
            <a:gdLst>
              <a:gd name="connsiteX0" fmla="*/ 264015 w 264049"/>
              <a:gd name="connsiteY0" fmla="*/ 4 h 184159"/>
              <a:gd name="connsiteX1" fmla="*/ 175115 w 264049"/>
              <a:gd name="connsiteY1" fmla="*/ 63504 h 184159"/>
              <a:gd name="connsiteX2" fmla="*/ 38590 w 264049"/>
              <a:gd name="connsiteY2" fmla="*/ 127004 h 184159"/>
              <a:gd name="connsiteX3" fmla="*/ 490 w 264049"/>
              <a:gd name="connsiteY3" fmla="*/ 184154 h 184159"/>
              <a:gd name="connsiteX4" fmla="*/ 57640 w 264049"/>
              <a:gd name="connsiteY4" fmla="*/ 130179 h 184159"/>
              <a:gd name="connsiteX5" fmla="*/ 130665 w 264049"/>
              <a:gd name="connsiteY5" fmla="*/ 66679 h 184159"/>
              <a:gd name="connsiteX6" fmla="*/ 114790 w 264049"/>
              <a:gd name="connsiteY6" fmla="*/ 88904 h 184159"/>
              <a:gd name="connsiteX7" fmla="*/ 165590 w 264049"/>
              <a:gd name="connsiteY7" fmla="*/ 60329 h 184159"/>
              <a:gd name="connsiteX8" fmla="*/ 264015 w 264049"/>
              <a:gd name="connsiteY8" fmla="*/ 4 h 18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49" h="184159">
                <a:moveTo>
                  <a:pt x="264015" y="4"/>
                </a:moveTo>
                <a:cubicBezTo>
                  <a:pt x="265602" y="533"/>
                  <a:pt x="212686" y="42337"/>
                  <a:pt x="175115" y="63504"/>
                </a:cubicBezTo>
                <a:cubicBezTo>
                  <a:pt x="137544" y="84671"/>
                  <a:pt x="67694" y="106896"/>
                  <a:pt x="38590" y="127004"/>
                </a:cubicBezTo>
                <a:cubicBezTo>
                  <a:pt x="9486" y="147112"/>
                  <a:pt x="-2685" y="183625"/>
                  <a:pt x="490" y="184154"/>
                </a:cubicBezTo>
                <a:cubicBezTo>
                  <a:pt x="3665" y="184683"/>
                  <a:pt x="35944" y="149758"/>
                  <a:pt x="57640" y="130179"/>
                </a:cubicBezTo>
                <a:cubicBezTo>
                  <a:pt x="79336" y="110600"/>
                  <a:pt x="121140" y="73558"/>
                  <a:pt x="130665" y="66679"/>
                </a:cubicBezTo>
                <a:cubicBezTo>
                  <a:pt x="140190" y="59800"/>
                  <a:pt x="108969" y="89962"/>
                  <a:pt x="114790" y="88904"/>
                </a:cubicBezTo>
                <a:cubicBezTo>
                  <a:pt x="120611" y="87846"/>
                  <a:pt x="143365" y="71971"/>
                  <a:pt x="165590" y="60329"/>
                </a:cubicBezTo>
                <a:cubicBezTo>
                  <a:pt x="187815" y="48687"/>
                  <a:pt x="262428" y="-525"/>
                  <a:pt x="26401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C51568D4-B440-7207-6E07-7E73DB795D98}"/>
              </a:ext>
            </a:extLst>
          </p:cNvPr>
          <p:cNvSpPr/>
          <p:nvPr/>
        </p:nvSpPr>
        <p:spPr>
          <a:xfrm>
            <a:off x="3298700" y="4337019"/>
            <a:ext cx="797123" cy="295308"/>
          </a:xfrm>
          <a:custGeom>
            <a:avLst/>
            <a:gdLst>
              <a:gd name="connsiteX0" fmla="*/ 125 w 797123"/>
              <a:gd name="connsiteY0" fmla="*/ 295306 h 295308"/>
              <a:gd name="connsiteX1" fmla="*/ 209675 w 797123"/>
              <a:gd name="connsiteY1" fmla="*/ 209581 h 295308"/>
              <a:gd name="connsiteX2" fmla="*/ 323975 w 797123"/>
              <a:gd name="connsiteY2" fmla="*/ 161956 h 295308"/>
              <a:gd name="connsiteX3" fmla="*/ 276350 w 797123"/>
              <a:gd name="connsiteY3" fmla="*/ 171481 h 295308"/>
              <a:gd name="connsiteX4" fmla="*/ 422400 w 797123"/>
              <a:gd name="connsiteY4" fmla="*/ 130206 h 295308"/>
              <a:gd name="connsiteX5" fmla="*/ 584325 w 797123"/>
              <a:gd name="connsiteY5" fmla="*/ 88931 h 295308"/>
              <a:gd name="connsiteX6" fmla="*/ 520825 w 797123"/>
              <a:gd name="connsiteY6" fmla="*/ 92106 h 295308"/>
              <a:gd name="connsiteX7" fmla="*/ 666875 w 797123"/>
              <a:gd name="connsiteY7" fmla="*/ 63531 h 295308"/>
              <a:gd name="connsiteX8" fmla="*/ 708150 w 797123"/>
              <a:gd name="connsiteY8" fmla="*/ 44481 h 295308"/>
              <a:gd name="connsiteX9" fmla="*/ 797050 w 797123"/>
              <a:gd name="connsiteY9" fmla="*/ 31 h 295308"/>
              <a:gd name="connsiteX10" fmla="*/ 692275 w 797123"/>
              <a:gd name="connsiteY10" fmla="*/ 38131 h 295308"/>
              <a:gd name="connsiteX11" fmla="*/ 539875 w 797123"/>
              <a:gd name="connsiteY11" fmla="*/ 79406 h 295308"/>
              <a:gd name="connsiteX12" fmla="*/ 470025 w 797123"/>
              <a:gd name="connsiteY12" fmla="*/ 92106 h 295308"/>
              <a:gd name="connsiteX13" fmla="*/ 479550 w 797123"/>
              <a:gd name="connsiteY13" fmla="*/ 98456 h 295308"/>
              <a:gd name="connsiteX14" fmla="*/ 371600 w 797123"/>
              <a:gd name="connsiteY14" fmla="*/ 130206 h 295308"/>
              <a:gd name="connsiteX15" fmla="*/ 190625 w 797123"/>
              <a:gd name="connsiteY15" fmla="*/ 209581 h 295308"/>
              <a:gd name="connsiteX16" fmla="*/ 149350 w 797123"/>
              <a:gd name="connsiteY16" fmla="*/ 219106 h 295308"/>
              <a:gd name="connsiteX17" fmla="*/ 177925 w 797123"/>
              <a:gd name="connsiteY17" fmla="*/ 212756 h 295308"/>
              <a:gd name="connsiteX18" fmla="*/ 125 w 797123"/>
              <a:gd name="connsiteY18" fmla="*/ 295306 h 29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97123" h="295308">
                <a:moveTo>
                  <a:pt x="125" y="295306"/>
                </a:moveTo>
                <a:cubicBezTo>
                  <a:pt x="5417" y="294777"/>
                  <a:pt x="209675" y="209581"/>
                  <a:pt x="209675" y="209581"/>
                </a:cubicBezTo>
                <a:cubicBezTo>
                  <a:pt x="263650" y="187356"/>
                  <a:pt x="312863" y="168306"/>
                  <a:pt x="323975" y="161956"/>
                </a:cubicBezTo>
                <a:cubicBezTo>
                  <a:pt x="335087" y="155606"/>
                  <a:pt x="259946" y="176773"/>
                  <a:pt x="276350" y="171481"/>
                </a:cubicBezTo>
                <a:cubicBezTo>
                  <a:pt x="292754" y="166189"/>
                  <a:pt x="371071" y="143964"/>
                  <a:pt x="422400" y="130206"/>
                </a:cubicBezTo>
                <a:cubicBezTo>
                  <a:pt x="473729" y="116448"/>
                  <a:pt x="567921" y="95281"/>
                  <a:pt x="584325" y="88931"/>
                </a:cubicBezTo>
                <a:cubicBezTo>
                  <a:pt x="600729" y="82581"/>
                  <a:pt x="507067" y="96339"/>
                  <a:pt x="520825" y="92106"/>
                </a:cubicBezTo>
                <a:cubicBezTo>
                  <a:pt x="534583" y="87873"/>
                  <a:pt x="635654" y="71468"/>
                  <a:pt x="666875" y="63531"/>
                </a:cubicBezTo>
                <a:cubicBezTo>
                  <a:pt x="698096" y="55594"/>
                  <a:pt x="686454" y="55064"/>
                  <a:pt x="708150" y="44481"/>
                </a:cubicBezTo>
                <a:cubicBezTo>
                  <a:pt x="729846" y="33898"/>
                  <a:pt x="799696" y="1089"/>
                  <a:pt x="797050" y="31"/>
                </a:cubicBezTo>
                <a:cubicBezTo>
                  <a:pt x="794404" y="-1027"/>
                  <a:pt x="735137" y="24902"/>
                  <a:pt x="692275" y="38131"/>
                </a:cubicBezTo>
                <a:cubicBezTo>
                  <a:pt x="649413" y="51360"/>
                  <a:pt x="576917" y="70410"/>
                  <a:pt x="539875" y="79406"/>
                </a:cubicBezTo>
                <a:cubicBezTo>
                  <a:pt x="502833" y="88402"/>
                  <a:pt x="470025" y="92106"/>
                  <a:pt x="470025" y="92106"/>
                </a:cubicBezTo>
                <a:cubicBezTo>
                  <a:pt x="459971" y="95281"/>
                  <a:pt x="495954" y="92106"/>
                  <a:pt x="479550" y="98456"/>
                </a:cubicBezTo>
                <a:cubicBezTo>
                  <a:pt x="463146" y="104806"/>
                  <a:pt x="419754" y="111685"/>
                  <a:pt x="371600" y="130206"/>
                </a:cubicBezTo>
                <a:cubicBezTo>
                  <a:pt x="323446" y="148727"/>
                  <a:pt x="227667" y="194764"/>
                  <a:pt x="190625" y="209581"/>
                </a:cubicBezTo>
                <a:cubicBezTo>
                  <a:pt x="153583" y="224398"/>
                  <a:pt x="151467" y="218577"/>
                  <a:pt x="149350" y="219106"/>
                </a:cubicBezTo>
                <a:cubicBezTo>
                  <a:pt x="147233" y="219635"/>
                  <a:pt x="197504" y="201114"/>
                  <a:pt x="177925" y="212756"/>
                </a:cubicBezTo>
                <a:cubicBezTo>
                  <a:pt x="158346" y="224398"/>
                  <a:pt x="-5167" y="295835"/>
                  <a:pt x="125" y="295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C16563AD-6643-DD5B-1E9E-A0F4B877FA58}"/>
              </a:ext>
            </a:extLst>
          </p:cNvPr>
          <p:cNvSpPr/>
          <p:nvPr/>
        </p:nvSpPr>
        <p:spPr>
          <a:xfrm>
            <a:off x="2835273" y="4619551"/>
            <a:ext cx="512296" cy="111206"/>
          </a:xfrm>
          <a:custGeom>
            <a:avLst/>
            <a:gdLst>
              <a:gd name="connsiteX0" fmla="*/ 511177 w 512296"/>
              <a:gd name="connsiteY0" fmla="*/ 74 h 111206"/>
              <a:gd name="connsiteX1" fmla="*/ 400052 w 512296"/>
              <a:gd name="connsiteY1" fmla="*/ 28649 h 111206"/>
              <a:gd name="connsiteX2" fmla="*/ 330202 w 512296"/>
              <a:gd name="connsiteY2" fmla="*/ 34999 h 111206"/>
              <a:gd name="connsiteX3" fmla="*/ 146052 w 512296"/>
              <a:gd name="connsiteY3" fmla="*/ 50874 h 111206"/>
              <a:gd name="connsiteX4" fmla="*/ 219077 w 512296"/>
              <a:gd name="connsiteY4" fmla="*/ 54049 h 111206"/>
              <a:gd name="connsiteX5" fmla="*/ 136527 w 512296"/>
              <a:gd name="connsiteY5" fmla="*/ 79449 h 111206"/>
              <a:gd name="connsiteX6" fmla="*/ 2 w 512296"/>
              <a:gd name="connsiteY6" fmla="*/ 111199 h 111206"/>
              <a:gd name="connsiteX7" fmla="*/ 139702 w 512296"/>
              <a:gd name="connsiteY7" fmla="*/ 82624 h 111206"/>
              <a:gd name="connsiteX8" fmla="*/ 254002 w 512296"/>
              <a:gd name="connsiteY8" fmla="*/ 57224 h 111206"/>
              <a:gd name="connsiteX9" fmla="*/ 225427 w 512296"/>
              <a:gd name="connsiteY9" fmla="*/ 44524 h 111206"/>
              <a:gd name="connsiteX10" fmla="*/ 444502 w 512296"/>
              <a:gd name="connsiteY10" fmla="*/ 38174 h 111206"/>
              <a:gd name="connsiteX11" fmla="*/ 511177 w 512296"/>
              <a:gd name="connsiteY11" fmla="*/ 74 h 11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2296" h="111206">
                <a:moveTo>
                  <a:pt x="511177" y="74"/>
                </a:moveTo>
                <a:cubicBezTo>
                  <a:pt x="503769" y="-1513"/>
                  <a:pt x="430215" y="22828"/>
                  <a:pt x="400052" y="28649"/>
                </a:cubicBezTo>
                <a:cubicBezTo>
                  <a:pt x="369889" y="34470"/>
                  <a:pt x="330202" y="34999"/>
                  <a:pt x="330202" y="34999"/>
                </a:cubicBezTo>
                <a:lnTo>
                  <a:pt x="146052" y="50874"/>
                </a:lnTo>
                <a:cubicBezTo>
                  <a:pt x="127531" y="54049"/>
                  <a:pt x="220664" y="49287"/>
                  <a:pt x="219077" y="54049"/>
                </a:cubicBezTo>
                <a:cubicBezTo>
                  <a:pt x="217490" y="58811"/>
                  <a:pt x="173039" y="69924"/>
                  <a:pt x="136527" y="79449"/>
                </a:cubicBezTo>
                <a:cubicBezTo>
                  <a:pt x="100015" y="88974"/>
                  <a:pt x="-527" y="110670"/>
                  <a:pt x="2" y="111199"/>
                </a:cubicBezTo>
                <a:cubicBezTo>
                  <a:pt x="531" y="111728"/>
                  <a:pt x="139702" y="82624"/>
                  <a:pt x="139702" y="82624"/>
                </a:cubicBezTo>
                <a:cubicBezTo>
                  <a:pt x="182035" y="73628"/>
                  <a:pt x="239714" y="63574"/>
                  <a:pt x="254002" y="57224"/>
                </a:cubicBezTo>
                <a:cubicBezTo>
                  <a:pt x="268290" y="50874"/>
                  <a:pt x="193677" y="47699"/>
                  <a:pt x="225427" y="44524"/>
                </a:cubicBezTo>
                <a:cubicBezTo>
                  <a:pt x="257177" y="41349"/>
                  <a:pt x="400581" y="41349"/>
                  <a:pt x="444502" y="38174"/>
                </a:cubicBezTo>
                <a:cubicBezTo>
                  <a:pt x="488423" y="34999"/>
                  <a:pt x="518585" y="1661"/>
                  <a:pt x="511177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A7737E92-777E-9987-4E6F-7C8C50557C63}"/>
              </a:ext>
            </a:extLst>
          </p:cNvPr>
          <p:cNvSpPr/>
          <p:nvPr/>
        </p:nvSpPr>
        <p:spPr>
          <a:xfrm>
            <a:off x="2644028" y="4746532"/>
            <a:ext cx="267455" cy="89343"/>
          </a:xfrm>
          <a:custGeom>
            <a:avLst/>
            <a:gdLst>
              <a:gd name="connsiteX0" fmla="*/ 267447 w 267455"/>
              <a:gd name="connsiteY0" fmla="*/ 93 h 89343"/>
              <a:gd name="connsiteX1" fmla="*/ 124572 w 267455"/>
              <a:gd name="connsiteY1" fmla="*/ 28668 h 89343"/>
              <a:gd name="connsiteX2" fmla="*/ 747 w 267455"/>
              <a:gd name="connsiteY2" fmla="*/ 88993 h 89343"/>
              <a:gd name="connsiteX3" fmla="*/ 70597 w 267455"/>
              <a:gd name="connsiteY3" fmla="*/ 54068 h 89343"/>
              <a:gd name="connsiteX4" fmla="*/ 22972 w 267455"/>
              <a:gd name="connsiteY4" fmla="*/ 66768 h 89343"/>
              <a:gd name="connsiteX5" fmla="*/ 127747 w 267455"/>
              <a:gd name="connsiteY5" fmla="*/ 22318 h 89343"/>
              <a:gd name="connsiteX6" fmla="*/ 118222 w 267455"/>
              <a:gd name="connsiteY6" fmla="*/ 19143 h 89343"/>
              <a:gd name="connsiteX7" fmla="*/ 267447 w 267455"/>
              <a:gd name="connsiteY7" fmla="*/ 93 h 8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455" h="89343">
                <a:moveTo>
                  <a:pt x="267447" y="93"/>
                </a:moveTo>
                <a:cubicBezTo>
                  <a:pt x="268505" y="1681"/>
                  <a:pt x="169022" y="13851"/>
                  <a:pt x="124572" y="28668"/>
                </a:cubicBezTo>
                <a:cubicBezTo>
                  <a:pt x="80122" y="43485"/>
                  <a:pt x="9743" y="84760"/>
                  <a:pt x="747" y="88993"/>
                </a:cubicBezTo>
                <a:cubicBezTo>
                  <a:pt x="-8249" y="93226"/>
                  <a:pt x="66893" y="57772"/>
                  <a:pt x="70597" y="54068"/>
                </a:cubicBezTo>
                <a:cubicBezTo>
                  <a:pt x="74301" y="50364"/>
                  <a:pt x="13447" y="72060"/>
                  <a:pt x="22972" y="66768"/>
                </a:cubicBezTo>
                <a:cubicBezTo>
                  <a:pt x="32497" y="61476"/>
                  <a:pt x="127747" y="22318"/>
                  <a:pt x="127747" y="22318"/>
                </a:cubicBezTo>
                <a:cubicBezTo>
                  <a:pt x="143622" y="14381"/>
                  <a:pt x="98643" y="20730"/>
                  <a:pt x="118222" y="19143"/>
                </a:cubicBezTo>
                <a:cubicBezTo>
                  <a:pt x="137801" y="17556"/>
                  <a:pt x="266389" y="-1495"/>
                  <a:pt x="267447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231B0A48-42EE-C0CD-5D11-D5502FED88DB}"/>
              </a:ext>
            </a:extLst>
          </p:cNvPr>
          <p:cNvSpPr/>
          <p:nvPr/>
        </p:nvSpPr>
        <p:spPr>
          <a:xfrm>
            <a:off x="3341275" y="4410038"/>
            <a:ext cx="595725" cy="299735"/>
          </a:xfrm>
          <a:custGeom>
            <a:avLst/>
            <a:gdLst>
              <a:gd name="connsiteX0" fmla="*/ 2000 w 595725"/>
              <a:gd name="connsiteY0" fmla="*/ 298487 h 299735"/>
              <a:gd name="connsiteX1" fmla="*/ 211550 w 595725"/>
              <a:gd name="connsiteY1" fmla="*/ 184187 h 299735"/>
              <a:gd name="connsiteX2" fmla="*/ 173450 w 595725"/>
              <a:gd name="connsiteY2" fmla="*/ 203237 h 299735"/>
              <a:gd name="connsiteX3" fmla="*/ 436975 w 595725"/>
              <a:gd name="connsiteY3" fmla="*/ 79412 h 299735"/>
              <a:gd name="connsiteX4" fmla="*/ 405225 w 595725"/>
              <a:gd name="connsiteY4" fmla="*/ 92112 h 299735"/>
              <a:gd name="connsiteX5" fmla="*/ 522700 w 595725"/>
              <a:gd name="connsiteY5" fmla="*/ 73062 h 299735"/>
              <a:gd name="connsiteX6" fmla="*/ 465550 w 595725"/>
              <a:gd name="connsiteY6" fmla="*/ 73062 h 299735"/>
              <a:gd name="connsiteX7" fmla="*/ 595725 w 595725"/>
              <a:gd name="connsiteY7" fmla="*/ 37 h 299735"/>
              <a:gd name="connsiteX8" fmla="*/ 465550 w 595725"/>
              <a:gd name="connsiteY8" fmla="*/ 63537 h 299735"/>
              <a:gd name="connsiteX9" fmla="*/ 357600 w 595725"/>
              <a:gd name="connsiteY9" fmla="*/ 98462 h 299735"/>
              <a:gd name="connsiteX10" fmla="*/ 2000 w 595725"/>
              <a:gd name="connsiteY10" fmla="*/ 298487 h 29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5725" h="299735">
                <a:moveTo>
                  <a:pt x="2000" y="298487"/>
                </a:moveTo>
                <a:cubicBezTo>
                  <a:pt x="-22342" y="312774"/>
                  <a:pt x="182975" y="200062"/>
                  <a:pt x="211550" y="184187"/>
                </a:cubicBezTo>
                <a:cubicBezTo>
                  <a:pt x="240125" y="168312"/>
                  <a:pt x="173450" y="203237"/>
                  <a:pt x="173450" y="203237"/>
                </a:cubicBezTo>
                <a:lnTo>
                  <a:pt x="436975" y="79412"/>
                </a:lnTo>
                <a:cubicBezTo>
                  <a:pt x="475604" y="60891"/>
                  <a:pt x="390938" y="93170"/>
                  <a:pt x="405225" y="92112"/>
                </a:cubicBezTo>
                <a:cubicBezTo>
                  <a:pt x="419512" y="91054"/>
                  <a:pt x="512646" y="76237"/>
                  <a:pt x="522700" y="73062"/>
                </a:cubicBezTo>
                <a:cubicBezTo>
                  <a:pt x="532754" y="69887"/>
                  <a:pt x="453379" y="85233"/>
                  <a:pt x="465550" y="73062"/>
                </a:cubicBezTo>
                <a:cubicBezTo>
                  <a:pt x="477721" y="60891"/>
                  <a:pt x="595725" y="1624"/>
                  <a:pt x="595725" y="37"/>
                </a:cubicBezTo>
                <a:cubicBezTo>
                  <a:pt x="595725" y="-1550"/>
                  <a:pt x="505237" y="47133"/>
                  <a:pt x="465550" y="63537"/>
                </a:cubicBezTo>
                <a:cubicBezTo>
                  <a:pt x="425863" y="79941"/>
                  <a:pt x="433271" y="60362"/>
                  <a:pt x="357600" y="98462"/>
                </a:cubicBezTo>
                <a:cubicBezTo>
                  <a:pt x="281929" y="136562"/>
                  <a:pt x="26342" y="284200"/>
                  <a:pt x="2000" y="298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349A37BB-A7F5-5AA2-3712-6964C0C0D39C}"/>
              </a:ext>
            </a:extLst>
          </p:cNvPr>
          <p:cNvSpPr/>
          <p:nvPr/>
        </p:nvSpPr>
        <p:spPr>
          <a:xfrm>
            <a:off x="2717308" y="4724331"/>
            <a:ext cx="594417" cy="95319"/>
          </a:xfrm>
          <a:custGeom>
            <a:avLst/>
            <a:gdLst>
              <a:gd name="connsiteX0" fmla="*/ 492 w 594417"/>
              <a:gd name="connsiteY0" fmla="*/ 95319 h 95319"/>
              <a:gd name="connsiteX1" fmla="*/ 254492 w 594417"/>
              <a:gd name="connsiteY1" fmla="*/ 22294 h 95319"/>
              <a:gd name="connsiteX2" fmla="*/ 251317 w 594417"/>
              <a:gd name="connsiteY2" fmla="*/ 25469 h 95319"/>
              <a:gd name="connsiteX3" fmla="*/ 559292 w 594417"/>
              <a:gd name="connsiteY3" fmla="*/ 12769 h 95319"/>
              <a:gd name="connsiteX4" fmla="*/ 543417 w 594417"/>
              <a:gd name="connsiteY4" fmla="*/ 6419 h 95319"/>
              <a:gd name="connsiteX5" fmla="*/ 594217 w 594417"/>
              <a:gd name="connsiteY5" fmla="*/ 3244 h 95319"/>
              <a:gd name="connsiteX6" fmla="*/ 521192 w 594417"/>
              <a:gd name="connsiteY6" fmla="*/ 69 h 95319"/>
              <a:gd name="connsiteX7" fmla="*/ 486267 w 594417"/>
              <a:gd name="connsiteY7" fmla="*/ 6419 h 95319"/>
              <a:gd name="connsiteX8" fmla="*/ 337042 w 594417"/>
              <a:gd name="connsiteY8" fmla="*/ 3244 h 95319"/>
              <a:gd name="connsiteX9" fmla="*/ 194167 w 594417"/>
              <a:gd name="connsiteY9" fmla="*/ 22294 h 95319"/>
              <a:gd name="connsiteX10" fmla="*/ 492 w 594417"/>
              <a:gd name="connsiteY10" fmla="*/ 95319 h 95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4417" h="95319">
                <a:moveTo>
                  <a:pt x="492" y="95319"/>
                </a:moveTo>
                <a:cubicBezTo>
                  <a:pt x="10546" y="95319"/>
                  <a:pt x="212688" y="33936"/>
                  <a:pt x="254492" y="22294"/>
                </a:cubicBezTo>
                <a:cubicBezTo>
                  <a:pt x="296296" y="10652"/>
                  <a:pt x="251317" y="25469"/>
                  <a:pt x="251317" y="25469"/>
                </a:cubicBezTo>
                <a:lnTo>
                  <a:pt x="559292" y="12769"/>
                </a:lnTo>
                <a:cubicBezTo>
                  <a:pt x="607975" y="9594"/>
                  <a:pt x="537596" y="8006"/>
                  <a:pt x="543417" y="6419"/>
                </a:cubicBezTo>
                <a:cubicBezTo>
                  <a:pt x="549238" y="4831"/>
                  <a:pt x="597921" y="4302"/>
                  <a:pt x="594217" y="3244"/>
                </a:cubicBezTo>
                <a:cubicBezTo>
                  <a:pt x="590513" y="2186"/>
                  <a:pt x="539184" y="-460"/>
                  <a:pt x="521192" y="69"/>
                </a:cubicBezTo>
                <a:cubicBezTo>
                  <a:pt x="503200" y="598"/>
                  <a:pt x="486267" y="6419"/>
                  <a:pt x="486267" y="6419"/>
                </a:cubicBezTo>
                <a:cubicBezTo>
                  <a:pt x="455575" y="6948"/>
                  <a:pt x="385725" y="598"/>
                  <a:pt x="337042" y="3244"/>
                </a:cubicBezTo>
                <a:cubicBezTo>
                  <a:pt x="288359" y="5890"/>
                  <a:pt x="251317" y="6948"/>
                  <a:pt x="194167" y="22294"/>
                </a:cubicBezTo>
                <a:cubicBezTo>
                  <a:pt x="137017" y="37640"/>
                  <a:pt x="-9562" y="95319"/>
                  <a:pt x="492" y="95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64E87326-717E-83AB-7AFA-562F8931F697}"/>
              </a:ext>
            </a:extLst>
          </p:cNvPr>
          <p:cNvSpPr/>
          <p:nvPr/>
        </p:nvSpPr>
        <p:spPr>
          <a:xfrm>
            <a:off x="4086117" y="4298497"/>
            <a:ext cx="66789" cy="312318"/>
          </a:xfrm>
          <a:custGeom>
            <a:avLst/>
            <a:gdLst>
              <a:gd name="connsiteX0" fmla="*/ 66783 w 66789"/>
              <a:gd name="connsiteY0" fmla="*/ 453 h 312318"/>
              <a:gd name="connsiteX1" fmla="*/ 25508 w 66789"/>
              <a:gd name="connsiteY1" fmla="*/ 86178 h 312318"/>
              <a:gd name="connsiteX2" fmla="*/ 108 w 66789"/>
              <a:gd name="connsiteY2" fmla="*/ 181428 h 312318"/>
              <a:gd name="connsiteX3" fmla="*/ 15983 w 66789"/>
              <a:gd name="connsiteY3" fmla="*/ 140153 h 312318"/>
              <a:gd name="connsiteX4" fmla="*/ 6458 w 66789"/>
              <a:gd name="connsiteY4" fmla="*/ 210003 h 312318"/>
              <a:gd name="connsiteX5" fmla="*/ 6458 w 66789"/>
              <a:gd name="connsiteY5" fmla="*/ 311603 h 312318"/>
              <a:gd name="connsiteX6" fmla="*/ 9633 w 66789"/>
              <a:gd name="connsiteY6" fmla="*/ 251278 h 312318"/>
              <a:gd name="connsiteX7" fmla="*/ 15983 w 66789"/>
              <a:gd name="connsiteY7" fmla="*/ 175078 h 312318"/>
              <a:gd name="connsiteX8" fmla="*/ 15983 w 66789"/>
              <a:gd name="connsiteY8" fmla="*/ 200478 h 312318"/>
              <a:gd name="connsiteX9" fmla="*/ 41383 w 66789"/>
              <a:gd name="connsiteY9" fmla="*/ 130628 h 312318"/>
              <a:gd name="connsiteX10" fmla="*/ 22333 w 66789"/>
              <a:gd name="connsiteY10" fmla="*/ 165553 h 312318"/>
              <a:gd name="connsiteX11" fmla="*/ 22333 w 66789"/>
              <a:gd name="connsiteY11" fmla="*/ 124278 h 312318"/>
              <a:gd name="connsiteX12" fmla="*/ 66783 w 66789"/>
              <a:gd name="connsiteY12" fmla="*/ 453 h 312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789" h="312318">
                <a:moveTo>
                  <a:pt x="66783" y="453"/>
                </a:moveTo>
                <a:cubicBezTo>
                  <a:pt x="67312" y="-5897"/>
                  <a:pt x="36620" y="56016"/>
                  <a:pt x="25508" y="86178"/>
                </a:cubicBezTo>
                <a:cubicBezTo>
                  <a:pt x="14396" y="116340"/>
                  <a:pt x="1695" y="172432"/>
                  <a:pt x="108" y="181428"/>
                </a:cubicBezTo>
                <a:cubicBezTo>
                  <a:pt x="-1479" y="190424"/>
                  <a:pt x="14925" y="135391"/>
                  <a:pt x="15983" y="140153"/>
                </a:cubicBezTo>
                <a:cubicBezTo>
                  <a:pt x="17041" y="144915"/>
                  <a:pt x="8045" y="181428"/>
                  <a:pt x="6458" y="210003"/>
                </a:cubicBezTo>
                <a:cubicBezTo>
                  <a:pt x="4870" y="238578"/>
                  <a:pt x="5929" y="304724"/>
                  <a:pt x="6458" y="311603"/>
                </a:cubicBezTo>
                <a:cubicBezTo>
                  <a:pt x="6987" y="318482"/>
                  <a:pt x="8046" y="274032"/>
                  <a:pt x="9633" y="251278"/>
                </a:cubicBezTo>
                <a:cubicBezTo>
                  <a:pt x="11220" y="228524"/>
                  <a:pt x="14925" y="183545"/>
                  <a:pt x="15983" y="175078"/>
                </a:cubicBezTo>
                <a:cubicBezTo>
                  <a:pt x="17041" y="166611"/>
                  <a:pt x="11750" y="207886"/>
                  <a:pt x="15983" y="200478"/>
                </a:cubicBezTo>
                <a:cubicBezTo>
                  <a:pt x="20216" y="193070"/>
                  <a:pt x="40325" y="136449"/>
                  <a:pt x="41383" y="130628"/>
                </a:cubicBezTo>
                <a:cubicBezTo>
                  <a:pt x="42441" y="124807"/>
                  <a:pt x="25508" y="166611"/>
                  <a:pt x="22333" y="165553"/>
                </a:cubicBezTo>
                <a:cubicBezTo>
                  <a:pt x="19158" y="164495"/>
                  <a:pt x="16512" y="148091"/>
                  <a:pt x="22333" y="124278"/>
                </a:cubicBezTo>
                <a:cubicBezTo>
                  <a:pt x="28154" y="100465"/>
                  <a:pt x="66254" y="6803"/>
                  <a:pt x="66783" y="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A4DC68DF-CE85-2502-99C6-D0379985CE01}"/>
              </a:ext>
            </a:extLst>
          </p:cNvPr>
          <p:cNvSpPr/>
          <p:nvPr/>
        </p:nvSpPr>
        <p:spPr>
          <a:xfrm>
            <a:off x="3535808" y="4630414"/>
            <a:ext cx="563419" cy="501829"/>
          </a:xfrm>
          <a:custGeom>
            <a:avLst/>
            <a:gdLst>
              <a:gd name="connsiteX0" fmla="*/ 563117 w 563419"/>
              <a:gd name="connsiteY0" fmla="*/ 1911 h 501829"/>
              <a:gd name="connsiteX1" fmla="*/ 474217 w 563419"/>
              <a:gd name="connsiteY1" fmla="*/ 179711 h 501829"/>
              <a:gd name="connsiteX2" fmla="*/ 490092 w 563419"/>
              <a:gd name="connsiteY2" fmla="*/ 167011 h 501829"/>
              <a:gd name="connsiteX3" fmla="*/ 274192 w 563419"/>
              <a:gd name="connsiteY3" fmla="*/ 373386 h 501829"/>
              <a:gd name="connsiteX4" fmla="*/ 80517 w 563419"/>
              <a:gd name="connsiteY4" fmla="*/ 459111 h 501829"/>
              <a:gd name="connsiteX5" fmla="*/ 194817 w 563419"/>
              <a:gd name="connsiteY5" fmla="*/ 414661 h 501829"/>
              <a:gd name="connsiteX6" fmla="*/ 1142 w 563419"/>
              <a:gd name="connsiteY6" fmla="*/ 500386 h 501829"/>
              <a:gd name="connsiteX7" fmla="*/ 124967 w 563419"/>
              <a:gd name="connsiteY7" fmla="*/ 459111 h 501829"/>
              <a:gd name="connsiteX8" fmla="*/ 334517 w 563419"/>
              <a:gd name="connsiteY8" fmla="*/ 341636 h 501829"/>
              <a:gd name="connsiteX9" fmla="*/ 445642 w 563419"/>
              <a:gd name="connsiteY9" fmla="*/ 243211 h 501829"/>
              <a:gd name="connsiteX10" fmla="*/ 401192 w 563419"/>
              <a:gd name="connsiteY10" fmla="*/ 262261 h 501829"/>
              <a:gd name="connsiteX11" fmla="*/ 477392 w 563419"/>
              <a:gd name="connsiteY11" fmla="*/ 179711 h 501829"/>
              <a:gd name="connsiteX12" fmla="*/ 499617 w 563419"/>
              <a:gd name="connsiteY12" fmla="*/ 122561 h 501829"/>
              <a:gd name="connsiteX13" fmla="*/ 502792 w 563419"/>
              <a:gd name="connsiteY13" fmla="*/ 87636 h 501829"/>
              <a:gd name="connsiteX14" fmla="*/ 563117 w 563419"/>
              <a:gd name="connsiteY14" fmla="*/ 1911 h 50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3419" h="501829">
                <a:moveTo>
                  <a:pt x="563117" y="1911"/>
                </a:moveTo>
                <a:cubicBezTo>
                  <a:pt x="558354" y="17257"/>
                  <a:pt x="474217" y="179711"/>
                  <a:pt x="474217" y="179711"/>
                </a:cubicBezTo>
                <a:cubicBezTo>
                  <a:pt x="462046" y="207228"/>
                  <a:pt x="523429" y="134732"/>
                  <a:pt x="490092" y="167011"/>
                </a:cubicBezTo>
                <a:cubicBezTo>
                  <a:pt x="456755" y="199290"/>
                  <a:pt x="342454" y="324703"/>
                  <a:pt x="274192" y="373386"/>
                </a:cubicBezTo>
                <a:cubicBezTo>
                  <a:pt x="205930" y="422069"/>
                  <a:pt x="93746" y="452232"/>
                  <a:pt x="80517" y="459111"/>
                </a:cubicBezTo>
                <a:cubicBezTo>
                  <a:pt x="67288" y="465990"/>
                  <a:pt x="208046" y="407782"/>
                  <a:pt x="194817" y="414661"/>
                </a:cubicBezTo>
                <a:cubicBezTo>
                  <a:pt x="181588" y="421540"/>
                  <a:pt x="12784" y="492978"/>
                  <a:pt x="1142" y="500386"/>
                </a:cubicBezTo>
                <a:cubicBezTo>
                  <a:pt x="-10500" y="507794"/>
                  <a:pt x="69405" y="485569"/>
                  <a:pt x="124967" y="459111"/>
                </a:cubicBezTo>
                <a:cubicBezTo>
                  <a:pt x="180529" y="432653"/>
                  <a:pt x="281071" y="377619"/>
                  <a:pt x="334517" y="341636"/>
                </a:cubicBezTo>
                <a:cubicBezTo>
                  <a:pt x="387963" y="305653"/>
                  <a:pt x="434530" y="256440"/>
                  <a:pt x="445642" y="243211"/>
                </a:cubicBezTo>
                <a:cubicBezTo>
                  <a:pt x="456754" y="229982"/>
                  <a:pt x="395900" y="272844"/>
                  <a:pt x="401192" y="262261"/>
                </a:cubicBezTo>
                <a:cubicBezTo>
                  <a:pt x="406484" y="251678"/>
                  <a:pt x="460988" y="202994"/>
                  <a:pt x="477392" y="179711"/>
                </a:cubicBezTo>
                <a:cubicBezTo>
                  <a:pt x="493796" y="156428"/>
                  <a:pt x="495384" y="137907"/>
                  <a:pt x="499617" y="122561"/>
                </a:cubicBezTo>
                <a:cubicBezTo>
                  <a:pt x="503850" y="107215"/>
                  <a:pt x="490621" y="107215"/>
                  <a:pt x="502792" y="87636"/>
                </a:cubicBezTo>
                <a:cubicBezTo>
                  <a:pt x="514963" y="68057"/>
                  <a:pt x="567880" y="-13435"/>
                  <a:pt x="563117" y="1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9A8CEBCE-24DE-36E6-E361-0E7BBDF87857}"/>
              </a:ext>
            </a:extLst>
          </p:cNvPr>
          <p:cNvSpPr/>
          <p:nvPr/>
        </p:nvSpPr>
        <p:spPr>
          <a:xfrm>
            <a:off x="2711305" y="4854360"/>
            <a:ext cx="673653" cy="276958"/>
          </a:xfrm>
          <a:custGeom>
            <a:avLst/>
            <a:gdLst>
              <a:gd name="connsiteX0" fmla="*/ 145 w 673653"/>
              <a:gd name="connsiteY0" fmla="*/ 215 h 276958"/>
              <a:gd name="connsiteX1" fmla="*/ 165245 w 673653"/>
              <a:gd name="connsiteY1" fmla="*/ 136740 h 276958"/>
              <a:gd name="connsiteX2" fmla="*/ 181120 w 673653"/>
              <a:gd name="connsiteY2" fmla="*/ 171665 h 276958"/>
              <a:gd name="connsiteX3" fmla="*/ 304945 w 673653"/>
              <a:gd name="connsiteY3" fmla="*/ 235165 h 276958"/>
              <a:gd name="connsiteX4" fmla="*/ 260495 w 673653"/>
              <a:gd name="connsiteY4" fmla="*/ 235165 h 276958"/>
              <a:gd name="connsiteX5" fmla="*/ 485920 w 673653"/>
              <a:gd name="connsiteY5" fmla="*/ 273265 h 276958"/>
              <a:gd name="connsiteX6" fmla="*/ 463695 w 673653"/>
              <a:gd name="connsiteY6" fmla="*/ 270090 h 276958"/>
              <a:gd name="connsiteX7" fmla="*/ 673245 w 673653"/>
              <a:gd name="connsiteY7" fmla="*/ 225640 h 276958"/>
              <a:gd name="connsiteX8" fmla="*/ 514495 w 673653"/>
              <a:gd name="connsiteY8" fmla="*/ 270090 h 276958"/>
              <a:gd name="connsiteX9" fmla="*/ 422420 w 673653"/>
              <a:gd name="connsiteY9" fmla="*/ 263740 h 276958"/>
              <a:gd name="connsiteX10" fmla="*/ 298595 w 673653"/>
              <a:gd name="connsiteY10" fmla="*/ 216115 h 276958"/>
              <a:gd name="connsiteX11" fmla="*/ 165245 w 673653"/>
              <a:gd name="connsiteY11" fmla="*/ 111340 h 276958"/>
              <a:gd name="connsiteX12" fmla="*/ 196995 w 673653"/>
              <a:gd name="connsiteY12" fmla="*/ 171665 h 276958"/>
              <a:gd name="connsiteX13" fmla="*/ 145 w 673653"/>
              <a:gd name="connsiteY13" fmla="*/ 215 h 27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73653" h="276958">
                <a:moveTo>
                  <a:pt x="145" y="215"/>
                </a:moveTo>
                <a:cubicBezTo>
                  <a:pt x="-5147" y="-5606"/>
                  <a:pt x="135083" y="108165"/>
                  <a:pt x="165245" y="136740"/>
                </a:cubicBezTo>
                <a:cubicBezTo>
                  <a:pt x="195407" y="165315"/>
                  <a:pt x="157837" y="155261"/>
                  <a:pt x="181120" y="171665"/>
                </a:cubicBezTo>
                <a:cubicBezTo>
                  <a:pt x="204403" y="188069"/>
                  <a:pt x="291716" y="224582"/>
                  <a:pt x="304945" y="235165"/>
                </a:cubicBezTo>
                <a:cubicBezTo>
                  <a:pt x="318174" y="245748"/>
                  <a:pt x="230333" y="228815"/>
                  <a:pt x="260495" y="235165"/>
                </a:cubicBezTo>
                <a:cubicBezTo>
                  <a:pt x="290657" y="241515"/>
                  <a:pt x="452053" y="267444"/>
                  <a:pt x="485920" y="273265"/>
                </a:cubicBezTo>
                <a:cubicBezTo>
                  <a:pt x="519787" y="279086"/>
                  <a:pt x="432474" y="278027"/>
                  <a:pt x="463695" y="270090"/>
                </a:cubicBezTo>
                <a:cubicBezTo>
                  <a:pt x="494916" y="262153"/>
                  <a:pt x="664778" y="225640"/>
                  <a:pt x="673245" y="225640"/>
                </a:cubicBezTo>
                <a:cubicBezTo>
                  <a:pt x="681712" y="225640"/>
                  <a:pt x="556299" y="263740"/>
                  <a:pt x="514495" y="270090"/>
                </a:cubicBezTo>
                <a:cubicBezTo>
                  <a:pt x="472691" y="276440"/>
                  <a:pt x="458403" y="272736"/>
                  <a:pt x="422420" y="263740"/>
                </a:cubicBezTo>
                <a:cubicBezTo>
                  <a:pt x="386437" y="254744"/>
                  <a:pt x="341457" y="241515"/>
                  <a:pt x="298595" y="216115"/>
                </a:cubicBezTo>
                <a:cubicBezTo>
                  <a:pt x="255733" y="190715"/>
                  <a:pt x="182178" y="118748"/>
                  <a:pt x="165245" y="111340"/>
                </a:cubicBezTo>
                <a:cubicBezTo>
                  <a:pt x="148312" y="103932"/>
                  <a:pt x="218691" y="188598"/>
                  <a:pt x="196995" y="171665"/>
                </a:cubicBezTo>
                <a:cubicBezTo>
                  <a:pt x="175299" y="154732"/>
                  <a:pt x="5437" y="6036"/>
                  <a:pt x="145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D430662B-BB67-05F8-D38A-6E18C0C09348}"/>
              </a:ext>
            </a:extLst>
          </p:cNvPr>
          <p:cNvSpPr/>
          <p:nvPr/>
        </p:nvSpPr>
        <p:spPr>
          <a:xfrm>
            <a:off x="2593846" y="4857744"/>
            <a:ext cx="220567" cy="143210"/>
          </a:xfrm>
          <a:custGeom>
            <a:avLst/>
            <a:gdLst>
              <a:gd name="connsiteX0" fmla="*/ 129 w 220567"/>
              <a:gd name="connsiteY0" fmla="*/ 6 h 143210"/>
              <a:gd name="connsiteX1" fmla="*/ 133479 w 220567"/>
              <a:gd name="connsiteY1" fmla="*/ 57156 h 143210"/>
              <a:gd name="connsiteX2" fmla="*/ 219204 w 220567"/>
              <a:gd name="connsiteY2" fmla="*/ 142881 h 143210"/>
              <a:gd name="connsiteX3" fmla="*/ 184279 w 220567"/>
              <a:gd name="connsiteY3" fmla="*/ 85731 h 143210"/>
              <a:gd name="connsiteX4" fmla="*/ 158879 w 220567"/>
              <a:gd name="connsiteY4" fmla="*/ 60331 h 143210"/>
              <a:gd name="connsiteX5" fmla="*/ 129 w 220567"/>
              <a:gd name="connsiteY5" fmla="*/ 6 h 143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567" h="143210">
                <a:moveTo>
                  <a:pt x="129" y="6"/>
                </a:moveTo>
                <a:cubicBezTo>
                  <a:pt x="-4104" y="-523"/>
                  <a:pt x="96967" y="33344"/>
                  <a:pt x="133479" y="57156"/>
                </a:cubicBezTo>
                <a:cubicBezTo>
                  <a:pt x="169991" y="80968"/>
                  <a:pt x="210737" y="138118"/>
                  <a:pt x="219204" y="142881"/>
                </a:cubicBezTo>
                <a:cubicBezTo>
                  <a:pt x="227671" y="147644"/>
                  <a:pt x="194333" y="99489"/>
                  <a:pt x="184279" y="85731"/>
                </a:cubicBezTo>
                <a:cubicBezTo>
                  <a:pt x="174225" y="71973"/>
                  <a:pt x="183750" y="73031"/>
                  <a:pt x="158879" y="60331"/>
                </a:cubicBezTo>
                <a:cubicBezTo>
                  <a:pt x="134008" y="47631"/>
                  <a:pt x="4362" y="535"/>
                  <a:pt x="12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E1ACB29C-58C2-868D-C0DC-A236715497C2}"/>
              </a:ext>
            </a:extLst>
          </p:cNvPr>
          <p:cNvSpPr/>
          <p:nvPr/>
        </p:nvSpPr>
        <p:spPr>
          <a:xfrm>
            <a:off x="3022752" y="5121119"/>
            <a:ext cx="474981" cy="52589"/>
          </a:xfrm>
          <a:custGeom>
            <a:avLst/>
            <a:gdLst>
              <a:gd name="connsiteX0" fmla="*/ 3023 w 474981"/>
              <a:gd name="connsiteY0" fmla="*/ 156 h 52589"/>
              <a:gd name="connsiteX1" fmla="*/ 260198 w 474981"/>
              <a:gd name="connsiteY1" fmla="*/ 47781 h 52589"/>
              <a:gd name="connsiteX2" fmla="*/ 196698 w 474981"/>
              <a:gd name="connsiteY2" fmla="*/ 50956 h 52589"/>
              <a:gd name="connsiteX3" fmla="*/ 472923 w 474981"/>
              <a:gd name="connsiteY3" fmla="*/ 28731 h 52589"/>
              <a:gd name="connsiteX4" fmla="*/ 330048 w 474981"/>
              <a:gd name="connsiteY4" fmla="*/ 28731 h 52589"/>
              <a:gd name="connsiteX5" fmla="*/ 130023 w 474981"/>
              <a:gd name="connsiteY5" fmla="*/ 31906 h 52589"/>
              <a:gd name="connsiteX6" fmla="*/ 3023 w 474981"/>
              <a:gd name="connsiteY6" fmla="*/ 156 h 52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4981" h="52589">
                <a:moveTo>
                  <a:pt x="3023" y="156"/>
                </a:moveTo>
                <a:cubicBezTo>
                  <a:pt x="24719" y="2802"/>
                  <a:pt x="227919" y="39314"/>
                  <a:pt x="260198" y="47781"/>
                </a:cubicBezTo>
                <a:cubicBezTo>
                  <a:pt x="292477" y="56248"/>
                  <a:pt x="196698" y="50956"/>
                  <a:pt x="196698" y="50956"/>
                </a:cubicBezTo>
                <a:lnTo>
                  <a:pt x="472923" y="28731"/>
                </a:lnTo>
                <a:cubicBezTo>
                  <a:pt x="495148" y="25027"/>
                  <a:pt x="330048" y="28731"/>
                  <a:pt x="330048" y="28731"/>
                </a:cubicBezTo>
                <a:cubicBezTo>
                  <a:pt x="272898" y="29260"/>
                  <a:pt x="178177" y="34552"/>
                  <a:pt x="130023" y="31906"/>
                </a:cubicBezTo>
                <a:cubicBezTo>
                  <a:pt x="81869" y="29260"/>
                  <a:pt x="-18673" y="-2490"/>
                  <a:pt x="3023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C265ECDC-445B-6E98-69E9-5A048F8ECB53}"/>
              </a:ext>
            </a:extLst>
          </p:cNvPr>
          <p:cNvSpPr/>
          <p:nvPr/>
        </p:nvSpPr>
        <p:spPr>
          <a:xfrm>
            <a:off x="2578019" y="4873625"/>
            <a:ext cx="637951" cy="356989"/>
          </a:xfrm>
          <a:custGeom>
            <a:avLst/>
            <a:gdLst>
              <a:gd name="connsiteX0" fmla="*/ 81 w 637951"/>
              <a:gd name="connsiteY0" fmla="*/ 0 h 356989"/>
              <a:gd name="connsiteX1" fmla="*/ 238206 w 637951"/>
              <a:gd name="connsiteY1" fmla="*/ 165100 h 356989"/>
              <a:gd name="connsiteX2" fmla="*/ 219156 w 637951"/>
              <a:gd name="connsiteY2" fmla="*/ 161925 h 356989"/>
              <a:gd name="connsiteX3" fmla="*/ 371556 w 637951"/>
              <a:gd name="connsiteY3" fmla="*/ 247650 h 356989"/>
              <a:gd name="connsiteX4" fmla="*/ 444581 w 637951"/>
              <a:gd name="connsiteY4" fmla="*/ 304800 h 356989"/>
              <a:gd name="connsiteX5" fmla="*/ 438231 w 637951"/>
              <a:gd name="connsiteY5" fmla="*/ 295275 h 356989"/>
              <a:gd name="connsiteX6" fmla="*/ 635081 w 637951"/>
              <a:gd name="connsiteY6" fmla="*/ 355600 h 356989"/>
              <a:gd name="connsiteX7" fmla="*/ 543006 w 637951"/>
              <a:gd name="connsiteY7" fmla="*/ 330200 h 356989"/>
              <a:gd name="connsiteX8" fmla="*/ 374731 w 637951"/>
              <a:gd name="connsiteY8" fmla="*/ 247650 h 356989"/>
              <a:gd name="connsiteX9" fmla="*/ 320756 w 637951"/>
              <a:gd name="connsiteY9" fmla="*/ 209550 h 356989"/>
              <a:gd name="connsiteX10" fmla="*/ 266781 w 637951"/>
              <a:gd name="connsiteY10" fmla="*/ 165100 h 356989"/>
              <a:gd name="connsiteX11" fmla="*/ 81 w 637951"/>
              <a:gd name="connsiteY11" fmla="*/ 0 h 35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7951" h="356989">
                <a:moveTo>
                  <a:pt x="81" y="0"/>
                </a:moveTo>
                <a:cubicBezTo>
                  <a:pt x="-4681" y="0"/>
                  <a:pt x="201693" y="138112"/>
                  <a:pt x="238206" y="165100"/>
                </a:cubicBezTo>
                <a:cubicBezTo>
                  <a:pt x="274719" y="192088"/>
                  <a:pt x="196931" y="148167"/>
                  <a:pt x="219156" y="161925"/>
                </a:cubicBezTo>
                <a:cubicBezTo>
                  <a:pt x="241381" y="175683"/>
                  <a:pt x="333985" y="223838"/>
                  <a:pt x="371556" y="247650"/>
                </a:cubicBezTo>
                <a:cubicBezTo>
                  <a:pt x="409127" y="271462"/>
                  <a:pt x="444581" y="304800"/>
                  <a:pt x="444581" y="304800"/>
                </a:cubicBezTo>
                <a:cubicBezTo>
                  <a:pt x="455694" y="312738"/>
                  <a:pt x="406481" y="286808"/>
                  <a:pt x="438231" y="295275"/>
                </a:cubicBezTo>
                <a:cubicBezTo>
                  <a:pt x="469981" y="303742"/>
                  <a:pt x="617619" y="349779"/>
                  <a:pt x="635081" y="355600"/>
                </a:cubicBezTo>
                <a:cubicBezTo>
                  <a:pt x="652543" y="361421"/>
                  <a:pt x="586398" y="348192"/>
                  <a:pt x="543006" y="330200"/>
                </a:cubicBezTo>
                <a:cubicBezTo>
                  <a:pt x="499614" y="312208"/>
                  <a:pt x="411773" y="267758"/>
                  <a:pt x="374731" y="247650"/>
                </a:cubicBezTo>
                <a:cubicBezTo>
                  <a:pt x="337689" y="227542"/>
                  <a:pt x="338748" y="223308"/>
                  <a:pt x="320756" y="209550"/>
                </a:cubicBezTo>
                <a:cubicBezTo>
                  <a:pt x="302764" y="195792"/>
                  <a:pt x="317581" y="198967"/>
                  <a:pt x="266781" y="165100"/>
                </a:cubicBezTo>
                <a:cubicBezTo>
                  <a:pt x="215981" y="131233"/>
                  <a:pt x="4843" y="0"/>
                  <a:pt x="8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166FA7A2-275B-1103-1C96-7CA32E125B57}"/>
              </a:ext>
            </a:extLst>
          </p:cNvPr>
          <p:cNvSpPr/>
          <p:nvPr/>
        </p:nvSpPr>
        <p:spPr>
          <a:xfrm>
            <a:off x="3663685" y="4393862"/>
            <a:ext cx="419914" cy="580234"/>
          </a:xfrm>
          <a:custGeom>
            <a:avLst/>
            <a:gdLst>
              <a:gd name="connsiteX0" fmla="*/ 346340 w 419914"/>
              <a:gd name="connsiteY0" fmla="*/ 338 h 580234"/>
              <a:gd name="connsiteX1" fmla="*/ 403490 w 419914"/>
              <a:gd name="connsiteY1" fmla="*/ 79713 h 580234"/>
              <a:gd name="connsiteX2" fmla="*/ 368565 w 419914"/>
              <a:gd name="connsiteY2" fmla="*/ 159088 h 580234"/>
              <a:gd name="connsiteX3" fmla="*/ 393965 w 419914"/>
              <a:gd name="connsiteY3" fmla="*/ 149563 h 580234"/>
              <a:gd name="connsiteX4" fmla="*/ 346340 w 419914"/>
              <a:gd name="connsiteY4" fmla="*/ 247988 h 580234"/>
              <a:gd name="connsiteX5" fmla="*/ 349515 w 419914"/>
              <a:gd name="connsiteY5" fmla="*/ 257513 h 580234"/>
              <a:gd name="connsiteX6" fmla="*/ 270140 w 419914"/>
              <a:gd name="connsiteY6" fmla="*/ 374988 h 580234"/>
              <a:gd name="connsiteX7" fmla="*/ 286015 w 419914"/>
              <a:gd name="connsiteY7" fmla="*/ 368638 h 580234"/>
              <a:gd name="connsiteX8" fmla="*/ 178065 w 419914"/>
              <a:gd name="connsiteY8" fmla="*/ 489288 h 580234"/>
              <a:gd name="connsiteX9" fmla="*/ 187590 w 419914"/>
              <a:gd name="connsiteY9" fmla="*/ 476588 h 580234"/>
              <a:gd name="connsiteX10" fmla="*/ 3440 w 419914"/>
              <a:gd name="connsiteY10" fmla="*/ 578188 h 580234"/>
              <a:gd name="connsiteX11" fmla="*/ 79640 w 419914"/>
              <a:gd name="connsiteY11" fmla="*/ 536913 h 580234"/>
              <a:gd name="connsiteX12" fmla="*/ 228865 w 419914"/>
              <a:gd name="connsiteY12" fmla="*/ 444838 h 580234"/>
              <a:gd name="connsiteX13" fmla="*/ 324115 w 419914"/>
              <a:gd name="connsiteY13" fmla="*/ 327363 h 580234"/>
              <a:gd name="connsiteX14" fmla="*/ 305065 w 419914"/>
              <a:gd name="connsiteY14" fmla="*/ 346413 h 580234"/>
              <a:gd name="connsiteX15" fmla="*/ 371740 w 419914"/>
              <a:gd name="connsiteY15" fmla="*/ 232113 h 580234"/>
              <a:gd name="connsiteX16" fmla="*/ 359040 w 419914"/>
              <a:gd name="connsiteY16" fmla="*/ 257513 h 580234"/>
              <a:gd name="connsiteX17" fmla="*/ 397140 w 419914"/>
              <a:gd name="connsiteY17" fmla="*/ 149563 h 580234"/>
              <a:gd name="connsiteX18" fmla="*/ 419365 w 419914"/>
              <a:gd name="connsiteY18" fmla="*/ 111463 h 580234"/>
              <a:gd name="connsiteX19" fmla="*/ 346340 w 419914"/>
              <a:gd name="connsiteY19" fmla="*/ 338 h 580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19914" h="580234">
                <a:moveTo>
                  <a:pt x="346340" y="338"/>
                </a:moveTo>
                <a:cubicBezTo>
                  <a:pt x="343694" y="-4954"/>
                  <a:pt x="399786" y="53255"/>
                  <a:pt x="403490" y="79713"/>
                </a:cubicBezTo>
                <a:cubicBezTo>
                  <a:pt x="407194" y="106171"/>
                  <a:pt x="370152" y="147446"/>
                  <a:pt x="368565" y="159088"/>
                </a:cubicBezTo>
                <a:cubicBezTo>
                  <a:pt x="366978" y="170730"/>
                  <a:pt x="397669" y="134746"/>
                  <a:pt x="393965" y="149563"/>
                </a:cubicBezTo>
                <a:cubicBezTo>
                  <a:pt x="390261" y="164380"/>
                  <a:pt x="346340" y="247988"/>
                  <a:pt x="346340" y="247988"/>
                </a:cubicBezTo>
                <a:cubicBezTo>
                  <a:pt x="338932" y="265980"/>
                  <a:pt x="362215" y="236346"/>
                  <a:pt x="349515" y="257513"/>
                </a:cubicBezTo>
                <a:cubicBezTo>
                  <a:pt x="336815" y="278680"/>
                  <a:pt x="280723" y="356467"/>
                  <a:pt x="270140" y="374988"/>
                </a:cubicBezTo>
                <a:cubicBezTo>
                  <a:pt x="259557" y="393509"/>
                  <a:pt x="301361" y="349588"/>
                  <a:pt x="286015" y="368638"/>
                </a:cubicBezTo>
                <a:cubicBezTo>
                  <a:pt x="270669" y="387688"/>
                  <a:pt x="194469" y="471296"/>
                  <a:pt x="178065" y="489288"/>
                </a:cubicBezTo>
                <a:cubicBezTo>
                  <a:pt x="161661" y="507280"/>
                  <a:pt x="216694" y="461771"/>
                  <a:pt x="187590" y="476588"/>
                </a:cubicBezTo>
                <a:cubicBezTo>
                  <a:pt x="158486" y="491405"/>
                  <a:pt x="21432" y="568134"/>
                  <a:pt x="3440" y="578188"/>
                </a:cubicBezTo>
                <a:cubicBezTo>
                  <a:pt x="-14552" y="588242"/>
                  <a:pt x="42069" y="559138"/>
                  <a:pt x="79640" y="536913"/>
                </a:cubicBezTo>
                <a:cubicBezTo>
                  <a:pt x="117211" y="514688"/>
                  <a:pt x="188119" y="479763"/>
                  <a:pt x="228865" y="444838"/>
                </a:cubicBezTo>
                <a:cubicBezTo>
                  <a:pt x="269611" y="409913"/>
                  <a:pt x="311415" y="343767"/>
                  <a:pt x="324115" y="327363"/>
                </a:cubicBezTo>
                <a:cubicBezTo>
                  <a:pt x="336815" y="310959"/>
                  <a:pt x="297128" y="362288"/>
                  <a:pt x="305065" y="346413"/>
                </a:cubicBezTo>
                <a:cubicBezTo>
                  <a:pt x="313002" y="330538"/>
                  <a:pt x="362744" y="246930"/>
                  <a:pt x="371740" y="232113"/>
                </a:cubicBezTo>
                <a:cubicBezTo>
                  <a:pt x="380736" y="217296"/>
                  <a:pt x="354807" y="271271"/>
                  <a:pt x="359040" y="257513"/>
                </a:cubicBezTo>
                <a:cubicBezTo>
                  <a:pt x="363273" y="243755"/>
                  <a:pt x="387086" y="173905"/>
                  <a:pt x="397140" y="149563"/>
                </a:cubicBezTo>
                <a:cubicBezTo>
                  <a:pt x="407194" y="125221"/>
                  <a:pt x="423069" y="133159"/>
                  <a:pt x="419365" y="111463"/>
                </a:cubicBezTo>
                <a:cubicBezTo>
                  <a:pt x="415661" y="89767"/>
                  <a:pt x="348986" y="5630"/>
                  <a:pt x="346340" y="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71322A36-3F4B-233D-7D81-2C14EFA9F969}"/>
              </a:ext>
            </a:extLst>
          </p:cNvPr>
          <p:cNvSpPr/>
          <p:nvPr/>
        </p:nvSpPr>
        <p:spPr>
          <a:xfrm>
            <a:off x="3368674" y="4974673"/>
            <a:ext cx="365889" cy="95824"/>
          </a:xfrm>
          <a:custGeom>
            <a:avLst/>
            <a:gdLst>
              <a:gd name="connsiteX0" fmla="*/ 1 w 365889"/>
              <a:gd name="connsiteY0" fmla="*/ 95802 h 95824"/>
              <a:gd name="connsiteX1" fmla="*/ 180976 w 365889"/>
              <a:gd name="connsiteY1" fmla="*/ 48177 h 95824"/>
              <a:gd name="connsiteX2" fmla="*/ 365126 w 365889"/>
              <a:gd name="connsiteY2" fmla="*/ 19602 h 95824"/>
              <a:gd name="connsiteX3" fmla="*/ 250826 w 365889"/>
              <a:gd name="connsiteY3" fmla="*/ 41827 h 95824"/>
              <a:gd name="connsiteX4" fmla="*/ 361951 w 365889"/>
              <a:gd name="connsiteY4" fmla="*/ 552 h 95824"/>
              <a:gd name="connsiteX5" fmla="*/ 292101 w 365889"/>
              <a:gd name="connsiteY5" fmla="*/ 19602 h 95824"/>
              <a:gd name="connsiteX6" fmla="*/ 184151 w 365889"/>
              <a:gd name="connsiteY6" fmla="*/ 41827 h 95824"/>
              <a:gd name="connsiteX7" fmla="*/ 1 w 365889"/>
              <a:gd name="connsiteY7" fmla="*/ 95802 h 95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889" h="95824">
                <a:moveTo>
                  <a:pt x="1" y="95802"/>
                </a:moveTo>
                <a:cubicBezTo>
                  <a:pt x="-528" y="96860"/>
                  <a:pt x="120122" y="60877"/>
                  <a:pt x="180976" y="48177"/>
                </a:cubicBezTo>
                <a:cubicBezTo>
                  <a:pt x="241830" y="35477"/>
                  <a:pt x="353484" y="20660"/>
                  <a:pt x="365126" y="19602"/>
                </a:cubicBezTo>
                <a:cubicBezTo>
                  <a:pt x="376768" y="18544"/>
                  <a:pt x="251355" y="45002"/>
                  <a:pt x="250826" y="41827"/>
                </a:cubicBezTo>
                <a:cubicBezTo>
                  <a:pt x="250297" y="38652"/>
                  <a:pt x="355072" y="4256"/>
                  <a:pt x="361951" y="552"/>
                </a:cubicBezTo>
                <a:cubicBezTo>
                  <a:pt x="368830" y="-3152"/>
                  <a:pt x="321734" y="12723"/>
                  <a:pt x="292101" y="19602"/>
                </a:cubicBezTo>
                <a:cubicBezTo>
                  <a:pt x="262468" y="26481"/>
                  <a:pt x="229130" y="30715"/>
                  <a:pt x="184151" y="41827"/>
                </a:cubicBezTo>
                <a:cubicBezTo>
                  <a:pt x="139172" y="52939"/>
                  <a:pt x="530" y="94744"/>
                  <a:pt x="1" y="95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EA8048B4-89AF-1B01-5641-D695D4DF236A}"/>
              </a:ext>
            </a:extLst>
          </p:cNvPr>
          <p:cNvSpPr/>
          <p:nvPr/>
        </p:nvSpPr>
        <p:spPr>
          <a:xfrm>
            <a:off x="3437544" y="4692113"/>
            <a:ext cx="45635" cy="321345"/>
          </a:xfrm>
          <a:custGeom>
            <a:avLst/>
            <a:gdLst>
              <a:gd name="connsiteX0" fmla="*/ 42256 w 45635"/>
              <a:gd name="connsiteY0" fmla="*/ 537 h 321345"/>
              <a:gd name="connsiteX1" fmla="*/ 16856 w 45635"/>
              <a:gd name="connsiteY1" fmla="*/ 121187 h 321345"/>
              <a:gd name="connsiteX2" fmla="*/ 981 w 45635"/>
              <a:gd name="connsiteY2" fmla="*/ 175162 h 321345"/>
              <a:gd name="connsiteX3" fmla="*/ 45431 w 45635"/>
              <a:gd name="connsiteY3" fmla="*/ 321212 h 321345"/>
              <a:gd name="connsiteX4" fmla="*/ 16856 w 45635"/>
              <a:gd name="connsiteY4" fmla="*/ 200562 h 321345"/>
              <a:gd name="connsiteX5" fmla="*/ 981 w 45635"/>
              <a:gd name="connsiteY5" fmla="*/ 156112 h 321345"/>
              <a:gd name="connsiteX6" fmla="*/ 20031 w 45635"/>
              <a:gd name="connsiteY6" fmla="*/ 83087 h 321345"/>
              <a:gd name="connsiteX7" fmla="*/ 4156 w 45635"/>
              <a:gd name="connsiteY7" fmla="*/ 102137 h 321345"/>
              <a:gd name="connsiteX8" fmla="*/ 13681 w 45635"/>
              <a:gd name="connsiteY8" fmla="*/ 76737 h 321345"/>
              <a:gd name="connsiteX9" fmla="*/ 42256 w 45635"/>
              <a:gd name="connsiteY9" fmla="*/ 537 h 321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635" h="321345">
                <a:moveTo>
                  <a:pt x="42256" y="537"/>
                </a:moveTo>
                <a:cubicBezTo>
                  <a:pt x="42785" y="7945"/>
                  <a:pt x="23735" y="92083"/>
                  <a:pt x="16856" y="121187"/>
                </a:cubicBezTo>
                <a:cubicBezTo>
                  <a:pt x="9977" y="150291"/>
                  <a:pt x="-3781" y="141825"/>
                  <a:pt x="981" y="175162"/>
                </a:cubicBezTo>
                <a:cubicBezTo>
                  <a:pt x="5743" y="208499"/>
                  <a:pt x="42785" y="316979"/>
                  <a:pt x="45431" y="321212"/>
                </a:cubicBezTo>
                <a:cubicBezTo>
                  <a:pt x="48077" y="325445"/>
                  <a:pt x="24264" y="228079"/>
                  <a:pt x="16856" y="200562"/>
                </a:cubicBezTo>
                <a:cubicBezTo>
                  <a:pt x="9448" y="173045"/>
                  <a:pt x="452" y="175691"/>
                  <a:pt x="981" y="156112"/>
                </a:cubicBezTo>
                <a:cubicBezTo>
                  <a:pt x="1510" y="136533"/>
                  <a:pt x="19502" y="92083"/>
                  <a:pt x="20031" y="83087"/>
                </a:cubicBezTo>
                <a:cubicBezTo>
                  <a:pt x="20560" y="74091"/>
                  <a:pt x="5214" y="103195"/>
                  <a:pt x="4156" y="102137"/>
                </a:cubicBezTo>
                <a:cubicBezTo>
                  <a:pt x="3098" y="101079"/>
                  <a:pt x="6802" y="88908"/>
                  <a:pt x="13681" y="76737"/>
                </a:cubicBezTo>
                <a:cubicBezTo>
                  <a:pt x="20560" y="64566"/>
                  <a:pt x="41727" y="-6871"/>
                  <a:pt x="42256" y="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39CDD717-7949-1C03-2C73-17A64AAB70E4}"/>
              </a:ext>
            </a:extLst>
          </p:cNvPr>
          <p:cNvSpPr/>
          <p:nvPr/>
        </p:nvSpPr>
        <p:spPr>
          <a:xfrm>
            <a:off x="3333665" y="4762497"/>
            <a:ext cx="116582" cy="166793"/>
          </a:xfrm>
          <a:custGeom>
            <a:avLst/>
            <a:gdLst>
              <a:gd name="connsiteX0" fmla="*/ 85 w 116582"/>
              <a:gd name="connsiteY0" fmla="*/ 3 h 166793"/>
              <a:gd name="connsiteX1" fmla="*/ 76285 w 116582"/>
              <a:gd name="connsiteY1" fmla="*/ 73028 h 166793"/>
              <a:gd name="connsiteX2" fmla="*/ 114385 w 116582"/>
              <a:gd name="connsiteY2" fmla="*/ 165103 h 166793"/>
              <a:gd name="connsiteX3" fmla="*/ 111210 w 116582"/>
              <a:gd name="connsiteY3" fmla="*/ 130178 h 166793"/>
              <a:gd name="connsiteX4" fmla="*/ 104860 w 116582"/>
              <a:gd name="connsiteY4" fmla="*/ 98428 h 166793"/>
              <a:gd name="connsiteX5" fmla="*/ 98510 w 116582"/>
              <a:gd name="connsiteY5" fmla="*/ 88903 h 166793"/>
              <a:gd name="connsiteX6" fmla="*/ 92160 w 116582"/>
              <a:gd name="connsiteY6" fmla="*/ 69853 h 166793"/>
              <a:gd name="connsiteX7" fmla="*/ 85 w 116582"/>
              <a:gd name="connsiteY7" fmla="*/ 3 h 166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582" h="166793">
                <a:moveTo>
                  <a:pt x="85" y="3"/>
                </a:moveTo>
                <a:cubicBezTo>
                  <a:pt x="-2561" y="532"/>
                  <a:pt x="57235" y="45511"/>
                  <a:pt x="76285" y="73028"/>
                </a:cubicBezTo>
                <a:cubicBezTo>
                  <a:pt x="95335" y="100545"/>
                  <a:pt x="108564" y="155578"/>
                  <a:pt x="114385" y="165103"/>
                </a:cubicBezTo>
                <a:cubicBezTo>
                  <a:pt x="120206" y="174628"/>
                  <a:pt x="112797" y="141290"/>
                  <a:pt x="111210" y="130178"/>
                </a:cubicBezTo>
                <a:cubicBezTo>
                  <a:pt x="109623" y="119066"/>
                  <a:pt x="104860" y="98428"/>
                  <a:pt x="104860" y="98428"/>
                </a:cubicBezTo>
                <a:cubicBezTo>
                  <a:pt x="102743" y="91549"/>
                  <a:pt x="98510" y="88903"/>
                  <a:pt x="98510" y="88903"/>
                </a:cubicBezTo>
                <a:cubicBezTo>
                  <a:pt x="96393" y="84141"/>
                  <a:pt x="103273" y="83611"/>
                  <a:pt x="92160" y="69853"/>
                </a:cubicBezTo>
                <a:cubicBezTo>
                  <a:pt x="81047" y="56095"/>
                  <a:pt x="2731" y="-526"/>
                  <a:pt x="8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9221122F-5445-7146-4543-C31DFD10BEB3}"/>
              </a:ext>
            </a:extLst>
          </p:cNvPr>
          <p:cNvSpPr/>
          <p:nvPr/>
        </p:nvSpPr>
        <p:spPr>
          <a:xfrm>
            <a:off x="2389098" y="4171949"/>
            <a:ext cx="239828" cy="457205"/>
          </a:xfrm>
          <a:custGeom>
            <a:avLst/>
            <a:gdLst>
              <a:gd name="connsiteX0" fmla="*/ 239802 w 239828"/>
              <a:gd name="connsiteY0" fmla="*/ 1 h 457205"/>
              <a:gd name="connsiteX1" fmla="*/ 81052 w 239828"/>
              <a:gd name="connsiteY1" fmla="*/ 171451 h 457205"/>
              <a:gd name="connsiteX2" fmla="*/ 23902 w 239828"/>
              <a:gd name="connsiteY2" fmla="*/ 292101 h 457205"/>
              <a:gd name="connsiteX3" fmla="*/ 42952 w 239828"/>
              <a:gd name="connsiteY3" fmla="*/ 263526 h 457205"/>
              <a:gd name="connsiteX4" fmla="*/ 1677 w 239828"/>
              <a:gd name="connsiteY4" fmla="*/ 371476 h 457205"/>
              <a:gd name="connsiteX5" fmla="*/ 8027 w 239828"/>
              <a:gd name="connsiteY5" fmla="*/ 457201 h 457205"/>
              <a:gd name="connsiteX6" fmla="*/ 8027 w 239828"/>
              <a:gd name="connsiteY6" fmla="*/ 374651 h 457205"/>
              <a:gd name="connsiteX7" fmla="*/ 39777 w 239828"/>
              <a:gd name="connsiteY7" fmla="*/ 234951 h 457205"/>
              <a:gd name="connsiteX8" fmla="*/ 71527 w 239828"/>
              <a:gd name="connsiteY8" fmla="*/ 152401 h 457205"/>
              <a:gd name="connsiteX9" fmla="*/ 68352 w 239828"/>
              <a:gd name="connsiteY9" fmla="*/ 174626 h 457205"/>
              <a:gd name="connsiteX10" fmla="*/ 239802 w 239828"/>
              <a:gd name="connsiteY10" fmla="*/ 1 h 457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9828" h="457205">
                <a:moveTo>
                  <a:pt x="239802" y="1"/>
                </a:moveTo>
                <a:cubicBezTo>
                  <a:pt x="241919" y="-528"/>
                  <a:pt x="117035" y="122768"/>
                  <a:pt x="81052" y="171451"/>
                </a:cubicBezTo>
                <a:cubicBezTo>
                  <a:pt x="45069" y="220134"/>
                  <a:pt x="30252" y="276755"/>
                  <a:pt x="23902" y="292101"/>
                </a:cubicBezTo>
                <a:cubicBezTo>
                  <a:pt x="17552" y="307447"/>
                  <a:pt x="46656" y="250297"/>
                  <a:pt x="42952" y="263526"/>
                </a:cubicBezTo>
                <a:cubicBezTo>
                  <a:pt x="39248" y="276755"/>
                  <a:pt x="7498" y="339197"/>
                  <a:pt x="1677" y="371476"/>
                </a:cubicBezTo>
                <a:cubicBezTo>
                  <a:pt x="-4144" y="403755"/>
                  <a:pt x="6969" y="456672"/>
                  <a:pt x="8027" y="457201"/>
                </a:cubicBezTo>
                <a:cubicBezTo>
                  <a:pt x="9085" y="457730"/>
                  <a:pt x="2735" y="411693"/>
                  <a:pt x="8027" y="374651"/>
                </a:cubicBezTo>
                <a:cubicBezTo>
                  <a:pt x="13319" y="337609"/>
                  <a:pt x="29194" y="271993"/>
                  <a:pt x="39777" y="234951"/>
                </a:cubicBezTo>
                <a:cubicBezTo>
                  <a:pt x="50360" y="197909"/>
                  <a:pt x="66764" y="162455"/>
                  <a:pt x="71527" y="152401"/>
                </a:cubicBezTo>
                <a:cubicBezTo>
                  <a:pt x="76289" y="142347"/>
                  <a:pt x="40835" y="198438"/>
                  <a:pt x="68352" y="174626"/>
                </a:cubicBezTo>
                <a:cubicBezTo>
                  <a:pt x="95869" y="150814"/>
                  <a:pt x="237685" y="530"/>
                  <a:pt x="23980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D1945FAB-8D99-69A2-8FAC-62EDEAD66DF4}"/>
              </a:ext>
            </a:extLst>
          </p:cNvPr>
          <p:cNvSpPr/>
          <p:nvPr/>
        </p:nvSpPr>
        <p:spPr>
          <a:xfrm>
            <a:off x="3575050" y="3832225"/>
            <a:ext cx="675123" cy="387682"/>
          </a:xfrm>
          <a:custGeom>
            <a:avLst/>
            <a:gdLst>
              <a:gd name="connsiteX0" fmla="*/ 0 w 675123"/>
              <a:gd name="connsiteY0" fmla="*/ 0 h 387682"/>
              <a:gd name="connsiteX1" fmla="*/ 444500 w 675123"/>
              <a:gd name="connsiteY1" fmla="*/ 133350 h 387682"/>
              <a:gd name="connsiteX2" fmla="*/ 428625 w 675123"/>
              <a:gd name="connsiteY2" fmla="*/ 117475 h 387682"/>
              <a:gd name="connsiteX3" fmla="*/ 523875 w 675123"/>
              <a:gd name="connsiteY3" fmla="*/ 228600 h 387682"/>
              <a:gd name="connsiteX4" fmla="*/ 511175 w 675123"/>
              <a:gd name="connsiteY4" fmla="*/ 222250 h 387682"/>
              <a:gd name="connsiteX5" fmla="*/ 654050 w 675123"/>
              <a:gd name="connsiteY5" fmla="*/ 320675 h 387682"/>
              <a:gd name="connsiteX6" fmla="*/ 673100 w 675123"/>
              <a:gd name="connsiteY6" fmla="*/ 387350 h 387682"/>
              <a:gd name="connsiteX7" fmla="*/ 641350 w 675123"/>
              <a:gd name="connsiteY7" fmla="*/ 342900 h 387682"/>
              <a:gd name="connsiteX8" fmla="*/ 561975 w 675123"/>
              <a:gd name="connsiteY8" fmla="*/ 266700 h 387682"/>
              <a:gd name="connsiteX9" fmla="*/ 511175 w 675123"/>
              <a:gd name="connsiteY9" fmla="*/ 184150 h 387682"/>
              <a:gd name="connsiteX10" fmla="*/ 434975 w 675123"/>
              <a:gd name="connsiteY10" fmla="*/ 130175 h 387682"/>
              <a:gd name="connsiteX11" fmla="*/ 346075 w 675123"/>
              <a:gd name="connsiteY11" fmla="*/ 98425 h 387682"/>
              <a:gd name="connsiteX12" fmla="*/ 231775 w 675123"/>
              <a:gd name="connsiteY12" fmla="*/ 57150 h 387682"/>
              <a:gd name="connsiteX13" fmla="*/ 241300 w 675123"/>
              <a:gd name="connsiteY13" fmla="*/ 60325 h 387682"/>
              <a:gd name="connsiteX14" fmla="*/ 114300 w 675123"/>
              <a:gd name="connsiteY14" fmla="*/ 34925 h 387682"/>
              <a:gd name="connsiteX15" fmla="*/ 0 w 675123"/>
              <a:gd name="connsiteY15" fmla="*/ 0 h 38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75123" h="387682">
                <a:moveTo>
                  <a:pt x="0" y="0"/>
                </a:moveTo>
                <a:lnTo>
                  <a:pt x="444500" y="133350"/>
                </a:lnTo>
                <a:cubicBezTo>
                  <a:pt x="515937" y="152929"/>
                  <a:pt x="415396" y="101600"/>
                  <a:pt x="428625" y="117475"/>
                </a:cubicBezTo>
                <a:cubicBezTo>
                  <a:pt x="441854" y="133350"/>
                  <a:pt x="510117" y="211138"/>
                  <a:pt x="523875" y="228600"/>
                </a:cubicBezTo>
                <a:cubicBezTo>
                  <a:pt x="537633" y="246062"/>
                  <a:pt x="489479" y="206904"/>
                  <a:pt x="511175" y="222250"/>
                </a:cubicBezTo>
                <a:cubicBezTo>
                  <a:pt x="532871" y="237596"/>
                  <a:pt x="627063" y="293158"/>
                  <a:pt x="654050" y="320675"/>
                </a:cubicBezTo>
                <a:cubicBezTo>
                  <a:pt x="681038" y="348192"/>
                  <a:pt x="675217" y="383646"/>
                  <a:pt x="673100" y="387350"/>
                </a:cubicBezTo>
                <a:cubicBezTo>
                  <a:pt x="670983" y="391054"/>
                  <a:pt x="659871" y="363008"/>
                  <a:pt x="641350" y="342900"/>
                </a:cubicBezTo>
                <a:cubicBezTo>
                  <a:pt x="622829" y="322792"/>
                  <a:pt x="583671" y="293158"/>
                  <a:pt x="561975" y="266700"/>
                </a:cubicBezTo>
                <a:cubicBezTo>
                  <a:pt x="540279" y="240242"/>
                  <a:pt x="532342" y="206904"/>
                  <a:pt x="511175" y="184150"/>
                </a:cubicBezTo>
                <a:cubicBezTo>
                  <a:pt x="490008" y="161396"/>
                  <a:pt x="462492" y="144463"/>
                  <a:pt x="434975" y="130175"/>
                </a:cubicBezTo>
                <a:cubicBezTo>
                  <a:pt x="407458" y="115888"/>
                  <a:pt x="346075" y="98425"/>
                  <a:pt x="346075" y="98425"/>
                </a:cubicBezTo>
                <a:lnTo>
                  <a:pt x="231775" y="57150"/>
                </a:lnTo>
                <a:cubicBezTo>
                  <a:pt x="214313" y="50800"/>
                  <a:pt x="260879" y="64029"/>
                  <a:pt x="241300" y="60325"/>
                </a:cubicBezTo>
                <a:cubicBezTo>
                  <a:pt x="221721" y="56621"/>
                  <a:pt x="149225" y="45508"/>
                  <a:pt x="114300" y="349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C51160EE-A542-C58C-B6CD-B26546A70B90}"/>
              </a:ext>
            </a:extLst>
          </p:cNvPr>
          <p:cNvSpPr/>
          <p:nvPr/>
        </p:nvSpPr>
        <p:spPr>
          <a:xfrm>
            <a:off x="3224821" y="4765538"/>
            <a:ext cx="246910" cy="283423"/>
          </a:xfrm>
          <a:custGeom>
            <a:avLst/>
            <a:gdLst>
              <a:gd name="connsiteX0" fmla="*/ 45504 w 246910"/>
              <a:gd name="connsiteY0" fmla="*/ 100 h 283423"/>
              <a:gd name="connsiteX1" fmla="*/ 9645 w 246910"/>
              <a:gd name="connsiteY1" fmla="*/ 100504 h 283423"/>
              <a:gd name="connsiteX2" fmla="*/ 52675 w 246910"/>
              <a:gd name="connsiteY2" fmla="*/ 247526 h 283423"/>
              <a:gd name="connsiteX3" fmla="*/ 81363 w 246910"/>
              <a:gd name="connsiteY3" fmla="*/ 283384 h 283423"/>
              <a:gd name="connsiteX4" fmla="*/ 246313 w 246910"/>
              <a:gd name="connsiteY4" fmla="*/ 243940 h 283423"/>
              <a:gd name="connsiteX5" fmla="*/ 135151 w 246910"/>
              <a:gd name="connsiteY5" fmla="*/ 269041 h 283423"/>
              <a:gd name="connsiteX6" fmla="*/ 92120 w 246910"/>
              <a:gd name="connsiteY6" fmla="*/ 272627 h 283423"/>
              <a:gd name="connsiteX7" fmla="*/ 59847 w 246910"/>
              <a:gd name="connsiteY7" fmla="*/ 226010 h 283423"/>
              <a:gd name="connsiteX8" fmla="*/ 2473 w 246910"/>
              <a:gd name="connsiteY8" fmla="*/ 132777 h 283423"/>
              <a:gd name="connsiteX9" fmla="*/ 9645 w 246910"/>
              <a:gd name="connsiteY9" fmla="*/ 150707 h 283423"/>
              <a:gd name="connsiteX10" fmla="*/ 2473 w 246910"/>
              <a:gd name="connsiteY10" fmla="*/ 82575 h 283423"/>
              <a:gd name="connsiteX11" fmla="*/ 45504 w 246910"/>
              <a:gd name="connsiteY11" fmla="*/ 100 h 283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6910" h="283423">
                <a:moveTo>
                  <a:pt x="45504" y="100"/>
                </a:moveTo>
                <a:cubicBezTo>
                  <a:pt x="46699" y="3088"/>
                  <a:pt x="8450" y="59266"/>
                  <a:pt x="9645" y="100504"/>
                </a:cubicBezTo>
                <a:cubicBezTo>
                  <a:pt x="10840" y="141742"/>
                  <a:pt x="40722" y="217046"/>
                  <a:pt x="52675" y="247526"/>
                </a:cubicBezTo>
                <a:cubicBezTo>
                  <a:pt x="64628" y="278006"/>
                  <a:pt x="49090" y="283982"/>
                  <a:pt x="81363" y="283384"/>
                </a:cubicBezTo>
                <a:cubicBezTo>
                  <a:pt x="113636" y="282786"/>
                  <a:pt x="237348" y="246331"/>
                  <a:pt x="246313" y="243940"/>
                </a:cubicBezTo>
                <a:cubicBezTo>
                  <a:pt x="255278" y="241550"/>
                  <a:pt x="160850" y="264260"/>
                  <a:pt x="135151" y="269041"/>
                </a:cubicBezTo>
                <a:cubicBezTo>
                  <a:pt x="109452" y="273822"/>
                  <a:pt x="104671" y="279799"/>
                  <a:pt x="92120" y="272627"/>
                </a:cubicBezTo>
                <a:cubicBezTo>
                  <a:pt x="79569" y="265455"/>
                  <a:pt x="74788" y="249318"/>
                  <a:pt x="59847" y="226010"/>
                </a:cubicBezTo>
                <a:cubicBezTo>
                  <a:pt x="44906" y="202702"/>
                  <a:pt x="10840" y="145327"/>
                  <a:pt x="2473" y="132777"/>
                </a:cubicBezTo>
                <a:cubicBezTo>
                  <a:pt x="-5894" y="120227"/>
                  <a:pt x="9645" y="159074"/>
                  <a:pt x="9645" y="150707"/>
                </a:cubicBezTo>
                <a:cubicBezTo>
                  <a:pt x="9645" y="142340"/>
                  <a:pt x="-3504" y="103493"/>
                  <a:pt x="2473" y="82575"/>
                </a:cubicBezTo>
                <a:cubicBezTo>
                  <a:pt x="8450" y="61657"/>
                  <a:pt x="44309" y="-2888"/>
                  <a:pt x="45504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DEB4EBA8-97BF-2B83-B66C-39F529009FD0}"/>
              </a:ext>
            </a:extLst>
          </p:cNvPr>
          <p:cNvSpPr/>
          <p:nvPr/>
        </p:nvSpPr>
        <p:spPr>
          <a:xfrm>
            <a:off x="3078580" y="4783567"/>
            <a:ext cx="170255" cy="276662"/>
          </a:xfrm>
          <a:custGeom>
            <a:avLst/>
            <a:gdLst>
              <a:gd name="connsiteX0" fmla="*/ 12451 w 170255"/>
              <a:gd name="connsiteY0" fmla="*/ 0 h 276662"/>
              <a:gd name="connsiteX1" fmla="*/ 1693 w 170255"/>
              <a:gd name="connsiteY1" fmla="*/ 93233 h 276662"/>
              <a:gd name="connsiteX2" fmla="*/ 55481 w 170255"/>
              <a:gd name="connsiteY2" fmla="*/ 222325 h 276662"/>
              <a:gd name="connsiteX3" fmla="*/ 55481 w 170255"/>
              <a:gd name="connsiteY3" fmla="*/ 211567 h 276662"/>
              <a:gd name="connsiteX4" fmla="*/ 112855 w 170255"/>
              <a:gd name="connsiteY4" fmla="*/ 276113 h 276662"/>
              <a:gd name="connsiteX5" fmla="*/ 170229 w 170255"/>
              <a:gd name="connsiteY5" fmla="*/ 243840 h 276662"/>
              <a:gd name="connsiteX6" fmla="*/ 105684 w 170255"/>
              <a:gd name="connsiteY6" fmla="*/ 265355 h 276662"/>
              <a:gd name="connsiteX7" fmla="*/ 84168 w 170255"/>
              <a:gd name="connsiteY7" fmla="*/ 225911 h 276662"/>
              <a:gd name="connsiteX8" fmla="*/ 37552 w 170255"/>
              <a:gd name="connsiteY8" fmla="*/ 175708 h 276662"/>
              <a:gd name="connsiteX9" fmla="*/ 12451 w 170255"/>
              <a:gd name="connsiteY9" fmla="*/ 125506 h 276662"/>
              <a:gd name="connsiteX10" fmla="*/ 1693 w 170255"/>
              <a:gd name="connsiteY10" fmla="*/ 93233 h 276662"/>
              <a:gd name="connsiteX11" fmla="*/ 12451 w 170255"/>
              <a:gd name="connsiteY11" fmla="*/ 0 h 276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0255" h="276662">
                <a:moveTo>
                  <a:pt x="12451" y="0"/>
                </a:moveTo>
                <a:cubicBezTo>
                  <a:pt x="12451" y="0"/>
                  <a:pt x="-5479" y="56179"/>
                  <a:pt x="1693" y="93233"/>
                </a:cubicBezTo>
                <a:cubicBezTo>
                  <a:pt x="8865" y="130287"/>
                  <a:pt x="55481" y="222325"/>
                  <a:pt x="55481" y="222325"/>
                </a:cubicBezTo>
                <a:cubicBezTo>
                  <a:pt x="64446" y="242047"/>
                  <a:pt x="45919" y="202602"/>
                  <a:pt x="55481" y="211567"/>
                </a:cubicBezTo>
                <a:cubicBezTo>
                  <a:pt x="65043" y="220532"/>
                  <a:pt x="93730" y="270734"/>
                  <a:pt x="112855" y="276113"/>
                </a:cubicBezTo>
                <a:cubicBezTo>
                  <a:pt x="131980" y="281492"/>
                  <a:pt x="171424" y="245633"/>
                  <a:pt x="170229" y="243840"/>
                </a:cubicBezTo>
                <a:cubicBezTo>
                  <a:pt x="169034" y="242047"/>
                  <a:pt x="120027" y="268343"/>
                  <a:pt x="105684" y="265355"/>
                </a:cubicBezTo>
                <a:cubicBezTo>
                  <a:pt x="91341" y="262367"/>
                  <a:pt x="95523" y="240852"/>
                  <a:pt x="84168" y="225911"/>
                </a:cubicBezTo>
                <a:cubicBezTo>
                  <a:pt x="72813" y="210970"/>
                  <a:pt x="49505" y="192442"/>
                  <a:pt x="37552" y="175708"/>
                </a:cubicBezTo>
                <a:cubicBezTo>
                  <a:pt x="25599" y="158974"/>
                  <a:pt x="18428" y="139252"/>
                  <a:pt x="12451" y="125506"/>
                </a:cubicBezTo>
                <a:cubicBezTo>
                  <a:pt x="6474" y="111760"/>
                  <a:pt x="2291" y="108772"/>
                  <a:pt x="1693" y="93233"/>
                </a:cubicBezTo>
                <a:cubicBezTo>
                  <a:pt x="1095" y="77694"/>
                  <a:pt x="12451" y="0"/>
                  <a:pt x="1245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F3ADD905-7752-155D-D387-71AE8575DDCA}"/>
              </a:ext>
            </a:extLst>
          </p:cNvPr>
          <p:cNvSpPr/>
          <p:nvPr/>
        </p:nvSpPr>
        <p:spPr>
          <a:xfrm>
            <a:off x="3485424" y="4657724"/>
            <a:ext cx="180156" cy="315940"/>
          </a:xfrm>
          <a:custGeom>
            <a:avLst/>
            <a:gdLst>
              <a:gd name="connsiteX0" fmla="*/ 14397 w 180156"/>
              <a:gd name="connsiteY0" fmla="*/ 337 h 315940"/>
              <a:gd name="connsiteX1" fmla="*/ 161418 w 180156"/>
              <a:gd name="connsiteY1" fmla="*/ 168874 h 315940"/>
              <a:gd name="connsiteX2" fmla="*/ 168590 w 180156"/>
              <a:gd name="connsiteY2" fmla="*/ 226248 h 315940"/>
              <a:gd name="connsiteX3" fmla="*/ 154247 w 180156"/>
              <a:gd name="connsiteY3" fmla="*/ 254935 h 315940"/>
              <a:gd name="connsiteX4" fmla="*/ 114802 w 180156"/>
              <a:gd name="connsiteY4" fmla="*/ 280036 h 315940"/>
              <a:gd name="connsiteX5" fmla="*/ 75357 w 180156"/>
              <a:gd name="connsiteY5" fmla="*/ 305137 h 315940"/>
              <a:gd name="connsiteX6" fmla="*/ 54 w 180156"/>
              <a:gd name="connsiteY6" fmla="*/ 315895 h 315940"/>
              <a:gd name="connsiteX7" fmla="*/ 64600 w 180156"/>
              <a:gd name="connsiteY7" fmla="*/ 301551 h 315940"/>
              <a:gd name="connsiteX8" fmla="*/ 139903 w 180156"/>
              <a:gd name="connsiteY8" fmla="*/ 265692 h 315940"/>
              <a:gd name="connsiteX9" fmla="*/ 179348 w 180156"/>
              <a:gd name="connsiteY9" fmla="*/ 208318 h 315940"/>
              <a:gd name="connsiteX10" fmla="*/ 165004 w 180156"/>
              <a:gd name="connsiteY10" fmla="*/ 161702 h 315940"/>
              <a:gd name="connsiteX11" fmla="*/ 147075 w 180156"/>
              <a:gd name="connsiteY11" fmla="*/ 125843 h 315940"/>
              <a:gd name="connsiteX12" fmla="*/ 14397 w 180156"/>
              <a:gd name="connsiteY12" fmla="*/ 337 h 31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156" h="315940">
                <a:moveTo>
                  <a:pt x="14397" y="337"/>
                </a:moveTo>
                <a:cubicBezTo>
                  <a:pt x="16788" y="7509"/>
                  <a:pt x="135719" y="131222"/>
                  <a:pt x="161418" y="168874"/>
                </a:cubicBezTo>
                <a:cubicBezTo>
                  <a:pt x="187117" y="206526"/>
                  <a:pt x="169785" y="211905"/>
                  <a:pt x="168590" y="226248"/>
                </a:cubicBezTo>
                <a:cubicBezTo>
                  <a:pt x="167395" y="240591"/>
                  <a:pt x="163212" y="245970"/>
                  <a:pt x="154247" y="254935"/>
                </a:cubicBezTo>
                <a:cubicBezTo>
                  <a:pt x="145282" y="263900"/>
                  <a:pt x="114802" y="280036"/>
                  <a:pt x="114802" y="280036"/>
                </a:cubicBezTo>
                <a:cubicBezTo>
                  <a:pt x="101654" y="288403"/>
                  <a:pt x="94482" y="299161"/>
                  <a:pt x="75357" y="305137"/>
                </a:cubicBezTo>
                <a:cubicBezTo>
                  <a:pt x="56232" y="311113"/>
                  <a:pt x="1847" y="316493"/>
                  <a:pt x="54" y="315895"/>
                </a:cubicBezTo>
                <a:cubicBezTo>
                  <a:pt x="-1739" y="315297"/>
                  <a:pt x="41292" y="309918"/>
                  <a:pt x="64600" y="301551"/>
                </a:cubicBezTo>
                <a:cubicBezTo>
                  <a:pt x="87908" y="293184"/>
                  <a:pt x="120778" y="281231"/>
                  <a:pt x="139903" y="265692"/>
                </a:cubicBezTo>
                <a:cubicBezTo>
                  <a:pt x="159028" y="250153"/>
                  <a:pt x="175165" y="225650"/>
                  <a:pt x="179348" y="208318"/>
                </a:cubicBezTo>
                <a:cubicBezTo>
                  <a:pt x="183531" y="190986"/>
                  <a:pt x="170383" y="175448"/>
                  <a:pt x="165004" y="161702"/>
                </a:cubicBezTo>
                <a:cubicBezTo>
                  <a:pt x="159625" y="147956"/>
                  <a:pt x="169188" y="149151"/>
                  <a:pt x="147075" y="125843"/>
                </a:cubicBezTo>
                <a:cubicBezTo>
                  <a:pt x="124962" y="102535"/>
                  <a:pt x="12006" y="-6835"/>
                  <a:pt x="14397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3AF9746A-C28A-A433-02BB-F60C94F46716}"/>
              </a:ext>
            </a:extLst>
          </p:cNvPr>
          <p:cNvSpPr/>
          <p:nvPr/>
        </p:nvSpPr>
        <p:spPr>
          <a:xfrm>
            <a:off x="2958340" y="4783530"/>
            <a:ext cx="194558" cy="241244"/>
          </a:xfrm>
          <a:custGeom>
            <a:avLst/>
            <a:gdLst>
              <a:gd name="connsiteX0" fmla="*/ 13 w 194558"/>
              <a:gd name="connsiteY0" fmla="*/ 37 h 241244"/>
              <a:gd name="connsiteX1" fmla="*/ 111175 w 194558"/>
              <a:gd name="connsiteY1" fmla="*/ 104028 h 241244"/>
              <a:gd name="connsiteX2" fmla="*/ 139862 w 194558"/>
              <a:gd name="connsiteY2" fmla="*/ 154230 h 241244"/>
              <a:gd name="connsiteX3" fmla="*/ 193651 w 194558"/>
              <a:gd name="connsiteY3" fmla="*/ 240291 h 241244"/>
              <a:gd name="connsiteX4" fmla="*/ 168549 w 194558"/>
              <a:gd name="connsiteY4" fmla="*/ 193675 h 241244"/>
              <a:gd name="connsiteX5" fmla="*/ 104004 w 194558"/>
              <a:gd name="connsiteY5" fmla="*/ 93270 h 241244"/>
              <a:gd name="connsiteX6" fmla="*/ 13 w 194558"/>
              <a:gd name="connsiteY6" fmla="*/ 37 h 241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558" h="241244">
                <a:moveTo>
                  <a:pt x="13" y="37"/>
                </a:moveTo>
                <a:cubicBezTo>
                  <a:pt x="1208" y="1830"/>
                  <a:pt x="87867" y="78329"/>
                  <a:pt x="111175" y="104028"/>
                </a:cubicBezTo>
                <a:cubicBezTo>
                  <a:pt x="134483" y="129727"/>
                  <a:pt x="126116" y="131520"/>
                  <a:pt x="139862" y="154230"/>
                </a:cubicBezTo>
                <a:cubicBezTo>
                  <a:pt x="153608" y="176941"/>
                  <a:pt x="188870" y="233717"/>
                  <a:pt x="193651" y="240291"/>
                </a:cubicBezTo>
                <a:cubicBezTo>
                  <a:pt x="198432" y="246865"/>
                  <a:pt x="183490" y="218178"/>
                  <a:pt x="168549" y="193675"/>
                </a:cubicBezTo>
                <a:cubicBezTo>
                  <a:pt x="153608" y="169172"/>
                  <a:pt x="128507" y="125543"/>
                  <a:pt x="104004" y="93270"/>
                </a:cubicBezTo>
                <a:cubicBezTo>
                  <a:pt x="79501" y="60997"/>
                  <a:pt x="-1182" y="-1756"/>
                  <a:pt x="13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B7AF9E7E-801A-182D-7465-9BB7D8D07A30}"/>
              </a:ext>
            </a:extLst>
          </p:cNvPr>
          <p:cNvSpPr/>
          <p:nvPr/>
        </p:nvSpPr>
        <p:spPr>
          <a:xfrm>
            <a:off x="2947075" y="4779534"/>
            <a:ext cx="208501" cy="266123"/>
          </a:xfrm>
          <a:custGeom>
            <a:avLst/>
            <a:gdLst>
              <a:gd name="connsiteX0" fmla="*/ 520 w 208501"/>
              <a:gd name="connsiteY0" fmla="*/ 447 h 266123"/>
              <a:gd name="connsiteX1" fmla="*/ 14864 w 208501"/>
              <a:gd name="connsiteY1" fmla="*/ 97266 h 266123"/>
              <a:gd name="connsiteX2" fmla="*/ 82996 w 208501"/>
              <a:gd name="connsiteY2" fmla="*/ 215600 h 266123"/>
              <a:gd name="connsiteX3" fmla="*/ 111683 w 208501"/>
              <a:gd name="connsiteY3" fmla="*/ 265802 h 266123"/>
              <a:gd name="connsiteX4" fmla="*/ 115269 w 208501"/>
              <a:gd name="connsiteY4" fmla="*/ 237115 h 266123"/>
              <a:gd name="connsiteX5" fmla="*/ 208501 w 208501"/>
              <a:gd name="connsiteY5" fmla="*/ 237115 h 266123"/>
              <a:gd name="connsiteX6" fmla="*/ 115269 w 208501"/>
              <a:gd name="connsiteY6" fmla="*/ 237115 h 266123"/>
              <a:gd name="connsiteX7" fmla="*/ 75824 w 208501"/>
              <a:gd name="connsiteY7" fmla="*/ 219186 h 266123"/>
              <a:gd name="connsiteX8" fmla="*/ 68652 w 208501"/>
              <a:gd name="connsiteY8" fmla="*/ 186913 h 266123"/>
              <a:gd name="connsiteX9" fmla="*/ 25621 w 208501"/>
              <a:gd name="connsiteY9" fmla="*/ 136711 h 266123"/>
              <a:gd name="connsiteX10" fmla="*/ 520 w 208501"/>
              <a:gd name="connsiteY10" fmla="*/ 447 h 266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8501" h="266123">
                <a:moveTo>
                  <a:pt x="520" y="447"/>
                </a:moveTo>
                <a:cubicBezTo>
                  <a:pt x="-1273" y="-6127"/>
                  <a:pt x="1118" y="61407"/>
                  <a:pt x="14864" y="97266"/>
                </a:cubicBezTo>
                <a:cubicBezTo>
                  <a:pt x="28610" y="133125"/>
                  <a:pt x="82996" y="215600"/>
                  <a:pt x="82996" y="215600"/>
                </a:cubicBezTo>
                <a:cubicBezTo>
                  <a:pt x="99133" y="243689"/>
                  <a:pt x="106304" y="262216"/>
                  <a:pt x="111683" y="265802"/>
                </a:cubicBezTo>
                <a:cubicBezTo>
                  <a:pt x="117062" y="269388"/>
                  <a:pt x="99133" y="241896"/>
                  <a:pt x="115269" y="237115"/>
                </a:cubicBezTo>
                <a:cubicBezTo>
                  <a:pt x="131405" y="232334"/>
                  <a:pt x="208501" y="237115"/>
                  <a:pt x="208501" y="237115"/>
                </a:cubicBezTo>
                <a:cubicBezTo>
                  <a:pt x="208501" y="237115"/>
                  <a:pt x="137382" y="240103"/>
                  <a:pt x="115269" y="237115"/>
                </a:cubicBezTo>
                <a:cubicBezTo>
                  <a:pt x="93156" y="234127"/>
                  <a:pt x="83593" y="227553"/>
                  <a:pt x="75824" y="219186"/>
                </a:cubicBezTo>
                <a:cubicBezTo>
                  <a:pt x="68055" y="210819"/>
                  <a:pt x="77019" y="200659"/>
                  <a:pt x="68652" y="186913"/>
                </a:cubicBezTo>
                <a:cubicBezTo>
                  <a:pt x="60285" y="173167"/>
                  <a:pt x="34586" y="161812"/>
                  <a:pt x="25621" y="136711"/>
                </a:cubicBezTo>
                <a:cubicBezTo>
                  <a:pt x="16656" y="111610"/>
                  <a:pt x="2313" y="7021"/>
                  <a:pt x="520" y="4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CB48263F-1FFA-0B61-8B6C-78660D1B9D9F}"/>
              </a:ext>
            </a:extLst>
          </p:cNvPr>
          <p:cNvSpPr/>
          <p:nvPr/>
        </p:nvSpPr>
        <p:spPr>
          <a:xfrm>
            <a:off x="3613736" y="4593513"/>
            <a:ext cx="61026" cy="298106"/>
          </a:xfrm>
          <a:custGeom>
            <a:avLst/>
            <a:gdLst>
              <a:gd name="connsiteX0" fmla="*/ 29520 w 61026"/>
              <a:gd name="connsiteY0" fmla="*/ 2 h 298106"/>
              <a:gd name="connsiteX1" fmla="*/ 11591 w 61026"/>
              <a:gd name="connsiteY1" fmla="*/ 143438 h 298106"/>
              <a:gd name="connsiteX2" fmla="*/ 58208 w 61026"/>
              <a:gd name="connsiteY2" fmla="*/ 294045 h 298106"/>
              <a:gd name="connsiteX3" fmla="*/ 51036 w 61026"/>
              <a:gd name="connsiteY3" fmla="*/ 247428 h 298106"/>
              <a:gd name="connsiteX4" fmla="*/ 11591 w 61026"/>
              <a:gd name="connsiteY4" fmla="*/ 164953 h 298106"/>
              <a:gd name="connsiteX5" fmla="*/ 833 w 61026"/>
              <a:gd name="connsiteY5" fmla="*/ 139852 h 298106"/>
              <a:gd name="connsiteX6" fmla="*/ 29520 w 61026"/>
              <a:gd name="connsiteY6" fmla="*/ 2 h 29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26" h="298106">
                <a:moveTo>
                  <a:pt x="29520" y="2"/>
                </a:moveTo>
                <a:cubicBezTo>
                  <a:pt x="31313" y="600"/>
                  <a:pt x="6810" y="94431"/>
                  <a:pt x="11591" y="143438"/>
                </a:cubicBezTo>
                <a:cubicBezTo>
                  <a:pt x="16372" y="192445"/>
                  <a:pt x="51634" y="276713"/>
                  <a:pt x="58208" y="294045"/>
                </a:cubicBezTo>
                <a:cubicBezTo>
                  <a:pt x="64782" y="311377"/>
                  <a:pt x="58806" y="268943"/>
                  <a:pt x="51036" y="247428"/>
                </a:cubicBezTo>
                <a:cubicBezTo>
                  <a:pt x="43267" y="225913"/>
                  <a:pt x="19958" y="182882"/>
                  <a:pt x="11591" y="164953"/>
                </a:cubicBezTo>
                <a:cubicBezTo>
                  <a:pt x="3224" y="147024"/>
                  <a:pt x="-2155" y="161965"/>
                  <a:pt x="833" y="139852"/>
                </a:cubicBezTo>
                <a:cubicBezTo>
                  <a:pt x="3821" y="117739"/>
                  <a:pt x="27727" y="-596"/>
                  <a:pt x="2952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AEA6BE0A-657B-CC3E-BFA2-C2E939DBD321}"/>
              </a:ext>
            </a:extLst>
          </p:cNvPr>
          <p:cNvSpPr/>
          <p:nvPr/>
        </p:nvSpPr>
        <p:spPr>
          <a:xfrm>
            <a:off x="3696883" y="4575558"/>
            <a:ext cx="95552" cy="299420"/>
          </a:xfrm>
          <a:custGeom>
            <a:avLst/>
            <a:gdLst>
              <a:gd name="connsiteX0" fmla="*/ 162 w 95552"/>
              <a:gd name="connsiteY0" fmla="*/ 28 h 299420"/>
              <a:gd name="connsiteX1" fmla="*/ 68293 w 95552"/>
              <a:gd name="connsiteY1" fmla="*/ 107604 h 299420"/>
              <a:gd name="connsiteX2" fmla="*/ 89809 w 95552"/>
              <a:gd name="connsiteY2" fmla="*/ 164978 h 299420"/>
              <a:gd name="connsiteX3" fmla="*/ 93395 w 95552"/>
              <a:gd name="connsiteY3" fmla="*/ 297656 h 299420"/>
              <a:gd name="connsiteX4" fmla="*/ 93395 w 95552"/>
              <a:gd name="connsiteY4" fmla="*/ 233110 h 299420"/>
              <a:gd name="connsiteX5" fmla="*/ 89809 w 95552"/>
              <a:gd name="connsiteY5" fmla="*/ 118362 h 299420"/>
              <a:gd name="connsiteX6" fmla="*/ 162 w 95552"/>
              <a:gd name="connsiteY6" fmla="*/ 28 h 299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552" h="299420">
                <a:moveTo>
                  <a:pt x="162" y="28"/>
                </a:moveTo>
                <a:cubicBezTo>
                  <a:pt x="-3424" y="-1765"/>
                  <a:pt x="53352" y="80112"/>
                  <a:pt x="68293" y="107604"/>
                </a:cubicBezTo>
                <a:cubicBezTo>
                  <a:pt x="83234" y="135096"/>
                  <a:pt x="85625" y="133303"/>
                  <a:pt x="89809" y="164978"/>
                </a:cubicBezTo>
                <a:cubicBezTo>
                  <a:pt x="93993" y="196653"/>
                  <a:pt x="92797" y="286301"/>
                  <a:pt x="93395" y="297656"/>
                </a:cubicBezTo>
                <a:cubicBezTo>
                  <a:pt x="93993" y="309011"/>
                  <a:pt x="93993" y="262992"/>
                  <a:pt x="93395" y="233110"/>
                </a:cubicBezTo>
                <a:cubicBezTo>
                  <a:pt x="92797" y="203228"/>
                  <a:pt x="100567" y="154818"/>
                  <a:pt x="89809" y="118362"/>
                </a:cubicBezTo>
                <a:cubicBezTo>
                  <a:pt x="79051" y="81906"/>
                  <a:pt x="3748" y="1821"/>
                  <a:pt x="162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A61926AC-9BD6-A1E9-8C4F-014CAECCA3EF}"/>
              </a:ext>
            </a:extLst>
          </p:cNvPr>
          <p:cNvSpPr/>
          <p:nvPr/>
        </p:nvSpPr>
        <p:spPr>
          <a:xfrm>
            <a:off x="3119704" y="4772806"/>
            <a:ext cx="171532" cy="253673"/>
          </a:xfrm>
          <a:custGeom>
            <a:avLst/>
            <a:gdLst>
              <a:gd name="connsiteX0" fmla="*/ 14 w 171532"/>
              <a:gd name="connsiteY0" fmla="*/ 3 h 253673"/>
              <a:gd name="connsiteX1" fmla="*/ 100418 w 171532"/>
              <a:gd name="connsiteY1" fmla="*/ 107580 h 253673"/>
              <a:gd name="connsiteX2" fmla="*/ 168550 w 171532"/>
              <a:gd name="connsiteY2" fmla="*/ 251015 h 253673"/>
              <a:gd name="connsiteX3" fmla="*/ 154207 w 171532"/>
              <a:gd name="connsiteY3" fmla="*/ 193641 h 253673"/>
              <a:gd name="connsiteX4" fmla="*/ 107590 w 171532"/>
              <a:gd name="connsiteY4" fmla="*/ 103994 h 253673"/>
              <a:gd name="connsiteX5" fmla="*/ 14 w 171532"/>
              <a:gd name="connsiteY5" fmla="*/ 3 h 25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532" h="253673">
                <a:moveTo>
                  <a:pt x="14" y="3"/>
                </a:moveTo>
                <a:cubicBezTo>
                  <a:pt x="-1181" y="601"/>
                  <a:pt x="72329" y="65745"/>
                  <a:pt x="100418" y="107580"/>
                </a:cubicBezTo>
                <a:cubicBezTo>
                  <a:pt x="128507" y="149415"/>
                  <a:pt x="159585" y="236672"/>
                  <a:pt x="168550" y="251015"/>
                </a:cubicBezTo>
                <a:cubicBezTo>
                  <a:pt x="177515" y="265358"/>
                  <a:pt x="164367" y="218145"/>
                  <a:pt x="154207" y="193641"/>
                </a:cubicBezTo>
                <a:cubicBezTo>
                  <a:pt x="144047" y="169137"/>
                  <a:pt x="128508" y="132681"/>
                  <a:pt x="107590" y="103994"/>
                </a:cubicBezTo>
                <a:cubicBezTo>
                  <a:pt x="86672" y="75307"/>
                  <a:pt x="1209" y="-595"/>
                  <a:pt x="1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E826CCD6-1ACE-15E2-EDB6-22A070B6AF3B}"/>
              </a:ext>
            </a:extLst>
          </p:cNvPr>
          <p:cNvSpPr/>
          <p:nvPr/>
        </p:nvSpPr>
        <p:spPr>
          <a:xfrm>
            <a:off x="2814918" y="4823012"/>
            <a:ext cx="249916" cy="230614"/>
          </a:xfrm>
          <a:custGeom>
            <a:avLst/>
            <a:gdLst>
              <a:gd name="connsiteX0" fmla="*/ 0 w 249916"/>
              <a:gd name="connsiteY0" fmla="*/ 0 h 230614"/>
              <a:gd name="connsiteX1" fmla="*/ 86061 w 249916"/>
              <a:gd name="connsiteY1" fmla="*/ 107576 h 230614"/>
              <a:gd name="connsiteX2" fmla="*/ 150607 w 249916"/>
              <a:gd name="connsiteY2" fmla="*/ 172122 h 230614"/>
              <a:gd name="connsiteX3" fmla="*/ 247426 w 249916"/>
              <a:gd name="connsiteY3" fmla="*/ 229496 h 230614"/>
              <a:gd name="connsiteX4" fmla="*/ 211567 w 249916"/>
              <a:gd name="connsiteY4" fmla="*/ 204395 h 230614"/>
              <a:gd name="connsiteX5" fmla="*/ 107576 w 249916"/>
              <a:gd name="connsiteY5" fmla="*/ 136263 h 230614"/>
              <a:gd name="connsiteX6" fmla="*/ 68131 w 249916"/>
              <a:gd name="connsiteY6" fmla="*/ 114748 h 230614"/>
              <a:gd name="connsiteX7" fmla="*/ 71717 w 249916"/>
              <a:gd name="connsiteY7" fmla="*/ 121920 h 230614"/>
              <a:gd name="connsiteX8" fmla="*/ 0 w 249916"/>
              <a:gd name="connsiteY8" fmla="*/ 0 h 23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916" h="230614">
                <a:moveTo>
                  <a:pt x="0" y="0"/>
                </a:moveTo>
                <a:cubicBezTo>
                  <a:pt x="30480" y="39444"/>
                  <a:pt x="60960" y="78889"/>
                  <a:pt x="86061" y="107576"/>
                </a:cubicBezTo>
                <a:cubicBezTo>
                  <a:pt x="111162" y="136263"/>
                  <a:pt x="123713" y="151802"/>
                  <a:pt x="150607" y="172122"/>
                </a:cubicBezTo>
                <a:cubicBezTo>
                  <a:pt x="177501" y="192442"/>
                  <a:pt x="237266" y="224117"/>
                  <a:pt x="247426" y="229496"/>
                </a:cubicBezTo>
                <a:cubicBezTo>
                  <a:pt x="257586" y="234875"/>
                  <a:pt x="234875" y="219934"/>
                  <a:pt x="211567" y="204395"/>
                </a:cubicBezTo>
                <a:cubicBezTo>
                  <a:pt x="188259" y="188856"/>
                  <a:pt x="131482" y="151204"/>
                  <a:pt x="107576" y="136263"/>
                </a:cubicBezTo>
                <a:cubicBezTo>
                  <a:pt x="83670" y="121322"/>
                  <a:pt x="68131" y="114748"/>
                  <a:pt x="68131" y="114748"/>
                </a:cubicBezTo>
                <a:cubicBezTo>
                  <a:pt x="62155" y="112358"/>
                  <a:pt x="71717" y="121920"/>
                  <a:pt x="71717" y="12192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849084D3-8048-BA75-837F-5C32F85CA130}"/>
              </a:ext>
            </a:extLst>
          </p:cNvPr>
          <p:cNvSpPr/>
          <p:nvPr/>
        </p:nvSpPr>
        <p:spPr>
          <a:xfrm>
            <a:off x="3757978" y="4492970"/>
            <a:ext cx="39624" cy="212639"/>
          </a:xfrm>
          <a:custGeom>
            <a:avLst/>
            <a:gdLst>
              <a:gd name="connsiteX0" fmla="*/ 39471 w 39624"/>
              <a:gd name="connsiteY0" fmla="*/ 141 h 212639"/>
              <a:gd name="connsiteX1" fmla="*/ 14370 w 39624"/>
              <a:gd name="connsiteY1" fmla="*/ 118475 h 212639"/>
              <a:gd name="connsiteX2" fmla="*/ 32300 w 39624"/>
              <a:gd name="connsiteY2" fmla="*/ 197364 h 212639"/>
              <a:gd name="connsiteX3" fmla="*/ 32300 w 39624"/>
              <a:gd name="connsiteY3" fmla="*/ 208122 h 212639"/>
              <a:gd name="connsiteX4" fmla="*/ 27 w 39624"/>
              <a:gd name="connsiteY4" fmla="*/ 143576 h 212639"/>
              <a:gd name="connsiteX5" fmla="*/ 39471 w 39624"/>
              <a:gd name="connsiteY5" fmla="*/ 141 h 212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24" h="212639">
                <a:moveTo>
                  <a:pt x="39471" y="141"/>
                </a:moveTo>
                <a:cubicBezTo>
                  <a:pt x="41862" y="-4043"/>
                  <a:pt x="15565" y="85605"/>
                  <a:pt x="14370" y="118475"/>
                </a:cubicBezTo>
                <a:cubicBezTo>
                  <a:pt x="13175" y="151345"/>
                  <a:pt x="32300" y="197364"/>
                  <a:pt x="32300" y="197364"/>
                </a:cubicBezTo>
                <a:cubicBezTo>
                  <a:pt x="35288" y="212305"/>
                  <a:pt x="37679" y="217087"/>
                  <a:pt x="32300" y="208122"/>
                </a:cubicBezTo>
                <a:cubicBezTo>
                  <a:pt x="26921" y="199157"/>
                  <a:pt x="1222" y="173458"/>
                  <a:pt x="27" y="143576"/>
                </a:cubicBezTo>
                <a:cubicBezTo>
                  <a:pt x="-1168" y="113694"/>
                  <a:pt x="37080" y="4325"/>
                  <a:pt x="39471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230399A1-872A-EDD9-8C45-EF5CA1A80881}"/>
              </a:ext>
            </a:extLst>
          </p:cNvPr>
          <p:cNvSpPr/>
          <p:nvPr/>
        </p:nvSpPr>
        <p:spPr>
          <a:xfrm>
            <a:off x="3790077" y="4453583"/>
            <a:ext cx="92916" cy="310133"/>
          </a:xfrm>
          <a:custGeom>
            <a:avLst/>
            <a:gdLst>
              <a:gd name="connsiteX0" fmla="*/ 71918 w 92916"/>
              <a:gd name="connsiteY0" fmla="*/ 3669 h 310133"/>
              <a:gd name="connsiteX1" fmla="*/ 68332 w 92916"/>
              <a:gd name="connsiteY1" fmla="*/ 68215 h 310133"/>
              <a:gd name="connsiteX2" fmla="*/ 86262 w 92916"/>
              <a:gd name="connsiteY2" fmla="*/ 186549 h 310133"/>
              <a:gd name="connsiteX3" fmla="*/ 89848 w 92916"/>
              <a:gd name="connsiteY3" fmla="*/ 304883 h 310133"/>
              <a:gd name="connsiteX4" fmla="*/ 43231 w 92916"/>
              <a:gd name="connsiteY4" fmla="*/ 290539 h 310133"/>
              <a:gd name="connsiteX5" fmla="*/ 201 w 92916"/>
              <a:gd name="connsiteY5" fmla="*/ 301297 h 310133"/>
              <a:gd name="connsiteX6" fmla="*/ 61161 w 92916"/>
              <a:gd name="connsiteY6" fmla="*/ 301297 h 310133"/>
              <a:gd name="connsiteX7" fmla="*/ 82676 w 92916"/>
              <a:gd name="connsiteY7" fmla="*/ 265438 h 310133"/>
              <a:gd name="connsiteX8" fmla="*/ 71918 w 92916"/>
              <a:gd name="connsiteY8" fmla="*/ 215236 h 310133"/>
              <a:gd name="connsiteX9" fmla="*/ 68332 w 92916"/>
              <a:gd name="connsiteY9" fmla="*/ 175791 h 310133"/>
              <a:gd name="connsiteX10" fmla="*/ 71918 w 92916"/>
              <a:gd name="connsiteY10" fmla="*/ 3669 h 310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916" h="310133">
                <a:moveTo>
                  <a:pt x="71918" y="3669"/>
                </a:moveTo>
                <a:cubicBezTo>
                  <a:pt x="71918" y="-14260"/>
                  <a:pt x="65941" y="37735"/>
                  <a:pt x="68332" y="68215"/>
                </a:cubicBezTo>
                <a:cubicBezTo>
                  <a:pt x="70723" y="98695"/>
                  <a:pt x="82676" y="147104"/>
                  <a:pt x="86262" y="186549"/>
                </a:cubicBezTo>
                <a:cubicBezTo>
                  <a:pt x="89848" y="225994"/>
                  <a:pt x="97020" y="287551"/>
                  <a:pt x="89848" y="304883"/>
                </a:cubicBezTo>
                <a:cubicBezTo>
                  <a:pt x="82676" y="322215"/>
                  <a:pt x="58172" y="291137"/>
                  <a:pt x="43231" y="290539"/>
                </a:cubicBezTo>
                <a:cubicBezTo>
                  <a:pt x="28290" y="289941"/>
                  <a:pt x="-2787" y="299504"/>
                  <a:pt x="201" y="301297"/>
                </a:cubicBezTo>
                <a:cubicBezTo>
                  <a:pt x="3189" y="303090"/>
                  <a:pt x="47415" y="307274"/>
                  <a:pt x="61161" y="301297"/>
                </a:cubicBezTo>
                <a:cubicBezTo>
                  <a:pt x="74907" y="295321"/>
                  <a:pt x="80883" y="279781"/>
                  <a:pt x="82676" y="265438"/>
                </a:cubicBezTo>
                <a:cubicBezTo>
                  <a:pt x="84469" y="251095"/>
                  <a:pt x="74309" y="230177"/>
                  <a:pt x="71918" y="215236"/>
                </a:cubicBezTo>
                <a:cubicBezTo>
                  <a:pt x="69527" y="200295"/>
                  <a:pt x="70722" y="205076"/>
                  <a:pt x="68332" y="175791"/>
                </a:cubicBezTo>
                <a:cubicBezTo>
                  <a:pt x="65942" y="146506"/>
                  <a:pt x="71918" y="21598"/>
                  <a:pt x="71918" y="3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F8946601-EE38-3485-AD72-E8BA3E6D3B3B}"/>
              </a:ext>
            </a:extLst>
          </p:cNvPr>
          <p:cNvSpPr/>
          <p:nvPr/>
        </p:nvSpPr>
        <p:spPr>
          <a:xfrm>
            <a:off x="3646528" y="4849375"/>
            <a:ext cx="160131" cy="27823"/>
          </a:xfrm>
          <a:custGeom>
            <a:avLst/>
            <a:gdLst>
              <a:gd name="connsiteX0" fmla="*/ 314 w 160131"/>
              <a:gd name="connsiteY0" fmla="*/ 2324 h 27823"/>
              <a:gd name="connsiteX1" fmla="*/ 150921 w 160131"/>
              <a:gd name="connsiteY1" fmla="*/ 27425 h 27823"/>
              <a:gd name="connsiteX2" fmla="*/ 140164 w 160131"/>
              <a:gd name="connsiteY2" fmla="*/ 16667 h 27823"/>
              <a:gd name="connsiteX3" fmla="*/ 111477 w 160131"/>
              <a:gd name="connsiteY3" fmla="*/ 2324 h 27823"/>
              <a:gd name="connsiteX4" fmla="*/ 314 w 160131"/>
              <a:gd name="connsiteY4" fmla="*/ 2324 h 27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131" h="27823">
                <a:moveTo>
                  <a:pt x="314" y="2324"/>
                </a:moveTo>
                <a:cubicBezTo>
                  <a:pt x="6888" y="6508"/>
                  <a:pt x="150921" y="27425"/>
                  <a:pt x="150921" y="27425"/>
                </a:cubicBezTo>
                <a:cubicBezTo>
                  <a:pt x="174229" y="29815"/>
                  <a:pt x="146738" y="20851"/>
                  <a:pt x="140164" y="16667"/>
                </a:cubicBezTo>
                <a:cubicBezTo>
                  <a:pt x="133590" y="12484"/>
                  <a:pt x="130602" y="4117"/>
                  <a:pt x="111477" y="2324"/>
                </a:cubicBezTo>
                <a:cubicBezTo>
                  <a:pt x="92352" y="531"/>
                  <a:pt x="-6260" y="-1860"/>
                  <a:pt x="314" y="2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D2513DC9-E470-C184-7A88-5B6C968A3F81}"/>
              </a:ext>
            </a:extLst>
          </p:cNvPr>
          <p:cNvSpPr/>
          <p:nvPr/>
        </p:nvSpPr>
        <p:spPr>
          <a:xfrm>
            <a:off x="3868477" y="4446362"/>
            <a:ext cx="40145" cy="157976"/>
          </a:xfrm>
          <a:custGeom>
            <a:avLst/>
            <a:gdLst>
              <a:gd name="connsiteX0" fmla="*/ 40135 w 40145"/>
              <a:gd name="connsiteY0" fmla="*/ 132 h 157976"/>
              <a:gd name="connsiteX1" fmla="*/ 7862 w 40145"/>
              <a:gd name="connsiteY1" fmla="*/ 100537 h 157976"/>
              <a:gd name="connsiteX2" fmla="*/ 690 w 40145"/>
              <a:gd name="connsiteY2" fmla="*/ 157911 h 157976"/>
              <a:gd name="connsiteX3" fmla="*/ 690 w 40145"/>
              <a:gd name="connsiteY3" fmla="*/ 111294 h 157976"/>
              <a:gd name="connsiteX4" fmla="*/ 4276 w 40145"/>
              <a:gd name="connsiteY4" fmla="*/ 79022 h 157976"/>
              <a:gd name="connsiteX5" fmla="*/ 40135 w 40145"/>
              <a:gd name="connsiteY5" fmla="*/ 132 h 157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145" h="157976">
                <a:moveTo>
                  <a:pt x="40135" y="132"/>
                </a:moveTo>
                <a:cubicBezTo>
                  <a:pt x="40733" y="3718"/>
                  <a:pt x="14436" y="74241"/>
                  <a:pt x="7862" y="100537"/>
                </a:cubicBezTo>
                <a:cubicBezTo>
                  <a:pt x="1288" y="126833"/>
                  <a:pt x="1885" y="156118"/>
                  <a:pt x="690" y="157911"/>
                </a:cubicBezTo>
                <a:cubicBezTo>
                  <a:pt x="-505" y="159704"/>
                  <a:pt x="92" y="124442"/>
                  <a:pt x="690" y="111294"/>
                </a:cubicBezTo>
                <a:cubicBezTo>
                  <a:pt x="1288" y="98146"/>
                  <a:pt x="-505" y="90975"/>
                  <a:pt x="4276" y="79022"/>
                </a:cubicBezTo>
                <a:cubicBezTo>
                  <a:pt x="9057" y="67069"/>
                  <a:pt x="39537" y="-3454"/>
                  <a:pt x="40135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C6C9D14E-82DD-85C1-D700-5A1A8813AB66}"/>
              </a:ext>
            </a:extLst>
          </p:cNvPr>
          <p:cNvSpPr/>
          <p:nvPr/>
        </p:nvSpPr>
        <p:spPr>
          <a:xfrm>
            <a:off x="3865446" y="4464384"/>
            <a:ext cx="90062" cy="225667"/>
          </a:xfrm>
          <a:custGeom>
            <a:avLst/>
            <a:gdLst>
              <a:gd name="connsiteX0" fmla="*/ 61095 w 90062"/>
              <a:gd name="connsiteY0" fmla="*/ 40 h 225667"/>
              <a:gd name="connsiteX1" fmla="*/ 86196 w 90062"/>
              <a:gd name="connsiteY1" fmla="*/ 143475 h 225667"/>
              <a:gd name="connsiteX2" fmla="*/ 75439 w 90062"/>
              <a:gd name="connsiteY2" fmla="*/ 222364 h 225667"/>
              <a:gd name="connsiteX3" fmla="*/ 135 w 90062"/>
              <a:gd name="connsiteY3" fmla="*/ 211607 h 225667"/>
              <a:gd name="connsiteX4" fmla="*/ 57509 w 90062"/>
              <a:gd name="connsiteY4" fmla="*/ 218778 h 225667"/>
              <a:gd name="connsiteX5" fmla="*/ 79025 w 90062"/>
              <a:gd name="connsiteY5" fmla="*/ 186505 h 225667"/>
              <a:gd name="connsiteX6" fmla="*/ 89782 w 90062"/>
              <a:gd name="connsiteY6" fmla="*/ 129131 h 225667"/>
              <a:gd name="connsiteX7" fmla="*/ 61095 w 90062"/>
              <a:gd name="connsiteY7" fmla="*/ 40 h 22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062" h="225667">
                <a:moveTo>
                  <a:pt x="61095" y="40"/>
                </a:moveTo>
                <a:cubicBezTo>
                  <a:pt x="60497" y="2431"/>
                  <a:pt x="83805" y="106421"/>
                  <a:pt x="86196" y="143475"/>
                </a:cubicBezTo>
                <a:cubicBezTo>
                  <a:pt x="88587" y="180529"/>
                  <a:pt x="89782" y="211009"/>
                  <a:pt x="75439" y="222364"/>
                </a:cubicBezTo>
                <a:cubicBezTo>
                  <a:pt x="61096" y="233719"/>
                  <a:pt x="3123" y="212205"/>
                  <a:pt x="135" y="211607"/>
                </a:cubicBezTo>
                <a:cubicBezTo>
                  <a:pt x="-2853" y="211009"/>
                  <a:pt x="44361" y="222962"/>
                  <a:pt x="57509" y="218778"/>
                </a:cubicBezTo>
                <a:cubicBezTo>
                  <a:pt x="70657" y="214594"/>
                  <a:pt x="73646" y="201446"/>
                  <a:pt x="79025" y="186505"/>
                </a:cubicBezTo>
                <a:cubicBezTo>
                  <a:pt x="84404" y="171564"/>
                  <a:pt x="91575" y="157220"/>
                  <a:pt x="89782" y="129131"/>
                </a:cubicBezTo>
                <a:cubicBezTo>
                  <a:pt x="87989" y="101042"/>
                  <a:pt x="61693" y="-2351"/>
                  <a:pt x="61095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7067B414-F058-DE1E-6153-43452B285F65}"/>
              </a:ext>
            </a:extLst>
          </p:cNvPr>
          <p:cNvSpPr/>
          <p:nvPr/>
        </p:nvSpPr>
        <p:spPr>
          <a:xfrm>
            <a:off x="3950204" y="4413678"/>
            <a:ext cx="37336" cy="102690"/>
          </a:xfrm>
          <a:custGeom>
            <a:avLst/>
            <a:gdLst>
              <a:gd name="connsiteX0" fmla="*/ 37297 w 37336"/>
              <a:gd name="connsiteY0" fmla="*/ 543 h 102690"/>
              <a:gd name="connsiteX1" fmla="*/ 1438 w 37336"/>
              <a:gd name="connsiteY1" fmla="*/ 100948 h 102690"/>
              <a:gd name="connsiteX2" fmla="*/ 8610 w 37336"/>
              <a:gd name="connsiteY2" fmla="*/ 61503 h 102690"/>
              <a:gd name="connsiteX3" fmla="*/ 37297 w 37336"/>
              <a:gd name="connsiteY3" fmla="*/ 543 h 10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36" h="102690">
                <a:moveTo>
                  <a:pt x="37297" y="543"/>
                </a:moveTo>
                <a:cubicBezTo>
                  <a:pt x="36102" y="7117"/>
                  <a:pt x="6219" y="90788"/>
                  <a:pt x="1438" y="100948"/>
                </a:cubicBezTo>
                <a:cubicBezTo>
                  <a:pt x="-3343" y="111108"/>
                  <a:pt x="5024" y="74054"/>
                  <a:pt x="8610" y="61503"/>
                </a:cubicBezTo>
                <a:cubicBezTo>
                  <a:pt x="12196" y="48952"/>
                  <a:pt x="38492" y="-6031"/>
                  <a:pt x="37297" y="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0A15EDA7-5D6B-9AA4-BBD5-2E7208317116}"/>
              </a:ext>
            </a:extLst>
          </p:cNvPr>
          <p:cNvSpPr/>
          <p:nvPr/>
        </p:nvSpPr>
        <p:spPr>
          <a:xfrm>
            <a:off x="3962119" y="4421325"/>
            <a:ext cx="58325" cy="208341"/>
          </a:xfrm>
          <a:custGeom>
            <a:avLst/>
            <a:gdLst>
              <a:gd name="connsiteX0" fmla="*/ 32554 w 58325"/>
              <a:gd name="connsiteY0" fmla="*/ 68 h 208341"/>
              <a:gd name="connsiteX1" fmla="*/ 57655 w 58325"/>
              <a:gd name="connsiteY1" fmla="*/ 129160 h 208341"/>
              <a:gd name="connsiteX2" fmla="*/ 281 w 58325"/>
              <a:gd name="connsiteY2" fmla="*/ 208049 h 208341"/>
              <a:gd name="connsiteX3" fmla="*/ 36140 w 58325"/>
              <a:gd name="connsiteY3" fmla="*/ 154261 h 208341"/>
              <a:gd name="connsiteX4" fmla="*/ 46897 w 58325"/>
              <a:gd name="connsiteY4" fmla="*/ 111230 h 208341"/>
              <a:gd name="connsiteX5" fmla="*/ 32554 w 58325"/>
              <a:gd name="connsiteY5" fmla="*/ 68 h 208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25" h="208341">
                <a:moveTo>
                  <a:pt x="32554" y="68"/>
                </a:moveTo>
                <a:cubicBezTo>
                  <a:pt x="34347" y="3056"/>
                  <a:pt x="63034" y="94497"/>
                  <a:pt x="57655" y="129160"/>
                </a:cubicBezTo>
                <a:cubicBezTo>
                  <a:pt x="52276" y="163824"/>
                  <a:pt x="3867" y="203865"/>
                  <a:pt x="281" y="208049"/>
                </a:cubicBezTo>
                <a:cubicBezTo>
                  <a:pt x="-3305" y="212233"/>
                  <a:pt x="28371" y="170397"/>
                  <a:pt x="36140" y="154261"/>
                </a:cubicBezTo>
                <a:cubicBezTo>
                  <a:pt x="43909" y="138125"/>
                  <a:pt x="48092" y="129757"/>
                  <a:pt x="46897" y="111230"/>
                </a:cubicBezTo>
                <a:cubicBezTo>
                  <a:pt x="45702" y="92703"/>
                  <a:pt x="30761" y="-2920"/>
                  <a:pt x="32554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D2303D27-720A-5C2A-AA4C-504740423018}"/>
              </a:ext>
            </a:extLst>
          </p:cNvPr>
          <p:cNvSpPr/>
          <p:nvPr/>
        </p:nvSpPr>
        <p:spPr>
          <a:xfrm>
            <a:off x="4711671" y="3047448"/>
            <a:ext cx="152371" cy="1191165"/>
          </a:xfrm>
          <a:custGeom>
            <a:avLst/>
            <a:gdLst>
              <a:gd name="connsiteX0" fmla="*/ 29 w 152371"/>
              <a:gd name="connsiteY0" fmla="*/ 552 h 1191165"/>
              <a:gd name="connsiteX1" fmla="*/ 59296 w 152371"/>
              <a:gd name="connsiteY1" fmla="*/ 732919 h 1191165"/>
              <a:gd name="connsiteX2" fmla="*/ 67762 w 152371"/>
              <a:gd name="connsiteY2" fmla="*/ 669419 h 1191165"/>
              <a:gd name="connsiteX3" fmla="*/ 148196 w 152371"/>
              <a:gd name="connsiteY3" fmla="*/ 1168952 h 1191165"/>
              <a:gd name="connsiteX4" fmla="*/ 135496 w 152371"/>
              <a:gd name="connsiteY4" fmla="*/ 1063119 h 1191165"/>
              <a:gd name="connsiteX5" fmla="*/ 88929 w 152371"/>
              <a:gd name="connsiteY5" fmla="*/ 699052 h 1191165"/>
              <a:gd name="connsiteX6" fmla="*/ 67762 w 152371"/>
              <a:gd name="connsiteY6" fmla="*/ 614385 h 1191165"/>
              <a:gd name="connsiteX7" fmla="*/ 29 w 152371"/>
              <a:gd name="connsiteY7" fmla="*/ 552 h 1191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371" h="1191165">
                <a:moveTo>
                  <a:pt x="29" y="552"/>
                </a:moveTo>
                <a:cubicBezTo>
                  <a:pt x="-1382" y="20308"/>
                  <a:pt x="48007" y="621441"/>
                  <a:pt x="59296" y="732919"/>
                </a:cubicBezTo>
                <a:cubicBezTo>
                  <a:pt x="70585" y="844397"/>
                  <a:pt x="52945" y="596747"/>
                  <a:pt x="67762" y="669419"/>
                </a:cubicBezTo>
                <a:cubicBezTo>
                  <a:pt x="82579" y="742091"/>
                  <a:pt x="136907" y="1103335"/>
                  <a:pt x="148196" y="1168952"/>
                </a:cubicBezTo>
                <a:cubicBezTo>
                  <a:pt x="159485" y="1234569"/>
                  <a:pt x="145374" y="1141436"/>
                  <a:pt x="135496" y="1063119"/>
                </a:cubicBezTo>
                <a:cubicBezTo>
                  <a:pt x="125618" y="984802"/>
                  <a:pt x="100218" y="773841"/>
                  <a:pt x="88929" y="699052"/>
                </a:cubicBezTo>
                <a:cubicBezTo>
                  <a:pt x="77640" y="624263"/>
                  <a:pt x="79051" y="732213"/>
                  <a:pt x="67762" y="614385"/>
                </a:cubicBezTo>
                <a:cubicBezTo>
                  <a:pt x="56473" y="496557"/>
                  <a:pt x="1440" y="-19204"/>
                  <a:pt x="29" y="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16215C8A-FA66-C406-2421-407D5430FA58}"/>
              </a:ext>
            </a:extLst>
          </p:cNvPr>
          <p:cNvSpPr/>
          <p:nvPr/>
        </p:nvSpPr>
        <p:spPr>
          <a:xfrm>
            <a:off x="4663501" y="4245692"/>
            <a:ext cx="171007" cy="520249"/>
          </a:xfrm>
          <a:custGeom>
            <a:avLst/>
            <a:gdLst>
              <a:gd name="connsiteX0" fmla="*/ 170966 w 171007"/>
              <a:gd name="connsiteY0" fmla="*/ 341 h 520249"/>
              <a:gd name="connsiteX1" fmla="*/ 107466 w 171007"/>
              <a:gd name="connsiteY1" fmla="*/ 292441 h 520249"/>
              <a:gd name="connsiteX2" fmla="*/ 1632 w 171007"/>
              <a:gd name="connsiteY2" fmla="*/ 516808 h 520249"/>
              <a:gd name="connsiteX3" fmla="*/ 48199 w 171007"/>
              <a:gd name="connsiteY3" fmla="*/ 415208 h 520249"/>
              <a:gd name="connsiteX4" fmla="*/ 115932 w 171007"/>
              <a:gd name="connsiteY4" fmla="*/ 237408 h 520249"/>
              <a:gd name="connsiteX5" fmla="*/ 170966 w 171007"/>
              <a:gd name="connsiteY5" fmla="*/ 341 h 52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007" h="520249">
                <a:moveTo>
                  <a:pt x="170966" y="341"/>
                </a:moveTo>
                <a:cubicBezTo>
                  <a:pt x="169555" y="9513"/>
                  <a:pt x="135688" y="206363"/>
                  <a:pt x="107466" y="292441"/>
                </a:cubicBezTo>
                <a:cubicBezTo>
                  <a:pt x="79244" y="378519"/>
                  <a:pt x="11510" y="496347"/>
                  <a:pt x="1632" y="516808"/>
                </a:cubicBezTo>
                <a:cubicBezTo>
                  <a:pt x="-8246" y="537269"/>
                  <a:pt x="29149" y="461775"/>
                  <a:pt x="48199" y="415208"/>
                </a:cubicBezTo>
                <a:cubicBezTo>
                  <a:pt x="67249" y="368641"/>
                  <a:pt x="94060" y="305847"/>
                  <a:pt x="115932" y="237408"/>
                </a:cubicBezTo>
                <a:cubicBezTo>
                  <a:pt x="137804" y="168969"/>
                  <a:pt x="172377" y="-8831"/>
                  <a:pt x="170966" y="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9B35AE7D-94D7-DC6D-78D6-45BCECCE7491}"/>
              </a:ext>
            </a:extLst>
          </p:cNvPr>
          <p:cNvSpPr/>
          <p:nvPr/>
        </p:nvSpPr>
        <p:spPr>
          <a:xfrm>
            <a:off x="4370031" y="4749800"/>
            <a:ext cx="367069" cy="648051"/>
          </a:xfrm>
          <a:custGeom>
            <a:avLst/>
            <a:gdLst>
              <a:gd name="connsiteX0" fmla="*/ 367069 w 367069"/>
              <a:gd name="connsiteY0" fmla="*/ 0 h 648051"/>
              <a:gd name="connsiteX1" fmla="*/ 163869 w 367069"/>
              <a:gd name="connsiteY1" fmla="*/ 347133 h 648051"/>
              <a:gd name="connsiteX2" fmla="*/ 11469 w 367069"/>
              <a:gd name="connsiteY2" fmla="*/ 630767 h 648051"/>
              <a:gd name="connsiteX3" fmla="*/ 24169 w 367069"/>
              <a:gd name="connsiteY3" fmla="*/ 592667 h 648051"/>
              <a:gd name="connsiteX4" fmla="*/ 130002 w 367069"/>
              <a:gd name="connsiteY4" fmla="*/ 393700 h 648051"/>
              <a:gd name="connsiteX5" fmla="*/ 155402 w 367069"/>
              <a:gd name="connsiteY5" fmla="*/ 347133 h 648051"/>
              <a:gd name="connsiteX6" fmla="*/ 367069 w 367069"/>
              <a:gd name="connsiteY6" fmla="*/ 0 h 648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7069" h="648051">
                <a:moveTo>
                  <a:pt x="367069" y="0"/>
                </a:moveTo>
                <a:cubicBezTo>
                  <a:pt x="295102" y="121002"/>
                  <a:pt x="223136" y="242005"/>
                  <a:pt x="163869" y="347133"/>
                </a:cubicBezTo>
                <a:cubicBezTo>
                  <a:pt x="104602" y="452261"/>
                  <a:pt x="34752" y="589845"/>
                  <a:pt x="11469" y="630767"/>
                </a:cubicBezTo>
                <a:cubicBezTo>
                  <a:pt x="-11814" y="671689"/>
                  <a:pt x="4414" y="632178"/>
                  <a:pt x="24169" y="592667"/>
                </a:cubicBezTo>
                <a:cubicBezTo>
                  <a:pt x="43924" y="553156"/>
                  <a:pt x="108130" y="434622"/>
                  <a:pt x="130002" y="393700"/>
                </a:cubicBezTo>
                <a:cubicBezTo>
                  <a:pt x="151874" y="352778"/>
                  <a:pt x="155402" y="347133"/>
                  <a:pt x="155402" y="347133"/>
                </a:cubicBezTo>
                <a:lnTo>
                  <a:pt x="36706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1F2C918C-8F4F-C227-AC97-034EB84FAFF8}"/>
              </a:ext>
            </a:extLst>
          </p:cNvPr>
          <p:cNvSpPr/>
          <p:nvPr/>
        </p:nvSpPr>
        <p:spPr>
          <a:xfrm>
            <a:off x="4054746" y="5155816"/>
            <a:ext cx="324022" cy="607993"/>
          </a:xfrm>
          <a:custGeom>
            <a:avLst/>
            <a:gdLst>
              <a:gd name="connsiteX0" fmla="*/ 305587 w 324022"/>
              <a:gd name="connsiteY0" fmla="*/ 384 h 607993"/>
              <a:gd name="connsiteX1" fmla="*/ 254787 w 324022"/>
              <a:gd name="connsiteY1" fmla="*/ 279784 h 607993"/>
              <a:gd name="connsiteX2" fmla="*/ 5021 w 324022"/>
              <a:gd name="connsiteY2" fmla="*/ 601517 h 607993"/>
              <a:gd name="connsiteX3" fmla="*/ 102387 w 324022"/>
              <a:gd name="connsiteY3" fmla="*/ 478751 h 607993"/>
              <a:gd name="connsiteX4" fmla="*/ 280187 w 324022"/>
              <a:gd name="connsiteY4" fmla="*/ 279784 h 607993"/>
              <a:gd name="connsiteX5" fmla="*/ 322521 w 324022"/>
              <a:gd name="connsiteY5" fmla="*/ 220517 h 607993"/>
              <a:gd name="connsiteX6" fmla="*/ 305587 w 324022"/>
              <a:gd name="connsiteY6" fmla="*/ 384 h 60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022" h="607993">
                <a:moveTo>
                  <a:pt x="305587" y="384"/>
                </a:moveTo>
                <a:cubicBezTo>
                  <a:pt x="294298" y="10262"/>
                  <a:pt x="304881" y="179595"/>
                  <a:pt x="254787" y="279784"/>
                </a:cubicBezTo>
                <a:cubicBezTo>
                  <a:pt x="204693" y="379973"/>
                  <a:pt x="30421" y="568356"/>
                  <a:pt x="5021" y="601517"/>
                </a:cubicBezTo>
                <a:cubicBezTo>
                  <a:pt x="-20379" y="634678"/>
                  <a:pt x="56526" y="532373"/>
                  <a:pt x="102387" y="478751"/>
                </a:cubicBezTo>
                <a:cubicBezTo>
                  <a:pt x="148248" y="425129"/>
                  <a:pt x="243498" y="322823"/>
                  <a:pt x="280187" y="279784"/>
                </a:cubicBezTo>
                <a:cubicBezTo>
                  <a:pt x="316876" y="236745"/>
                  <a:pt x="316877" y="267084"/>
                  <a:pt x="322521" y="220517"/>
                </a:cubicBezTo>
                <a:cubicBezTo>
                  <a:pt x="328165" y="173950"/>
                  <a:pt x="316876" y="-9494"/>
                  <a:pt x="305587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293D031F-2EE9-E4D5-C954-A016AA9FB5A5}"/>
              </a:ext>
            </a:extLst>
          </p:cNvPr>
          <p:cNvSpPr/>
          <p:nvPr/>
        </p:nvSpPr>
        <p:spPr>
          <a:xfrm>
            <a:off x="2874433" y="5621867"/>
            <a:ext cx="1037464" cy="270018"/>
          </a:xfrm>
          <a:custGeom>
            <a:avLst/>
            <a:gdLst>
              <a:gd name="connsiteX0" fmla="*/ 0 w 1037464"/>
              <a:gd name="connsiteY0" fmla="*/ 0 h 270018"/>
              <a:gd name="connsiteX1" fmla="*/ 478367 w 1037464"/>
              <a:gd name="connsiteY1" fmla="*/ 228600 h 270018"/>
              <a:gd name="connsiteX2" fmla="*/ 715434 w 1037464"/>
              <a:gd name="connsiteY2" fmla="*/ 241300 h 270018"/>
              <a:gd name="connsiteX3" fmla="*/ 1037167 w 1037464"/>
              <a:gd name="connsiteY3" fmla="*/ 177800 h 270018"/>
              <a:gd name="connsiteX4" fmla="*/ 656167 w 1037464"/>
              <a:gd name="connsiteY4" fmla="*/ 262466 h 270018"/>
              <a:gd name="connsiteX5" fmla="*/ 550334 w 1037464"/>
              <a:gd name="connsiteY5" fmla="*/ 258233 h 270018"/>
              <a:gd name="connsiteX6" fmla="*/ 410634 w 1037464"/>
              <a:gd name="connsiteY6" fmla="*/ 194733 h 270018"/>
              <a:gd name="connsiteX7" fmla="*/ 0 w 1037464"/>
              <a:gd name="connsiteY7" fmla="*/ 0 h 27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7464" h="270018">
                <a:moveTo>
                  <a:pt x="0" y="0"/>
                </a:moveTo>
                <a:cubicBezTo>
                  <a:pt x="179564" y="94191"/>
                  <a:pt x="359128" y="188383"/>
                  <a:pt x="478367" y="228600"/>
                </a:cubicBezTo>
                <a:cubicBezTo>
                  <a:pt x="597606" y="268817"/>
                  <a:pt x="622301" y="249767"/>
                  <a:pt x="715434" y="241300"/>
                </a:cubicBezTo>
                <a:cubicBezTo>
                  <a:pt x="808567" y="232833"/>
                  <a:pt x="1047045" y="174272"/>
                  <a:pt x="1037167" y="177800"/>
                </a:cubicBezTo>
                <a:cubicBezTo>
                  <a:pt x="1027289" y="181328"/>
                  <a:pt x="737306" y="249061"/>
                  <a:pt x="656167" y="262466"/>
                </a:cubicBezTo>
                <a:cubicBezTo>
                  <a:pt x="575028" y="275871"/>
                  <a:pt x="591256" y="269522"/>
                  <a:pt x="550334" y="258233"/>
                </a:cubicBezTo>
                <a:cubicBezTo>
                  <a:pt x="509412" y="246944"/>
                  <a:pt x="410634" y="194733"/>
                  <a:pt x="410634" y="19473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005B1D25-3CE3-C339-274D-C76D3FF4E230}"/>
              </a:ext>
            </a:extLst>
          </p:cNvPr>
          <p:cNvSpPr/>
          <p:nvPr/>
        </p:nvSpPr>
        <p:spPr>
          <a:xfrm>
            <a:off x="2183162" y="5245044"/>
            <a:ext cx="710099" cy="446580"/>
          </a:xfrm>
          <a:custGeom>
            <a:avLst/>
            <a:gdLst>
              <a:gd name="connsiteX0" fmla="*/ 1238 w 710099"/>
              <a:gd name="connsiteY0" fmla="*/ 56 h 446580"/>
              <a:gd name="connsiteX1" fmla="*/ 242538 w 710099"/>
              <a:gd name="connsiteY1" fmla="*/ 139756 h 446580"/>
              <a:gd name="connsiteX2" fmla="*/ 416105 w 710099"/>
              <a:gd name="connsiteY2" fmla="*/ 228656 h 446580"/>
              <a:gd name="connsiteX3" fmla="*/ 691271 w 710099"/>
              <a:gd name="connsiteY3" fmla="*/ 436089 h 446580"/>
              <a:gd name="connsiteX4" fmla="*/ 665871 w 710099"/>
              <a:gd name="connsiteY4" fmla="*/ 402223 h 446580"/>
              <a:gd name="connsiteX5" fmla="*/ 505005 w 710099"/>
              <a:gd name="connsiteY5" fmla="*/ 283689 h 446580"/>
              <a:gd name="connsiteX6" fmla="*/ 352605 w 710099"/>
              <a:gd name="connsiteY6" fmla="*/ 156689 h 446580"/>
              <a:gd name="connsiteX7" fmla="*/ 1238 w 710099"/>
              <a:gd name="connsiteY7" fmla="*/ 56 h 44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0099" h="446580">
                <a:moveTo>
                  <a:pt x="1238" y="56"/>
                </a:moveTo>
                <a:cubicBezTo>
                  <a:pt x="-17107" y="-2766"/>
                  <a:pt x="173394" y="101656"/>
                  <a:pt x="242538" y="139756"/>
                </a:cubicBezTo>
                <a:cubicBezTo>
                  <a:pt x="311682" y="177856"/>
                  <a:pt x="341316" y="179267"/>
                  <a:pt x="416105" y="228656"/>
                </a:cubicBezTo>
                <a:cubicBezTo>
                  <a:pt x="490894" y="278045"/>
                  <a:pt x="649643" y="407161"/>
                  <a:pt x="691271" y="436089"/>
                </a:cubicBezTo>
                <a:cubicBezTo>
                  <a:pt x="732899" y="465017"/>
                  <a:pt x="696915" y="427623"/>
                  <a:pt x="665871" y="402223"/>
                </a:cubicBezTo>
                <a:cubicBezTo>
                  <a:pt x="634827" y="376823"/>
                  <a:pt x="557216" y="324611"/>
                  <a:pt x="505005" y="283689"/>
                </a:cubicBezTo>
                <a:cubicBezTo>
                  <a:pt x="452794" y="242767"/>
                  <a:pt x="433744" y="199022"/>
                  <a:pt x="352605" y="156689"/>
                </a:cubicBezTo>
                <a:cubicBezTo>
                  <a:pt x="271466" y="114356"/>
                  <a:pt x="19583" y="2878"/>
                  <a:pt x="1238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609AEECE-403E-EABF-76DE-C424DA392B42}"/>
              </a:ext>
            </a:extLst>
          </p:cNvPr>
          <p:cNvSpPr/>
          <p:nvPr/>
        </p:nvSpPr>
        <p:spPr>
          <a:xfrm>
            <a:off x="4270341" y="4199289"/>
            <a:ext cx="52234" cy="339552"/>
          </a:xfrm>
          <a:custGeom>
            <a:avLst/>
            <a:gdLst>
              <a:gd name="connsiteX0" fmla="*/ 51892 w 52234"/>
              <a:gd name="connsiteY0" fmla="*/ 178 h 339552"/>
              <a:gd name="connsiteX1" fmla="*/ 22259 w 52234"/>
              <a:gd name="connsiteY1" fmla="*/ 101778 h 339552"/>
              <a:gd name="connsiteX2" fmla="*/ 1092 w 52234"/>
              <a:gd name="connsiteY2" fmla="*/ 334611 h 339552"/>
              <a:gd name="connsiteX3" fmla="*/ 9559 w 52234"/>
              <a:gd name="connsiteY3" fmla="*/ 249944 h 339552"/>
              <a:gd name="connsiteX4" fmla="*/ 1092 w 52234"/>
              <a:gd name="connsiteY4" fmla="*/ 122944 h 339552"/>
              <a:gd name="connsiteX5" fmla="*/ 51892 w 52234"/>
              <a:gd name="connsiteY5" fmla="*/ 178 h 339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234" h="339552">
                <a:moveTo>
                  <a:pt x="51892" y="178"/>
                </a:moveTo>
                <a:cubicBezTo>
                  <a:pt x="55420" y="-3350"/>
                  <a:pt x="30726" y="46039"/>
                  <a:pt x="22259" y="101778"/>
                </a:cubicBezTo>
                <a:cubicBezTo>
                  <a:pt x="13792" y="157517"/>
                  <a:pt x="3209" y="309917"/>
                  <a:pt x="1092" y="334611"/>
                </a:cubicBezTo>
                <a:cubicBezTo>
                  <a:pt x="-1025" y="359305"/>
                  <a:pt x="9559" y="285222"/>
                  <a:pt x="9559" y="249944"/>
                </a:cubicBezTo>
                <a:cubicBezTo>
                  <a:pt x="9559" y="214666"/>
                  <a:pt x="-3847" y="160338"/>
                  <a:pt x="1092" y="122944"/>
                </a:cubicBezTo>
                <a:cubicBezTo>
                  <a:pt x="6031" y="85550"/>
                  <a:pt x="48364" y="3706"/>
                  <a:pt x="51892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F33331B6-E8E5-1001-A088-58836A8E6BA1}"/>
              </a:ext>
            </a:extLst>
          </p:cNvPr>
          <p:cNvSpPr/>
          <p:nvPr/>
        </p:nvSpPr>
        <p:spPr>
          <a:xfrm>
            <a:off x="1703044" y="4410359"/>
            <a:ext cx="489838" cy="847048"/>
          </a:xfrm>
          <a:custGeom>
            <a:avLst/>
            <a:gdLst>
              <a:gd name="connsiteX0" fmla="*/ 2989 w 489838"/>
              <a:gd name="connsiteY0" fmla="*/ 5008 h 847048"/>
              <a:gd name="connsiteX1" fmla="*/ 240056 w 489838"/>
              <a:gd name="connsiteY1" fmla="*/ 445274 h 847048"/>
              <a:gd name="connsiteX2" fmla="*/ 477123 w 489838"/>
              <a:gd name="connsiteY2" fmla="*/ 830508 h 847048"/>
              <a:gd name="connsiteX3" fmla="*/ 451723 w 489838"/>
              <a:gd name="connsiteY3" fmla="*/ 767008 h 847048"/>
              <a:gd name="connsiteX4" fmla="*/ 400923 w 489838"/>
              <a:gd name="connsiteY4" fmla="*/ 678108 h 847048"/>
              <a:gd name="connsiteX5" fmla="*/ 350123 w 489838"/>
              <a:gd name="connsiteY5" fmla="*/ 580741 h 847048"/>
              <a:gd name="connsiteX6" fmla="*/ 121523 w 489838"/>
              <a:gd name="connsiteY6" fmla="*/ 229374 h 847048"/>
              <a:gd name="connsiteX7" fmla="*/ 2989 w 489838"/>
              <a:gd name="connsiteY7" fmla="*/ 5008 h 847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9838" h="847048">
                <a:moveTo>
                  <a:pt x="2989" y="5008"/>
                </a:moveTo>
                <a:cubicBezTo>
                  <a:pt x="22745" y="40991"/>
                  <a:pt x="161034" y="307691"/>
                  <a:pt x="240056" y="445274"/>
                </a:cubicBezTo>
                <a:cubicBezTo>
                  <a:pt x="319078" y="582857"/>
                  <a:pt x="441845" y="776886"/>
                  <a:pt x="477123" y="830508"/>
                </a:cubicBezTo>
                <a:cubicBezTo>
                  <a:pt x="512401" y="884130"/>
                  <a:pt x="464423" y="792408"/>
                  <a:pt x="451723" y="767008"/>
                </a:cubicBezTo>
                <a:cubicBezTo>
                  <a:pt x="439023" y="741608"/>
                  <a:pt x="417856" y="709152"/>
                  <a:pt x="400923" y="678108"/>
                </a:cubicBezTo>
                <a:cubicBezTo>
                  <a:pt x="383990" y="647064"/>
                  <a:pt x="396690" y="655530"/>
                  <a:pt x="350123" y="580741"/>
                </a:cubicBezTo>
                <a:cubicBezTo>
                  <a:pt x="303556" y="505952"/>
                  <a:pt x="177262" y="323213"/>
                  <a:pt x="121523" y="229374"/>
                </a:cubicBezTo>
                <a:cubicBezTo>
                  <a:pt x="65784" y="135535"/>
                  <a:pt x="-16767" y="-30975"/>
                  <a:pt x="2989" y="5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80FB8AE4-2CF0-3B69-61B8-C8ED99191601}"/>
              </a:ext>
            </a:extLst>
          </p:cNvPr>
          <p:cNvSpPr/>
          <p:nvPr/>
        </p:nvSpPr>
        <p:spPr>
          <a:xfrm>
            <a:off x="1501734" y="3791747"/>
            <a:ext cx="193930" cy="659979"/>
          </a:xfrm>
          <a:custGeom>
            <a:avLst/>
            <a:gdLst>
              <a:gd name="connsiteX0" fmla="*/ 9566 w 193930"/>
              <a:gd name="connsiteY0" fmla="*/ 1320 h 659979"/>
              <a:gd name="connsiteX1" fmla="*/ 13799 w 193930"/>
              <a:gd name="connsiteY1" fmla="*/ 204520 h 659979"/>
              <a:gd name="connsiteX2" fmla="*/ 89999 w 193930"/>
              <a:gd name="connsiteY2" fmla="*/ 420420 h 659979"/>
              <a:gd name="connsiteX3" fmla="*/ 64599 w 193930"/>
              <a:gd name="connsiteY3" fmla="*/ 356920 h 659979"/>
              <a:gd name="connsiteX4" fmla="*/ 191599 w 193930"/>
              <a:gd name="connsiteY4" fmla="*/ 653253 h 659979"/>
              <a:gd name="connsiteX5" fmla="*/ 136566 w 193930"/>
              <a:gd name="connsiteY5" fmla="*/ 543186 h 659979"/>
              <a:gd name="connsiteX6" fmla="*/ 9566 w 193930"/>
              <a:gd name="connsiteY6" fmla="*/ 306120 h 659979"/>
              <a:gd name="connsiteX7" fmla="*/ 9566 w 193930"/>
              <a:gd name="connsiteY7" fmla="*/ 1320 h 659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930" h="659979">
                <a:moveTo>
                  <a:pt x="9566" y="1320"/>
                </a:moveTo>
                <a:cubicBezTo>
                  <a:pt x="10272" y="-15613"/>
                  <a:pt x="393" y="134670"/>
                  <a:pt x="13799" y="204520"/>
                </a:cubicBezTo>
                <a:cubicBezTo>
                  <a:pt x="27205" y="274370"/>
                  <a:pt x="81532" y="395020"/>
                  <a:pt x="89999" y="420420"/>
                </a:cubicBezTo>
                <a:cubicBezTo>
                  <a:pt x="98466" y="445820"/>
                  <a:pt x="47666" y="318115"/>
                  <a:pt x="64599" y="356920"/>
                </a:cubicBezTo>
                <a:cubicBezTo>
                  <a:pt x="81532" y="395725"/>
                  <a:pt x="179605" y="622209"/>
                  <a:pt x="191599" y="653253"/>
                </a:cubicBezTo>
                <a:cubicBezTo>
                  <a:pt x="203593" y="684297"/>
                  <a:pt x="166905" y="601041"/>
                  <a:pt x="136566" y="543186"/>
                </a:cubicBezTo>
                <a:cubicBezTo>
                  <a:pt x="106227" y="485331"/>
                  <a:pt x="30733" y="392198"/>
                  <a:pt x="9566" y="306120"/>
                </a:cubicBezTo>
                <a:cubicBezTo>
                  <a:pt x="-11601" y="220042"/>
                  <a:pt x="8860" y="18253"/>
                  <a:pt x="9566" y="1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CC658D85-74BA-2C88-2D34-299B0B430086}"/>
              </a:ext>
            </a:extLst>
          </p:cNvPr>
          <p:cNvSpPr/>
          <p:nvPr/>
        </p:nvSpPr>
        <p:spPr>
          <a:xfrm>
            <a:off x="2280235" y="3536650"/>
            <a:ext cx="355066" cy="275241"/>
          </a:xfrm>
          <a:custGeom>
            <a:avLst/>
            <a:gdLst>
              <a:gd name="connsiteX0" fmla="*/ 339140 w 355066"/>
              <a:gd name="connsiteY0" fmla="*/ 300 h 275241"/>
              <a:gd name="connsiteX1" fmla="*/ 253415 w 355066"/>
              <a:gd name="connsiteY1" fmla="*/ 73325 h 275241"/>
              <a:gd name="connsiteX2" fmla="*/ 355015 w 355066"/>
              <a:gd name="connsiteY2" fmla="*/ 73325 h 275241"/>
              <a:gd name="connsiteX3" fmla="*/ 262940 w 355066"/>
              <a:gd name="connsiteY3" fmla="*/ 101900 h 275241"/>
              <a:gd name="connsiteX4" fmla="*/ 2590 w 355066"/>
              <a:gd name="connsiteY4" fmla="*/ 273350 h 275241"/>
              <a:gd name="connsiteX5" fmla="*/ 139115 w 355066"/>
              <a:gd name="connsiteY5" fmla="*/ 187625 h 275241"/>
              <a:gd name="connsiteX6" fmla="*/ 297865 w 355066"/>
              <a:gd name="connsiteY6" fmla="*/ 95550 h 275241"/>
              <a:gd name="connsiteX7" fmla="*/ 228015 w 355066"/>
              <a:gd name="connsiteY7" fmla="*/ 105075 h 275241"/>
              <a:gd name="connsiteX8" fmla="*/ 339140 w 355066"/>
              <a:gd name="connsiteY8" fmla="*/ 300 h 275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066" h="275241">
                <a:moveTo>
                  <a:pt x="339140" y="300"/>
                </a:moveTo>
                <a:cubicBezTo>
                  <a:pt x="343373" y="-4992"/>
                  <a:pt x="250769" y="61154"/>
                  <a:pt x="253415" y="73325"/>
                </a:cubicBezTo>
                <a:cubicBezTo>
                  <a:pt x="256061" y="85496"/>
                  <a:pt x="353428" y="68563"/>
                  <a:pt x="355015" y="73325"/>
                </a:cubicBezTo>
                <a:cubicBezTo>
                  <a:pt x="356602" y="78087"/>
                  <a:pt x="321677" y="68563"/>
                  <a:pt x="262940" y="101900"/>
                </a:cubicBezTo>
                <a:cubicBezTo>
                  <a:pt x="204203" y="135237"/>
                  <a:pt x="23227" y="259063"/>
                  <a:pt x="2590" y="273350"/>
                </a:cubicBezTo>
                <a:cubicBezTo>
                  <a:pt x="-18047" y="287637"/>
                  <a:pt x="89902" y="217258"/>
                  <a:pt x="139115" y="187625"/>
                </a:cubicBezTo>
                <a:cubicBezTo>
                  <a:pt x="188327" y="157992"/>
                  <a:pt x="283048" y="109308"/>
                  <a:pt x="297865" y="95550"/>
                </a:cubicBezTo>
                <a:cubicBezTo>
                  <a:pt x="312682" y="81792"/>
                  <a:pt x="221665" y="116717"/>
                  <a:pt x="228015" y="105075"/>
                </a:cubicBezTo>
                <a:cubicBezTo>
                  <a:pt x="234365" y="93433"/>
                  <a:pt x="334907" y="5592"/>
                  <a:pt x="339140" y="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A027900A-5F6E-5994-26E5-891DE032C525}"/>
              </a:ext>
            </a:extLst>
          </p:cNvPr>
          <p:cNvSpPr/>
          <p:nvPr/>
        </p:nvSpPr>
        <p:spPr>
          <a:xfrm>
            <a:off x="2019299" y="3559103"/>
            <a:ext cx="533637" cy="263893"/>
          </a:xfrm>
          <a:custGeom>
            <a:avLst/>
            <a:gdLst>
              <a:gd name="connsiteX0" fmla="*/ 533401 w 533637"/>
              <a:gd name="connsiteY0" fmla="*/ 72 h 263893"/>
              <a:gd name="connsiteX1" fmla="*/ 298451 w 533637"/>
              <a:gd name="connsiteY1" fmla="*/ 98497 h 263893"/>
              <a:gd name="connsiteX2" fmla="*/ 374651 w 533637"/>
              <a:gd name="connsiteY2" fmla="*/ 98497 h 263893"/>
              <a:gd name="connsiteX3" fmla="*/ 330201 w 533637"/>
              <a:gd name="connsiteY3" fmla="*/ 130247 h 263893"/>
              <a:gd name="connsiteX4" fmla="*/ 228601 w 533637"/>
              <a:gd name="connsiteY4" fmla="*/ 146122 h 263893"/>
              <a:gd name="connsiteX5" fmla="*/ 263526 w 533637"/>
              <a:gd name="connsiteY5" fmla="*/ 146122 h 263893"/>
              <a:gd name="connsiteX6" fmla="*/ 180976 w 533637"/>
              <a:gd name="connsiteY6" fmla="*/ 193747 h 263893"/>
              <a:gd name="connsiteX7" fmla="*/ 114301 w 533637"/>
              <a:gd name="connsiteY7" fmla="*/ 200097 h 263893"/>
              <a:gd name="connsiteX8" fmla="*/ 165101 w 533637"/>
              <a:gd name="connsiteY8" fmla="*/ 228672 h 263893"/>
              <a:gd name="connsiteX9" fmla="*/ 133351 w 533637"/>
              <a:gd name="connsiteY9" fmla="*/ 263597 h 263893"/>
              <a:gd name="connsiteX10" fmla="*/ 1 w 533637"/>
              <a:gd name="connsiteY10" fmla="*/ 235022 h 263893"/>
              <a:gd name="connsiteX11" fmla="*/ 130176 w 533637"/>
              <a:gd name="connsiteY11" fmla="*/ 263597 h 263893"/>
              <a:gd name="connsiteX12" fmla="*/ 133351 w 533637"/>
              <a:gd name="connsiteY12" fmla="*/ 212797 h 263893"/>
              <a:gd name="connsiteX13" fmla="*/ 349251 w 533637"/>
              <a:gd name="connsiteY13" fmla="*/ 95322 h 263893"/>
              <a:gd name="connsiteX14" fmla="*/ 342901 w 533637"/>
              <a:gd name="connsiteY14" fmla="*/ 82622 h 263893"/>
              <a:gd name="connsiteX15" fmla="*/ 533401 w 533637"/>
              <a:gd name="connsiteY15" fmla="*/ 72 h 26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33637" h="263893">
                <a:moveTo>
                  <a:pt x="533401" y="72"/>
                </a:moveTo>
                <a:cubicBezTo>
                  <a:pt x="525993" y="2718"/>
                  <a:pt x="324909" y="82093"/>
                  <a:pt x="298451" y="98497"/>
                </a:cubicBezTo>
                <a:cubicBezTo>
                  <a:pt x="271993" y="114901"/>
                  <a:pt x="369359" y="93205"/>
                  <a:pt x="374651" y="98497"/>
                </a:cubicBezTo>
                <a:cubicBezTo>
                  <a:pt x="379943" y="103789"/>
                  <a:pt x="354543" y="122310"/>
                  <a:pt x="330201" y="130247"/>
                </a:cubicBezTo>
                <a:cubicBezTo>
                  <a:pt x="305859" y="138184"/>
                  <a:pt x="239714" y="143476"/>
                  <a:pt x="228601" y="146122"/>
                </a:cubicBezTo>
                <a:cubicBezTo>
                  <a:pt x="217488" y="148768"/>
                  <a:pt x="271463" y="138185"/>
                  <a:pt x="263526" y="146122"/>
                </a:cubicBezTo>
                <a:cubicBezTo>
                  <a:pt x="255589" y="154059"/>
                  <a:pt x="205847" y="184751"/>
                  <a:pt x="180976" y="193747"/>
                </a:cubicBezTo>
                <a:cubicBezTo>
                  <a:pt x="156105" y="202743"/>
                  <a:pt x="116947" y="194276"/>
                  <a:pt x="114301" y="200097"/>
                </a:cubicBezTo>
                <a:cubicBezTo>
                  <a:pt x="111655" y="205918"/>
                  <a:pt x="161926" y="218089"/>
                  <a:pt x="165101" y="228672"/>
                </a:cubicBezTo>
                <a:cubicBezTo>
                  <a:pt x="168276" y="239255"/>
                  <a:pt x="160868" y="262539"/>
                  <a:pt x="133351" y="263597"/>
                </a:cubicBezTo>
                <a:cubicBezTo>
                  <a:pt x="105834" y="264655"/>
                  <a:pt x="530" y="235022"/>
                  <a:pt x="1" y="235022"/>
                </a:cubicBezTo>
                <a:cubicBezTo>
                  <a:pt x="-528" y="235022"/>
                  <a:pt x="107951" y="267301"/>
                  <a:pt x="130176" y="263597"/>
                </a:cubicBezTo>
                <a:cubicBezTo>
                  <a:pt x="152401" y="259893"/>
                  <a:pt x="96839" y="240843"/>
                  <a:pt x="133351" y="212797"/>
                </a:cubicBezTo>
                <a:cubicBezTo>
                  <a:pt x="169863" y="184751"/>
                  <a:pt x="314326" y="117018"/>
                  <a:pt x="349251" y="95322"/>
                </a:cubicBezTo>
                <a:cubicBezTo>
                  <a:pt x="384176" y="73626"/>
                  <a:pt x="313797" y="96909"/>
                  <a:pt x="342901" y="82622"/>
                </a:cubicBezTo>
                <a:cubicBezTo>
                  <a:pt x="372005" y="68335"/>
                  <a:pt x="540809" y="-2574"/>
                  <a:pt x="533401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BECC1524-51BD-567C-BB17-EDBEAC5FBE33}"/>
              </a:ext>
            </a:extLst>
          </p:cNvPr>
          <p:cNvSpPr/>
          <p:nvPr/>
        </p:nvSpPr>
        <p:spPr>
          <a:xfrm>
            <a:off x="4873203" y="2367653"/>
            <a:ext cx="340771" cy="394258"/>
          </a:xfrm>
          <a:custGeom>
            <a:avLst/>
            <a:gdLst>
              <a:gd name="connsiteX0" fmla="*/ 422 w 340771"/>
              <a:gd name="connsiteY0" fmla="*/ 897 h 394258"/>
              <a:gd name="connsiteX1" fmla="*/ 244897 w 340771"/>
              <a:gd name="connsiteY1" fmla="*/ 191397 h 394258"/>
              <a:gd name="connsiteX2" fmla="*/ 219497 w 340771"/>
              <a:gd name="connsiteY2" fmla="*/ 150122 h 394258"/>
              <a:gd name="connsiteX3" fmla="*/ 333797 w 340771"/>
              <a:gd name="connsiteY3" fmla="*/ 385072 h 394258"/>
              <a:gd name="connsiteX4" fmla="*/ 311572 w 340771"/>
              <a:gd name="connsiteY4" fmla="*/ 324747 h 394258"/>
              <a:gd name="connsiteX5" fmla="*/ 175047 w 340771"/>
              <a:gd name="connsiteY5" fmla="*/ 121547 h 394258"/>
              <a:gd name="connsiteX6" fmla="*/ 168697 w 340771"/>
              <a:gd name="connsiteY6" fmla="*/ 105672 h 394258"/>
              <a:gd name="connsiteX7" fmla="*/ 184572 w 340771"/>
              <a:gd name="connsiteY7" fmla="*/ 118372 h 394258"/>
              <a:gd name="connsiteX8" fmla="*/ 422 w 340771"/>
              <a:gd name="connsiteY8" fmla="*/ 897 h 39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0771" h="394258">
                <a:moveTo>
                  <a:pt x="422" y="897"/>
                </a:moveTo>
                <a:cubicBezTo>
                  <a:pt x="10476" y="13068"/>
                  <a:pt x="208385" y="166526"/>
                  <a:pt x="244897" y="191397"/>
                </a:cubicBezTo>
                <a:cubicBezTo>
                  <a:pt x="281409" y="216268"/>
                  <a:pt x="204680" y="117843"/>
                  <a:pt x="219497" y="150122"/>
                </a:cubicBezTo>
                <a:cubicBezTo>
                  <a:pt x="234314" y="182401"/>
                  <a:pt x="318451" y="355968"/>
                  <a:pt x="333797" y="385072"/>
                </a:cubicBezTo>
                <a:cubicBezTo>
                  <a:pt x="349143" y="414176"/>
                  <a:pt x="338030" y="368668"/>
                  <a:pt x="311572" y="324747"/>
                </a:cubicBezTo>
                <a:cubicBezTo>
                  <a:pt x="285114" y="280826"/>
                  <a:pt x="175047" y="121547"/>
                  <a:pt x="175047" y="121547"/>
                </a:cubicBezTo>
                <a:cubicBezTo>
                  <a:pt x="151235" y="85035"/>
                  <a:pt x="168697" y="105672"/>
                  <a:pt x="168697" y="105672"/>
                </a:cubicBezTo>
                <a:cubicBezTo>
                  <a:pt x="170284" y="105143"/>
                  <a:pt x="206268" y="132660"/>
                  <a:pt x="184572" y="118372"/>
                </a:cubicBezTo>
                <a:cubicBezTo>
                  <a:pt x="162876" y="104085"/>
                  <a:pt x="-9632" y="-11274"/>
                  <a:pt x="422" y="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EBD6FEE7-D0C8-9B89-66E7-0CA0F493C52C}"/>
              </a:ext>
            </a:extLst>
          </p:cNvPr>
          <p:cNvSpPr/>
          <p:nvPr/>
        </p:nvSpPr>
        <p:spPr>
          <a:xfrm>
            <a:off x="5213123" y="2742760"/>
            <a:ext cx="49080" cy="520040"/>
          </a:xfrm>
          <a:custGeom>
            <a:avLst/>
            <a:gdLst>
              <a:gd name="connsiteX0" fmla="*/ 28802 w 49080"/>
              <a:gd name="connsiteY0" fmla="*/ 440 h 520040"/>
              <a:gd name="connsiteX1" fmla="*/ 227 w 49080"/>
              <a:gd name="connsiteY1" fmla="*/ 190940 h 520040"/>
              <a:gd name="connsiteX2" fmla="*/ 16102 w 49080"/>
              <a:gd name="connsiteY2" fmla="*/ 159190 h 520040"/>
              <a:gd name="connsiteX3" fmla="*/ 28802 w 49080"/>
              <a:gd name="connsiteY3" fmla="*/ 340165 h 520040"/>
              <a:gd name="connsiteX4" fmla="*/ 3402 w 49080"/>
              <a:gd name="connsiteY4" fmla="*/ 517965 h 520040"/>
              <a:gd name="connsiteX5" fmla="*/ 47852 w 49080"/>
              <a:gd name="connsiteY5" fmla="*/ 216340 h 520040"/>
              <a:gd name="connsiteX6" fmla="*/ 35152 w 49080"/>
              <a:gd name="connsiteY6" fmla="*/ 232215 h 520040"/>
              <a:gd name="connsiteX7" fmla="*/ 19277 w 49080"/>
              <a:gd name="connsiteY7" fmla="*/ 140140 h 520040"/>
              <a:gd name="connsiteX8" fmla="*/ 28802 w 49080"/>
              <a:gd name="connsiteY8" fmla="*/ 440 h 52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080" h="520040">
                <a:moveTo>
                  <a:pt x="28802" y="440"/>
                </a:moveTo>
                <a:cubicBezTo>
                  <a:pt x="25627" y="8907"/>
                  <a:pt x="2344" y="164482"/>
                  <a:pt x="227" y="190940"/>
                </a:cubicBezTo>
                <a:cubicBezTo>
                  <a:pt x="-1890" y="217398"/>
                  <a:pt x="11340" y="134319"/>
                  <a:pt x="16102" y="159190"/>
                </a:cubicBezTo>
                <a:cubicBezTo>
                  <a:pt x="20864" y="184061"/>
                  <a:pt x="30919" y="280369"/>
                  <a:pt x="28802" y="340165"/>
                </a:cubicBezTo>
                <a:cubicBezTo>
                  <a:pt x="26685" y="399961"/>
                  <a:pt x="227" y="538603"/>
                  <a:pt x="3402" y="517965"/>
                </a:cubicBezTo>
                <a:cubicBezTo>
                  <a:pt x="6577" y="497328"/>
                  <a:pt x="47852" y="216340"/>
                  <a:pt x="47852" y="216340"/>
                </a:cubicBezTo>
                <a:cubicBezTo>
                  <a:pt x="53144" y="168715"/>
                  <a:pt x="39915" y="244915"/>
                  <a:pt x="35152" y="232215"/>
                </a:cubicBezTo>
                <a:cubicBezTo>
                  <a:pt x="30389" y="219515"/>
                  <a:pt x="20864" y="172419"/>
                  <a:pt x="19277" y="140140"/>
                </a:cubicBezTo>
                <a:cubicBezTo>
                  <a:pt x="17690" y="107861"/>
                  <a:pt x="31977" y="-8027"/>
                  <a:pt x="28802" y="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5F5A0428-16B8-6373-F171-3257FE399D33}"/>
              </a:ext>
            </a:extLst>
          </p:cNvPr>
          <p:cNvSpPr/>
          <p:nvPr/>
        </p:nvSpPr>
        <p:spPr>
          <a:xfrm>
            <a:off x="5072617" y="3216013"/>
            <a:ext cx="179299" cy="468627"/>
          </a:xfrm>
          <a:custGeom>
            <a:avLst/>
            <a:gdLst>
              <a:gd name="connsiteX0" fmla="*/ 178833 w 179299"/>
              <a:gd name="connsiteY0" fmla="*/ 262 h 468627"/>
              <a:gd name="connsiteX1" fmla="*/ 131208 w 179299"/>
              <a:gd name="connsiteY1" fmla="*/ 174887 h 468627"/>
              <a:gd name="connsiteX2" fmla="*/ 108983 w 179299"/>
              <a:gd name="connsiteY2" fmla="*/ 308237 h 468627"/>
              <a:gd name="connsiteX3" fmla="*/ 29608 w 179299"/>
              <a:gd name="connsiteY3" fmla="*/ 432062 h 468627"/>
              <a:gd name="connsiteX4" fmla="*/ 1033 w 179299"/>
              <a:gd name="connsiteY4" fmla="*/ 466987 h 468627"/>
              <a:gd name="connsiteX5" fmla="*/ 61358 w 179299"/>
              <a:gd name="connsiteY5" fmla="*/ 390787 h 468627"/>
              <a:gd name="connsiteX6" fmla="*/ 105808 w 179299"/>
              <a:gd name="connsiteY6" fmla="*/ 266962 h 468627"/>
              <a:gd name="connsiteX7" fmla="*/ 105808 w 179299"/>
              <a:gd name="connsiteY7" fmla="*/ 193937 h 468627"/>
              <a:gd name="connsiteX8" fmla="*/ 99458 w 179299"/>
              <a:gd name="connsiteY8" fmla="*/ 216162 h 468627"/>
              <a:gd name="connsiteX9" fmla="*/ 178833 w 179299"/>
              <a:gd name="connsiteY9" fmla="*/ 262 h 468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299" h="468627">
                <a:moveTo>
                  <a:pt x="178833" y="262"/>
                </a:moveTo>
                <a:cubicBezTo>
                  <a:pt x="184125" y="-6617"/>
                  <a:pt x="142850" y="123558"/>
                  <a:pt x="131208" y="174887"/>
                </a:cubicBezTo>
                <a:cubicBezTo>
                  <a:pt x="119566" y="226216"/>
                  <a:pt x="125916" y="265375"/>
                  <a:pt x="108983" y="308237"/>
                </a:cubicBezTo>
                <a:cubicBezTo>
                  <a:pt x="92050" y="351099"/>
                  <a:pt x="47600" y="405604"/>
                  <a:pt x="29608" y="432062"/>
                </a:cubicBezTo>
                <a:cubicBezTo>
                  <a:pt x="11616" y="458520"/>
                  <a:pt x="-4259" y="473866"/>
                  <a:pt x="1033" y="466987"/>
                </a:cubicBezTo>
                <a:cubicBezTo>
                  <a:pt x="6325" y="460108"/>
                  <a:pt x="43896" y="424124"/>
                  <a:pt x="61358" y="390787"/>
                </a:cubicBezTo>
                <a:cubicBezTo>
                  <a:pt x="78820" y="357450"/>
                  <a:pt x="98400" y="299770"/>
                  <a:pt x="105808" y="266962"/>
                </a:cubicBezTo>
                <a:cubicBezTo>
                  <a:pt x="113216" y="234154"/>
                  <a:pt x="106866" y="202404"/>
                  <a:pt x="105808" y="193937"/>
                </a:cubicBezTo>
                <a:cubicBezTo>
                  <a:pt x="104750" y="185470"/>
                  <a:pt x="89404" y="242620"/>
                  <a:pt x="99458" y="216162"/>
                </a:cubicBezTo>
                <a:cubicBezTo>
                  <a:pt x="109512" y="189704"/>
                  <a:pt x="173541" y="7141"/>
                  <a:pt x="178833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E3D32B66-B370-C70C-99A0-6EBD1F967BC8}"/>
              </a:ext>
            </a:extLst>
          </p:cNvPr>
          <p:cNvSpPr/>
          <p:nvPr/>
        </p:nvSpPr>
        <p:spPr>
          <a:xfrm>
            <a:off x="4894772" y="2515953"/>
            <a:ext cx="316585" cy="638053"/>
          </a:xfrm>
          <a:custGeom>
            <a:avLst/>
            <a:gdLst>
              <a:gd name="connsiteX0" fmla="*/ 1078 w 316585"/>
              <a:gd name="connsiteY0" fmla="*/ 1822 h 638053"/>
              <a:gd name="connsiteX1" fmla="*/ 213803 w 316585"/>
              <a:gd name="connsiteY1" fmla="*/ 151047 h 638053"/>
              <a:gd name="connsiteX2" fmla="*/ 213803 w 316585"/>
              <a:gd name="connsiteY2" fmla="*/ 128822 h 638053"/>
              <a:gd name="connsiteX3" fmla="*/ 280478 w 316585"/>
              <a:gd name="connsiteY3" fmla="*/ 265347 h 638053"/>
              <a:gd name="connsiteX4" fmla="*/ 286828 w 316585"/>
              <a:gd name="connsiteY4" fmla="*/ 459022 h 638053"/>
              <a:gd name="connsiteX5" fmla="*/ 293178 w 316585"/>
              <a:gd name="connsiteY5" fmla="*/ 401872 h 638053"/>
              <a:gd name="connsiteX6" fmla="*/ 312228 w 316585"/>
              <a:gd name="connsiteY6" fmla="*/ 592372 h 638053"/>
              <a:gd name="connsiteX7" fmla="*/ 315403 w 316585"/>
              <a:gd name="connsiteY7" fmla="*/ 624122 h 638053"/>
              <a:gd name="connsiteX8" fmla="*/ 296353 w 316585"/>
              <a:gd name="connsiteY8" fmla="*/ 405047 h 638053"/>
              <a:gd name="connsiteX9" fmla="*/ 274128 w 316585"/>
              <a:gd name="connsiteY9" fmla="*/ 211372 h 638053"/>
              <a:gd name="connsiteX10" fmla="*/ 277303 w 316585"/>
              <a:gd name="connsiteY10" fmla="*/ 233597 h 638053"/>
              <a:gd name="connsiteX11" fmla="*/ 207453 w 316585"/>
              <a:gd name="connsiteY11" fmla="*/ 138347 h 638053"/>
              <a:gd name="connsiteX12" fmla="*/ 134428 w 316585"/>
              <a:gd name="connsiteY12" fmla="*/ 71672 h 638053"/>
              <a:gd name="connsiteX13" fmla="*/ 1078 w 316585"/>
              <a:gd name="connsiteY13" fmla="*/ 1822 h 63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6585" h="638053">
                <a:moveTo>
                  <a:pt x="1078" y="1822"/>
                </a:moveTo>
                <a:cubicBezTo>
                  <a:pt x="14307" y="15051"/>
                  <a:pt x="178349" y="129880"/>
                  <a:pt x="213803" y="151047"/>
                </a:cubicBezTo>
                <a:cubicBezTo>
                  <a:pt x="249257" y="172214"/>
                  <a:pt x="202691" y="109772"/>
                  <a:pt x="213803" y="128822"/>
                </a:cubicBezTo>
                <a:cubicBezTo>
                  <a:pt x="224915" y="147872"/>
                  <a:pt x="268307" y="210314"/>
                  <a:pt x="280478" y="265347"/>
                </a:cubicBezTo>
                <a:cubicBezTo>
                  <a:pt x="292649" y="320380"/>
                  <a:pt x="284711" y="436268"/>
                  <a:pt x="286828" y="459022"/>
                </a:cubicBezTo>
                <a:cubicBezTo>
                  <a:pt x="288945" y="481776"/>
                  <a:pt x="288945" y="379647"/>
                  <a:pt x="293178" y="401872"/>
                </a:cubicBezTo>
                <a:cubicBezTo>
                  <a:pt x="297411" y="424097"/>
                  <a:pt x="312228" y="592372"/>
                  <a:pt x="312228" y="592372"/>
                </a:cubicBezTo>
                <a:cubicBezTo>
                  <a:pt x="315932" y="629414"/>
                  <a:pt x="318049" y="655343"/>
                  <a:pt x="315403" y="624122"/>
                </a:cubicBezTo>
                <a:cubicBezTo>
                  <a:pt x="312757" y="592901"/>
                  <a:pt x="303232" y="473839"/>
                  <a:pt x="296353" y="405047"/>
                </a:cubicBezTo>
                <a:cubicBezTo>
                  <a:pt x="289474" y="336255"/>
                  <a:pt x="277303" y="239947"/>
                  <a:pt x="274128" y="211372"/>
                </a:cubicBezTo>
                <a:cubicBezTo>
                  <a:pt x="270953" y="182797"/>
                  <a:pt x="288416" y="245768"/>
                  <a:pt x="277303" y="233597"/>
                </a:cubicBezTo>
                <a:cubicBezTo>
                  <a:pt x="266190" y="221426"/>
                  <a:pt x="231265" y="165334"/>
                  <a:pt x="207453" y="138347"/>
                </a:cubicBezTo>
                <a:cubicBezTo>
                  <a:pt x="183641" y="111360"/>
                  <a:pt x="168824" y="92309"/>
                  <a:pt x="134428" y="71672"/>
                </a:cubicBezTo>
                <a:cubicBezTo>
                  <a:pt x="100032" y="51035"/>
                  <a:pt x="-12151" y="-11407"/>
                  <a:pt x="1078" y="1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9FABE077-ADC3-15F3-8F61-8EB0B18EC590}"/>
              </a:ext>
            </a:extLst>
          </p:cNvPr>
          <p:cNvSpPr/>
          <p:nvPr/>
        </p:nvSpPr>
        <p:spPr>
          <a:xfrm>
            <a:off x="5035520" y="2752569"/>
            <a:ext cx="153766" cy="493523"/>
          </a:xfrm>
          <a:custGeom>
            <a:avLst/>
            <a:gdLst>
              <a:gd name="connsiteX0" fmla="*/ 30 w 153766"/>
              <a:gd name="connsiteY0" fmla="*/ 156 h 493523"/>
              <a:gd name="connsiteX1" fmla="*/ 130205 w 153766"/>
              <a:gd name="connsiteY1" fmla="*/ 235106 h 493523"/>
              <a:gd name="connsiteX2" fmla="*/ 146080 w 153766"/>
              <a:gd name="connsiteY2" fmla="*/ 317656 h 493523"/>
              <a:gd name="connsiteX3" fmla="*/ 44480 w 153766"/>
              <a:gd name="connsiteY3" fmla="*/ 492281 h 493523"/>
              <a:gd name="connsiteX4" fmla="*/ 104805 w 153766"/>
              <a:gd name="connsiteY4" fmla="*/ 390681 h 493523"/>
              <a:gd name="connsiteX5" fmla="*/ 136555 w 153766"/>
              <a:gd name="connsiteY5" fmla="*/ 292256 h 493523"/>
              <a:gd name="connsiteX6" fmla="*/ 142905 w 153766"/>
              <a:gd name="connsiteY6" fmla="*/ 273206 h 493523"/>
              <a:gd name="connsiteX7" fmla="*/ 30 w 153766"/>
              <a:gd name="connsiteY7" fmla="*/ 156 h 49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766" h="493523">
                <a:moveTo>
                  <a:pt x="30" y="156"/>
                </a:moveTo>
                <a:cubicBezTo>
                  <a:pt x="-2087" y="-6194"/>
                  <a:pt x="105863" y="182189"/>
                  <a:pt x="130205" y="235106"/>
                </a:cubicBezTo>
                <a:cubicBezTo>
                  <a:pt x="154547" y="288023"/>
                  <a:pt x="160367" y="274794"/>
                  <a:pt x="146080" y="317656"/>
                </a:cubicBezTo>
                <a:cubicBezTo>
                  <a:pt x="131793" y="360518"/>
                  <a:pt x="51359" y="480110"/>
                  <a:pt x="44480" y="492281"/>
                </a:cubicBezTo>
                <a:cubicBezTo>
                  <a:pt x="37601" y="504452"/>
                  <a:pt x="89459" y="424019"/>
                  <a:pt x="104805" y="390681"/>
                </a:cubicBezTo>
                <a:cubicBezTo>
                  <a:pt x="120151" y="357343"/>
                  <a:pt x="130205" y="311835"/>
                  <a:pt x="136555" y="292256"/>
                </a:cubicBezTo>
                <a:cubicBezTo>
                  <a:pt x="142905" y="272677"/>
                  <a:pt x="163013" y="318714"/>
                  <a:pt x="142905" y="273206"/>
                </a:cubicBezTo>
                <a:cubicBezTo>
                  <a:pt x="122797" y="227698"/>
                  <a:pt x="2147" y="6506"/>
                  <a:pt x="30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848F7013-686A-6B9F-2742-4F958D958186}"/>
              </a:ext>
            </a:extLst>
          </p:cNvPr>
          <p:cNvSpPr/>
          <p:nvPr/>
        </p:nvSpPr>
        <p:spPr>
          <a:xfrm>
            <a:off x="4768850" y="2800350"/>
            <a:ext cx="336574" cy="400378"/>
          </a:xfrm>
          <a:custGeom>
            <a:avLst/>
            <a:gdLst>
              <a:gd name="connsiteX0" fmla="*/ 0 w 336574"/>
              <a:gd name="connsiteY0" fmla="*/ 0 h 400378"/>
              <a:gd name="connsiteX1" fmla="*/ 225425 w 336574"/>
              <a:gd name="connsiteY1" fmla="*/ 158750 h 400378"/>
              <a:gd name="connsiteX2" fmla="*/ 307975 w 336574"/>
              <a:gd name="connsiteY2" fmla="*/ 219075 h 400378"/>
              <a:gd name="connsiteX3" fmla="*/ 288925 w 336574"/>
              <a:gd name="connsiteY3" fmla="*/ 336550 h 400378"/>
              <a:gd name="connsiteX4" fmla="*/ 263525 w 336574"/>
              <a:gd name="connsiteY4" fmla="*/ 400050 h 400378"/>
              <a:gd name="connsiteX5" fmla="*/ 304800 w 336574"/>
              <a:gd name="connsiteY5" fmla="*/ 311150 h 400378"/>
              <a:gd name="connsiteX6" fmla="*/ 336550 w 336574"/>
              <a:gd name="connsiteY6" fmla="*/ 238125 h 400378"/>
              <a:gd name="connsiteX7" fmla="*/ 307975 w 336574"/>
              <a:gd name="connsiteY7" fmla="*/ 203200 h 400378"/>
              <a:gd name="connsiteX8" fmla="*/ 209550 w 336574"/>
              <a:gd name="connsiteY8" fmla="*/ 142875 h 400378"/>
              <a:gd name="connsiteX9" fmla="*/ 127000 w 336574"/>
              <a:gd name="connsiteY9" fmla="*/ 85725 h 400378"/>
              <a:gd name="connsiteX10" fmla="*/ 0 w 336574"/>
              <a:gd name="connsiteY10" fmla="*/ 0 h 400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6574" h="400378">
                <a:moveTo>
                  <a:pt x="0" y="0"/>
                </a:moveTo>
                <a:lnTo>
                  <a:pt x="225425" y="158750"/>
                </a:lnTo>
                <a:cubicBezTo>
                  <a:pt x="276754" y="195263"/>
                  <a:pt x="297392" y="189442"/>
                  <a:pt x="307975" y="219075"/>
                </a:cubicBezTo>
                <a:cubicBezTo>
                  <a:pt x="318558" y="248708"/>
                  <a:pt x="296333" y="306388"/>
                  <a:pt x="288925" y="336550"/>
                </a:cubicBezTo>
                <a:cubicBezTo>
                  <a:pt x="281517" y="366712"/>
                  <a:pt x="260879" y="404283"/>
                  <a:pt x="263525" y="400050"/>
                </a:cubicBezTo>
                <a:cubicBezTo>
                  <a:pt x="266171" y="395817"/>
                  <a:pt x="292629" y="338138"/>
                  <a:pt x="304800" y="311150"/>
                </a:cubicBezTo>
                <a:cubicBezTo>
                  <a:pt x="316971" y="284163"/>
                  <a:pt x="336021" y="256117"/>
                  <a:pt x="336550" y="238125"/>
                </a:cubicBezTo>
                <a:cubicBezTo>
                  <a:pt x="337079" y="220133"/>
                  <a:pt x="329142" y="219075"/>
                  <a:pt x="307975" y="203200"/>
                </a:cubicBezTo>
                <a:cubicBezTo>
                  <a:pt x="286808" y="187325"/>
                  <a:pt x="239713" y="162454"/>
                  <a:pt x="209550" y="142875"/>
                </a:cubicBezTo>
                <a:cubicBezTo>
                  <a:pt x="179388" y="123296"/>
                  <a:pt x="127000" y="85725"/>
                  <a:pt x="127000" y="857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BDBCD579-0819-329A-A5AF-9995A30DA6F7}"/>
              </a:ext>
            </a:extLst>
          </p:cNvPr>
          <p:cNvSpPr/>
          <p:nvPr/>
        </p:nvSpPr>
        <p:spPr>
          <a:xfrm>
            <a:off x="4787308" y="2803161"/>
            <a:ext cx="203956" cy="376183"/>
          </a:xfrm>
          <a:custGeom>
            <a:avLst/>
            <a:gdLst>
              <a:gd name="connsiteX0" fmla="*/ 592 w 203956"/>
              <a:gd name="connsiteY0" fmla="*/ 364 h 376183"/>
              <a:gd name="connsiteX1" fmla="*/ 13292 w 203956"/>
              <a:gd name="connsiteY1" fmla="*/ 105139 h 376183"/>
              <a:gd name="connsiteX2" fmla="*/ 99017 w 203956"/>
              <a:gd name="connsiteY2" fmla="*/ 197214 h 376183"/>
              <a:gd name="connsiteX3" fmla="*/ 178392 w 203956"/>
              <a:gd name="connsiteY3" fmla="*/ 267064 h 376183"/>
              <a:gd name="connsiteX4" fmla="*/ 181567 w 203956"/>
              <a:gd name="connsiteY4" fmla="*/ 330564 h 376183"/>
              <a:gd name="connsiteX5" fmla="*/ 159342 w 203956"/>
              <a:gd name="connsiteY5" fmla="*/ 375014 h 376183"/>
              <a:gd name="connsiteX6" fmla="*/ 203792 w 203956"/>
              <a:gd name="connsiteY6" fmla="*/ 282939 h 376183"/>
              <a:gd name="connsiteX7" fmla="*/ 140292 w 203956"/>
              <a:gd name="connsiteY7" fmla="*/ 251189 h 376183"/>
              <a:gd name="connsiteX8" fmla="*/ 70442 w 203956"/>
              <a:gd name="connsiteY8" fmla="*/ 187689 h 376183"/>
              <a:gd name="connsiteX9" fmla="*/ 16467 w 203956"/>
              <a:gd name="connsiteY9" fmla="*/ 143239 h 376183"/>
              <a:gd name="connsiteX10" fmla="*/ 592 w 203956"/>
              <a:gd name="connsiteY10" fmla="*/ 364 h 376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3956" h="376183">
                <a:moveTo>
                  <a:pt x="592" y="364"/>
                </a:moveTo>
                <a:cubicBezTo>
                  <a:pt x="63" y="-5986"/>
                  <a:pt x="-3112" y="72331"/>
                  <a:pt x="13292" y="105139"/>
                </a:cubicBezTo>
                <a:cubicBezTo>
                  <a:pt x="29696" y="137947"/>
                  <a:pt x="71500" y="170227"/>
                  <a:pt x="99017" y="197214"/>
                </a:cubicBezTo>
                <a:cubicBezTo>
                  <a:pt x="126534" y="224202"/>
                  <a:pt x="164634" y="244839"/>
                  <a:pt x="178392" y="267064"/>
                </a:cubicBezTo>
                <a:cubicBezTo>
                  <a:pt x="192150" y="289289"/>
                  <a:pt x="184742" y="312572"/>
                  <a:pt x="181567" y="330564"/>
                </a:cubicBezTo>
                <a:cubicBezTo>
                  <a:pt x="178392" y="348556"/>
                  <a:pt x="155638" y="382951"/>
                  <a:pt x="159342" y="375014"/>
                </a:cubicBezTo>
                <a:cubicBezTo>
                  <a:pt x="163046" y="367077"/>
                  <a:pt x="206967" y="303577"/>
                  <a:pt x="203792" y="282939"/>
                </a:cubicBezTo>
                <a:cubicBezTo>
                  <a:pt x="200617" y="262302"/>
                  <a:pt x="162517" y="267064"/>
                  <a:pt x="140292" y="251189"/>
                </a:cubicBezTo>
                <a:cubicBezTo>
                  <a:pt x="118067" y="235314"/>
                  <a:pt x="91080" y="205681"/>
                  <a:pt x="70442" y="187689"/>
                </a:cubicBezTo>
                <a:cubicBezTo>
                  <a:pt x="49805" y="169697"/>
                  <a:pt x="30755" y="170227"/>
                  <a:pt x="16467" y="143239"/>
                </a:cubicBezTo>
                <a:cubicBezTo>
                  <a:pt x="2180" y="116252"/>
                  <a:pt x="1121" y="6714"/>
                  <a:pt x="592" y="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E7512442-F388-9FA7-B2BE-A126C161F5D9}"/>
              </a:ext>
            </a:extLst>
          </p:cNvPr>
          <p:cNvSpPr/>
          <p:nvPr/>
        </p:nvSpPr>
        <p:spPr>
          <a:xfrm>
            <a:off x="4765218" y="2866922"/>
            <a:ext cx="68731" cy="470369"/>
          </a:xfrm>
          <a:custGeom>
            <a:avLst/>
            <a:gdLst>
              <a:gd name="connsiteX0" fmla="*/ 457 w 68731"/>
              <a:gd name="connsiteY0" fmla="*/ 103 h 470369"/>
              <a:gd name="connsiteX1" fmla="*/ 6807 w 68731"/>
              <a:gd name="connsiteY1" fmla="*/ 225528 h 470369"/>
              <a:gd name="connsiteX2" fmla="*/ 32207 w 68731"/>
              <a:gd name="connsiteY2" fmla="*/ 228703 h 470369"/>
              <a:gd name="connsiteX3" fmla="*/ 19507 w 68731"/>
              <a:gd name="connsiteY3" fmla="*/ 298553 h 470369"/>
              <a:gd name="connsiteX4" fmla="*/ 63957 w 68731"/>
              <a:gd name="connsiteY4" fmla="*/ 352528 h 470369"/>
              <a:gd name="connsiteX5" fmla="*/ 67132 w 68731"/>
              <a:gd name="connsiteY5" fmla="*/ 470003 h 470369"/>
              <a:gd name="connsiteX6" fmla="*/ 60782 w 68731"/>
              <a:gd name="connsiteY6" fmla="*/ 387453 h 470369"/>
              <a:gd name="connsiteX7" fmla="*/ 48082 w 68731"/>
              <a:gd name="connsiteY7" fmla="*/ 330303 h 470369"/>
              <a:gd name="connsiteX8" fmla="*/ 16332 w 68731"/>
              <a:gd name="connsiteY8" fmla="*/ 263628 h 470369"/>
              <a:gd name="connsiteX9" fmla="*/ 16332 w 68731"/>
              <a:gd name="connsiteY9" fmla="*/ 196953 h 470369"/>
              <a:gd name="connsiteX10" fmla="*/ 457 w 68731"/>
              <a:gd name="connsiteY10" fmla="*/ 103 h 470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731" h="470369">
                <a:moveTo>
                  <a:pt x="457" y="103"/>
                </a:moveTo>
                <a:cubicBezTo>
                  <a:pt x="-1130" y="4865"/>
                  <a:pt x="1515" y="187428"/>
                  <a:pt x="6807" y="225528"/>
                </a:cubicBezTo>
                <a:cubicBezTo>
                  <a:pt x="12099" y="263628"/>
                  <a:pt x="30090" y="216532"/>
                  <a:pt x="32207" y="228703"/>
                </a:cubicBezTo>
                <a:cubicBezTo>
                  <a:pt x="34324" y="240874"/>
                  <a:pt x="14215" y="277916"/>
                  <a:pt x="19507" y="298553"/>
                </a:cubicBezTo>
                <a:cubicBezTo>
                  <a:pt x="24799" y="319190"/>
                  <a:pt x="56019" y="323953"/>
                  <a:pt x="63957" y="352528"/>
                </a:cubicBezTo>
                <a:cubicBezTo>
                  <a:pt x="71895" y="381103"/>
                  <a:pt x="67661" y="464182"/>
                  <a:pt x="67132" y="470003"/>
                </a:cubicBezTo>
                <a:cubicBezTo>
                  <a:pt x="66603" y="475824"/>
                  <a:pt x="63957" y="410736"/>
                  <a:pt x="60782" y="387453"/>
                </a:cubicBezTo>
                <a:cubicBezTo>
                  <a:pt x="57607" y="364170"/>
                  <a:pt x="55490" y="350940"/>
                  <a:pt x="48082" y="330303"/>
                </a:cubicBezTo>
                <a:cubicBezTo>
                  <a:pt x="40674" y="309666"/>
                  <a:pt x="21624" y="285853"/>
                  <a:pt x="16332" y="263628"/>
                </a:cubicBezTo>
                <a:cubicBezTo>
                  <a:pt x="11040" y="241403"/>
                  <a:pt x="18449" y="238228"/>
                  <a:pt x="16332" y="196953"/>
                </a:cubicBezTo>
                <a:cubicBezTo>
                  <a:pt x="14215" y="155678"/>
                  <a:pt x="2044" y="-4659"/>
                  <a:pt x="457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C082F13C-220A-37D1-91E3-2EA573C8D932}"/>
              </a:ext>
            </a:extLst>
          </p:cNvPr>
          <p:cNvSpPr/>
          <p:nvPr/>
        </p:nvSpPr>
        <p:spPr>
          <a:xfrm>
            <a:off x="4840904" y="3409929"/>
            <a:ext cx="66776" cy="313707"/>
          </a:xfrm>
          <a:custGeom>
            <a:avLst/>
            <a:gdLst>
              <a:gd name="connsiteX0" fmla="*/ 48596 w 66776"/>
              <a:gd name="connsiteY0" fmla="*/ 21 h 313707"/>
              <a:gd name="connsiteX1" fmla="*/ 23196 w 66776"/>
              <a:gd name="connsiteY1" fmla="*/ 117496 h 313707"/>
              <a:gd name="connsiteX2" fmla="*/ 64471 w 66776"/>
              <a:gd name="connsiteY2" fmla="*/ 304821 h 313707"/>
              <a:gd name="connsiteX3" fmla="*/ 58121 w 66776"/>
              <a:gd name="connsiteY3" fmla="*/ 273071 h 313707"/>
              <a:gd name="connsiteX4" fmla="*/ 29546 w 66776"/>
              <a:gd name="connsiteY4" fmla="*/ 180996 h 313707"/>
              <a:gd name="connsiteX5" fmla="*/ 971 w 66776"/>
              <a:gd name="connsiteY5" fmla="*/ 146071 h 313707"/>
              <a:gd name="connsiteX6" fmla="*/ 10496 w 66776"/>
              <a:gd name="connsiteY6" fmla="*/ 168296 h 313707"/>
              <a:gd name="connsiteX7" fmla="*/ 971 w 66776"/>
              <a:gd name="connsiteY7" fmla="*/ 107971 h 313707"/>
              <a:gd name="connsiteX8" fmla="*/ 48596 w 66776"/>
              <a:gd name="connsiteY8" fmla="*/ 21 h 31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776" h="313707">
                <a:moveTo>
                  <a:pt x="48596" y="21"/>
                </a:moveTo>
                <a:cubicBezTo>
                  <a:pt x="52300" y="1608"/>
                  <a:pt x="20550" y="66696"/>
                  <a:pt x="23196" y="117496"/>
                </a:cubicBezTo>
                <a:cubicBezTo>
                  <a:pt x="25842" y="168296"/>
                  <a:pt x="58650" y="278892"/>
                  <a:pt x="64471" y="304821"/>
                </a:cubicBezTo>
                <a:cubicBezTo>
                  <a:pt x="70292" y="330750"/>
                  <a:pt x="63942" y="293708"/>
                  <a:pt x="58121" y="273071"/>
                </a:cubicBezTo>
                <a:cubicBezTo>
                  <a:pt x="52300" y="252434"/>
                  <a:pt x="39071" y="202163"/>
                  <a:pt x="29546" y="180996"/>
                </a:cubicBezTo>
                <a:cubicBezTo>
                  <a:pt x="20021" y="159829"/>
                  <a:pt x="4146" y="148188"/>
                  <a:pt x="971" y="146071"/>
                </a:cubicBezTo>
                <a:cubicBezTo>
                  <a:pt x="-2204" y="143954"/>
                  <a:pt x="10496" y="174646"/>
                  <a:pt x="10496" y="168296"/>
                </a:cubicBezTo>
                <a:cubicBezTo>
                  <a:pt x="10496" y="161946"/>
                  <a:pt x="-3791" y="132313"/>
                  <a:pt x="971" y="107971"/>
                </a:cubicBezTo>
                <a:cubicBezTo>
                  <a:pt x="5733" y="83629"/>
                  <a:pt x="44892" y="-1566"/>
                  <a:pt x="48596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25CFD501-E3AB-164F-90C4-190FD1A90889}"/>
              </a:ext>
            </a:extLst>
          </p:cNvPr>
          <p:cNvSpPr/>
          <p:nvPr/>
        </p:nvSpPr>
        <p:spPr>
          <a:xfrm>
            <a:off x="4971922" y="3474839"/>
            <a:ext cx="144178" cy="439936"/>
          </a:xfrm>
          <a:custGeom>
            <a:avLst/>
            <a:gdLst>
              <a:gd name="connsiteX0" fmla="*/ 3303 w 144178"/>
              <a:gd name="connsiteY0" fmla="*/ 1786 h 439936"/>
              <a:gd name="connsiteX1" fmla="*/ 35053 w 144178"/>
              <a:gd name="connsiteY1" fmla="*/ 151011 h 439936"/>
              <a:gd name="connsiteX2" fmla="*/ 136653 w 144178"/>
              <a:gd name="connsiteY2" fmla="*/ 268486 h 439936"/>
              <a:gd name="connsiteX3" fmla="*/ 136653 w 144178"/>
              <a:gd name="connsiteY3" fmla="*/ 370086 h 439936"/>
              <a:gd name="connsiteX4" fmla="*/ 136653 w 144178"/>
              <a:gd name="connsiteY4" fmla="*/ 439936 h 439936"/>
              <a:gd name="connsiteX5" fmla="*/ 136653 w 144178"/>
              <a:gd name="connsiteY5" fmla="*/ 363736 h 439936"/>
              <a:gd name="connsiteX6" fmla="*/ 123953 w 144178"/>
              <a:gd name="connsiteY6" fmla="*/ 284361 h 439936"/>
              <a:gd name="connsiteX7" fmla="*/ 104903 w 144178"/>
              <a:gd name="connsiteY7" fmla="*/ 258961 h 439936"/>
              <a:gd name="connsiteX8" fmla="*/ 3303 w 144178"/>
              <a:gd name="connsiteY8" fmla="*/ 1786 h 43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178" h="439936">
                <a:moveTo>
                  <a:pt x="3303" y="1786"/>
                </a:moveTo>
                <a:cubicBezTo>
                  <a:pt x="-8339" y="-16206"/>
                  <a:pt x="12828" y="106561"/>
                  <a:pt x="35053" y="151011"/>
                </a:cubicBezTo>
                <a:cubicBezTo>
                  <a:pt x="57278" y="195461"/>
                  <a:pt x="119720" y="231974"/>
                  <a:pt x="136653" y="268486"/>
                </a:cubicBezTo>
                <a:cubicBezTo>
                  <a:pt x="153586" y="304999"/>
                  <a:pt x="136653" y="370086"/>
                  <a:pt x="136653" y="370086"/>
                </a:cubicBezTo>
                <a:lnTo>
                  <a:pt x="136653" y="439936"/>
                </a:lnTo>
                <a:cubicBezTo>
                  <a:pt x="136653" y="438878"/>
                  <a:pt x="138770" y="389665"/>
                  <a:pt x="136653" y="363736"/>
                </a:cubicBezTo>
                <a:cubicBezTo>
                  <a:pt x="134536" y="337807"/>
                  <a:pt x="129245" y="301823"/>
                  <a:pt x="123953" y="284361"/>
                </a:cubicBezTo>
                <a:cubicBezTo>
                  <a:pt x="118661" y="266899"/>
                  <a:pt x="127657" y="302353"/>
                  <a:pt x="104903" y="258961"/>
                </a:cubicBezTo>
                <a:cubicBezTo>
                  <a:pt x="82149" y="215569"/>
                  <a:pt x="14945" y="19778"/>
                  <a:pt x="3303" y="178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4B1E5629-32B6-1020-6D0C-3DDECC86E5EC}"/>
              </a:ext>
            </a:extLst>
          </p:cNvPr>
          <p:cNvSpPr/>
          <p:nvPr/>
        </p:nvSpPr>
        <p:spPr>
          <a:xfrm>
            <a:off x="4912097" y="3587703"/>
            <a:ext cx="98451" cy="384527"/>
          </a:xfrm>
          <a:custGeom>
            <a:avLst/>
            <a:gdLst>
              <a:gd name="connsiteX0" fmla="*/ 75828 w 98451"/>
              <a:gd name="connsiteY0" fmla="*/ 47 h 384527"/>
              <a:gd name="connsiteX1" fmla="*/ 82178 w 98451"/>
              <a:gd name="connsiteY1" fmla="*/ 142922 h 384527"/>
              <a:gd name="connsiteX2" fmla="*/ 44078 w 98451"/>
              <a:gd name="connsiteY2" fmla="*/ 225472 h 384527"/>
              <a:gd name="connsiteX3" fmla="*/ 21853 w 98451"/>
              <a:gd name="connsiteY3" fmla="*/ 273097 h 384527"/>
              <a:gd name="connsiteX4" fmla="*/ 9153 w 98451"/>
              <a:gd name="connsiteY4" fmla="*/ 381047 h 384527"/>
              <a:gd name="connsiteX5" fmla="*/ 2803 w 98451"/>
              <a:gd name="connsiteY5" fmla="*/ 346122 h 384527"/>
              <a:gd name="connsiteX6" fmla="*/ 56778 w 98451"/>
              <a:gd name="connsiteY6" fmla="*/ 228647 h 384527"/>
              <a:gd name="connsiteX7" fmla="*/ 98053 w 98451"/>
              <a:gd name="connsiteY7" fmla="*/ 158797 h 384527"/>
              <a:gd name="connsiteX8" fmla="*/ 75828 w 98451"/>
              <a:gd name="connsiteY8" fmla="*/ 47 h 38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451" h="384527">
                <a:moveTo>
                  <a:pt x="75828" y="47"/>
                </a:moveTo>
                <a:cubicBezTo>
                  <a:pt x="73182" y="-2599"/>
                  <a:pt x="87470" y="105351"/>
                  <a:pt x="82178" y="142922"/>
                </a:cubicBezTo>
                <a:cubicBezTo>
                  <a:pt x="76886" y="180493"/>
                  <a:pt x="54132" y="203776"/>
                  <a:pt x="44078" y="225472"/>
                </a:cubicBezTo>
                <a:cubicBezTo>
                  <a:pt x="34024" y="247168"/>
                  <a:pt x="27674" y="247168"/>
                  <a:pt x="21853" y="273097"/>
                </a:cubicBezTo>
                <a:cubicBezTo>
                  <a:pt x="16032" y="299026"/>
                  <a:pt x="12328" y="368876"/>
                  <a:pt x="9153" y="381047"/>
                </a:cubicBezTo>
                <a:cubicBezTo>
                  <a:pt x="5978" y="393218"/>
                  <a:pt x="-5134" y="371522"/>
                  <a:pt x="2803" y="346122"/>
                </a:cubicBezTo>
                <a:cubicBezTo>
                  <a:pt x="10740" y="320722"/>
                  <a:pt x="40903" y="259868"/>
                  <a:pt x="56778" y="228647"/>
                </a:cubicBezTo>
                <a:cubicBezTo>
                  <a:pt x="72653" y="197426"/>
                  <a:pt x="94349" y="196897"/>
                  <a:pt x="98053" y="158797"/>
                </a:cubicBezTo>
                <a:cubicBezTo>
                  <a:pt x="101757" y="120697"/>
                  <a:pt x="78474" y="2693"/>
                  <a:pt x="75828" y="4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B11963D5-2633-A618-3E93-929226A6708A}"/>
              </a:ext>
            </a:extLst>
          </p:cNvPr>
          <p:cNvSpPr/>
          <p:nvPr/>
        </p:nvSpPr>
        <p:spPr>
          <a:xfrm>
            <a:off x="5027762" y="3720997"/>
            <a:ext cx="80826" cy="205452"/>
          </a:xfrm>
          <a:custGeom>
            <a:avLst/>
            <a:gdLst>
              <a:gd name="connsiteX0" fmla="*/ 33188 w 80826"/>
              <a:gd name="connsiteY0" fmla="*/ 103 h 205452"/>
              <a:gd name="connsiteX1" fmla="*/ 14138 w 80826"/>
              <a:gd name="connsiteY1" fmla="*/ 111228 h 205452"/>
              <a:gd name="connsiteX2" fmla="*/ 14138 w 80826"/>
              <a:gd name="connsiteY2" fmla="*/ 184253 h 205452"/>
              <a:gd name="connsiteX3" fmla="*/ 55413 w 80826"/>
              <a:gd name="connsiteY3" fmla="*/ 193778 h 205452"/>
              <a:gd name="connsiteX4" fmla="*/ 80813 w 80826"/>
              <a:gd name="connsiteY4" fmla="*/ 133453 h 205452"/>
              <a:gd name="connsiteX5" fmla="*/ 52238 w 80826"/>
              <a:gd name="connsiteY5" fmla="*/ 200128 h 205452"/>
              <a:gd name="connsiteX6" fmla="*/ 7788 w 80826"/>
              <a:gd name="connsiteY6" fmla="*/ 196953 h 205452"/>
              <a:gd name="connsiteX7" fmla="*/ 4613 w 80826"/>
              <a:gd name="connsiteY7" fmla="*/ 162028 h 205452"/>
              <a:gd name="connsiteX8" fmla="*/ 1438 w 80826"/>
              <a:gd name="connsiteY8" fmla="*/ 92178 h 205452"/>
              <a:gd name="connsiteX9" fmla="*/ 33188 w 80826"/>
              <a:gd name="connsiteY9" fmla="*/ 103 h 20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826" h="205452">
                <a:moveTo>
                  <a:pt x="33188" y="103"/>
                </a:moveTo>
                <a:cubicBezTo>
                  <a:pt x="35305" y="3278"/>
                  <a:pt x="17313" y="80536"/>
                  <a:pt x="14138" y="111228"/>
                </a:cubicBezTo>
                <a:cubicBezTo>
                  <a:pt x="10963" y="141920"/>
                  <a:pt x="7259" y="170495"/>
                  <a:pt x="14138" y="184253"/>
                </a:cubicBezTo>
                <a:cubicBezTo>
                  <a:pt x="21017" y="198011"/>
                  <a:pt x="44301" y="202245"/>
                  <a:pt x="55413" y="193778"/>
                </a:cubicBezTo>
                <a:cubicBezTo>
                  <a:pt x="66525" y="185311"/>
                  <a:pt x="81342" y="132395"/>
                  <a:pt x="80813" y="133453"/>
                </a:cubicBezTo>
                <a:cubicBezTo>
                  <a:pt x="80284" y="134511"/>
                  <a:pt x="64409" y="189545"/>
                  <a:pt x="52238" y="200128"/>
                </a:cubicBezTo>
                <a:cubicBezTo>
                  <a:pt x="40067" y="210711"/>
                  <a:pt x="15725" y="203303"/>
                  <a:pt x="7788" y="196953"/>
                </a:cubicBezTo>
                <a:cubicBezTo>
                  <a:pt x="-149" y="190603"/>
                  <a:pt x="5671" y="179490"/>
                  <a:pt x="4613" y="162028"/>
                </a:cubicBezTo>
                <a:cubicBezTo>
                  <a:pt x="3555" y="144566"/>
                  <a:pt x="-2795" y="116520"/>
                  <a:pt x="1438" y="92178"/>
                </a:cubicBezTo>
                <a:cubicBezTo>
                  <a:pt x="5671" y="67836"/>
                  <a:pt x="31071" y="-3072"/>
                  <a:pt x="33188" y="10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83F82DA5-514A-6EEF-DF8C-3FA4A6E8BE9D}"/>
              </a:ext>
            </a:extLst>
          </p:cNvPr>
          <p:cNvSpPr/>
          <p:nvPr/>
        </p:nvSpPr>
        <p:spPr>
          <a:xfrm>
            <a:off x="4902198" y="3738478"/>
            <a:ext cx="127018" cy="230497"/>
          </a:xfrm>
          <a:custGeom>
            <a:avLst/>
            <a:gdLst>
              <a:gd name="connsiteX0" fmla="*/ 127002 w 127018"/>
              <a:gd name="connsiteY0" fmla="*/ 1672 h 230497"/>
              <a:gd name="connsiteX1" fmla="*/ 114302 w 127018"/>
              <a:gd name="connsiteY1" fmla="*/ 128672 h 230497"/>
              <a:gd name="connsiteX2" fmla="*/ 120652 w 127018"/>
              <a:gd name="connsiteY2" fmla="*/ 169947 h 230497"/>
              <a:gd name="connsiteX3" fmla="*/ 111127 w 127018"/>
              <a:gd name="connsiteY3" fmla="*/ 192172 h 230497"/>
              <a:gd name="connsiteX4" fmla="*/ 2 w 127018"/>
              <a:gd name="connsiteY4" fmla="*/ 230272 h 230497"/>
              <a:gd name="connsiteX5" fmla="*/ 107952 w 127018"/>
              <a:gd name="connsiteY5" fmla="*/ 173122 h 230497"/>
              <a:gd name="connsiteX6" fmla="*/ 114302 w 127018"/>
              <a:gd name="connsiteY6" fmla="*/ 119147 h 230497"/>
              <a:gd name="connsiteX7" fmla="*/ 111127 w 127018"/>
              <a:gd name="connsiteY7" fmla="*/ 58822 h 230497"/>
              <a:gd name="connsiteX8" fmla="*/ 127002 w 127018"/>
              <a:gd name="connsiteY8" fmla="*/ 1672 h 230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018" h="230497">
                <a:moveTo>
                  <a:pt x="127002" y="1672"/>
                </a:moveTo>
                <a:cubicBezTo>
                  <a:pt x="127531" y="13314"/>
                  <a:pt x="115360" y="100626"/>
                  <a:pt x="114302" y="128672"/>
                </a:cubicBezTo>
                <a:cubicBezTo>
                  <a:pt x="113244" y="156718"/>
                  <a:pt x="121181" y="159364"/>
                  <a:pt x="120652" y="169947"/>
                </a:cubicBezTo>
                <a:cubicBezTo>
                  <a:pt x="120123" y="180530"/>
                  <a:pt x="131235" y="182118"/>
                  <a:pt x="111127" y="192172"/>
                </a:cubicBezTo>
                <a:cubicBezTo>
                  <a:pt x="91019" y="202226"/>
                  <a:pt x="531" y="233447"/>
                  <a:pt x="2" y="230272"/>
                </a:cubicBezTo>
                <a:cubicBezTo>
                  <a:pt x="-527" y="227097"/>
                  <a:pt x="88902" y="191643"/>
                  <a:pt x="107952" y="173122"/>
                </a:cubicBezTo>
                <a:cubicBezTo>
                  <a:pt x="127002" y="154601"/>
                  <a:pt x="113773" y="138197"/>
                  <a:pt x="114302" y="119147"/>
                </a:cubicBezTo>
                <a:cubicBezTo>
                  <a:pt x="114831" y="100097"/>
                  <a:pt x="106894" y="75226"/>
                  <a:pt x="111127" y="58822"/>
                </a:cubicBezTo>
                <a:cubicBezTo>
                  <a:pt x="115360" y="42418"/>
                  <a:pt x="126473" y="-9970"/>
                  <a:pt x="127002" y="167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C38F8929-E470-D588-270E-F3F61E2AF010}"/>
              </a:ext>
            </a:extLst>
          </p:cNvPr>
          <p:cNvSpPr/>
          <p:nvPr/>
        </p:nvSpPr>
        <p:spPr>
          <a:xfrm>
            <a:off x="1070262" y="3688746"/>
            <a:ext cx="245154" cy="799619"/>
          </a:xfrm>
          <a:custGeom>
            <a:avLst/>
            <a:gdLst>
              <a:gd name="connsiteX0" fmla="*/ 21938 w 245154"/>
              <a:gd name="connsiteY0" fmla="*/ 604 h 799619"/>
              <a:gd name="connsiteX1" fmla="*/ 9238 w 245154"/>
              <a:gd name="connsiteY1" fmla="*/ 133954 h 799619"/>
              <a:gd name="connsiteX2" fmla="*/ 34638 w 245154"/>
              <a:gd name="connsiteY2" fmla="*/ 292704 h 799619"/>
              <a:gd name="connsiteX3" fmla="*/ 37813 w 245154"/>
              <a:gd name="connsiteY3" fmla="*/ 241904 h 799619"/>
              <a:gd name="connsiteX4" fmla="*/ 117188 w 245154"/>
              <a:gd name="connsiteY4" fmla="*/ 489554 h 799619"/>
              <a:gd name="connsiteX5" fmla="*/ 244188 w 245154"/>
              <a:gd name="connsiteY5" fmla="*/ 797529 h 799619"/>
              <a:gd name="connsiteX6" fmla="*/ 171163 w 245154"/>
              <a:gd name="connsiteY6" fmla="*/ 610204 h 799619"/>
              <a:gd name="connsiteX7" fmla="*/ 88613 w 245154"/>
              <a:gd name="connsiteY7" fmla="*/ 330804 h 799619"/>
              <a:gd name="connsiteX8" fmla="*/ 2888 w 245154"/>
              <a:gd name="connsiteY8" fmla="*/ 187929 h 799619"/>
              <a:gd name="connsiteX9" fmla="*/ 21938 w 245154"/>
              <a:gd name="connsiteY9" fmla="*/ 604 h 799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5154" h="799619">
                <a:moveTo>
                  <a:pt x="21938" y="604"/>
                </a:moveTo>
                <a:cubicBezTo>
                  <a:pt x="22996" y="-8392"/>
                  <a:pt x="7121" y="85271"/>
                  <a:pt x="9238" y="133954"/>
                </a:cubicBezTo>
                <a:cubicBezTo>
                  <a:pt x="11355" y="182637"/>
                  <a:pt x="29876" y="274712"/>
                  <a:pt x="34638" y="292704"/>
                </a:cubicBezTo>
                <a:cubicBezTo>
                  <a:pt x="39401" y="310696"/>
                  <a:pt x="24055" y="209096"/>
                  <a:pt x="37813" y="241904"/>
                </a:cubicBezTo>
                <a:cubicBezTo>
                  <a:pt x="51571" y="274712"/>
                  <a:pt x="82792" y="396950"/>
                  <a:pt x="117188" y="489554"/>
                </a:cubicBezTo>
                <a:cubicBezTo>
                  <a:pt x="151584" y="582158"/>
                  <a:pt x="235192" y="777421"/>
                  <a:pt x="244188" y="797529"/>
                </a:cubicBezTo>
                <a:cubicBezTo>
                  <a:pt x="253184" y="817637"/>
                  <a:pt x="197092" y="687991"/>
                  <a:pt x="171163" y="610204"/>
                </a:cubicBezTo>
                <a:cubicBezTo>
                  <a:pt x="145234" y="532417"/>
                  <a:pt x="116659" y="401183"/>
                  <a:pt x="88613" y="330804"/>
                </a:cubicBezTo>
                <a:cubicBezTo>
                  <a:pt x="60567" y="260425"/>
                  <a:pt x="15059" y="238729"/>
                  <a:pt x="2888" y="187929"/>
                </a:cubicBezTo>
                <a:cubicBezTo>
                  <a:pt x="-9283" y="137129"/>
                  <a:pt x="20880" y="9600"/>
                  <a:pt x="21938" y="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9151FEF5-26EE-CB6F-6146-A6A6B230FCEB}"/>
              </a:ext>
            </a:extLst>
          </p:cNvPr>
          <p:cNvSpPr/>
          <p:nvPr/>
        </p:nvSpPr>
        <p:spPr>
          <a:xfrm>
            <a:off x="1300898" y="4396359"/>
            <a:ext cx="352285" cy="471996"/>
          </a:xfrm>
          <a:custGeom>
            <a:avLst/>
            <a:gdLst>
              <a:gd name="connsiteX0" fmla="*/ 852 w 352285"/>
              <a:gd name="connsiteY0" fmla="*/ 1016 h 471996"/>
              <a:gd name="connsiteX1" fmla="*/ 96102 w 352285"/>
              <a:gd name="connsiteY1" fmla="*/ 181991 h 471996"/>
              <a:gd name="connsiteX2" fmla="*/ 86577 w 352285"/>
              <a:gd name="connsiteY2" fmla="*/ 166116 h 471996"/>
              <a:gd name="connsiteX3" fmla="*/ 210402 w 352285"/>
              <a:gd name="connsiteY3" fmla="*/ 356616 h 471996"/>
              <a:gd name="connsiteX4" fmla="*/ 346927 w 352285"/>
              <a:gd name="connsiteY4" fmla="*/ 467741 h 471996"/>
              <a:gd name="connsiteX5" fmla="*/ 315177 w 352285"/>
              <a:gd name="connsiteY5" fmla="*/ 435991 h 471996"/>
              <a:gd name="connsiteX6" fmla="*/ 226277 w 352285"/>
              <a:gd name="connsiteY6" fmla="*/ 315341 h 471996"/>
              <a:gd name="connsiteX7" fmla="*/ 111977 w 352285"/>
              <a:gd name="connsiteY7" fmla="*/ 220091 h 471996"/>
              <a:gd name="connsiteX8" fmla="*/ 51652 w 352285"/>
              <a:gd name="connsiteY8" fmla="*/ 112141 h 471996"/>
              <a:gd name="connsiteX9" fmla="*/ 852 w 352285"/>
              <a:gd name="connsiteY9" fmla="*/ 1016 h 47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285" h="471996">
                <a:moveTo>
                  <a:pt x="852" y="1016"/>
                </a:moveTo>
                <a:cubicBezTo>
                  <a:pt x="8260" y="12658"/>
                  <a:pt x="81815" y="154474"/>
                  <a:pt x="96102" y="181991"/>
                </a:cubicBezTo>
                <a:cubicBezTo>
                  <a:pt x="110390" y="209508"/>
                  <a:pt x="67527" y="137012"/>
                  <a:pt x="86577" y="166116"/>
                </a:cubicBezTo>
                <a:cubicBezTo>
                  <a:pt x="105627" y="195220"/>
                  <a:pt x="167010" y="306345"/>
                  <a:pt x="210402" y="356616"/>
                </a:cubicBezTo>
                <a:cubicBezTo>
                  <a:pt x="253794" y="406887"/>
                  <a:pt x="329465" y="454512"/>
                  <a:pt x="346927" y="467741"/>
                </a:cubicBezTo>
                <a:cubicBezTo>
                  <a:pt x="364390" y="480970"/>
                  <a:pt x="335285" y="461391"/>
                  <a:pt x="315177" y="435991"/>
                </a:cubicBezTo>
                <a:cubicBezTo>
                  <a:pt x="295069" y="410591"/>
                  <a:pt x="260144" y="351324"/>
                  <a:pt x="226277" y="315341"/>
                </a:cubicBezTo>
                <a:cubicBezTo>
                  <a:pt x="192410" y="279358"/>
                  <a:pt x="141081" y="253958"/>
                  <a:pt x="111977" y="220091"/>
                </a:cubicBezTo>
                <a:cubicBezTo>
                  <a:pt x="82873" y="186224"/>
                  <a:pt x="66998" y="143362"/>
                  <a:pt x="51652" y="112141"/>
                </a:cubicBezTo>
                <a:cubicBezTo>
                  <a:pt x="36306" y="80920"/>
                  <a:pt x="-6556" y="-10626"/>
                  <a:pt x="852" y="10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090F7710-CD93-410F-3E11-9FBEFD6454D6}"/>
              </a:ext>
            </a:extLst>
          </p:cNvPr>
          <p:cNvSpPr/>
          <p:nvPr/>
        </p:nvSpPr>
        <p:spPr>
          <a:xfrm>
            <a:off x="1152231" y="3692189"/>
            <a:ext cx="86169" cy="387895"/>
          </a:xfrm>
          <a:custGeom>
            <a:avLst/>
            <a:gdLst>
              <a:gd name="connsiteX0" fmla="*/ 28869 w 86169"/>
              <a:gd name="connsiteY0" fmla="*/ 336 h 387895"/>
              <a:gd name="connsiteX1" fmla="*/ 22519 w 86169"/>
              <a:gd name="connsiteY1" fmla="*/ 117811 h 387895"/>
              <a:gd name="connsiteX2" fmla="*/ 63794 w 86169"/>
              <a:gd name="connsiteY2" fmla="*/ 232111 h 387895"/>
              <a:gd name="connsiteX3" fmla="*/ 38394 w 86169"/>
              <a:gd name="connsiteY3" fmla="*/ 213061 h 387895"/>
              <a:gd name="connsiteX4" fmla="*/ 76494 w 86169"/>
              <a:gd name="connsiteY4" fmla="*/ 301961 h 387895"/>
              <a:gd name="connsiteX5" fmla="*/ 86019 w 86169"/>
              <a:gd name="connsiteY5" fmla="*/ 387686 h 387895"/>
              <a:gd name="connsiteX6" fmla="*/ 76494 w 86169"/>
              <a:gd name="connsiteY6" fmla="*/ 276561 h 387895"/>
              <a:gd name="connsiteX7" fmla="*/ 16169 w 86169"/>
              <a:gd name="connsiteY7" fmla="*/ 174961 h 387895"/>
              <a:gd name="connsiteX8" fmla="*/ 294 w 86169"/>
              <a:gd name="connsiteY8" fmla="*/ 155911 h 387895"/>
              <a:gd name="connsiteX9" fmla="*/ 28869 w 86169"/>
              <a:gd name="connsiteY9" fmla="*/ 336 h 38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169" h="387895">
                <a:moveTo>
                  <a:pt x="28869" y="336"/>
                </a:moveTo>
                <a:cubicBezTo>
                  <a:pt x="32573" y="-6014"/>
                  <a:pt x="16698" y="79182"/>
                  <a:pt x="22519" y="117811"/>
                </a:cubicBezTo>
                <a:cubicBezTo>
                  <a:pt x="28340" y="156440"/>
                  <a:pt x="61148" y="216236"/>
                  <a:pt x="63794" y="232111"/>
                </a:cubicBezTo>
                <a:cubicBezTo>
                  <a:pt x="66440" y="247986"/>
                  <a:pt x="36277" y="201419"/>
                  <a:pt x="38394" y="213061"/>
                </a:cubicBezTo>
                <a:cubicBezTo>
                  <a:pt x="40511" y="224703"/>
                  <a:pt x="68557" y="272857"/>
                  <a:pt x="76494" y="301961"/>
                </a:cubicBezTo>
                <a:cubicBezTo>
                  <a:pt x="84431" y="331065"/>
                  <a:pt x="86019" y="391919"/>
                  <a:pt x="86019" y="387686"/>
                </a:cubicBezTo>
                <a:cubicBezTo>
                  <a:pt x="86019" y="383453"/>
                  <a:pt x="88136" y="312015"/>
                  <a:pt x="76494" y="276561"/>
                </a:cubicBezTo>
                <a:cubicBezTo>
                  <a:pt x="64852" y="241107"/>
                  <a:pt x="16169" y="174961"/>
                  <a:pt x="16169" y="174961"/>
                </a:cubicBezTo>
                <a:cubicBezTo>
                  <a:pt x="3469" y="154853"/>
                  <a:pt x="-1293" y="182898"/>
                  <a:pt x="294" y="155911"/>
                </a:cubicBezTo>
                <a:cubicBezTo>
                  <a:pt x="1881" y="128924"/>
                  <a:pt x="25165" y="6686"/>
                  <a:pt x="28869" y="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6514A7C9-EC20-50C7-311D-39D20543286E}"/>
              </a:ext>
            </a:extLst>
          </p:cNvPr>
          <p:cNvSpPr/>
          <p:nvPr/>
        </p:nvSpPr>
        <p:spPr>
          <a:xfrm>
            <a:off x="1292222" y="3997183"/>
            <a:ext cx="165537" cy="468205"/>
          </a:xfrm>
          <a:custGeom>
            <a:avLst/>
            <a:gdLst>
              <a:gd name="connsiteX0" fmla="*/ 98428 w 165537"/>
              <a:gd name="connsiteY0" fmla="*/ 142 h 468205"/>
              <a:gd name="connsiteX1" fmla="*/ 73028 w 165537"/>
              <a:gd name="connsiteY1" fmla="*/ 133492 h 468205"/>
              <a:gd name="connsiteX2" fmla="*/ 9528 w 165537"/>
              <a:gd name="connsiteY2" fmla="*/ 260492 h 468205"/>
              <a:gd name="connsiteX3" fmla="*/ 104778 w 165537"/>
              <a:gd name="connsiteY3" fmla="*/ 412892 h 468205"/>
              <a:gd name="connsiteX4" fmla="*/ 165103 w 165537"/>
              <a:gd name="connsiteY4" fmla="*/ 250967 h 468205"/>
              <a:gd name="connsiteX5" fmla="*/ 133353 w 165537"/>
              <a:gd name="connsiteY5" fmla="*/ 428767 h 468205"/>
              <a:gd name="connsiteX6" fmla="*/ 161928 w 165537"/>
              <a:gd name="connsiteY6" fmla="*/ 466867 h 468205"/>
              <a:gd name="connsiteX7" fmla="*/ 92078 w 165537"/>
              <a:gd name="connsiteY7" fmla="*/ 400192 h 468205"/>
              <a:gd name="connsiteX8" fmla="*/ 15878 w 165537"/>
              <a:gd name="connsiteY8" fmla="*/ 304942 h 468205"/>
              <a:gd name="connsiteX9" fmla="*/ 25403 w 165537"/>
              <a:gd name="connsiteY9" fmla="*/ 212867 h 468205"/>
              <a:gd name="connsiteX10" fmla="*/ 69853 w 165537"/>
              <a:gd name="connsiteY10" fmla="*/ 120792 h 468205"/>
              <a:gd name="connsiteX11" fmla="*/ 3 w 165537"/>
              <a:gd name="connsiteY11" fmla="*/ 152542 h 468205"/>
              <a:gd name="connsiteX12" fmla="*/ 66678 w 165537"/>
              <a:gd name="connsiteY12" fmla="*/ 108092 h 468205"/>
              <a:gd name="connsiteX13" fmla="*/ 98428 w 165537"/>
              <a:gd name="connsiteY13" fmla="*/ 142 h 468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5537" h="468205">
                <a:moveTo>
                  <a:pt x="98428" y="142"/>
                </a:moveTo>
                <a:cubicBezTo>
                  <a:pt x="99486" y="4375"/>
                  <a:pt x="87845" y="90100"/>
                  <a:pt x="73028" y="133492"/>
                </a:cubicBezTo>
                <a:cubicBezTo>
                  <a:pt x="58211" y="176884"/>
                  <a:pt x="4236" y="213925"/>
                  <a:pt x="9528" y="260492"/>
                </a:cubicBezTo>
                <a:cubicBezTo>
                  <a:pt x="14820" y="307059"/>
                  <a:pt x="78849" y="414480"/>
                  <a:pt x="104778" y="412892"/>
                </a:cubicBezTo>
                <a:cubicBezTo>
                  <a:pt x="130707" y="411305"/>
                  <a:pt x="160341" y="248321"/>
                  <a:pt x="165103" y="250967"/>
                </a:cubicBezTo>
                <a:cubicBezTo>
                  <a:pt x="169865" y="253613"/>
                  <a:pt x="133882" y="392784"/>
                  <a:pt x="133353" y="428767"/>
                </a:cubicBezTo>
                <a:cubicBezTo>
                  <a:pt x="132824" y="464750"/>
                  <a:pt x="168807" y="471629"/>
                  <a:pt x="161928" y="466867"/>
                </a:cubicBezTo>
                <a:cubicBezTo>
                  <a:pt x="155049" y="462105"/>
                  <a:pt x="116420" y="427179"/>
                  <a:pt x="92078" y="400192"/>
                </a:cubicBezTo>
                <a:cubicBezTo>
                  <a:pt x="67736" y="373205"/>
                  <a:pt x="26990" y="336163"/>
                  <a:pt x="15878" y="304942"/>
                </a:cubicBezTo>
                <a:cubicBezTo>
                  <a:pt x="4766" y="273721"/>
                  <a:pt x="16407" y="243559"/>
                  <a:pt x="25403" y="212867"/>
                </a:cubicBezTo>
                <a:cubicBezTo>
                  <a:pt x="34399" y="182175"/>
                  <a:pt x="74086" y="130846"/>
                  <a:pt x="69853" y="120792"/>
                </a:cubicBezTo>
                <a:cubicBezTo>
                  <a:pt x="65620" y="110738"/>
                  <a:pt x="532" y="154659"/>
                  <a:pt x="3" y="152542"/>
                </a:cubicBezTo>
                <a:cubicBezTo>
                  <a:pt x="-526" y="150425"/>
                  <a:pt x="52920" y="128730"/>
                  <a:pt x="66678" y="108092"/>
                </a:cubicBezTo>
                <a:cubicBezTo>
                  <a:pt x="80436" y="87454"/>
                  <a:pt x="97370" y="-4091"/>
                  <a:pt x="98428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5850DA6F-EA0B-8339-220E-E8609B911ABB}"/>
              </a:ext>
            </a:extLst>
          </p:cNvPr>
          <p:cNvSpPr/>
          <p:nvPr/>
        </p:nvSpPr>
        <p:spPr>
          <a:xfrm>
            <a:off x="1252511" y="3997177"/>
            <a:ext cx="42948" cy="294006"/>
          </a:xfrm>
          <a:custGeom>
            <a:avLst/>
            <a:gdLst>
              <a:gd name="connsiteX0" fmla="*/ 42889 w 42948"/>
              <a:gd name="connsiteY0" fmla="*/ 148 h 294006"/>
              <a:gd name="connsiteX1" fmla="*/ 11139 w 42948"/>
              <a:gd name="connsiteY1" fmla="*/ 139848 h 294006"/>
              <a:gd name="connsiteX2" fmla="*/ 27014 w 42948"/>
              <a:gd name="connsiteY2" fmla="*/ 292248 h 294006"/>
              <a:gd name="connsiteX3" fmla="*/ 7964 w 42948"/>
              <a:gd name="connsiteY3" fmla="*/ 216048 h 294006"/>
              <a:gd name="connsiteX4" fmla="*/ 1614 w 42948"/>
              <a:gd name="connsiteY4" fmla="*/ 114448 h 294006"/>
              <a:gd name="connsiteX5" fmla="*/ 42889 w 42948"/>
              <a:gd name="connsiteY5" fmla="*/ 148 h 294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48" h="294006">
                <a:moveTo>
                  <a:pt x="42889" y="148"/>
                </a:moveTo>
                <a:cubicBezTo>
                  <a:pt x="44476" y="4381"/>
                  <a:pt x="13785" y="91165"/>
                  <a:pt x="11139" y="139848"/>
                </a:cubicBezTo>
                <a:cubicBezTo>
                  <a:pt x="8493" y="188531"/>
                  <a:pt x="27543" y="279548"/>
                  <a:pt x="27014" y="292248"/>
                </a:cubicBezTo>
                <a:cubicBezTo>
                  <a:pt x="26485" y="304948"/>
                  <a:pt x="12197" y="245681"/>
                  <a:pt x="7964" y="216048"/>
                </a:cubicBezTo>
                <a:cubicBezTo>
                  <a:pt x="3731" y="186415"/>
                  <a:pt x="-3148" y="145669"/>
                  <a:pt x="1614" y="114448"/>
                </a:cubicBezTo>
                <a:cubicBezTo>
                  <a:pt x="6376" y="83227"/>
                  <a:pt x="41302" y="-4085"/>
                  <a:pt x="42889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2574897B-728E-379F-B550-53340EB01ACD}"/>
              </a:ext>
            </a:extLst>
          </p:cNvPr>
          <p:cNvSpPr/>
          <p:nvPr/>
        </p:nvSpPr>
        <p:spPr>
          <a:xfrm>
            <a:off x="1450931" y="4073411"/>
            <a:ext cx="187022" cy="474741"/>
          </a:xfrm>
          <a:custGeom>
            <a:avLst/>
            <a:gdLst>
              <a:gd name="connsiteX0" fmla="*/ 44 w 187022"/>
              <a:gd name="connsiteY0" fmla="*/ 114 h 474741"/>
              <a:gd name="connsiteX1" fmla="*/ 47669 w 187022"/>
              <a:gd name="connsiteY1" fmla="*/ 355714 h 474741"/>
              <a:gd name="connsiteX2" fmla="*/ 184194 w 187022"/>
              <a:gd name="connsiteY2" fmla="*/ 470014 h 474741"/>
              <a:gd name="connsiteX3" fmla="*/ 133394 w 187022"/>
              <a:gd name="connsiteY3" fmla="*/ 447789 h 474741"/>
              <a:gd name="connsiteX4" fmla="*/ 54019 w 187022"/>
              <a:gd name="connsiteY4" fmla="*/ 400164 h 474741"/>
              <a:gd name="connsiteX5" fmla="*/ 54019 w 187022"/>
              <a:gd name="connsiteY5" fmla="*/ 317614 h 474741"/>
              <a:gd name="connsiteX6" fmla="*/ 44 w 187022"/>
              <a:gd name="connsiteY6" fmla="*/ 114 h 474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022" h="474741">
                <a:moveTo>
                  <a:pt x="44" y="114"/>
                </a:moveTo>
                <a:cubicBezTo>
                  <a:pt x="-1014" y="6464"/>
                  <a:pt x="16977" y="277397"/>
                  <a:pt x="47669" y="355714"/>
                </a:cubicBezTo>
                <a:cubicBezTo>
                  <a:pt x="78361" y="434031"/>
                  <a:pt x="169907" y="454668"/>
                  <a:pt x="184194" y="470014"/>
                </a:cubicBezTo>
                <a:cubicBezTo>
                  <a:pt x="198482" y="485360"/>
                  <a:pt x="155090" y="459431"/>
                  <a:pt x="133394" y="447789"/>
                </a:cubicBezTo>
                <a:cubicBezTo>
                  <a:pt x="111698" y="436147"/>
                  <a:pt x="67248" y="421860"/>
                  <a:pt x="54019" y="400164"/>
                </a:cubicBezTo>
                <a:cubicBezTo>
                  <a:pt x="40790" y="378468"/>
                  <a:pt x="63015" y="382701"/>
                  <a:pt x="54019" y="317614"/>
                </a:cubicBezTo>
                <a:cubicBezTo>
                  <a:pt x="45023" y="252527"/>
                  <a:pt x="1102" y="-6236"/>
                  <a:pt x="44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D10BB5D7-678F-0647-EC56-086C6F608670}"/>
              </a:ext>
            </a:extLst>
          </p:cNvPr>
          <p:cNvSpPr/>
          <p:nvPr/>
        </p:nvSpPr>
        <p:spPr>
          <a:xfrm>
            <a:off x="2892841" y="1292658"/>
            <a:ext cx="1186318" cy="974083"/>
          </a:xfrm>
          <a:custGeom>
            <a:avLst/>
            <a:gdLst>
              <a:gd name="connsiteX0" fmla="*/ 131 w 1186318"/>
              <a:gd name="connsiteY0" fmla="*/ 114 h 974083"/>
              <a:gd name="connsiteX1" fmla="*/ 492804 w 1186318"/>
              <a:gd name="connsiteY1" fmla="*/ 319366 h 974083"/>
              <a:gd name="connsiteX2" fmla="*/ 402152 w 1186318"/>
              <a:gd name="connsiteY2" fmla="*/ 295718 h 974083"/>
              <a:gd name="connsiteX3" fmla="*/ 756876 w 1186318"/>
              <a:gd name="connsiteY3" fmla="*/ 366663 h 974083"/>
              <a:gd name="connsiteX4" fmla="*/ 938180 w 1186318"/>
              <a:gd name="connsiteY4" fmla="*/ 654383 h 974083"/>
              <a:gd name="connsiteX5" fmla="*/ 938180 w 1186318"/>
              <a:gd name="connsiteY5" fmla="*/ 579497 h 974083"/>
              <a:gd name="connsiteX6" fmla="*/ 1178604 w 1186318"/>
              <a:gd name="connsiteY6" fmla="*/ 965752 h 974083"/>
              <a:gd name="connsiteX7" fmla="*/ 1107659 w 1186318"/>
              <a:gd name="connsiteY7" fmla="*/ 819921 h 974083"/>
              <a:gd name="connsiteX8" fmla="*/ 914531 w 1186318"/>
              <a:gd name="connsiteY8" fmla="*/ 532201 h 974083"/>
              <a:gd name="connsiteX9" fmla="*/ 693814 w 1186318"/>
              <a:gd name="connsiteY9" fmla="*/ 354839 h 974083"/>
              <a:gd name="connsiteX10" fmla="*/ 595280 w 1186318"/>
              <a:gd name="connsiteY10" fmla="*/ 331190 h 974083"/>
              <a:gd name="connsiteX11" fmla="*/ 622869 w 1186318"/>
              <a:gd name="connsiteY11" fmla="*/ 382428 h 974083"/>
              <a:gd name="connsiteX12" fmla="*/ 445507 w 1186318"/>
              <a:gd name="connsiteY12" fmla="*/ 283894 h 974083"/>
              <a:gd name="connsiteX13" fmla="*/ 131 w 1186318"/>
              <a:gd name="connsiteY13" fmla="*/ 114 h 97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86318" h="974083">
                <a:moveTo>
                  <a:pt x="131" y="114"/>
                </a:moveTo>
                <a:cubicBezTo>
                  <a:pt x="8014" y="6026"/>
                  <a:pt x="425801" y="270099"/>
                  <a:pt x="492804" y="319366"/>
                </a:cubicBezTo>
                <a:cubicBezTo>
                  <a:pt x="559807" y="368633"/>
                  <a:pt x="358140" y="287835"/>
                  <a:pt x="402152" y="295718"/>
                </a:cubicBezTo>
                <a:cubicBezTo>
                  <a:pt x="446164" y="303601"/>
                  <a:pt x="667538" y="306886"/>
                  <a:pt x="756876" y="366663"/>
                </a:cubicBezTo>
                <a:cubicBezTo>
                  <a:pt x="846214" y="426441"/>
                  <a:pt x="907963" y="618911"/>
                  <a:pt x="938180" y="654383"/>
                </a:cubicBezTo>
                <a:cubicBezTo>
                  <a:pt x="968397" y="689855"/>
                  <a:pt x="898109" y="527602"/>
                  <a:pt x="938180" y="579497"/>
                </a:cubicBezTo>
                <a:cubicBezTo>
                  <a:pt x="978251" y="631392"/>
                  <a:pt x="1150358" y="925681"/>
                  <a:pt x="1178604" y="965752"/>
                </a:cubicBezTo>
                <a:cubicBezTo>
                  <a:pt x="1206851" y="1005823"/>
                  <a:pt x="1151671" y="892180"/>
                  <a:pt x="1107659" y="819921"/>
                </a:cubicBezTo>
                <a:cubicBezTo>
                  <a:pt x="1063647" y="747663"/>
                  <a:pt x="983505" y="609715"/>
                  <a:pt x="914531" y="532201"/>
                </a:cubicBezTo>
                <a:cubicBezTo>
                  <a:pt x="845557" y="454687"/>
                  <a:pt x="747022" y="388341"/>
                  <a:pt x="693814" y="354839"/>
                </a:cubicBezTo>
                <a:cubicBezTo>
                  <a:pt x="640606" y="321337"/>
                  <a:pt x="607104" y="326592"/>
                  <a:pt x="595280" y="331190"/>
                </a:cubicBezTo>
                <a:cubicBezTo>
                  <a:pt x="583456" y="335788"/>
                  <a:pt x="647831" y="390311"/>
                  <a:pt x="622869" y="382428"/>
                </a:cubicBezTo>
                <a:cubicBezTo>
                  <a:pt x="597907" y="374545"/>
                  <a:pt x="548640" y="348270"/>
                  <a:pt x="445507" y="283894"/>
                </a:cubicBezTo>
                <a:cubicBezTo>
                  <a:pt x="342374" y="219518"/>
                  <a:pt x="-7752" y="-5798"/>
                  <a:pt x="131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3237085F-B0C8-E46D-B12C-A60A6E9B88D8}"/>
              </a:ext>
            </a:extLst>
          </p:cNvPr>
          <p:cNvSpPr/>
          <p:nvPr/>
        </p:nvSpPr>
        <p:spPr>
          <a:xfrm>
            <a:off x="2944179" y="1284795"/>
            <a:ext cx="444010" cy="347798"/>
          </a:xfrm>
          <a:custGeom>
            <a:avLst/>
            <a:gdLst>
              <a:gd name="connsiteX0" fmla="*/ 31 w 444010"/>
              <a:gd name="connsiteY0" fmla="*/ 95 h 347798"/>
              <a:gd name="connsiteX1" fmla="*/ 224690 w 444010"/>
              <a:gd name="connsiteY1" fmla="*/ 216871 h 347798"/>
              <a:gd name="connsiteX2" fmla="*/ 441466 w 444010"/>
              <a:gd name="connsiteY2" fmla="*/ 346936 h 347798"/>
              <a:gd name="connsiteX3" fmla="*/ 335049 w 444010"/>
              <a:gd name="connsiteY3" fmla="*/ 272050 h 347798"/>
              <a:gd name="connsiteX4" fmla="*/ 208924 w 444010"/>
              <a:gd name="connsiteY4" fmla="*/ 244460 h 347798"/>
              <a:gd name="connsiteX5" fmla="*/ 31 w 444010"/>
              <a:gd name="connsiteY5" fmla="*/ 95 h 34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4010" h="347798">
                <a:moveTo>
                  <a:pt x="31" y="95"/>
                </a:moveTo>
                <a:cubicBezTo>
                  <a:pt x="2659" y="-4503"/>
                  <a:pt x="151117" y="159064"/>
                  <a:pt x="224690" y="216871"/>
                </a:cubicBezTo>
                <a:cubicBezTo>
                  <a:pt x="298263" y="274678"/>
                  <a:pt x="423073" y="337740"/>
                  <a:pt x="441466" y="346936"/>
                </a:cubicBezTo>
                <a:cubicBezTo>
                  <a:pt x="459859" y="356133"/>
                  <a:pt x="373806" y="289129"/>
                  <a:pt x="335049" y="272050"/>
                </a:cubicBezTo>
                <a:cubicBezTo>
                  <a:pt x="296292" y="254971"/>
                  <a:pt x="260162" y="287158"/>
                  <a:pt x="208924" y="244460"/>
                </a:cubicBezTo>
                <a:cubicBezTo>
                  <a:pt x="157686" y="201762"/>
                  <a:pt x="-2597" y="4693"/>
                  <a:pt x="31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0A573876-24E0-1457-92D2-B86EF7F6F3F5}"/>
              </a:ext>
            </a:extLst>
          </p:cNvPr>
          <p:cNvSpPr/>
          <p:nvPr/>
        </p:nvSpPr>
        <p:spPr>
          <a:xfrm>
            <a:off x="4186553" y="2312252"/>
            <a:ext cx="525570" cy="779912"/>
          </a:xfrm>
          <a:custGeom>
            <a:avLst/>
            <a:gdLst>
              <a:gd name="connsiteX0" fmla="*/ 11016 w 525570"/>
              <a:gd name="connsiteY0" fmla="*/ 17103 h 779912"/>
              <a:gd name="connsiteX1" fmla="*/ 215968 w 525570"/>
              <a:gd name="connsiteY1" fmla="*/ 296941 h 779912"/>
              <a:gd name="connsiteX2" fmla="*/ 212026 w 525570"/>
              <a:gd name="connsiteY2" fmla="*/ 300882 h 779912"/>
              <a:gd name="connsiteX3" fmla="*/ 444568 w 525570"/>
              <a:gd name="connsiteY3" fmla="*/ 572838 h 779912"/>
              <a:gd name="connsiteX4" fmla="*/ 523395 w 525570"/>
              <a:gd name="connsiteY4" fmla="*/ 777789 h 779912"/>
              <a:gd name="connsiteX5" fmla="*/ 487923 w 525570"/>
              <a:gd name="connsiteY5" fmla="*/ 667431 h 779912"/>
              <a:gd name="connsiteX6" fmla="*/ 330268 w 525570"/>
              <a:gd name="connsiteY6" fmla="*/ 474303 h 779912"/>
              <a:gd name="connsiteX7" fmla="*/ 172613 w 525570"/>
              <a:gd name="connsiteY7" fmla="*/ 273293 h 779912"/>
              <a:gd name="connsiteX8" fmla="*/ 42547 w 525570"/>
              <a:gd name="connsiteY8" fmla="*/ 56517 h 779912"/>
              <a:gd name="connsiteX9" fmla="*/ 11016 w 525570"/>
              <a:gd name="connsiteY9" fmla="*/ 17103 h 779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5570" h="779912">
                <a:moveTo>
                  <a:pt x="11016" y="17103"/>
                </a:moveTo>
                <a:cubicBezTo>
                  <a:pt x="39919" y="57174"/>
                  <a:pt x="215968" y="296941"/>
                  <a:pt x="215968" y="296941"/>
                </a:cubicBezTo>
                <a:cubicBezTo>
                  <a:pt x="249470" y="344237"/>
                  <a:pt x="173926" y="254899"/>
                  <a:pt x="212026" y="300882"/>
                </a:cubicBezTo>
                <a:cubicBezTo>
                  <a:pt x="250126" y="346865"/>
                  <a:pt x="392673" y="493354"/>
                  <a:pt x="444568" y="572838"/>
                </a:cubicBezTo>
                <a:cubicBezTo>
                  <a:pt x="496463" y="652322"/>
                  <a:pt x="516169" y="762024"/>
                  <a:pt x="523395" y="777789"/>
                </a:cubicBezTo>
                <a:cubicBezTo>
                  <a:pt x="530621" y="793554"/>
                  <a:pt x="520111" y="718012"/>
                  <a:pt x="487923" y="667431"/>
                </a:cubicBezTo>
                <a:cubicBezTo>
                  <a:pt x="455735" y="616850"/>
                  <a:pt x="382820" y="539993"/>
                  <a:pt x="330268" y="474303"/>
                </a:cubicBezTo>
                <a:cubicBezTo>
                  <a:pt x="277716" y="408613"/>
                  <a:pt x="220566" y="342924"/>
                  <a:pt x="172613" y="273293"/>
                </a:cubicBezTo>
                <a:cubicBezTo>
                  <a:pt x="124660" y="203662"/>
                  <a:pt x="68823" y="98558"/>
                  <a:pt x="42547" y="56517"/>
                </a:cubicBezTo>
                <a:cubicBezTo>
                  <a:pt x="16271" y="14476"/>
                  <a:pt x="-17887" y="-22968"/>
                  <a:pt x="11016" y="17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E4C14D10-5636-4117-8E26-AA1208125E3E}"/>
              </a:ext>
            </a:extLst>
          </p:cNvPr>
          <p:cNvSpPr/>
          <p:nvPr/>
        </p:nvSpPr>
        <p:spPr>
          <a:xfrm>
            <a:off x="2179743" y="675550"/>
            <a:ext cx="666530" cy="2739205"/>
          </a:xfrm>
          <a:custGeom>
            <a:avLst/>
            <a:gdLst>
              <a:gd name="connsiteX0" fmla="*/ 181320 w 666530"/>
              <a:gd name="connsiteY0" fmla="*/ 14 h 2739205"/>
              <a:gd name="connsiteX1" fmla="*/ 563457 w 666530"/>
              <a:gd name="connsiteY1" fmla="*/ 361680 h 2739205"/>
              <a:gd name="connsiteX2" fmla="*/ 624872 w 666530"/>
              <a:gd name="connsiteY2" fmla="*/ 791584 h 2739205"/>
              <a:gd name="connsiteX3" fmla="*/ 665815 w 666530"/>
              <a:gd name="connsiteY3" fmla="*/ 655107 h 2739205"/>
              <a:gd name="connsiteX4" fmla="*/ 590753 w 666530"/>
              <a:gd name="connsiteY4" fmla="*/ 1296551 h 2739205"/>
              <a:gd name="connsiteX5" fmla="*/ 495218 w 666530"/>
              <a:gd name="connsiteY5" fmla="*/ 1658217 h 2739205"/>
              <a:gd name="connsiteX6" fmla="*/ 38018 w 666530"/>
              <a:gd name="connsiteY6" fmla="*/ 2668151 h 2739205"/>
              <a:gd name="connsiteX7" fmla="*/ 92609 w 666530"/>
              <a:gd name="connsiteY7" fmla="*/ 2511202 h 2739205"/>
              <a:gd name="connsiteX8" fmla="*/ 624872 w 666530"/>
              <a:gd name="connsiteY8" fmla="*/ 1357966 h 2739205"/>
              <a:gd name="connsiteX9" fmla="*/ 611224 w 666530"/>
              <a:gd name="connsiteY9" fmla="*/ 504981 h 2739205"/>
              <a:gd name="connsiteX10" fmla="*/ 618048 w 666530"/>
              <a:gd name="connsiteY10" fmla="*/ 484510 h 2739205"/>
              <a:gd name="connsiteX11" fmla="*/ 618048 w 666530"/>
              <a:gd name="connsiteY11" fmla="*/ 348032 h 2739205"/>
              <a:gd name="connsiteX12" fmla="*/ 181320 w 666530"/>
              <a:gd name="connsiteY12" fmla="*/ 14 h 2739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6530" h="2739205">
                <a:moveTo>
                  <a:pt x="181320" y="14"/>
                </a:moveTo>
                <a:cubicBezTo>
                  <a:pt x="172221" y="2289"/>
                  <a:pt x="489532" y="229752"/>
                  <a:pt x="563457" y="361680"/>
                </a:cubicBezTo>
                <a:cubicBezTo>
                  <a:pt x="637382" y="493608"/>
                  <a:pt x="607812" y="742680"/>
                  <a:pt x="624872" y="791584"/>
                </a:cubicBezTo>
                <a:cubicBezTo>
                  <a:pt x="641932" y="840488"/>
                  <a:pt x="671502" y="570946"/>
                  <a:pt x="665815" y="655107"/>
                </a:cubicBezTo>
                <a:cubicBezTo>
                  <a:pt x="660129" y="739268"/>
                  <a:pt x="619186" y="1129366"/>
                  <a:pt x="590753" y="1296551"/>
                </a:cubicBezTo>
                <a:cubicBezTo>
                  <a:pt x="562320" y="1463736"/>
                  <a:pt x="587341" y="1429617"/>
                  <a:pt x="495218" y="1658217"/>
                </a:cubicBezTo>
                <a:cubicBezTo>
                  <a:pt x="403096" y="1886817"/>
                  <a:pt x="105119" y="2525987"/>
                  <a:pt x="38018" y="2668151"/>
                </a:cubicBezTo>
                <a:cubicBezTo>
                  <a:pt x="-29083" y="2810315"/>
                  <a:pt x="-5200" y="2729566"/>
                  <a:pt x="92609" y="2511202"/>
                </a:cubicBezTo>
                <a:cubicBezTo>
                  <a:pt x="190418" y="2292838"/>
                  <a:pt x="538436" y="1692336"/>
                  <a:pt x="624872" y="1357966"/>
                </a:cubicBezTo>
                <a:cubicBezTo>
                  <a:pt x="711308" y="1023596"/>
                  <a:pt x="612361" y="650557"/>
                  <a:pt x="611224" y="504981"/>
                </a:cubicBezTo>
                <a:cubicBezTo>
                  <a:pt x="610087" y="359405"/>
                  <a:pt x="616911" y="510668"/>
                  <a:pt x="618048" y="484510"/>
                </a:cubicBezTo>
                <a:cubicBezTo>
                  <a:pt x="619185" y="458352"/>
                  <a:pt x="687424" y="432193"/>
                  <a:pt x="618048" y="348032"/>
                </a:cubicBezTo>
                <a:cubicBezTo>
                  <a:pt x="548672" y="263871"/>
                  <a:pt x="190419" y="-2261"/>
                  <a:pt x="181320" y="1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525D7F8D-801C-5E58-D294-5C5472E0B812}"/>
              </a:ext>
            </a:extLst>
          </p:cNvPr>
          <p:cNvSpPr/>
          <p:nvPr/>
        </p:nvSpPr>
        <p:spPr>
          <a:xfrm>
            <a:off x="2186174" y="1009927"/>
            <a:ext cx="562892" cy="2243159"/>
          </a:xfrm>
          <a:custGeom>
            <a:avLst/>
            <a:gdLst>
              <a:gd name="connsiteX0" fmla="*/ 447844 w 562892"/>
              <a:gd name="connsiteY0" fmla="*/ 7 h 2243159"/>
              <a:gd name="connsiteX1" fmla="*/ 509259 w 562892"/>
              <a:gd name="connsiteY1" fmla="*/ 655100 h 2243159"/>
              <a:gd name="connsiteX2" fmla="*/ 516083 w 562892"/>
              <a:gd name="connsiteY2" fmla="*/ 627804 h 2243159"/>
              <a:gd name="connsiteX3" fmla="*/ 400077 w 562892"/>
              <a:gd name="connsiteY3" fmla="*/ 975822 h 2243159"/>
              <a:gd name="connsiteX4" fmla="*/ 502435 w 562892"/>
              <a:gd name="connsiteY4" fmla="*/ 962174 h 2243159"/>
              <a:gd name="connsiteX5" fmla="*/ 372781 w 562892"/>
              <a:gd name="connsiteY5" fmla="*/ 1330664 h 2243159"/>
              <a:gd name="connsiteX6" fmla="*/ 4292 w 562892"/>
              <a:gd name="connsiteY6" fmla="*/ 2224592 h 2243159"/>
              <a:gd name="connsiteX7" fmla="*/ 195360 w 562892"/>
              <a:gd name="connsiteY7" fmla="*/ 1856103 h 2243159"/>
              <a:gd name="connsiteX8" fmla="*/ 550202 w 562892"/>
              <a:gd name="connsiteY8" fmla="*/ 921231 h 2243159"/>
              <a:gd name="connsiteX9" fmla="*/ 488787 w 562892"/>
              <a:gd name="connsiteY9" fmla="*/ 914407 h 2243159"/>
              <a:gd name="connsiteX10" fmla="*/ 536554 w 562892"/>
              <a:gd name="connsiteY10" fmla="*/ 668748 h 2243159"/>
              <a:gd name="connsiteX11" fmla="*/ 447844 w 562892"/>
              <a:gd name="connsiteY11" fmla="*/ 7 h 224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2892" h="2243159">
                <a:moveTo>
                  <a:pt x="447844" y="7"/>
                </a:moveTo>
                <a:cubicBezTo>
                  <a:pt x="443295" y="-2268"/>
                  <a:pt x="497886" y="550467"/>
                  <a:pt x="509259" y="655100"/>
                </a:cubicBezTo>
                <a:cubicBezTo>
                  <a:pt x="520632" y="759733"/>
                  <a:pt x="534280" y="574350"/>
                  <a:pt x="516083" y="627804"/>
                </a:cubicBezTo>
                <a:cubicBezTo>
                  <a:pt x="497886" y="681258"/>
                  <a:pt x="402352" y="920094"/>
                  <a:pt x="400077" y="975822"/>
                </a:cubicBezTo>
                <a:cubicBezTo>
                  <a:pt x="397802" y="1031550"/>
                  <a:pt x="506984" y="903034"/>
                  <a:pt x="502435" y="962174"/>
                </a:cubicBezTo>
                <a:cubicBezTo>
                  <a:pt x="497886" y="1021314"/>
                  <a:pt x="455805" y="1120261"/>
                  <a:pt x="372781" y="1330664"/>
                </a:cubicBezTo>
                <a:cubicBezTo>
                  <a:pt x="289757" y="1541067"/>
                  <a:pt x="33862" y="2137019"/>
                  <a:pt x="4292" y="2224592"/>
                </a:cubicBezTo>
                <a:cubicBezTo>
                  <a:pt x="-25278" y="2312165"/>
                  <a:pt x="104375" y="2073330"/>
                  <a:pt x="195360" y="1856103"/>
                </a:cubicBezTo>
                <a:cubicBezTo>
                  <a:pt x="286345" y="1638876"/>
                  <a:pt x="501298" y="1078180"/>
                  <a:pt x="550202" y="921231"/>
                </a:cubicBezTo>
                <a:cubicBezTo>
                  <a:pt x="599106" y="764282"/>
                  <a:pt x="491062" y="956488"/>
                  <a:pt x="488787" y="914407"/>
                </a:cubicBezTo>
                <a:cubicBezTo>
                  <a:pt x="486512" y="872327"/>
                  <a:pt x="541103" y="814324"/>
                  <a:pt x="536554" y="668748"/>
                </a:cubicBezTo>
                <a:cubicBezTo>
                  <a:pt x="532005" y="523172"/>
                  <a:pt x="452393" y="2282"/>
                  <a:pt x="447844" y="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50ABF35C-B79B-75AD-8527-E7E4DD56C013}"/>
              </a:ext>
            </a:extLst>
          </p:cNvPr>
          <p:cNvSpPr/>
          <p:nvPr/>
        </p:nvSpPr>
        <p:spPr>
          <a:xfrm>
            <a:off x="2135427" y="947853"/>
            <a:ext cx="518894" cy="2342430"/>
          </a:xfrm>
          <a:custGeom>
            <a:avLst/>
            <a:gdLst>
              <a:gd name="connsiteX0" fmla="*/ 517919 w 518894"/>
              <a:gd name="connsiteY0" fmla="*/ 2875 h 2342430"/>
              <a:gd name="connsiteX1" fmla="*/ 388265 w 518894"/>
              <a:gd name="connsiteY1" fmla="*/ 460075 h 2342430"/>
              <a:gd name="connsiteX2" fmla="*/ 306378 w 518894"/>
              <a:gd name="connsiteY2" fmla="*/ 780798 h 2342430"/>
              <a:gd name="connsiteX3" fmla="*/ 395089 w 518894"/>
              <a:gd name="connsiteY3" fmla="*/ 610201 h 2342430"/>
              <a:gd name="connsiteX4" fmla="*/ 285907 w 518894"/>
              <a:gd name="connsiteY4" fmla="*/ 978690 h 2342430"/>
              <a:gd name="connsiteX5" fmla="*/ 142605 w 518894"/>
              <a:gd name="connsiteY5" fmla="*/ 1490481 h 2342430"/>
              <a:gd name="connsiteX6" fmla="*/ 12951 w 518894"/>
              <a:gd name="connsiteY6" fmla="*/ 2295699 h 2342430"/>
              <a:gd name="connsiteX7" fmla="*/ 47071 w 518894"/>
              <a:gd name="connsiteY7" fmla="*/ 2070511 h 2342430"/>
              <a:gd name="connsiteX8" fmla="*/ 388265 w 518894"/>
              <a:gd name="connsiteY8" fmla="*/ 623849 h 2342430"/>
              <a:gd name="connsiteX9" fmla="*/ 367793 w 518894"/>
              <a:gd name="connsiteY9" fmla="*/ 637496 h 2342430"/>
              <a:gd name="connsiteX10" fmla="*/ 442856 w 518894"/>
              <a:gd name="connsiteY10" fmla="*/ 282655 h 2342430"/>
              <a:gd name="connsiteX11" fmla="*/ 517919 w 518894"/>
              <a:gd name="connsiteY11" fmla="*/ 2875 h 2342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8894" h="2342430">
                <a:moveTo>
                  <a:pt x="517919" y="2875"/>
                </a:moveTo>
                <a:cubicBezTo>
                  <a:pt x="508820" y="32445"/>
                  <a:pt x="423522" y="330421"/>
                  <a:pt x="388265" y="460075"/>
                </a:cubicBezTo>
                <a:cubicBezTo>
                  <a:pt x="353008" y="589729"/>
                  <a:pt x="305241" y="755777"/>
                  <a:pt x="306378" y="780798"/>
                </a:cubicBezTo>
                <a:cubicBezTo>
                  <a:pt x="307515" y="805819"/>
                  <a:pt x="398501" y="577219"/>
                  <a:pt x="395089" y="610201"/>
                </a:cubicBezTo>
                <a:cubicBezTo>
                  <a:pt x="391677" y="643183"/>
                  <a:pt x="327988" y="831977"/>
                  <a:pt x="285907" y="978690"/>
                </a:cubicBezTo>
                <a:cubicBezTo>
                  <a:pt x="243826" y="1125403"/>
                  <a:pt x="188098" y="1270980"/>
                  <a:pt x="142605" y="1490481"/>
                </a:cubicBezTo>
                <a:cubicBezTo>
                  <a:pt x="97112" y="1709983"/>
                  <a:pt x="28873" y="2199027"/>
                  <a:pt x="12951" y="2295699"/>
                </a:cubicBezTo>
                <a:cubicBezTo>
                  <a:pt x="-2971" y="2392371"/>
                  <a:pt x="-15481" y="2349153"/>
                  <a:pt x="47071" y="2070511"/>
                </a:cubicBezTo>
                <a:cubicBezTo>
                  <a:pt x="109623" y="1791869"/>
                  <a:pt x="334811" y="862685"/>
                  <a:pt x="388265" y="623849"/>
                </a:cubicBezTo>
                <a:cubicBezTo>
                  <a:pt x="441719" y="385013"/>
                  <a:pt x="358695" y="694362"/>
                  <a:pt x="367793" y="637496"/>
                </a:cubicBezTo>
                <a:cubicBezTo>
                  <a:pt x="376891" y="580630"/>
                  <a:pt x="415560" y="386151"/>
                  <a:pt x="442856" y="282655"/>
                </a:cubicBezTo>
                <a:cubicBezTo>
                  <a:pt x="470151" y="179160"/>
                  <a:pt x="527018" y="-26695"/>
                  <a:pt x="517919" y="287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CE0534C8-A190-F153-FBDC-81C28780704B}"/>
              </a:ext>
            </a:extLst>
          </p:cNvPr>
          <p:cNvSpPr/>
          <p:nvPr/>
        </p:nvSpPr>
        <p:spPr>
          <a:xfrm>
            <a:off x="1946294" y="925662"/>
            <a:ext cx="627390" cy="2465302"/>
          </a:xfrm>
          <a:custGeom>
            <a:avLst/>
            <a:gdLst>
              <a:gd name="connsiteX0" fmla="*/ 626309 w 627390"/>
              <a:gd name="connsiteY0" fmla="*/ 9210 h 2465302"/>
              <a:gd name="connsiteX1" fmla="*/ 319234 w 627390"/>
              <a:gd name="connsiteY1" fmla="*/ 1039616 h 2465302"/>
              <a:gd name="connsiteX2" fmla="*/ 367002 w 627390"/>
              <a:gd name="connsiteY2" fmla="*/ 896314 h 2465302"/>
              <a:gd name="connsiteX3" fmla="*/ 175933 w 627390"/>
              <a:gd name="connsiteY3" fmla="*/ 1517287 h 2465302"/>
              <a:gd name="connsiteX4" fmla="*/ 5336 w 627390"/>
              <a:gd name="connsiteY4" fmla="*/ 2424863 h 2465302"/>
              <a:gd name="connsiteX5" fmla="*/ 80399 w 627390"/>
              <a:gd name="connsiteY5" fmla="*/ 2117789 h 2465302"/>
              <a:gd name="connsiteX6" fmla="*/ 442064 w 627390"/>
              <a:gd name="connsiteY6" fmla="*/ 459586 h 2465302"/>
              <a:gd name="connsiteX7" fmla="*/ 421593 w 627390"/>
              <a:gd name="connsiteY7" fmla="*/ 527825 h 2465302"/>
              <a:gd name="connsiteX8" fmla="*/ 626309 w 627390"/>
              <a:gd name="connsiteY8" fmla="*/ 9210 h 246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7390" h="2465302">
                <a:moveTo>
                  <a:pt x="626309" y="9210"/>
                </a:moveTo>
                <a:cubicBezTo>
                  <a:pt x="609249" y="94509"/>
                  <a:pt x="362452" y="891765"/>
                  <a:pt x="319234" y="1039616"/>
                </a:cubicBezTo>
                <a:cubicBezTo>
                  <a:pt x="276016" y="1187467"/>
                  <a:pt x="390885" y="816702"/>
                  <a:pt x="367002" y="896314"/>
                </a:cubicBezTo>
                <a:cubicBezTo>
                  <a:pt x="343119" y="975926"/>
                  <a:pt x="236211" y="1262529"/>
                  <a:pt x="175933" y="1517287"/>
                </a:cubicBezTo>
                <a:cubicBezTo>
                  <a:pt x="115655" y="1772045"/>
                  <a:pt x="21258" y="2324779"/>
                  <a:pt x="5336" y="2424863"/>
                </a:cubicBezTo>
                <a:cubicBezTo>
                  <a:pt x="-10586" y="2524947"/>
                  <a:pt x="7611" y="2445335"/>
                  <a:pt x="80399" y="2117789"/>
                </a:cubicBezTo>
                <a:cubicBezTo>
                  <a:pt x="153187" y="1790243"/>
                  <a:pt x="385198" y="724580"/>
                  <a:pt x="442064" y="459586"/>
                </a:cubicBezTo>
                <a:cubicBezTo>
                  <a:pt x="498930" y="194592"/>
                  <a:pt x="389748" y="598339"/>
                  <a:pt x="421593" y="527825"/>
                </a:cubicBezTo>
                <a:cubicBezTo>
                  <a:pt x="453438" y="457312"/>
                  <a:pt x="643369" y="-76089"/>
                  <a:pt x="626309" y="921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B49D1F5A-771F-7B4D-944D-62A1723D7DB8}"/>
              </a:ext>
            </a:extLst>
          </p:cNvPr>
          <p:cNvSpPr/>
          <p:nvPr/>
        </p:nvSpPr>
        <p:spPr>
          <a:xfrm>
            <a:off x="1636640" y="906241"/>
            <a:ext cx="833906" cy="2630693"/>
          </a:xfrm>
          <a:custGeom>
            <a:avLst/>
            <a:gdLst>
              <a:gd name="connsiteX0" fmla="*/ 833605 w 833906"/>
              <a:gd name="connsiteY0" fmla="*/ 1335 h 2630693"/>
              <a:gd name="connsiteX1" fmla="*/ 499235 w 833906"/>
              <a:gd name="connsiteY1" fmla="*/ 738314 h 2630693"/>
              <a:gd name="connsiteX2" fmla="*/ 587945 w 833906"/>
              <a:gd name="connsiteY2" fmla="*/ 649604 h 2630693"/>
              <a:gd name="connsiteX3" fmla="*/ 267223 w 833906"/>
              <a:gd name="connsiteY3" fmla="*/ 1072684 h 2630693"/>
              <a:gd name="connsiteX4" fmla="*/ 171688 w 833906"/>
              <a:gd name="connsiteY4" fmla="*/ 1434350 h 2630693"/>
              <a:gd name="connsiteX5" fmla="*/ 280870 w 833906"/>
              <a:gd name="connsiteY5" fmla="*/ 1277401 h 2630693"/>
              <a:gd name="connsiteX6" fmla="*/ 14739 w 833906"/>
              <a:gd name="connsiteY6" fmla="*/ 2089443 h 2630693"/>
              <a:gd name="connsiteX7" fmla="*/ 35211 w 833906"/>
              <a:gd name="connsiteY7" fmla="*/ 2614881 h 2630693"/>
              <a:gd name="connsiteX8" fmla="*/ 42035 w 833906"/>
              <a:gd name="connsiteY8" fmla="*/ 2430637 h 2630693"/>
              <a:gd name="connsiteX9" fmla="*/ 110273 w 833906"/>
              <a:gd name="connsiteY9" fmla="*/ 1796016 h 2630693"/>
              <a:gd name="connsiteX10" fmla="*/ 335461 w 833906"/>
              <a:gd name="connsiteY10" fmla="*/ 963502 h 2630693"/>
              <a:gd name="connsiteX11" fmla="*/ 642536 w 833906"/>
              <a:gd name="connsiteY11" fmla="*/ 479007 h 2630693"/>
              <a:gd name="connsiteX12" fmla="*/ 560650 w 833906"/>
              <a:gd name="connsiteY12" fmla="*/ 554069 h 2630693"/>
              <a:gd name="connsiteX13" fmla="*/ 833605 w 833906"/>
              <a:gd name="connsiteY13" fmla="*/ 1335 h 2630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3906" h="2630693">
                <a:moveTo>
                  <a:pt x="833605" y="1335"/>
                </a:moveTo>
                <a:cubicBezTo>
                  <a:pt x="823369" y="32043"/>
                  <a:pt x="540178" y="630269"/>
                  <a:pt x="499235" y="738314"/>
                </a:cubicBezTo>
                <a:cubicBezTo>
                  <a:pt x="458292" y="846359"/>
                  <a:pt x="626614" y="593876"/>
                  <a:pt x="587945" y="649604"/>
                </a:cubicBezTo>
                <a:cubicBezTo>
                  <a:pt x="549276" y="705332"/>
                  <a:pt x="336599" y="941893"/>
                  <a:pt x="267223" y="1072684"/>
                </a:cubicBezTo>
                <a:cubicBezTo>
                  <a:pt x="197847" y="1203475"/>
                  <a:pt x="169413" y="1400230"/>
                  <a:pt x="171688" y="1434350"/>
                </a:cubicBezTo>
                <a:cubicBezTo>
                  <a:pt x="173963" y="1468470"/>
                  <a:pt x="307028" y="1168219"/>
                  <a:pt x="280870" y="1277401"/>
                </a:cubicBezTo>
                <a:cubicBezTo>
                  <a:pt x="254712" y="1386583"/>
                  <a:pt x="55682" y="1866530"/>
                  <a:pt x="14739" y="2089443"/>
                </a:cubicBezTo>
                <a:cubicBezTo>
                  <a:pt x="-26204" y="2312356"/>
                  <a:pt x="30662" y="2558015"/>
                  <a:pt x="35211" y="2614881"/>
                </a:cubicBezTo>
                <a:cubicBezTo>
                  <a:pt x="39760" y="2671747"/>
                  <a:pt x="29525" y="2567115"/>
                  <a:pt x="42035" y="2430637"/>
                </a:cubicBezTo>
                <a:cubicBezTo>
                  <a:pt x="54545" y="2294160"/>
                  <a:pt x="61369" y="2040538"/>
                  <a:pt x="110273" y="1796016"/>
                </a:cubicBezTo>
                <a:cubicBezTo>
                  <a:pt x="159177" y="1551494"/>
                  <a:pt x="246750" y="1183004"/>
                  <a:pt x="335461" y="963502"/>
                </a:cubicBezTo>
                <a:cubicBezTo>
                  <a:pt x="424171" y="744001"/>
                  <a:pt x="605005" y="547246"/>
                  <a:pt x="642536" y="479007"/>
                </a:cubicBezTo>
                <a:cubicBezTo>
                  <a:pt x="680067" y="410768"/>
                  <a:pt x="531080" y="629132"/>
                  <a:pt x="560650" y="554069"/>
                </a:cubicBezTo>
                <a:cubicBezTo>
                  <a:pt x="590220" y="479006"/>
                  <a:pt x="843841" y="-29373"/>
                  <a:pt x="833605" y="133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97E7F644-2FC6-EA13-3D18-C71BA4105694}"/>
              </a:ext>
            </a:extLst>
          </p:cNvPr>
          <p:cNvSpPr/>
          <p:nvPr/>
        </p:nvSpPr>
        <p:spPr>
          <a:xfrm>
            <a:off x="672150" y="512426"/>
            <a:ext cx="1847233" cy="1131202"/>
          </a:xfrm>
          <a:custGeom>
            <a:avLst/>
            <a:gdLst>
              <a:gd name="connsiteX0" fmla="*/ 1845862 w 1847233"/>
              <a:gd name="connsiteY0" fmla="*/ 13013 h 1131202"/>
              <a:gd name="connsiteX1" fmla="*/ 1259008 w 1847233"/>
              <a:gd name="connsiteY1" fmla="*/ 33484 h 1131202"/>
              <a:gd name="connsiteX2" fmla="*/ 678978 w 1847233"/>
              <a:gd name="connsiteY2" fmla="*/ 381502 h 1131202"/>
              <a:gd name="connsiteX3" fmla="*/ 938286 w 1847233"/>
              <a:gd name="connsiteY3" fmla="*/ 279144 h 1131202"/>
              <a:gd name="connsiteX4" fmla="*/ 631211 w 1847233"/>
              <a:gd name="connsiteY4" fmla="*/ 442917 h 1131202"/>
              <a:gd name="connsiteX5" fmla="*/ 460614 w 1847233"/>
              <a:gd name="connsiteY5" fmla="*/ 552099 h 1131202"/>
              <a:gd name="connsiteX6" fmla="*/ 3414 w 1847233"/>
              <a:gd name="connsiteY6" fmla="*/ 1125305 h 1131202"/>
              <a:gd name="connsiteX7" fmla="*/ 296841 w 1847233"/>
              <a:gd name="connsiteY7" fmla="*/ 804583 h 1131202"/>
              <a:gd name="connsiteX8" fmla="*/ 1088411 w 1847233"/>
              <a:gd name="connsiteY8" fmla="*/ 94899 h 1131202"/>
              <a:gd name="connsiteX9" fmla="*/ 1088411 w 1847233"/>
              <a:gd name="connsiteY9" fmla="*/ 26661 h 1131202"/>
              <a:gd name="connsiteX10" fmla="*/ 1845862 w 1847233"/>
              <a:gd name="connsiteY10" fmla="*/ 13013 h 113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7233" h="1131202">
                <a:moveTo>
                  <a:pt x="1845862" y="13013"/>
                </a:moveTo>
                <a:cubicBezTo>
                  <a:pt x="1874295" y="14150"/>
                  <a:pt x="1453489" y="-27931"/>
                  <a:pt x="1259008" y="33484"/>
                </a:cubicBezTo>
                <a:cubicBezTo>
                  <a:pt x="1064527" y="94899"/>
                  <a:pt x="732432" y="340559"/>
                  <a:pt x="678978" y="381502"/>
                </a:cubicBezTo>
                <a:cubicBezTo>
                  <a:pt x="625524" y="422445"/>
                  <a:pt x="946247" y="268908"/>
                  <a:pt x="938286" y="279144"/>
                </a:cubicBezTo>
                <a:cubicBezTo>
                  <a:pt x="930325" y="289380"/>
                  <a:pt x="710823" y="397425"/>
                  <a:pt x="631211" y="442917"/>
                </a:cubicBezTo>
                <a:cubicBezTo>
                  <a:pt x="551599" y="488409"/>
                  <a:pt x="565247" y="438368"/>
                  <a:pt x="460614" y="552099"/>
                </a:cubicBezTo>
                <a:cubicBezTo>
                  <a:pt x="355981" y="665830"/>
                  <a:pt x="30709" y="1083224"/>
                  <a:pt x="3414" y="1125305"/>
                </a:cubicBezTo>
                <a:cubicBezTo>
                  <a:pt x="-23881" y="1167386"/>
                  <a:pt x="116008" y="976317"/>
                  <a:pt x="296841" y="804583"/>
                </a:cubicBezTo>
                <a:cubicBezTo>
                  <a:pt x="477674" y="632849"/>
                  <a:pt x="956483" y="224553"/>
                  <a:pt x="1088411" y="94899"/>
                </a:cubicBezTo>
                <a:cubicBezTo>
                  <a:pt x="1220339" y="-34755"/>
                  <a:pt x="965581" y="36897"/>
                  <a:pt x="1088411" y="26661"/>
                </a:cubicBezTo>
                <a:cubicBezTo>
                  <a:pt x="1211241" y="16425"/>
                  <a:pt x="1817429" y="11876"/>
                  <a:pt x="1845862" y="1301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B484C80D-865A-E52D-7899-4B04280926B4}"/>
              </a:ext>
            </a:extLst>
          </p:cNvPr>
          <p:cNvSpPr/>
          <p:nvPr/>
        </p:nvSpPr>
        <p:spPr>
          <a:xfrm>
            <a:off x="511443" y="1502094"/>
            <a:ext cx="472674" cy="1806919"/>
          </a:xfrm>
          <a:custGeom>
            <a:avLst/>
            <a:gdLst>
              <a:gd name="connsiteX0" fmla="*/ 471196 w 472674"/>
              <a:gd name="connsiteY0" fmla="*/ 19631 h 1806919"/>
              <a:gd name="connsiteX1" fmla="*/ 273303 w 472674"/>
              <a:gd name="connsiteY1" fmla="*/ 510951 h 1806919"/>
              <a:gd name="connsiteX2" fmla="*/ 136826 w 472674"/>
              <a:gd name="connsiteY2" fmla="*/ 934031 h 1806919"/>
              <a:gd name="connsiteX3" fmla="*/ 136826 w 472674"/>
              <a:gd name="connsiteY3" fmla="*/ 852145 h 1806919"/>
              <a:gd name="connsiteX4" fmla="*/ 34467 w 472674"/>
              <a:gd name="connsiteY4" fmla="*/ 1780193 h 1806919"/>
              <a:gd name="connsiteX5" fmla="*/ 13996 w 472674"/>
              <a:gd name="connsiteY5" fmla="*/ 1459470 h 1806919"/>
              <a:gd name="connsiteX6" fmla="*/ 232360 w 472674"/>
              <a:gd name="connsiteY6" fmla="*/ 470007 h 1806919"/>
              <a:gd name="connsiteX7" fmla="*/ 239184 w 472674"/>
              <a:gd name="connsiteY7" fmla="*/ 483655 h 1806919"/>
              <a:gd name="connsiteX8" fmla="*/ 355190 w 472674"/>
              <a:gd name="connsiteY8" fmla="*/ 135637 h 1806919"/>
              <a:gd name="connsiteX9" fmla="*/ 471196 w 472674"/>
              <a:gd name="connsiteY9" fmla="*/ 19631 h 1806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2674" h="1806919">
                <a:moveTo>
                  <a:pt x="471196" y="19631"/>
                </a:moveTo>
                <a:cubicBezTo>
                  <a:pt x="457548" y="82183"/>
                  <a:pt x="329031" y="358551"/>
                  <a:pt x="273303" y="510951"/>
                </a:cubicBezTo>
                <a:cubicBezTo>
                  <a:pt x="217575" y="663351"/>
                  <a:pt x="159572" y="877166"/>
                  <a:pt x="136826" y="934031"/>
                </a:cubicBezTo>
                <a:cubicBezTo>
                  <a:pt x="114080" y="990896"/>
                  <a:pt x="153886" y="711118"/>
                  <a:pt x="136826" y="852145"/>
                </a:cubicBezTo>
                <a:cubicBezTo>
                  <a:pt x="119766" y="993172"/>
                  <a:pt x="54939" y="1678972"/>
                  <a:pt x="34467" y="1780193"/>
                </a:cubicBezTo>
                <a:cubicBezTo>
                  <a:pt x="13995" y="1881414"/>
                  <a:pt x="-18986" y="1677834"/>
                  <a:pt x="13996" y="1459470"/>
                </a:cubicBezTo>
                <a:cubicBezTo>
                  <a:pt x="46978" y="1241106"/>
                  <a:pt x="194829" y="632643"/>
                  <a:pt x="232360" y="470007"/>
                </a:cubicBezTo>
                <a:cubicBezTo>
                  <a:pt x="269891" y="307371"/>
                  <a:pt x="218712" y="539383"/>
                  <a:pt x="239184" y="483655"/>
                </a:cubicBezTo>
                <a:cubicBezTo>
                  <a:pt x="259656" y="427927"/>
                  <a:pt x="309698" y="214112"/>
                  <a:pt x="355190" y="135637"/>
                </a:cubicBezTo>
                <a:cubicBezTo>
                  <a:pt x="400682" y="57162"/>
                  <a:pt x="484844" y="-42921"/>
                  <a:pt x="471196" y="1963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84948C50-8B1F-A489-E844-05FC6A3ECB4B}"/>
              </a:ext>
            </a:extLst>
          </p:cNvPr>
          <p:cNvSpPr/>
          <p:nvPr/>
        </p:nvSpPr>
        <p:spPr>
          <a:xfrm>
            <a:off x="2210488" y="218096"/>
            <a:ext cx="2071212" cy="865368"/>
          </a:xfrm>
          <a:custGeom>
            <a:avLst/>
            <a:gdLst>
              <a:gd name="connsiteX0" fmla="*/ 449 w 2071212"/>
              <a:gd name="connsiteY0" fmla="*/ 402877 h 865368"/>
              <a:gd name="connsiteX1" fmla="*/ 416706 w 2071212"/>
              <a:gd name="connsiteY1" fmla="*/ 27564 h 865368"/>
              <a:gd name="connsiteX2" fmla="*/ 744252 w 2071212"/>
              <a:gd name="connsiteY2" fmla="*/ 95803 h 865368"/>
              <a:gd name="connsiteX3" fmla="*/ 805667 w 2071212"/>
              <a:gd name="connsiteY3" fmla="*/ 13916 h 865368"/>
              <a:gd name="connsiteX4" fmla="*/ 1276515 w 2071212"/>
              <a:gd name="connsiteY4" fmla="*/ 225456 h 865368"/>
              <a:gd name="connsiteX5" fmla="*/ 2054437 w 2071212"/>
              <a:gd name="connsiteY5" fmla="*/ 853253 h 865368"/>
              <a:gd name="connsiteX6" fmla="*/ 1829249 w 2071212"/>
              <a:gd name="connsiteY6" fmla="*/ 655361 h 865368"/>
              <a:gd name="connsiteX7" fmla="*/ 1372049 w 2071212"/>
              <a:gd name="connsiteY7" fmla="*/ 266400 h 865368"/>
              <a:gd name="connsiteX8" fmla="*/ 778372 w 2071212"/>
              <a:gd name="connsiteY8" fmla="*/ 48035 h 865368"/>
              <a:gd name="connsiteX9" fmla="*/ 873906 w 2071212"/>
              <a:gd name="connsiteY9" fmla="*/ 88979 h 865368"/>
              <a:gd name="connsiteX10" fmla="*/ 628246 w 2071212"/>
              <a:gd name="connsiteY10" fmla="*/ 268 h 865368"/>
              <a:gd name="connsiteX11" fmla="*/ 307524 w 2071212"/>
              <a:gd name="connsiteY11" fmla="*/ 123098 h 865368"/>
              <a:gd name="connsiteX12" fmla="*/ 334819 w 2071212"/>
              <a:gd name="connsiteY12" fmla="*/ 75331 h 865368"/>
              <a:gd name="connsiteX13" fmla="*/ 449 w 2071212"/>
              <a:gd name="connsiteY13" fmla="*/ 402877 h 86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71212" h="865368">
                <a:moveTo>
                  <a:pt x="449" y="402877"/>
                </a:moveTo>
                <a:cubicBezTo>
                  <a:pt x="14097" y="394916"/>
                  <a:pt x="292739" y="78743"/>
                  <a:pt x="416706" y="27564"/>
                </a:cubicBezTo>
                <a:cubicBezTo>
                  <a:pt x="540673" y="-23615"/>
                  <a:pt x="679425" y="98078"/>
                  <a:pt x="744252" y="95803"/>
                </a:cubicBezTo>
                <a:cubicBezTo>
                  <a:pt x="809079" y="93528"/>
                  <a:pt x="716957" y="-7693"/>
                  <a:pt x="805667" y="13916"/>
                </a:cubicBezTo>
                <a:cubicBezTo>
                  <a:pt x="894377" y="35525"/>
                  <a:pt x="1068387" y="85567"/>
                  <a:pt x="1276515" y="225456"/>
                </a:cubicBezTo>
                <a:cubicBezTo>
                  <a:pt x="1484643" y="365345"/>
                  <a:pt x="1962315" y="781602"/>
                  <a:pt x="2054437" y="853253"/>
                </a:cubicBezTo>
                <a:cubicBezTo>
                  <a:pt x="2146559" y="924904"/>
                  <a:pt x="1829249" y="655361"/>
                  <a:pt x="1829249" y="655361"/>
                </a:cubicBezTo>
                <a:cubicBezTo>
                  <a:pt x="1715518" y="557552"/>
                  <a:pt x="1547195" y="367621"/>
                  <a:pt x="1372049" y="266400"/>
                </a:cubicBezTo>
                <a:cubicBezTo>
                  <a:pt x="1196903" y="165179"/>
                  <a:pt x="861396" y="77605"/>
                  <a:pt x="778372" y="48035"/>
                </a:cubicBezTo>
                <a:cubicBezTo>
                  <a:pt x="695348" y="18465"/>
                  <a:pt x="898927" y="96940"/>
                  <a:pt x="873906" y="88979"/>
                </a:cubicBezTo>
                <a:cubicBezTo>
                  <a:pt x="848885" y="81018"/>
                  <a:pt x="722643" y="-5419"/>
                  <a:pt x="628246" y="268"/>
                </a:cubicBezTo>
                <a:cubicBezTo>
                  <a:pt x="533849" y="5954"/>
                  <a:pt x="356428" y="110588"/>
                  <a:pt x="307524" y="123098"/>
                </a:cubicBezTo>
                <a:cubicBezTo>
                  <a:pt x="258620" y="135608"/>
                  <a:pt x="381449" y="34388"/>
                  <a:pt x="334819" y="75331"/>
                </a:cubicBezTo>
                <a:cubicBezTo>
                  <a:pt x="288189" y="116274"/>
                  <a:pt x="-13199" y="410838"/>
                  <a:pt x="449" y="40287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02C01C45-6178-9377-10A8-50A8E93CE319}"/>
              </a:ext>
            </a:extLst>
          </p:cNvPr>
          <p:cNvSpPr/>
          <p:nvPr/>
        </p:nvSpPr>
        <p:spPr>
          <a:xfrm>
            <a:off x="4414914" y="1275905"/>
            <a:ext cx="925692" cy="1602082"/>
          </a:xfrm>
          <a:custGeom>
            <a:avLst/>
            <a:gdLst>
              <a:gd name="connsiteX0" fmla="*/ 137 w 925692"/>
              <a:gd name="connsiteY0" fmla="*/ 161 h 1602082"/>
              <a:gd name="connsiteX1" fmla="*/ 409570 w 925692"/>
              <a:gd name="connsiteY1" fmla="*/ 525599 h 1602082"/>
              <a:gd name="connsiteX2" fmla="*/ 457337 w 925692"/>
              <a:gd name="connsiteY2" fmla="*/ 477832 h 1602082"/>
              <a:gd name="connsiteX3" fmla="*/ 655229 w 925692"/>
              <a:gd name="connsiteY3" fmla="*/ 859970 h 1602082"/>
              <a:gd name="connsiteX4" fmla="*/ 921361 w 925692"/>
              <a:gd name="connsiteY4" fmla="*/ 1583301 h 1602082"/>
              <a:gd name="connsiteX5" fmla="*/ 798531 w 925692"/>
              <a:gd name="connsiteY5" fmla="*/ 1323994 h 1602082"/>
              <a:gd name="connsiteX6" fmla="*/ 518752 w 925692"/>
              <a:gd name="connsiteY6" fmla="*/ 621134 h 1602082"/>
              <a:gd name="connsiteX7" fmla="*/ 457337 w 925692"/>
              <a:gd name="connsiteY7" fmla="*/ 471008 h 1602082"/>
              <a:gd name="connsiteX8" fmla="*/ 137 w 925692"/>
              <a:gd name="connsiteY8" fmla="*/ 161 h 160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5692" h="1602082">
                <a:moveTo>
                  <a:pt x="137" y="161"/>
                </a:moveTo>
                <a:cubicBezTo>
                  <a:pt x="-7824" y="9260"/>
                  <a:pt x="333370" y="445987"/>
                  <a:pt x="409570" y="525599"/>
                </a:cubicBezTo>
                <a:cubicBezTo>
                  <a:pt x="485770" y="605211"/>
                  <a:pt x="416394" y="422104"/>
                  <a:pt x="457337" y="477832"/>
                </a:cubicBezTo>
                <a:cubicBezTo>
                  <a:pt x="498280" y="533560"/>
                  <a:pt x="577892" y="675725"/>
                  <a:pt x="655229" y="859970"/>
                </a:cubicBezTo>
                <a:cubicBezTo>
                  <a:pt x="732566" y="1044215"/>
                  <a:pt x="897477" y="1505964"/>
                  <a:pt x="921361" y="1583301"/>
                </a:cubicBezTo>
                <a:cubicBezTo>
                  <a:pt x="945245" y="1660638"/>
                  <a:pt x="865633" y="1484355"/>
                  <a:pt x="798531" y="1323994"/>
                </a:cubicBezTo>
                <a:cubicBezTo>
                  <a:pt x="731430" y="1163633"/>
                  <a:pt x="575618" y="763298"/>
                  <a:pt x="518752" y="621134"/>
                </a:cubicBezTo>
                <a:cubicBezTo>
                  <a:pt x="461886" y="478970"/>
                  <a:pt x="538086" y="572229"/>
                  <a:pt x="457337" y="471008"/>
                </a:cubicBezTo>
                <a:cubicBezTo>
                  <a:pt x="376588" y="369787"/>
                  <a:pt x="8098" y="-8938"/>
                  <a:pt x="137" y="16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1838560C-03BC-5F09-E64C-D60750BDF31C}"/>
              </a:ext>
            </a:extLst>
          </p:cNvPr>
          <p:cNvSpPr/>
          <p:nvPr/>
        </p:nvSpPr>
        <p:spPr>
          <a:xfrm>
            <a:off x="504439" y="3376946"/>
            <a:ext cx="389843" cy="1901610"/>
          </a:xfrm>
          <a:custGeom>
            <a:avLst/>
            <a:gdLst>
              <a:gd name="connsiteX0" fmla="*/ 109710 w 389843"/>
              <a:gd name="connsiteY0" fmla="*/ 875 h 1901610"/>
              <a:gd name="connsiteX1" fmla="*/ 61943 w 389843"/>
              <a:gd name="connsiteY1" fmla="*/ 342069 h 1901610"/>
              <a:gd name="connsiteX2" fmla="*/ 102886 w 389843"/>
              <a:gd name="connsiteY2" fmla="*/ 731030 h 1901610"/>
              <a:gd name="connsiteX3" fmla="*/ 61943 w 389843"/>
              <a:gd name="connsiteY3" fmla="*/ 615024 h 1901610"/>
              <a:gd name="connsiteX4" fmla="*/ 239364 w 389843"/>
              <a:gd name="connsiteY4" fmla="*/ 1195054 h 1901610"/>
              <a:gd name="connsiteX5" fmla="*/ 389489 w 389843"/>
              <a:gd name="connsiteY5" fmla="*/ 1891090 h 1901610"/>
              <a:gd name="connsiteX6" fmla="*/ 273483 w 389843"/>
              <a:gd name="connsiteY6" fmla="*/ 1556720 h 1901610"/>
              <a:gd name="connsiteX7" fmla="*/ 41471 w 389843"/>
              <a:gd name="connsiteY7" fmla="*/ 785621 h 1901610"/>
              <a:gd name="connsiteX8" fmla="*/ 61943 w 389843"/>
              <a:gd name="connsiteY8" fmla="*/ 724206 h 1901610"/>
              <a:gd name="connsiteX9" fmla="*/ 528 w 389843"/>
              <a:gd name="connsiteY9" fmla="*/ 444427 h 1901610"/>
              <a:gd name="connsiteX10" fmla="*/ 109710 w 389843"/>
              <a:gd name="connsiteY10" fmla="*/ 875 h 1901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9843" h="1901610">
                <a:moveTo>
                  <a:pt x="109710" y="875"/>
                </a:moveTo>
                <a:cubicBezTo>
                  <a:pt x="119946" y="-16185"/>
                  <a:pt x="63080" y="220377"/>
                  <a:pt x="61943" y="342069"/>
                </a:cubicBezTo>
                <a:cubicBezTo>
                  <a:pt x="60806" y="463761"/>
                  <a:pt x="102886" y="685538"/>
                  <a:pt x="102886" y="731030"/>
                </a:cubicBezTo>
                <a:cubicBezTo>
                  <a:pt x="102886" y="776522"/>
                  <a:pt x="39197" y="537687"/>
                  <a:pt x="61943" y="615024"/>
                </a:cubicBezTo>
                <a:cubicBezTo>
                  <a:pt x="84689" y="692361"/>
                  <a:pt x="184773" y="982376"/>
                  <a:pt x="239364" y="1195054"/>
                </a:cubicBezTo>
                <a:cubicBezTo>
                  <a:pt x="293955" y="1407732"/>
                  <a:pt x="383803" y="1830812"/>
                  <a:pt x="389489" y="1891090"/>
                </a:cubicBezTo>
                <a:cubicBezTo>
                  <a:pt x="395175" y="1951368"/>
                  <a:pt x="331486" y="1740965"/>
                  <a:pt x="273483" y="1556720"/>
                </a:cubicBezTo>
                <a:cubicBezTo>
                  <a:pt x="215480" y="1372475"/>
                  <a:pt x="76728" y="924373"/>
                  <a:pt x="41471" y="785621"/>
                </a:cubicBezTo>
                <a:cubicBezTo>
                  <a:pt x="6214" y="646869"/>
                  <a:pt x="68767" y="781072"/>
                  <a:pt x="61943" y="724206"/>
                </a:cubicBezTo>
                <a:cubicBezTo>
                  <a:pt x="55119" y="667340"/>
                  <a:pt x="-6296" y="562707"/>
                  <a:pt x="528" y="444427"/>
                </a:cubicBezTo>
                <a:cubicBezTo>
                  <a:pt x="7352" y="326147"/>
                  <a:pt x="99474" y="17935"/>
                  <a:pt x="109710" y="87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4120B99F-CEF0-8F41-2FEB-132136DA685B}"/>
              </a:ext>
            </a:extLst>
          </p:cNvPr>
          <p:cNvSpPr/>
          <p:nvPr/>
        </p:nvSpPr>
        <p:spPr>
          <a:xfrm>
            <a:off x="620759" y="5450989"/>
            <a:ext cx="420953" cy="2449894"/>
          </a:xfrm>
          <a:custGeom>
            <a:avLst/>
            <a:gdLst>
              <a:gd name="connsiteX0" fmla="*/ 375528 w 420953"/>
              <a:gd name="connsiteY0" fmla="*/ 35411 h 2449894"/>
              <a:gd name="connsiteX1" fmla="*/ 320937 w 420953"/>
              <a:gd name="connsiteY1" fmla="*/ 554026 h 2449894"/>
              <a:gd name="connsiteX2" fmla="*/ 334584 w 420953"/>
              <a:gd name="connsiteY2" fmla="*/ 861101 h 2449894"/>
              <a:gd name="connsiteX3" fmla="*/ 368704 w 420953"/>
              <a:gd name="connsiteY3" fmla="*/ 990754 h 2449894"/>
              <a:gd name="connsiteX4" fmla="*/ 211754 w 420953"/>
              <a:gd name="connsiteY4" fmla="*/ 1536665 h 2449894"/>
              <a:gd name="connsiteX5" fmla="*/ 348232 w 420953"/>
              <a:gd name="connsiteY5" fmla="*/ 1447954 h 2449894"/>
              <a:gd name="connsiteX6" fmla="*/ 123044 w 420953"/>
              <a:gd name="connsiteY6" fmla="*/ 2021160 h 2449894"/>
              <a:gd name="connsiteX7" fmla="*/ 214 w 420953"/>
              <a:gd name="connsiteY7" fmla="*/ 2444241 h 2449894"/>
              <a:gd name="connsiteX8" fmla="*/ 102572 w 420953"/>
              <a:gd name="connsiteY8" fmla="*/ 2157638 h 2449894"/>
              <a:gd name="connsiteX9" fmla="*/ 409647 w 420953"/>
              <a:gd name="connsiteY9" fmla="*/ 806510 h 2449894"/>
              <a:gd name="connsiteX10" fmla="*/ 348232 w 420953"/>
              <a:gd name="connsiteY10" fmla="*/ 792862 h 2449894"/>
              <a:gd name="connsiteX11" fmla="*/ 286817 w 420953"/>
              <a:gd name="connsiteY11" fmla="*/ 376605 h 2449894"/>
              <a:gd name="connsiteX12" fmla="*/ 409647 w 420953"/>
              <a:gd name="connsiteY12" fmla="*/ 83178 h 2449894"/>
              <a:gd name="connsiteX13" fmla="*/ 375528 w 420953"/>
              <a:gd name="connsiteY13" fmla="*/ 35411 h 244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0953" h="2449894">
                <a:moveTo>
                  <a:pt x="375528" y="35411"/>
                </a:moveTo>
                <a:cubicBezTo>
                  <a:pt x="360743" y="113886"/>
                  <a:pt x="327761" y="416411"/>
                  <a:pt x="320937" y="554026"/>
                </a:cubicBezTo>
                <a:cubicBezTo>
                  <a:pt x="314113" y="691641"/>
                  <a:pt x="326623" y="788313"/>
                  <a:pt x="334584" y="861101"/>
                </a:cubicBezTo>
                <a:cubicBezTo>
                  <a:pt x="342545" y="933889"/>
                  <a:pt x="389176" y="878160"/>
                  <a:pt x="368704" y="990754"/>
                </a:cubicBezTo>
                <a:cubicBezTo>
                  <a:pt x="348232" y="1103348"/>
                  <a:pt x="215166" y="1460465"/>
                  <a:pt x="211754" y="1536665"/>
                </a:cubicBezTo>
                <a:cubicBezTo>
                  <a:pt x="208342" y="1612865"/>
                  <a:pt x="363017" y="1367205"/>
                  <a:pt x="348232" y="1447954"/>
                </a:cubicBezTo>
                <a:cubicBezTo>
                  <a:pt x="333447" y="1528703"/>
                  <a:pt x="181047" y="1855112"/>
                  <a:pt x="123044" y="2021160"/>
                </a:cubicBezTo>
                <a:cubicBezTo>
                  <a:pt x="65041" y="2187208"/>
                  <a:pt x="3626" y="2421495"/>
                  <a:pt x="214" y="2444241"/>
                </a:cubicBezTo>
                <a:cubicBezTo>
                  <a:pt x="-3198" y="2466987"/>
                  <a:pt x="34333" y="2430593"/>
                  <a:pt x="102572" y="2157638"/>
                </a:cubicBezTo>
                <a:cubicBezTo>
                  <a:pt x="170811" y="1884683"/>
                  <a:pt x="368704" y="1033973"/>
                  <a:pt x="409647" y="806510"/>
                </a:cubicBezTo>
                <a:cubicBezTo>
                  <a:pt x="450590" y="579047"/>
                  <a:pt x="368704" y="864513"/>
                  <a:pt x="348232" y="792862"/>
                </a:cubicBezTo>
                <a:cubicBezTo>
                  <a:pt x="327760" y="721211"/>
                  <a:pt x="276581" y="494886"/>
                  <a:pt x="286817" y="376605"/>
                </a:cubicBezTo>
                <a:cubicBezTo>
                  <a:pt x="297053" y="258324"/>
                  <a:pt x="395999" y="141181"/>
                  <a:pt x="409647" y="83178"/>
                </a:cubicBezTo>
                <a:cubicBezTo>
                  <a:pt x="423295" y="25175"/>
                  <a:pt x="390313" y="-43064"/>
                  <a:pt x="375528" y="3541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1168DDBA-ACA2-5971-551A-CADA73602B18}"/>
              </a:ext>
            </a:extLst>
          </p:cNvPr>
          <p:cNvSpPr/>
          <p:nvPr/>
        </p:nvSpPr>
        <p:spPr>
          <a:xfrm>
            <a:off x="541365" y="7833709"/>
            <a:ext cx="525308" cy="1485105"/>
          </a:xfrm>
          <a:custGeom>
            <a:avLst/>
            <a:gdLst>
              <a:gd name="connsiteX0" fmla="*/ 141023 w 525308"/>
              <a:gd name="connsiteY0" fmla="*/ 106 h 1485105"/>
              <a:gd name="connsiteX1" fmla="*/ 4545 w 525308"/>
              <a:gd name="connsiteY1" fmla="*/ 279885 h 1485105"/>
              <a:gd name="connsiteX2" fmla="*/ 31841 w 525308"/>
              <a:gd name="connsiteY2" fmla="*/ 546016 h 1485105"/>
              <a:gd name="connsiteX3" fmla="*/ 25017 w 525308"/>
              <a:gd name="connsiteY3" fmla="*/ 204822 h 1485105"/>
              <a:gd name="connsiteX4" fmla="*/ 86432 w 525308"/>
              <a:gd name="connsiteY4" fmla="*/ 293533 h 1485105"/>
              <a:gd name="connsiteX5" fmla="*/ 93256 w 525308"/>
              <a:gd name="connsiteY5" fmla="*/ 436834 h 1485105"/>
              <a:gd name="connsiteX6" fmla="*/ 222910 w 525308"/>
              <a:gd name="connsiteY6" fmla="*/ 921330 h 1485105"/>
              <a:gd name="connsiteX7" fmla="*/ 516336 w 525308"/>
              <a:gd name="connsiteY7" fmla="*/ 1480888 h 1485105"/>
              <a:gd name="connsiteX8" fmla="*/ 427626 w 525308"/>
              <a:gd name="connsiteY8" fmla="*/ 1153342 h 1485105"/>
              <a:gd name="connsiteX9" fmla="*/ 202438 w 525308"/>
              <a:gd name="connsiteY9" fmla="*/ 702966 h 1485105"/>
              <a:gd name="connsiteX10" fmla="*/ 59136 w 525308"/>
              <a:gd name="connsiteY10" fmla="*/ 252590 h 1485105"/>
              <a:gd name="connsiteX11" fmla="*/ 141023 w 525308"/>
              <a:gd name="connsiteY11" fmla="*/ 106 h 148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5308" h="1485105">
                <a:moveTo>
                  <a:pt x="141023" y="106"/>
                </a:moveTo>
                <a:cubicBezTo>
                  <a:pt x="131925" y="4655"/>
                  <a:pt x="22742" y="188900"/>
                  <a:pt x="4545" y="279885"/>
                </a:cubicBezTo>
                <a:cubicBezTo>
                  <a:pt x="-13652" y="370870"/>
                  <a:pt x="28429" y="558526"/>
                  <a:pt x="31841" y="546016"/>
                </a:cubicBezTo>
                <a:cubicBezTo>
                  <a:pt x="35253" y="533506"/>
                  <a:pt x="15918" y="246903"/>
                  <a:pt x="25017" y="204822"/>
                </a:cubicBezTo>
                <a:cubicBezTo>
                  <a:pt x="34115" y="162742"/>
                  <a:pt x="75059" y="254864"/>
                  <a:pt x="86432" y="293533"/>
                </a:cubicBezTo>
                <a:cubicBezTo>
                  <a:pt x="97805" y="332202"/>
                  <a:pt x="70510" y="332201"/>
                  <a:pt x="93256" y="436834"/>
                </a:cubicBezTo>
                <a:cubicBezTo>
                  <a:pt x="116002" y="541467"/>
                  <a:pt x="152397" y="747321"/>
                  <a:pt x="222910" y="921330"/>
                </a:cubicBezTo>
                <a:cubicBezTo>
                  <a:pt x="293423" y="1095339"/>
                  <a:pt x="482217" y="1442219"/>
                  <a:pt x="516336" y="1480888"/>
                </a:cubicBezTo>
                <a:cubicBezTo>
                  <a:pt x="550455" y="1519557"/>
                  <a:pt x="479942" y="1282996"/>
                  <a:pt x="427626" y="1153342"/>
                </a:cubicBezTo>
                <a:cubicBezTo>
                  <a:pt x="375310" y="1023688"/>
                  <a:pt x="263853" y="853091"/>
                  <a:pt x="202438" y="702966"/>
                </a:cubicBezTo>
                <a:cubicBezTo>
                  <a:pt x="141023" y="552841"/>
                  <a:pt x="68234" y="367459"/>
                  <a:pt x="59136" y="252590"/>
                </a:cubicBezTo>
                <a:cubicBezTo>
                  <a:pt x="50038" y="137721"/>
                  <a:pt x="150121" y="-4443"/>
                  <a:pt x="141023" y="10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E4E5AE05-C912-C9B8-9708-A60D00211C25}"/>
              </a:ext>
            </a:extLst>
          </p:cNvPr>
          <p:cNvSpPr/>
          <p:nvPr/>
        </p:nvSpPr>
        <p:spPr>
          <a:xfrm>
            <a:off x="5394803" y="2925132"/>
            <a:ext cx="193999" cy="2070720"/>
          </a:xfrm>
          <a:custGeom>
            <a:avLst/>
            <a:gdLst>
              <a:gd name="connsiteX0" fmla="*/ 2887 w 193999"/>
              <a:gd name="connsiteY0" fmla="*/ 9137 h 2070720"/>
              <a:gd name="connsiteX1" fmla="*/ 118893 w 193999"/>
              <a:gd name="connsiteY1" fmla="*/ 971304 h 2070720"/>
              <a:gd name="connsiteX2" fmla="*/ 98421 w 193999"/>
              <a:gd name="connsiteY2" fmla="*/ 991775 h 2070720"/>
              <a:gd name="connsiteX3" fmla="*/ 193955 w 193999"/>
              <a:gd name="connsiteY3" fmla="*/ 1169196 h 2070720"/>
              <a:gd name="connsiteX4" fmla="*/ 84773 w 193999"/>
              <a:gd name="connsiteY4" fmla="*/ 2035829 h 2070720"/>
              <a:gd name="connsiteX5" fmla="*/ 118893 w 193999"/>
              <a:gd name="connsiteY5" fmla="*/ 1817465 h 2070720"/>
              <a:gd name="connsiteX6" fmla="*/ 159836 w 193999"/>
              <a:gd name="connsiteY6" fmla="*/ 1053190 h 2070720"/>
              <a:gd name="connsiteX7" fmla="*/ 146188 w 193999"/>
              <a:gd name="connsiteY7" fmla="*/ 1094134 h 2070720"/>
              <a:gd name="connsiteX8" fmla="*/ 57478 w 193999"/>
              <a:gd name="connsiteY8" fmla="*/ 493632 h 2070720"/>
              <a:gd name="connsiteX9" fmla="*/ 37006 w 193999"/>
              <a:gd name="connsiteY9" fmla="*/ 486808 h 2070720"/>
              <a:gd name="connsiteX10" fmla="*/ 2887 w 193999"/>
              <a:gd name="connsiteY10" fmla="*/ 9137 h 207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3999" h="2070720">
                <a:moveTo>
                  <a:pt x="2887" y="9137"/>
                </a:moveTo>
                <a:cubicBezTo>
                  <a:pt x="16535" y="89886"/>
                  <a:pt x="102971" y="807531"/>
                  <a:pt x="118893" y="971304"/>
                </a:cubicBezTo>
                <a:cubicBezTo>
                  <a:pt x="134815" y="1135077"/>
                  <a:pt x="85911" y="958793"/>
                  <a:pt x="98421" y="991775"/>
                </a:cubicBezTo>
                <a:cubicBezTo>
                  <a:pt x="110931" y="1024757"/>
                  <a:pt x="196230" y="995187"/>
                  <a:pt x="193955" y="1169196"/>
                </a:cubicBezTo>
                <a:cubicBezTo>
                  <a:pt x="191680" y="1343205"/>
                  <a:pt x="97283" y="1927784"/>
                  <a:pt x="84773" y="2035829"/>
                </a:cubicBezTo>
                <a:cubicBezTo>
                  <a:pt x="72263" y="2143874"/>
                  <a:pt x="106383" y="1981238"/>
                  <a:pt x="118893" y="1817465"/>
                </a:cubicBezTo>
                <a:cubicBezTo>
                  <a:pt x="131403" y="1653692"/>
                  <a:pt x="155287" y="1173745"/>
                  <a:pt x="159836" y="1053190"/>
                </a:cubicBezTo>
                <a:cubicBezTo>
                  <a:pt x="164385" y="932635"/>
                  <a:pt x="163248" y="1187394"/>
                  <a:pt x="146188" y="1094134"/>
                </a:cubicBezTo>
                <a:cubicBezTo>
                  <a:pt x="129128" y="1000874"/>
                  <a:pt x="75675" y="594853"/>
                  <a:pt x="57478" y="493632"/>
                </a:cubicBezTo>
                <a:cubicBezTo>
                  <a:pt x="39281" y="392411"/>
                  <a:pt x="46104" y="566420"/>
                  <a:pt x="37006" y="486808"/>
                </a:cubicBezTo>
                <a:cubicBezTo>
                  <a:pt x="27908" y="407196"/>
                  <a:pt x="-10761" y="-71612"/>
                  <a:pt x="2887" y="913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36D26075-B18D-1E04-AB38-89E45F236FCA}"/>
              </a:ext>
            </a:extLst>
          </p:cNvPr>
          <p:cNvSpPr/>
          <p:nvPr/>
        </p:nvSpPr>
        <p:spPr>
          <a:xfrm>
            <a:off x="5642555" y="4652002"/>
            <a:ext cx="818623" cy="1556020"/>
          </a:xfrm>
          <a:custGeom>
            <a:avLst/>
            <a:gdLst>
              <a:gd name="connsiteX0" fmla="*/ 794 w 818623"/>
              <a:gd name="connsiteY0" fmla="*/ 1885 h 1556020"/>
              <a:gd name="connsiteX1" fmla="*/ 444346 w 818623"/>
              <a:gd name="connsiteY1" fmla="*/ 527323 h 1556020"/>
              <a:gd name="connsiteX2" fmla="*/ 498938 w 818623"/>
              <a:gd name="connsiteY2" fmla="*/ 547795 h 1556020"/>
              <a:gd name="connsiteX3" fmla="*/ 771893 w 818623"/>
              <a:gd name="connsiteY3" fmla="*/ 923108 h 1556020"/>
              <a:gd name="connsiteX4" fmla="*/ 785541 w 818623"/>
              <a:gd name="connsiteY4" fmla="*/ 998171 h 1556020"/>
              <a:gd name="connsiteX5" fmla="*/ 437523 w 818623"/>
              <a:gd name="connsiteY5" fmla="*/ 1544082 h 1556020"/>
              <a:gd name="connsiteX6" fmla="*/ 560352 w 818623"/>
              <a:gd name="connsiteY6" fmla="*/ 1339365 h 1556020"/>
              <a:gd name="connsiteX7" fmla="*/ 785541 w 818623"/>
              <a:gd name="connsiteY7" fmla="*/ 929932 h 1556020"/>
              <a:gd name="connsiteX8" fmla="*/ 567176 w 818623"/>
              <a:gd name="connsiteY8" fmla="*/ 738864 h 1556020"/>
              <a:gd name="connsiteX9" fmla="*/ 794 w 818623"/>
              <a:gd name="connsiteY9" fmla="*/ 1885 h 155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18623" h="1556020">
                <a:moveTo>
                  <a:pt x="794" y="1885"/>
                </a:moveTo>
                <a:cubicBezTo>
                  <a:pt x="-19678" y="-33372"/>
                  <a:pt x="361322" y="436338"/>
                  <a:pt x="444346" y="527323"/>
                </a:cubicBezTo>
                <a:cubicBezTo>
                  <a:pt x="527370" y="618308"/>
                  <a:pt x="444347" y="481831"/>
                  <a:pt x="498938" y="547795"/>
                </a:cubicBezTo>
                <a:cubicBezTo>
                  <a:pt x="553529" y="613759"/>
                  <a:pt x="724126" y="848045"/>
                  <a:pt x="771893" y="923108"/>
                </a:cubicBezTo>
                <a:cubicBezTo>
                  <a:pt x="819660" y="998171"/>
                  <a:pt x="841269" y="894675"/>
                  <a:pt x="785541" y="998171"/>
                </a:cubicBezTo>
                <a:cubicBezTo>
                  <a:pt x="729813" y="1101667"/>
                  <a:pt x="475055" y="1487216"/>
                  <a:pt x="437523" y="1544082"/>
                </a:cubicBezTo>
                <a:cubicBezTo>
                  <a:pt x="399992" y="1600948"/>
                  <a:pt x="502349" y="1441723"/>
                  <a:pt x="560352" y="1339365"/>
                </a:cubicBezTo>
                <a:cubicBezTo>
                  <a:pt x="618355" y="1237007"/>
                  <a:pt x="784404" y="1030016"/>
                  <a:pt x="785541" y="929932"/>
                </a:cubicBezTo>
                <a:cubicBezTo>
                  <a:pt x="786678" y="829849"/>
                  <a:pt x="697967" y="896950"/>
                  <a:pt x="567176" y="738864"/>
                </a:cubicBezTo>
                <a:cubicBezTo>
                  <a:pt x="436385" y="580778"/>
                  <a:pt x="21266" y="37142"/>
                  <a:pt x="794" y="188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DA33AE9C-D13B-0791-62C3-E6804D3DD3D9}"/>
              </a:ext>
            </a:extLst>
          </p:cNvPr>
          <p:cNvSpPr/>
          <p:nvPr/>
        </p:nvSpPr>
        <p:spPr>
          <a:xfrm>
            <a:off x="4638030" y="4543163"/>
            <a:ext cx="261789" cy="1498375"/>
          </a:xfrm>
          <a:custGeom>
            <a:avLst/>
            <a:gdLst>
              <a:gd name="connsiteX0" fmla="*/ 261516 w 261789"/>
              <a:gd name="connsiteY0" fmla="*/ 1541 h 1498375"/>
              <a:gd name="connsiteX1" fmla="*/ 15857 w 261789"/>
              <a:gd name="connsiteY1" fmla="*/ 622515 h 1498375"/>
              <a:gd name="connsiteX2" fmla="*/ 118215 w 261789"/>
              <a:gd name="connsiteY2" fmla="*/ 615691 h 1498375"/>
              <a:gd name="connsiteX3" fmla="*/ 9033 w 261789"/>
              <a:gd name="connsiteY3" fmla="*/ 834055 h 1498375"/>
              <a:gd name="connsiteX4" fmla="*/ 70448 w 261789"/>
              <a:gd name="connsiteY4" fmla="*/ 1495971 h 1498375"/>
              <a:gd name="connsiteX5" fmla="*/ 56800 w 261789"/>
              <a:gd name="connsiteY5" fmla="*/ 1038771 h 1498375"/>
              <a:gd name="connsiteX6" fmla="*/ 2209 w 261789"/>
              <a:gd name="connsiteY6" fmla="*/ 574747 h 1498375"/>
              <a:gd name="connsiteX7" fmla="*/ 15857 w 261789"/>
              <a:gd name="connsiteY7" fmla="*/ 649810 h 1498375"/>
              <a:gd name="connsiteX8" fmla="*/ 63624 w 261789"/>
              <a:gd name="connsiteY8" fmla="*/ 451918 h 1498375"/>
              <a:gd name="connsiteX9" fmla="*/ 261516 w 261789"/>
              <a:gd name="connsiteY9" fmla="*/ 1541 h 149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1789" h="1498375">
                <a:moveTo>
                  <a:pt x="261516" y="1541"/>
                </a:moveTo>
                <a:cubicBezTo>
                  <a:pt x="253555" y="29974"/>
                  <a:pt x="39740" y="520157"/>
                  <a:pt x="15857" y="622515"/>
                </a:cubicBezTo>
                <a:cubicBezTo>
                  <a:pt x="-8026" y="724873"/>
                  <a:pt x="119352" y="580434"/>
                  <a:pt x="118215" y="615691"/>
                </a:cubicBezTo>
                <a:cubicBezTo>
                  <a:pt x="117078" y="650948"/>
                  <a:pt x="16994" y="687342"/>
                  <a:pt x="9033" y="834055"/>
                </a:cubicBezTo>
                <a:cubicBezTo>
                  <a:pt x="1072" y="980768"/>
                  <a:pt x="62487" y="1461852"/>
                  <a:pt x="70448" y="1495971"/>
                </a:cubicBezTo>
                <a:cubicBezTo>
                  <a:pt x="78409" y="1530090"/>
                  <a:pt x="68173" y="1192308"/>
                  <a:pt x="56800" y="1038771"/>
                </a:cubicBezTo>
                <a:cubicBezTo>
                  <a:pt x="45427" y="885234"/>
                  <a:pt x="9033" y="639574"/>
                  <a:pt x="2209" y="574747"/>
                </a:cubicBezTo>
                <a:cubicBezTo>
                  <a:pt x="-4615" y="509920"/>
                  <a:pt x="5621" y="670282"/>
                  <a:pt x="15857" y="649810"/>
                </a:cubicBezTo>
                <a:cubicBezTo>
                  <a:pt x="26093" y="629338"/>
                  <a:pt x="26093" y="557688"/>
                  <a:pt x="63624" y="451918"/>
                </a:cubicBezTo>
                <a:cubicBezTo>
                  <a:pt x="101155" y="346148"/>
                  <a:pt x="269477" y="-26892"/>
                  <a:pt x="261516" y="154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14FB8C95-2382-6766-2F36-6AF80FC22357}"/>
              </a:ext>
            </a:extLst>
          </p:cNvPr>
          <p:cNvSpPr/>
          <p:nvPr/>
        </p:nvSpPr>
        <p:spPr>
          <a:xfrm>
            <a:off x="5764608" y="4851714"/>
            <a:ext cx="252287" cy="1254554"/>
          </a:xfrm>
          <a:custGeom>
            <a:avLst/>
            <a:gdLst>
              <a:gd name="connsiteX0" fmla="*/ 8395 w 252287"/>
              <a:gd name="connsiteY0" fmla="*/ 65 h 1254554"/>
              <a:gd name="connsiteX1" fmla="*/ 35691 w 252287"/>
              <a:gd name="connsiteY1" fmla="*/ 566447 h 1254554"/>
              <a:gd name="connsiteX2" fmla="*/ 247231 w 252287"/>
              <a:gd name="connsiteY2" fmla="*/ 1242011 h 1254554"/>
              <a:gd name="connsiteX3" fmla="*/ 172168 w 252287"/>
              <a:gd name="connsiteY3" fmla="*/ 975880 h 1254554"/>
              <a:gd name="connsiteX4" fmla="*/ 15219 w 252287"/>
              <a:gd name="connsiteY4" fmla="*/ 600567 h 1254554"/>
              <a:gd name="connsiteX5" fmla="*/ 8395 w 252287"/>
              <a:gd name="connsiteY5" fmla="*/ 65 h 125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287" h="1254554">
                <a:moveTo>
                  <a:pt x="8395" y="65"/>
                </a:moveTo>
                <a:cubicBezTo>
                  <a:pt x="11807" y="-5622"/>
                  <a:pt x="-4115" y="359456"/>
                  <a:pt x="35691" y="566447"/>
                </a:cubicBezTo>
                <a:cubicBezTo>
                  <a:pt x="75497" y="773438"/>
                  <a:pt x="224485" y="1173772"/>
                  <a:pt x="247231" y="1242011"/>
                </a:cubicBezTo>
                <a:cubicBezTo>
                  <a:pt x="269977" y="1310250"/>
                  <a:pt x="210837" y="1082787"/>
                  <a:pt x="172168" y="975880"/>
                </a:cubicBezTo>
                <a:cubicBezTo>
                  <a:pt x="133499" y="868973"/>
                  <a:pt x="42515" y="755242"/>
                  <a:pt x="15219" y="600567"/>
                </a:cubicBezTo>
                <a:cubicBezTo>
                  <a:pt x="-12077" y="445892"/>
                  <a:pt x="4983" y="5752"/>
                  <a:pt x="8395" y="6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7B617512-3E3A-BA19-01AB-5AAA67DBA314}"/>
              </a:ext>
            </a:extLst>
          </p:cNvPr>
          <p:cNvSpPr/>
          <p:nvPr/>
        </p:nvSpPr>
        <p:spPr>
          <a:xfrm>
            <a:off x="5984027" y="6120502"/>
            <a:ext cx="158081" cy="1202714"/>
          </a:xfrm>
          <a:custGeom>
            <a:avLst/>
            <a:gdLst>
              <a:gd name="connsiteX0" fmla="*/ 7340 w 158081"/>
              <a:gd name="connsiteY0" fmla="*/ 519 h 1202714"/>
              <a:gd name="connsiteX1" fmla="*/ 75579 w 158081"/>
              <a:gd name="connsiteY1" fmla="*/ 601020 h 1202714"/>
              <a:gd name="connsiteX2" fmla="*/ 123346 w 158081"/>
              <a:gd name="connsiteY2" fmla="*/ 505486 h 1202714"/>
              <a:gd name="connsiteX3" fmla="*/ 123346 w 158081"/>
              <a:gd name="connsiteY3" fmla="*/ 778441 h 1202714"/>
              <a:gd name="connsiteX4" fmla="*/ 516 w 158081"/>
              <a:gd name="connsiteY4" fmla="*/ 1201522 h 1202714"/>
              <a:gd name="connsiteX5" fmla="*/ 82403 w 158081"/>
              <a:gd name="connsiteY5" fmla="*/ 894447 h 1202714"/>
              <a:gd name="connsiteX6" fmla="*/ 157466 w 158081"/>
              <a:gd name="connsiteY6" fmla="*/ 566901 h 1202714"/>
              <a:gd name="connsiteX7" fmla="*/ 116522 w 158081"/>
              <a:gd name="connsiteY7" fmla="*/ 655611 h 1202714"/>
              <a:gd name="connsiteX8" fmla="*/ 89227 w 158081"/>
              <a:gd name="connsiteY8" fmla="*/ 498662 h 1202714"/>
              <a:gd name="connsiteX9" fmla="*/ 7340 w 158081"/>
              <a:gd name="connsiteY9" fmla="*/ 519 h 120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081" h="1202714">
                <a:moveTo>
                  <a:pt x="7340" y="519"/>
                </a:moveTo>
                <a:cubicBezTo>
                  <a:pt x="5065" y="17579"/>
                  <a:pt x="56245" y="516859"/>
                  <a:pt x="75579" y="601020"/>
                </a:cubicBezTo>
                <a:cubicBezTo>
                  <a:pt x="94913" y="685181"/>
                  <a:pt x="115385" y="475916"/>
                  <a:pt x="123346" y="505486"/>
                </a:cubicBezTo>
                <a:cubicBezTo>
                  <a:pt x="131307" y="535056"/>
                  <a:pt x="143818" y="662435"/>
                  <a:pt x="123346" y="778441"/>
                </a:cubicBezTo>
                <a:cubicBezTo>
                  <a:pt x="102874" y="894447"/>
                  <a:pt x="7340" y="1182188"/>
                  <a:pt x="516" y="1201522"/>
                </a:cubicBezTo>
                <a:cubicBezTo>
                  <a:pt x="-6308" y="1220856"/>
                  <a:pt x="56245" y="1000217"/>
                  <a:pt x="82403" y="894447"/>
                </a:cubicBezTo>
                <a:cubicBezTo>
                  <a:pt x="108561" y="788677"/>
                  <a:pt x="151780" y="606707"/>
                  <a:pt x="157466" y="566901"/>
                </a:cubicBezTo>
                <a:cubicBezTo>
                  <a:pt x="163152" y="527095"/>
                  <a:pt x="127895" y="666984"/>
                  <a:pt x="116522" y="655611"/>
                </a:cubicBezTo>
                <a:cubicBezTo>
                  <a:pt x="105149" y="644238"/>
                  <a:pt x="108561" y="605569"/>
                  <a:pt x="89227" y="498662"/>
                </a:cubicBezTo>
                <a:cubicBezTo>
                  <a:pt x="69893" y="391755"/>
                  <a:pt x="9615" y="-16541"/>
                  <a:pt x="7340" y="51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0562F550-7799-CFCB-91C3-FB8EBFE3E543}"/>
              </a:ext>
            </a:extLst>
          </p:cNvPr>
          <p:cNvSpPr/>
          <p:nvPr/>
        </p:nvSpPr>
        <p:spPr>
          <a:xfrm>
            <a:off x="4751942" y="6111590"/>
            <a:ext cx="577784" cy="2179824"/>
          </a:xfrm>
          <a:custGeom>
            <a:avLst/>
            <a:gdLst>
              <a:gd name="connsiteX0" fmla="*/ 24774 w 577784"/>
              <a:gd name="connsiteY0" fmla="*/ 64022 h 2179824"/>
              <a:gd name="connsiteX1" fmla="*/ 65718 w 577784"/>
              <a:gd name="connsiteY1" fmla="*/ 139085 h 2179824"/>
              <a:gd name="connsiteX2" fmla="*/ 365968 w 577784"/>
              <a:gd name="connsiteY2" fmla="*/ 855592 h 2179824"/>
              <a:gd name="connsiteX3" fmla="*/ 516094 w 577784"/>
              <a:gd name="connsiteY3" fmla="*/ 1319616 h 2179824"/>
              <a:gd name="connsiteX4" fmla="*/ 420559 w 577784"/>
              <a:gd name="connsiteY4" fmla="*/ 1804111 h 2179824"/>
              <a:gd name="connsiteX5" fmla="*/ 243139 w 577784"/>
              <a:gd name="connsiteY5" fmla="*/ 2179425 h 2179824"/>
              <a:gd name="connsiteX6" fmla="*/ 406912 w 577784"/>
              <a:gd name="connsiteY6" fmla="*/ 1865526 h 2179824"/>
              <a:gd name="connsiteX7" fmla="*/ 577509 w 577784"/>
              <a:gd name="connsiteY7" fmla="*/ 1367383 h 2179824"/>
              <a:gd name="connsiteX8" fmla="*/ 365968 w 577784"/>
              <a:gd name="connsiteY8" fmla="*/ 746410 h 2179824"/>
              <a:gd name="connsiteX9" fmla="*/ 372792 w 577784"/>
              <a:gd name="connsiteY9" fmla="*/ 862416 h 2179824"/>
              <a:gd name="connsiteX10" fmla="*/ 24774 w 577784"/>
              <a:gd name="connsiteY10" fmla="*/ 64022 h 217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7784" h="2179824">
                <a:moveTo>
                  <a:pt x="24774" y="64022"/>
                </a:moveTo>
                <a:cubicBezTo>
                  <a:pt x="-26405" y="-56533"/>
                  <a:pt x="8852" y="7157"/>
                  <a:pt x="65718" y="139085"/>
                </a:cubicBezTo>
                <a:cubicBezTo>
                  <a:pt x="122584" y="271013"/>
                  <a:pt x="290905" y="658837"/>
                  <a:pt x="365968" y="855592"/>
                </a:cubicBezTo>
                <a:cubicBezTo>
                  <a:pt x="441031" y="1052347"/>
                  <a:pt x="506996" y="1161530"/>
                  <a:pt x="516094" y="1319616"/>
                </a:cubicBezTo>
                <a:cubicBezTo>
                  <a:pt x="525193" y="1477703"/>
                  <a:pt x="466051" y="1660810"/>
                  <a:pt x="420559" y="1804111"/>
                </a:cubicBezTo>
                <a:cubicBezTo>
                  <a:pt x="375067" y="1947412"/>
                  <a:pt x="245413" y="2169189"/>
                  <a:pt x="243139" y="2179425"/>
                </a:cubicBezTo>
                <a:cubicBezTo>
                  <a:pt x="240865" y="2189661"/>
                  <a:pt x="351184" y="2000866"/>
                  <a:pt x="406912" y="1865526"/>
                </a:cubicBezTo>
                <a:cubicBezTo>
                  <a:pt x="462640" y="1730186"/>
                  <a:pt x="584333" y="1553902"/>
                  <a:pt x="577509" y="1367383"/>
                </a:cubicBezTo>
                <a:cubicBezTo>
                  <a:pt x="570685" y="1180864"/>
                  <a:pt x="400087" y="830571"/>
                  <a:pt x="365968" y="746410"/>
                </a:cubicBezTo>
                <a:cubicBezTo>
                  <a:pt x="331849" y="662249"/>
                  <a:pt x="433069" y="981834"/>
                  <a:pt x="372792" y="862416"/>
                </a:cubicBezTo>
                <a:cubicBezTo>
                  <a:pt x="312515" y="742998"/>
                  <a:pt x="75953" y="184577"/>
                  <a:pt x="24774" y="6402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4614CB3A-64B4-45F3-65E4-7363A74A694E}"/>
              </a:ext>
            </a:extLst>
          </p:cNvPr>
          <p:cNvSpPr/>
          <p:nvPr/>
        </p:nvSpPr>
        <p:spPr>
          <a:xfrm>
            <a:off x="5192499" y="6516519"/>
            <a:ext cx="846647" cy="2081836"/>
          </a:xfrm>
          <a:custGeom>
            <a:avLst/>
            <a:gdLst>
              <a:gd name="connsiteX0" fmla="*/ 744277 w 846647"/>
              <a:gd name="connsiteY0" fmla="*/ 287 h 2081836"/>
              <a:gd name="connsiteX1" fmla="*/ 812516 w 846647"/>
              <a:gd name="connsiteY1" fmla="*/ 860096 h 2081836"/>
              <a:gd name="connsiteX2" fmla="*/ 546385 w 846647"/>
              <a:gd name="connsiteY2" fmla="*/ 1351415 h 2081836"/>
              <a:gd name="connsiteX3" fmla="*/ 641919 w 846647"/>
              <a:gd name="connsiteY3" fmla="*/ 1296824 h 2081836"/>
              <a:gd name="connsiteX4" fmla="*/ 362140 w 846647"/>
              <a:gd name="connsiteY4" fmla="*/ 1856382 h 2081836"/>
              <a:gd name="connsiteX5" fmla="*/ 474 w 846647"/>
              <a:gd name="connsiteY5" fmla="*/ 2081571 h 2081836"/>
              <a:gd name="connsiteX6" fmla="*/ 293901 w 846647"/>
              <a:gd name="connsiteY6" fmla="*/ 1883678 h 2081836"/>
              <a:gd name="connsiteX7" fmla="*/ 655567 w 846647"/>
              <a:gd name="connsiteY7" fmla="*/ 1187642 h 2081836"/>
              <a:gd name="connsiteX8" fmla="*/ 737453 w 846647"/>
              <a:gd name="connsiteY8" fmla="*/ 1126227 h 2081836"/>
              <a:gd name="connsiteX9" fmla="*/ 846635 w 846647"/>
              <a:gd name="connsiteY9" fmla="*/ 955630 h 2081836"/>
              <a:gd name="connsiteX10" fmla="*/ 744277 w 846647"/>
              <a:gd name="connsiteY10" fmla="*/ 287 h 208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6647" h="2081836">
                <a:moveTo>
                  <a:pt x="744277" y="287"/>
                </a:moveTo>
                <a:cubicBezTo>
                  <a:pt x="738591" y="-15635"/>
                  <a:pt x="845498" y="634908"/>
                  <a:pt x="812516" y="860096"/>
                </a:cubicBezTo>
                <a:cubicBezTo>
                  <a:pt x="779534" y="1085284"/>
                  <a:pt x="574818" y="1278627"/>
                  <a:pt x="546385" y="1351415"/>
                </a:cubicBezTo>
                <a:cubicBezTo>
                  <a:pt x="517952" y="1424203"/>
                  <a:pt x="672626" y="1212663"/>
                  <a:pt x="641919" y="1296824"/>
                </a:cubicBezTo>
                <a:cubicBezTo>
                  <a:pt x="611211" y="1380985"/>
                  <a:pt x="469047" y="1725591"/>
                  <a:pt x="362140" y="1856382"/>
                </a:cubicBezTo>
                <a:cubicBezTo>
                  <a:pt x="255233" y="1987173"/>
                  <a:pt x="11847" y="2077022"/>
                  <a:pt x="474" y="2081571"/>
                </a:cubicBezTo>
                <a:cubicBezTo>
                  <a:pt x="-10899" y="2086120"/>
                  <a:pt x="184719" y="2032666"/>
                  <a:pt x="293901" y="1883678"/>
                </a:cubicBezTo>
                <a:cubicBezTo>
                  <a:pt x="403083" y="1734690"/>
                  <a:pt x="581642" y="1313884"/>
                  <a:pt x="655567" y="1187642"/>
                </a:cubicBezTo>
                <a:cubicBezTo>
                  <a:pt x="729492" y="1061400"/>
                  <a:pt x="705608" y="1164896"/>
                  <a:pt x="737453" y="1126227"/>
                </a:cubicBezTo>
                <a:cubicBezTo>
                  <a:pt x="769298" y="1087558"/>
                  <a:pt x="847772" y="1138737"/>
                  <a:pt x="846635" y="955630"/>
                </a:cubicBezTo>
                <a:cubicBezTo>
                  <a:pt x="845498" y="772523"/>
                  <a:pt x="749963" y="16209"/>
                  <a:pt x="744277" y="28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CE831249-F9DC-EDC4-F5AF-6AED2E044F37}"/>
              </a:ext>
            </a:extLst>
          </p:cNvPr>
          <p:cNvSpPr/>
          <p:nvPr/>
        </p:nvSpPr>
        <p:spPr>
          <a:xfrm>
            <a:off x="3988962" y="6229452"/>
            <a:ext cx="828789" cy="1970724"/>
          </a:xfrm>
          <a:custGeom>
            <a:avLst/>
            <a:gdLst>
              <a:gd name="connsiteX0" fmla="*/ 828698 w 828789"/>
              <a:gd name="connsiteY0" fmla="*/ 751 h 1970724"/>
              <a:gd name="connsiteX1" fmla="*/ 705868 w 828789"/>
              <a:gd name="connsiteY1" fmla="*/ 444303 h 1970724"/>
              <a:gd name="connsiteX2" fmla="*/ 719516 w 828789"/>
              <a:gd name="connsiteY2" fmla="*/ 621724 h 1970724"/>
              <a:gd name="connsiteX3" fmla="*/ 644453 w 828789"/>
              <a:gd name="connsiteY3" fmla="*/ 792321 h 1970724"/>
              <a:gd name="connsiteX4" fmla="*/ 664925 w 828789"/>
              <a:gd name="connsiteY4" fmla="*/ 1078924 h 1970724"/>
              <a:gd name="connsiteX5" fmla="*/ 617157 w 828789"/>
              <a:gd name="connsiteY5" fmla="*/ 1413294 h 1970724"/>
              <a:gd name="connsiteX6" fmla="*/ 630805 w 828789"/>
              <a:gd name="connsiteY6" fmla="*/ 1672602 h 1970724"/>
              <a:gd name="connsiteX7" fmla="*/ 514799 w 828789"/>
              <a:gd name="connsiteY7" fmla="*/ 1863670 h 1970724"/>
              <a:gd name="connsiteX8" fmla="*/ 241844 w 828789"/>
              <a:gd name="connsiteY8" fmla="*/ 1959205 h 1970724"/>
              <a:gd name="connsiteX9" fmla="*/ 9832 w 828789"/>
              <a:gd name="connsiteY9" fmla="*/ 1959205 h 1970724"/>
              <a:gd name="connsiteX10" fmla="*/ 583038 w 828789"/>
              <a:gd name="connsiteY10" fmla="*/ 1870494 h 1970724"/>
              <a:gd name="connsiteX11" fmla="*/ 603510 w 828789"/>
              <a:gd name="connsiteY11" fmla="*/ 1583891 h 1970724"/>
              <a:gd name="connsiteX12" fmla="*/ 610334 w 828789"/>
              <a:gd name="connsiteY12" fmla="*/ 1010685 h 1970724"/>
              <a:gd name="connsiteX13" fmla="*/ 658101 w 828789"/>
              <a:gd name="connsiteY13" fmla="*/ 983390 h 1970724"/>
              <a:gd name="connsiteX14" fmla="*/ 746811 w 828789"/>
              <a:gd name="connsiteY14" fmla="*/ 669491 h 1970724"/>
              <a:gd name="connsiteX15" fmla="*/ 726339 w 828789"/>
              <a:gd name="connsiteY15" fmla="*/ 560309 h 1970724"/>
              <a:gd name="connsiteX16" fmla="*/ 828698 w 828789"/>
              <a:gd name="connsiteY16" fmla="*/ 751 h 1970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28789" h="1970724">
                <a:moveTo>
                  <a:pt x="828698" y="751"/>
                </a:moveTo>
                <a:cubicBezTo>
                  <a:pt x="825286" y="-18583"/>
                  <a:pt x="724065" y="340807"/>
                  <a:pt x="705868" y="444303"/>
                </a:cubicBezTo>
                <a:cubicBezTo>
                  <a:pt x="687671" y="547799"/>
                  <a:pt x="729752" y="563721"/>
                  <a:pt x="719516" y="621724"/>
                </a:cubicBezTo>
                <a:cubicBezTo>
                  <a:pt x="709280" y="679727"/>
                  <a:pt x="653551" y="716121"/>
                  <a:pt x="644453" y="792321"/>
                </a:cubicBezTo>
                <a:cubicBezTo>
                  <a:pt x="635355" y="868521"/>
                  <a:pt x="669474" y="975429"/>
                  <a:pt x="664925" y="1078924"/>
                </a:cubicBezTo>
                <a:cubicBezTo>
                  <a:pt x="660376" y="1182420"/>
                  <a:pt x="622844" y="1314348"/>
                  <a:pt x="617157" y="1413294"/>
                </a:cubicBezTo>
                <a:cubicBezTo>
                  <a:pt x="611470" y="1512240"/>
                  <a:pt x="647865" y="1597539"/>
                  <a:pt x="630805" y="1672602"/>
                </a:cubicBezTo>
                <a:cubicBezTo>
                  <a:pt x="613745" y="1747665"/>
                  <a:pt x="579626" y="1815903"/>
                  <a:pt x="514799" y="1863670"/>
                </a:cubicBezTo>
                <a:cubicBezTo>
                  <a:pt x="449972" y="1911437"/>
                  <a:pt x="326005" y="1943283"/>
                  <a:pt x="241844" y="1959205"/>
                </a:cubicBezTo>
                <a:cubicBezTo>
                  <a:pt x="157683" y="1975127"/>
                  <a:pt x="-47034" y="1973990"/>
                  <a:pt x="9832" y="1959205"/>
                </a:cubicBezTo>
                <a:cubicBezTo>
                  <a:pt x="66698" y="1944420"/>
                  <a:pt x="484092" y="1933046"/>
                  <a:pt x="583038" y="1870494"/>
                </a:cubicBezTo>
                <a:cubicBezTo>
                  <a:pt x="681984" y="1807942"/>
                  <a:pt x="598961" y="1727192"/>
                  <a:pt x="603510" y="1583891"/>
                </a:cubicBezTo>
                <a:cubicBezTo>
                  <a:pt x="608059" y="1440590"/>
                  <a:pt x="601236" y="1110768"/>
                  <a:pt x="610334" y="1010685"/>
                </a:cubicBezTo>
                <a:cubicBezTo>
                  <a:pt x="619432" y="910602"/>
                  <a:pt x="635355" y="1040255"/>
                  <a:pt x="658101" y="983390"/>
                </a:cubicBezTo>
                <a:cubicBezTo>
                  <a:pt x="680847" y="926525"/>
                  <a:pt x="735438" y="740005"/>
                  <a:pt x="746811" y="669491"/>
                </a:cubicBezTo>
                <a:cubicBezTo>
                  <a:pt x="758184" y="598978"/>
                  <a:pt x="713829" y="664942"/>
                  <a:pt x="726339" y="560309"/>
                </a:cubicBezTo>
                <a:cubicBezTo>
                  <a:pt x="738849" y="455676"/>
                  <a:pt x="832110" y="20085"/>
                  <a:pt x="828698" y="75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370B8DC0-6D17-49E5-C606-14C4BD70C247}"/>
              </a:ext>
            </a:extLst>
          </p:cNvPr>
          <p:cNvSpPr/>
          <p:nvPr/>
        </p:nvSpPr>
        <p:spPr>
          <a:xfrm>
            <a:off x="2873359" y="1141691"/>
            <a:ext cx="1763761" cy="1775628"/>
          </a:xfrm>
          <a:custGeom>
            <a:avLst/>
            <a:gdLst>
              <a:gd name="connsiteX0" fmla="*/ 40438 w 1763761"/>
              <a:gd name="connsiteY0" fmla="*/ 25193 h 1775628"/>
              <a:gd name="connsiteX1" fmla="*/ 149620 w 1763761"/>
              <a:gd name="connsiteY1" fmla="*/ 72960 h 1775628"/>
              <a:gd name="connsiteX2" fmla="*/ 913895 w 1763761"/>
              <a:gd name="connsiteY2" fmla="*/ 475569 h 1775628"/>
              <a:gd name="connsiteX3" fmla="*/ 845656 w 1763761"/>
              <a:gd name="connsiteY3" fmla="*/ 496040 h 1775628"/>
              <a:gd name="connsiteX4" fmla="*/ 1159554 w 1763761"/>
              <a:gd name="connsiteY4" fmla="*/ 803115 h 1775628"/>
              <a:gd name="connsiteX5" fmla="*/ 1732760 w 1763761"/>
              <a:gd name="connsiteY5" fmla="*/ 1731163 h 1775628"/>
              <a:gd name="connsiteX6" fmla="*/ 1664522 w 1763761"/>
              <a:gd name="connsiteY6" fmla="*/ 1594685 h 1775628"/>
              <a:gd name="connsiteX7" fmla="*/ 1473453 w 1763761"/>
              <a:gd name="connsiteY7" fmla="*/ 1301258 h 1775628"/>
              <a:gd name="connsiteX8" fmla="*/ 1268737 w 1763761"/>
              <a:gd name="connsiteY8" fmla="*/ 973712 h 1775628"/>
              <a:gd name="connsiteX9" fmla="*/ 1029901 w 1763761"/>
              <a:gd name="connsiteY9" fmla="*/ 748524 h 1775628"/>
              <a:gd name="connsiteX10" fmla="*/ 1173202 w 1763761"/>
              <a:gd name="connsiteY10" fmla="*/ 816763 h 1775628"/>
              <a:gd name="connsiteX11" fmla="*/ 845656 w 1763761"/>
              <a:gd name="connsiteY11" fmla="*/ 448273 h 1775628"/>
              <a:gd name="connsiteX12" fmla="*/ 640940 w 1763761"/>
              <a:gd name="connsiteY12" fmla="*/ 352739 h 1775628"/>
              <a:gd name="connsiteX13" fmla="*/ 40438 w 1763761"/>
              <a:gd name="connsiteY13" fmla="*/ 25193 h 177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63761" h="1775628">
                <a:moveTo>
                  <a:pt x="40438" y="25193"/>
                </a:moveTo>
                <a:cubicBezTo>
                  <a:pt x="-41449" y="-21437"/>
                  <a:pt x="4044" y="-2103"/>
                  <a:pt x="149620" y="72960"/>
                </a:cubicBezTo>
                <a:cubicBezTo>
                  <a:pt x="295196" y="148023"/>
                  <a:pt x="797889" y="405056"/>
                  <a:pt x="913895" y="475569"/>
                </a:cubicBezTo>
                <a:cubicBezTo>
                  <a:pt x="1029901" y="546082"/>
                  <a:pt x="804713" y="441449"/>
                  <a:pt x="845656" y="496040"/>
                </a:cubicBezTo>
                <a:cubicBezTo>
                  <a:pt x="886599" y="550631"/>
                  <a:pt x="1011703" y="597261"/>
                  <a:pt x="1159554" y="803115"/>
                </a:cubicBezTo>
                <a:cubicBezTo>
                  <a:pt x="1307405" y="1008969"/>
                  <a:pt x="1648599" y="1599235"/>
                  <a:pt x="1732760" y="1731163"/>
                </a:cubicBezTo>
                <a:cubicBezTo>
                  <a:pt x="1816921" y="1863091"/>
                  <a:pt x="1707740" y="1666336"/>
                  <a:pt x="1664522" y="1594685"/>
                </a:cubicBezTo>
                <a:cubicBezTo>
                  <a:pt x="1621304" y="1523034"/>
                  <a:pt x="1539417" y="1404753"/>
                  <a:pt x="1473453" y="1301258"/>
                </a:cubicBezTo>
                <a:cubicBezTo>
                  <a:pt x="1407489" y="1197763"/>
                  <a:pt x="1342662" y="1065834"/>
                  <a:pt x="1268737" y="973712"/>
                </a:cubicBezTo>
                <a:cubicBezTo>
                  <a:pt x="1194812" y="881590"/>
                  <a:pt x="1045823" y="774682"/>
                  <a:pt x="1029901" y="748524"/>
                </a:cubicBezTo>
                <a:cubicBezTo>
                  <a:pt x="1013979" y="722366"/>
                  <a:pt x="1203909" y="866805"/>
                  <a:pt x="1173202" y="816763"/>
                </a:cubicBezTo>
                <a:cubicBezTo>
                  <a:pt x="1142495" y="766721"/>
                  <a:pt x="934366" y="525610"/>
                  <a:pt x="845656" y="448273"/>
                </a:cubicBezTo>
                <a:cubicBezTo>
                  <a:pt x="756946" y="370936"/>
                  <a:pt x="776280" y="420978"/>
                  <a:pt x="640940" y="352739"/>
                </a:cubicBezTo>
                <a:cubicBezTo>
                  <a:pt x="505600" y="284500"/>
                  <a:pt x="122325" y="71823"/>
                  <a:pt x="40438" y="2519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6641B7EE-57CF-1887-E739-76FC0E16C1DD}"/>
              </a:ext>
            </a:extLst>
          </p:cNvPr>
          <p:cNvSpPr/>
          <p:nvPr/>
        </p:nvSpPr>
        <p:spPr>
          <a:xfrm>
            <a:off x="1508824" y="795062"/>
            <a:ext cx="852990" cy="2952006"/>
          </a:xfrm>
          <a:custGeom>
            <a:avLst/>
            <a:gdLst>
              <a:gd name="connsiteX0" fmla="*/ 852239 w 852990"/>
              <a:gd name="connsiteY0" fmla="*/ 3332 h 2952006"/>
              <a:gd name="connsiteX1" fmla="*/ 326800 w 852990"/>
              <a:gd name="connsiteY1" fmla="*/ 822198 h 2952006"/>
              <a:gd name="connsiteX2" fmla="*/ 381391 w 852990"/>
              <a:gd name="connsiteY2" fmla="*/ 740311 h 2952006"/>
              <a:gd name="connsiteX3" fmla="*/ 108436 w 852990"/>
              <a:gd name="connsiteY3" fmla="*/ 1265750 h 2952006"/>
              <a:gd name="connsiteX4" fmla="*/ 6077 w 852990"/>
              <a:gd name="connsiteY4" fmla="*/ 2070968 h 2952006"/>
              <a:gd name="connsiteX5" fmla="*/ 26549 w 852990"/>
              <a:gd name="connsiteY5" fmla="*/ 1941314 h 2952006"/>
              <a:gd name="connsiteX6" fmla="*/ 26549 w 852990"/>
              <a:gd name="connsiteY6" fmla="*/ 2903481 h 2952006"/>
              <a:gd name="connsiteX7" fmla="*/ 6077 w 852990"/>
              <a:gd name="connsiteY7" fmla="*/ 2616878 h 2952006"/>
              <a:gd name="connsiteX8" fmla="*/ 149379 w 852990"/>
              <a:gd name="connsiteY8" fmla="*/ 979147 h 2952006"/>
              <a:gd name="connsiteX9" fmla="*/ 197146 w 852990"/>
              <a:gd name="connsiteY9" fmla="*/ 945028 h 2952006"/>
              <a:gd name="connsiteX10" fmla="*/ 408686 w 852990"/>
              <a:gd name="connsiteY10" fmla="*/ 624305 h 2952006"/>
              <a:gd name="connsiteX11" fmla="*/ 442806 w 852990"/>
              <a:gd name="connsiteY11" fmla="*/ 535595 h 2952006"/>
              <a:gd name="connsiteX12" fmla="*/ 852239 w 852990"/>
              <a:gd name="connsiteY12" fmla="*/ 3332 h 2952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2990" h="2952006">
                <a:moveTo>
                  <a:pt x="852239" y="3332"/>
                </a:moveTo>
                <a:cubicBezTo>
                  <a:pt x="832905" y="51099"/>
                  <a:pt x="405275" y="699368"/>
                  <a:pt x="326800" y="822198"/>
                </a:cubicBezTo>
                <a:cubicBezTo>
                  <a:pt x="248325" y="945028"/>
                  <a:pt x="417785" y="666386"/>
                  <a:pt x="381391" y="740311"/>
                </a:cubicBezTo>
                <a:cubicBezTo>
                  <a:pt x="344997" y="814236"/>
                  <a:pt x="170988" y="1043974"/>
                  <a:pt x="108436" y="1265750"/>
                </a:cubicBezTo>
                <a:cubicBezTo>
                  <a:pt x="45884" y="1487526"/>
                  <a:pt x="19725" y="1958374"/>
                  <a:pt x="6077" y="2070968"/>
                </a:cubicBezTo>
                <a:cubicBezTo>
                  <a:pt x="-7571" y="2183562"/>
                  <a:pt x="23137" y="1802562"/>
                  <a:pt x="26549" y="1941314"/>
                </a:cubicBezTo>
                <a:cubicBezTo>
                  <a:pt x="29961" y="2080066"/>
                  <a:pt x="29961" y="2790887"/>
                  <a:pt x="26549" y="2903481"/>
                </a:cubicBezTo>
                <a:cubicBezTo>
                  <a:pt x="23137" y="3016075"/>
                  <a:pt x="-14395" y="2937600"/>
                  <a:pt x="6077" y="2616878"/>
                </a:cubicBezTo>
                <a:cubicBezTo>
                  <a:pt x="26549" y="2296156"/>
                  <a:pt x="117534" y="1257789"/>
                  <a:pt x="149379" y="979147"/>
                </a:cubicBezTo>
                <a:cubicBezTo>
                  <a:pt x="181224" y="700505"/>
                  <a:pt x="153928" y="1004168"/>
                  <a:pt x="197146" y="945028"/>
                </a:cubicBezTo>
                <a:cubicBezTo>
                  <a:pt x="240364" y="885888"/>
                  <a:pt x="367743" y="692544"/>
                  <a:pt x="408686" y="624305"/>
                </a:cubicBezTo>
                <a:cubicBezTo>
                  <a:pt x="449629" y="556066"/>
                  <a:pt x="373430" y="635678"/>
                  <a:pt x="442806" y="535595"/>
                </a:cubicBezTo>
                <a:cubicBezTo>
                  <a:pt x="512182" y="435512"/>
                  <a:pt x="871573" y="-44435"/>
                  <a:pt x="852239" y="333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33A83F37-2344-6E7D-B01F-65682436EF62}"/>
              </a:ext>
            </a:extLst>
          </p:cNvPr>
          <p:cNvSpPr/>
          <p:nvPr/>
        </p:nvSpPr>
        <p:spPr>
          <a:xfrm>
            <a:off x="1269012" y="687049"/>
            <a:ext cx="949059" cy="3125836"/>
          </a:xfrm>
          <a:custGeom>
            <a:avLst/>
            <a:gdLst>
              <a:gd name="connsiteX0" fmla="*/ 948749 w 949059"/>
              <a:gd name="connsiteY0" fmla="*/ 2163 h 3125836"/>
              <a:gd name="connsiteX1" fmla="*/ 157179 w 949059"/>
              <a:gd name="connsiteY1" fmla="*/ 1087160 h 3125836"/>
              <a:gd name="connsiteX2" fmla="*/ 198122 w 949059"/>
              <a:gd name="connsiteY2" fmla="*/ 1114455 h 3125836"/>
              <a:gd name="connsiteX3" fmla="*/ 7054 w 949059"/>
              <a:gd name="connsiteY3" fmla="*/ 2008384 h 3125836"/>
              <a:gd name="connsiteX4" fmla="*/ 41173 w 949059"/>
              <a:gd name="connsiteY4" fmla="*/ 2745363 h 3125836"/>
              <a:gd name="connsiteX5" fmla="*/ 41173 w 949059"/>
              <a:gd name="connsiteY5" fmla="*/ 2506527 h 3125836"/>
              <a:gd name="connsiteX6" fmla="*/ 157179 w 949059"/>
              <a:gd name="connsiteY6" fmla="*/ 3113852 h 3125836"/>
              <a:gd name="connsiteX7" fmla="*/ 102588 w 949059"/>
              <a:gd name="connsiteY7" fmla="*/ 2861369 h 3125836"/>
              <a:gd name="connsiteX8" fmla="*/ 82116 w 949059"/>
              <a:gd name="connsiteY8" fmla="*/ 2274515 h 3125836"/>
              <a:gd name="connsiteX9" fmla="*/ 143531 w 949059"/>
              <a:gd name="connsiteY9" fmla="*/ 1216814 h 3125836"/>
              <a:gd name="connsiteX10" fmla="*/ 157179 w 949059"/>
              <a:gd name="connsiteY10" fmla="*/ 1114455 h 3125836"/>
              <a:gd name="connsiteX11" fmla="*/ 259537 w 949059"/>
              <a:gd name="connsiteY11" fmla="*/ 821029 h 3125836"/>
              <a:gd name="connsiteX12" fmla="*/ 252713 w 949059"/>
              <a:gd name="connsiteY12" fmla="*/ 807381 h 3125836"/>
              <a:gd name="connsiteX13" fmla="*/ 948749 w 949059"/>
              <a:gd name="connsiteY13" fmla="*/ 2163 h 3125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49059" h="3125836">
                <a:moveTo>
                  <a:pt x="948749" y="2163"/>
                </a:moveTo>
                <a:cubicBezTo>
                  <a:pt x="932827" y="48793"/>
                  <a:pt x="282283" y="901778"/>
                  <a:pt x="157179" y="1087160"/>
                </a:cubicBezTo>
                <a:cubicBezTo>
                  <a:pt x="32075" y="1272542"/>
                  <a:pt x="223143" y="960918"/>
                  <a:pt x="198122" y="1114455"/>
                </a:cubicBezTo>
                <a:cubicBezTo>
                  <a:pt x="173101" y="1267992"/>
                  <a:pt x="33212" y="1736566"/>
                  <a:pt x="7054" y="2008384"/>
                </a:cubicBezTo>
                <a:cubicBezTo>
                  <a:pt x="-19104" y="2280202"/>
                  <a:pt x="35487" y="2662339"/>
                  <a:pt x="41173" y="2745363"/>
                </a:cubicBezTo>
                <a:cubicBezTo>
                  <a:pt x="46859" y="2828387"/>
                  <a:pt x="21839" y="2445112"/>
                  <a:pt x="41173" y="2506527"/>
                </a:cubicBezTo>
                <a:cubicBezTo>
                  <a:pt x="60507" y="2567942"/>
                  <a:pt x="146943" y="3054712"/>
                  <a:pt x="157179" y="3113852"/>
                </a:cubicBezTo>
                <a:cubicBezTo>
                  <a:pt x="167415" y="3172992"/>
                  <a:pt x="115098" y="3001258"/>
                  <a:pt x="102588" y="2861369"/>
                </a:cubicBezTo>
                <a:cubicBezTo>
                  <a:pt x="90078" y="2721480"/>
                  <a:pt x="75292" y="2548607"/>
                  <a:pt x="82116" y="2274515"/>
                </a:cubicBezTo>
                <a:cubicBezTo>
                  <a:pt x="88940" y="2000423"/>
                  <a:pt x="131021" y="1410157"/>
                  <a:pt x="143531" y="1216814"/>
                </a:cubicBezTo>
                <a:cubicBezTo>
                  <a:pt x="156041" y="1023471"/>
                  <a:pt x="137845" y="1180419"/>
                  <a:pt x="157179" y="1114455"/>
                </a:cubicBezTo>
                <a:cubicBezTo>
                  <a:pt x="176513" y="1048491"/>
                  <a:pt x="243615" y="872208"/>
                  <a:pt x="259537" y="821029"/>
                </a:cubicBezTo>
                <a:cubicBezTo>
                  <a:pt x="275459" y="769850"/>
                  <a:pt x="142393" y="938172"/>
                  <a:pt x="252713" y="807381"/>
                </a:cubicBezTo>
                <a:cubicBezTo>
                  <a:pt x="363032" y="676590"/>
                  <a:pt x="964671" y="-44467"/>
                  <a:pt x="948749" y="216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4073E568-270C-9700-8DD4-E8CC60B0EED3}"/>
              </a:ext>
            </a:extLst>
          </p:cNvPr>
          <p:cNvSpPr/>
          <p:nvPr/>
        </p:nvSpPr>
        <p:spPr>
          <a:xfrm>
            <a:off x="1042453" y="714659"/>
            <a:ext cx="868318" cy="3210216"/>
          </a:xfrm>
          <a:custGeom>
            <a:avLst/>
            <a:gdLst>
              <a:gd name="connsiteX0" fmla="*/ 868234 w 868318"/>
              <a:gd name="connsiteY0" fmla="*/ 1848 h 3210216"/>
              <a:gd name="connsiteX1" fmla="*/ 192669 w 868318"/>
              <a:gd name="connsiteY1" fmla="*/ 957192 h 3210216"/>
              <a:gd name="connsiteX2" fmla="*/ 288204 w 868318"/>
              <a:gd name="connsiteY2" fmla="*/ 854834 h 3210216"/>
              <a:gd name="connsiteX3" fmla="*/ 97135 w 868318"/>
              <a:gd name="connsiteY3" fmla="*/ 1264266 h 3210216"/>
              <a:gd name="connsiteX4" fmla="*/ 1601 w 868318"/>
              <a:gd name="connsiteY4" fmla="*/ 1905711 h 3210216"/>
              <a:gd name="connsiteX5" fmla="*/ 35720 w 868318"/>
              <a:gd name="connsiteY5" fmla="*/ 1878416 h 3210216"/>
              <a:gd name="connsiteX6" fmla="*/ 15248 w 868318"/>
              <a:gd name="connsiteY6" fmla="*/ 2472093 h 3210216"/>
              <a:gd name="connsiteX7" fmla="*/ 56192 w 868318"/>
              <a:gd name="connsiteY7" fmla="*/ 2820111 h 3210216"/>
              <a:gd name="connsiteX8" fmla="*/ 219965 w 868318"/>
              <a:gd name="connsiteY8" fmla="*/ 3202248 h 3210216"/>
              <a:gd name="connsiteX9" fmla="*/ 158550 w 868318"/>
              <a:gd name="connsiteY9" fmla="*/ 3024828 h 3210216"/>
              <a:gd name="connsiteX10" fmla="*/ 35720 w 868318"/>
              <a:gd name="connsiteY10" fmla="*/ 2403854 h 3210216"/>
              <a:gd name="connsiteX11" fmla="*/ 63016 w 868318"/>
              <a:gd name="connsiteY11" fmla="*/ 2335616 h 3210216"/>
              <a:gd name="connsiteX12" fmla="*/ 76663 w 868318"/>
              <a:gd name="connsiteY12" fmla="*/ 1291562 h 3210216"/>
              <a:gd name="connsiteX13" fmla="*/ 110783 w 868318"/>
              <a:gd name="connsiteY13" fmla="*/ 1339329 h 3210216"/>
              <a:gd name="connsiteX14" fmla="*/ 417857 w 868318"/>
              <a:gd name="connsiteY14" fmla="*/ 622822 h 3210216"/>
              <a:gd name="connsiteX15" fmla="*/ 240437 w 868318"/>
              <a:gd name="connsiteY15" fmla="*/ 711532 h 3210216"/>
              <a:gd name="connsiteX16" fmla="*/ 868234 w 868318"/>
              <a:gd name="connsiteY16" fmla="*/ 1848 h 321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8318" h="3210216">
                <a:moveTo>
                  <a:pt x="868234" y="1848"/>
                </a:moveTo>
                <a:cubicBezTo>
                  <a:pt x="860273" y="42791"/>
                  <a:pt x="289341" y="815028"/>
                  <a:pt x="192669" y="957192"/>
                </a:cubicBezTo>
                <a:cubicBezTo>
                  <a:pt x="95997" y="1099356"/>
                  <a:pt x="304126" y="803655"/>
                  <a:pt x="288204" y="854834"/>
                </a:cubicBezTo>
                <a:cubicBezTo>
                  <a:pt x="272282" y="906013"/>
                  <a:pt x="144902" y="1089120"/>
                  <a:pt x="97135" y="1264266"/>
                </a:cubicBezTo>
                <a:cubicBezTo>
                  <a:pt x="49368" y="1439412"/>
                  <a:pt x="11837" y="1803353"/>
                  <a:pt x="1601" y="1905711"/>
                </a:cubicBezTo>
                <a:cubicBezTo>
                  <a:pt x="-8635" y="2008069"/>
                  <a:pt x="33445" y="1784019"/>
                  <a:pt x="35720" y="1878416"/>
                </a:cubicBezTo>
                <a:cubicBezTo>
                  <a:pt x="37995" y="1972813"/>
                  <a:pt x="11836" y="2315144"/>
                  <a:pt x="15248" y="2472093"/>
                </a:cubicBezTo>
                <a:cubicBezTo>
                  <a:pt x="18660" y="2629042"/>
                  <a:pt x="22073" y="2698419"/>
                  <a:pt x="56192" y="2820111"/>
                </a:cubicBezTo>
                <a:cubicBezTo>
                  <a:pt x="90311" y="2941803"/>
                  <a:pt x="202905" y="3168129"/>
                  <a:pt x="219965" y="3202248"/>
                </a:cubicBezTo>
                <a:cubicBezTo>
                  <a:pt x="237025" y="3236367"/>
                  <a:pt x="189257" y="3157894"/>
                  <a:pt x="158550" y="3024828"/>
                </a:cubicBezTo>
                <a:cubicBezTo>
                  <a:pt x="127843" y="2891762"/>
                  <a:pt x="51642" y="2518723"/>
                  <a:pt x="35720" y="2403854"/>
                </a:cubicBezTo>
                <a:cubicBezTo>
                  <a:pt x="19798" y="2288985"/>
                  <a:pt x="56192" y="2520998"/>
                  <a:pt x="63016" y="2335616"/>
                </a:cubicBezTo>
                <a:cubicBezTo>
                  <a:pt x="69840" y="2150234"/>
                  <a:pt x="68702" y="1457610"/>
                  <a:pt x="76663" y="1291562"/>
                </a:cubicBezTo>
                <a:cubicBezTo>
                  <a:pt x="84624" y="1125514"/>
                  <a:pt x="53917" y="1450785"/>
                  <a:pt x="110783" y="1339329"/>
                </a:cubicBezTo>
                <a:cubicBezTo>
                  <a:pt x="167649" y="1227873"/>
                  <a:pt x="396248" y="727455"/>
                  <a:pt x="417857" y="622822"/>
                </a:cubicBezTo>
                <a:cubicBezTo>
                  <a:pt x="439466" y="518189"/>
                  <a:pt x="163100" y="810478"/>
                  <a:pt x="240437" y="711532"/>
                </a:cubicBezTo>
                <a:cubicBezTo>
                  <a:pt x="317774" y="612586"/>
                  <a:pt x="876195" y="-39095"/>
                  <a:pt x="868234" y="184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7FEDAE3E-BFB0-F0F7-D813-153BC468B54D}"/>
              </a:ext>
            </a:extLst>
          </p:cNvPr>
          <p:cNvSpPr/>
          <p:nvPr/>
        </p:nvSpPr>
        <p:spPr>
          <a:xfrm>
            <a:off x="827730" y="1189155"/>
            <a:ext cx="436606" cy="2626413"/>
          </a:xfrm>
          <a:custGeom>
            <a:avLst/>
            <a:gdLst>
              <a:gd name="connsiteX0" fmla="*/ 427864 w 436606"/>
              <a:gd name="connsiteY0" fmla="*/ 25496 h 2626413"/>
              <a:gd name="connsiteX1" fmla="*/ 45727 w 436606"/>
              <a:gd name="connsiteY1" fmla="*/ 1192379 h 2626413"/>
              <a:gd name="connsiteX2" fmla="*/ 4783 w 436606"/>
              <a:gd name="connsiteY2" fmla="*/ 1827000 h 2626413"/>
              <a:gd name="connsiteX3" fmla="*/ 25255 w 436606"/>
              <a:gd name="connsiteY3" fmla="*/ 1820176 h 2626413"/>
              <a:gd name="connsiteX4" fmla="*/ 195852 w 436606"/>
              <a:gd name="connsiteY4" fmla="*/ 2598099 h 2626413"/>
              <a:gd name="connsiteX5" fmla="*/ 127613 w 436606"/>
              <a:gd name="connsiteY5" fmla="*/ 2372911 h 2626413"/>
              <a:gd name="connsiteX6" fmla="*/ 11607 w 436606"/>
              <a:gd name="connsiteY6" fmla="*/ 1581341 h 2626413"/>
              <a:gd name="connsiteX7" fmla="*/ 25255 w 436606"/>
              <a:gd name="connsiteY7" fmla="*/ 1506278 h 2626413"/>
              <a:gd name="connsiteX8" fmla="*/ 32079 w 436606"/>
              <a:gd name="connsiteY8" fmla="*/ 1049078 h 2626413"/>
              <a:gd name="connsiteX9" fmla="*/ 59374 w 436606"/>
              <a:gd name="connsiteY9" fmla="*/ 1001311 h 2626413"/>
              <a:gd name="connsiteX10" fmla="*/ 291386 w 436606"/>
              <a:gd name="connsiteY10" fmla="*/ 434929 h 2626413"/>
              <a:gd name="connsiteX11" fmla="*/ 427864 w 436606"/>
              <a:gd name="connsiteY11" fmla="*/ 25496 h 262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6606" h="2626413">
                <a:moveTo>
                  <a:pt x="427864" y="25496"/>
                </a:moveTo>
                <a:cubicBezTo>
                  <a:pt x="386921" y="151738"/>
                  <a:pt x="116240" y="892128"/>
                  <a:pt x="45727" y="1192379"/>
                </a:cubicBezTo>
                <a:cubicBezTo>
                  <a:pt x="-24787" y="1492630"/>
                  <a:pt x="8195" y="1722367"/>
                  <a:pt x="4783" y="1827000"/>
                </a:cubicBezTo>
                <a:cubicBezTo>
                  <a:pt x="1371" y="1931633"/>
                  <a:pt x="-6590" y="1691660"/>
                  <a:pt x="25255" y="1820176"/>
                </a:cubicBezTo>
                <a:cubicBezTo>
                  <a:pt x="57100" y="1948692"/>
                  <a:pt x="178792" y="2505977"/>
                  <a:pt x="195852" y="2598099"/>
                </a:cubicBezTo>
                <a:cubicBezTo>
                  <a:pt x="212912" y="2690222"/>
                  <a:pt x="158320" y="2542371"/>
                  <a:pt x="127613" y="2372911"/>
                </a:cubicBezTo>
                <a:cubicBezTo>
                  <a:pt x="96906" y="2203451"/>
                  <a:pt x="28667" y="1725780"/>
                  <a:pt x="11607" y="1581341"/>
                </a:cubicBezTo>
                <a:cubicBezTo>
                  <a:pt x="-5453" y="1436902"/>
                  <a:pt x="21843" y="1594988"/>
                  <a:pt x="25255" y="1506278"/>
                </a:cubicBezTo>
                <a:cubicBezTo>
                  <a:pt x="28667" y="1417568"/>
                  <a:pt x="26392" y="1133239"/>
                  <a:pt x="32079" y="1049078"/>
                </a:cubicBezTo>
                <a:cubicBezTo>
                  <a:pt x="37765" y="964917"/>
                  <a:pt x="16156" y="1103669"/>
                  <a:pt x="59374" y="1001311"/>
                </a:cubicBezTo>
                <a:cubicBezTo>
                  <a:pt x="102592" y="898953"/>
                  <a:pt x="226559" y="595290"/>
                  <a:pt x="291386" y="434929"/>
                </a:cubicBezTo>
                <a:cubicBezTo>
                  <a:pt x="356213" y="274568"/>
                  <a:pt x="468807" y="-100746"/>
                  <a:pt x="427864" y="2549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D4812E7E-6FAB-73B0-B15A-4275F7C16653}"/>
              </a:ext>
            </a:extLst>
          </p:cNvPr>
          <p:cNvSpPr/>
          <p:nvPr/>
        </p:nvSpPr>
        <p:spPr>
          <a:xfrm>
            <a:off x="738552" y="2847884"/>
            <a:ext cx="783221" cy="2630688"/>
          </a:xfrm>
          <a:custGeom>
            <a:avLst/>
            <a:gdLst>
              <a:gd name="connsiteX0" fmla="*/ 12075 w 783221"/>
              <a:gd name="connsiteY0" fmla="*/ 93209 h 2630688"/>
              <a:gd name="connsiteX1" fmla="*/ 25723 w 783221"/>
              <a:gd name="connsiteY1" fmla="*/ 154623 h 2630688"/>
              <a:gd name="connsiteX2" fmla="*/ 189496 w 783221"/>
              <a:gd name="connsiteY2" fmla="*/ 1260092 h 2630688"/>
              <a:gd name="connsiteX3" fmla="*/ 230439 w 783221"/>
              <a:gd name="connsiteY3" fmla="*/ 1280564 h 2630688"/>
              <a:gd name="connsiteX4" fmla="*/ 653520 w 783221"/>
              <a:gd name="connsiteY4" fmla="*/ 2051662 h 2630688"/>
              <a:gd name="connsiteX5" fmla="*/ 783173 w 783221"/>
              <a:gd name="connsiteY5" fmla="*/ 2624868 h 2630688"/>
              <a:gd name="connsiteX6" fmla="*/ 667167 w 783221"/>
              <a:gd name="connsiteY6" fmla="*/ 2317794 h 2630688"/>
              <a:gd name="connsiteX7" fmla="*/ 544338 w 783221"/>
              <a:gd name="connsiteY7" fmla="*/ 1833298 h 2630688"/>
              <a:gd name="connsiteX8" fmla="*/ 332797 w 783221"/>
              <a:gd name="connsiteY8" fmla="*/ 1335155 h 2630688"/>
              <a:gd name="connsiteX9" fmla="*/ 230439 w 783221"/>
              <a:gd name="connsiteY9" fmla="*/ 1205501 h 2630688"/>
              <a:gd name="connsiteX10" fmla="*/ 141729 w 783221"/>
              <a:gd name="connsiteY10" fmla="*/ 953017 h 2630688"/>
              <a:gd name="connsiteX11" fmla="*/ 12075 w 783221"/>
              <a:gd name="connsiteY11" fmla="*/ 93209 h 263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3221" h="2630688">
                <a:moveTo>
                  <a:pt x="12075" y="93209"/>
                </a:moveTo>
                <a:cubicBezTo>
                  <a:pt x="-7259" y="-39857"/>
                  <a:pt x="-3847" y="-39858"/>
                  <a:pt x="25723" y="154623"/>
                </a:cubicBezTo>
                <a:cubicBezTo>
                  <a:pt x="55293" y="349104"/>
                  <a:pt x="155377" y="1072435"/>
                  <a:pt x="189496" y="1260092"/>
                </a:cubicBezTo>
                <a:cubicBezTo>
                  <a:pt x="223615" y="1447749"/>
                  <a:pt x="153102" y="1148636"/>
                  <a:pt x="230439" y="1280564"/>
                </a:cubicBezTo>
                <a:cubicBezTo>
                  <a:pt x="307776" y="1412492"/>
                  <a:pt x="561398" y="1827611"/>
                  <a:pt x="653520" y="2051662"/>
                </a:cubicBezTo>
                <a:cubicBezTo>
                  <a:pt x="745642" y="2275713"/>
                  <a:pt x="780899" y="2580513"/>
                  <a:pt x="783173" y="2624868"/>
                </a:cubicBezTo>
                <a:cubicBezTo>
                  <a:pt x="785447" y="2669223"/>
                  <a:pt x="706973" y="2449722"/>
                  <a:pt x="667167" y="2317794"/>
                </a:cubicBezTo>
                <a:cubicBezTo>
                  <a:pt x="627361" y="2185866"/>
                  <a:pt x="600066" y="1997071"/>
                  <a:pt x="544338" y="1833298"/>
                </a:cubicBezTo>
                <a:cubicBezTo>
                  <a:pt x="488610" y="1669525"/>
                  <a:pt x="385113" y="1439788"/>
                  <a:pt x="332797" y="1335155"/>
                </a:cubicBezTo>
                <a:cubicBezTo>
                  <a:pt x="280481" y="1230522"/>
                  <a:pt x="262284" y="1269191"/>
                  <a:pt x="230439" y="1205501"/>
                </a:cubicBezTo>
                <a:cubicBezTo>
                  <a:pt x="198594" y="1141811"/>
                  <a:pt x="181535" y="1137262"/>
                  <a:pt x="141729" y="953017"/>
                </a:cubicBezTo>
                <a:cubicBezTo>
                  <a:pt x="101923" y="768772"/>
                  <a:pt x="31409" y="226275"/>
                  <a:pt x="12075" y="9320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623415BE-4364-FD57-A20C-C2716698F34B}"/>
              </a:ext>
            </a:extLst>
          </p:cNvPr>
          <p:cNvSpPr/>
          <p:nvPr/>
        </p:nvSpPr>
        <p:spPr>
          <a:xfrm>
            <a:off x="727609" y="3370307"/>
            <a:ext cx="808198" cy="2834397"/>
          </a:xfrm>
          <a:custGeom>
            <a:avLst/>
            <a:gdLst>
              <a:gd name="connsiteX0" fmla="*/ 2546 w 808198"/>
              <a:gd name="connsiteY0" fmla="*/ 690 h 2834397"/>
              <a:gd name="connsiteX1" fmla="*/ 63961 w 808198"/>
              <a:gd name="connsiteY1" fmla="*/ 935562 h 2834397"/>
              <a:gd name="connsiteX2" fmla="*/ 139024 w 808198"/>
              <a:gd name="connsiteY2" fmla="*/ 1031096 h 2834397"/>
              <a:gd name="connsiteX3" fmla="*/ 487042 w 808198"/>
              <a:gd name="connsiteY3" fmla="*/ 1986439 h 2834397"/>
              <a:gd name="connsiteX4" fmla="*/ 555281 w 808198"/>
              <a:gd name="connsiteY4" fmla="*/ 1911377 h 2834397"/>
              <a:gd name="connsiteX5" fmla="*/ 800940 w 808198"/>
              <a:gd name="connsiteY5" fmla="*/ 2825777 h 2834397"/>
              <a:gd name="connsiteX6" fmla="*/ 725878 w 808198"/>
              <a:gd name="connsiteY6" fmla="*/ 2334457 h 2834397"/>
              <a:gd name="connsiteX7" fmla="*/ 548457 w 808198"/>
              <a:gd name="connsiteY7" fmla="*/ 1733956 h 2834397"/>
              <a:gd name="connsiteX8" fmla="*/ 527985 w 808198"/>
              <a:gd name="connsiteY8" fmla="*/ 1986439 h 2834397"/>
              <a:gd name="connsiteX9" fmla="*/ 425627 w 808198"/>
              <a:gd name="connsiteY9" fmla="*/ 1658893 h 2834397"/>
              <a:gd name="connsiteX10" fmla="*/ 104904 w 808198"/>
              <a:gd name="connsiteY10" fmla="*/ 1044744 h 2834397"/>
              <a:gd name="connsiteX11" fmla="*/ 152672 w 808198"/>
              <a:gd name="connsiteY11" fmla="*/ 1099335 h 2834397"/>
              <a:gd name="connsiteX12" fmla="*/ 2546 w 808198"/>
              <a:gd name="connsiteY12" fmla="*/ 690 h 283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8198" h="2834397">
                <a:moveTo>
                  <a:pt x="2546" y="690"/>
                </a:moveTo>
                <a:cubicBezTo>
                  <a:pt x="-12239" y="-26606"/>
                  <a:pt x="41215" y="763828"/>
                  <a:pt x="63961" y="935562"/>
                </a:cubicBezTo>
                <a:cubicBezTo>
                  <a:pt x="86707" y="1107296"/>
                  <a:pt x="68511" y="855950"/>
                  <a:pt x="139024" y="1031096"/>
                </a:cubicBezTo>
                <a:cubicBezTo>
                  <a:pt x="209538" y="1206242"/>
                  <a:pt x="417666" y="1839726"/>
                  <a:pt x="487042" y="1986439"/>
                </a:cubicBezTo>
                <a:cubicBezTo>
                  <a:pt x="556418" y="2133152"/>
                  <a:pt x="502965" y="1771487"/>
                  <a:pt x="555281" y="1911377"/>
                </a:cubicBezTo>
                <a:cubicBezTo>
                  <a:pt x="607597" y="2051267"/>
                  <a:pt x="772507" y="2755264"/>
                  <a:pt x="800940" y="2825777"/>
                </a:cubicBezTo>
                <a:cubicBezTo>
                  <a:pt x="829373" y="2896290"/>
                  <a:pt x="767958" y="2516427"/>
                  <a:pt x="725878" y="2334457"/>
                </a:cubicBezTo>
                <a:cubicBezTo>
                  <a:pt x="683798" y="2152487"/>
                  <a:pt x="581439" y="1791959"/>
                  <a:pt x="548457" y="1733956"/>
                </a:cubicBezTo>
                <a:cubicBezTo>
                  <a:pt x="515475" y="1675953"/>
                  <a:pt x="548457" y="1998949"/>
                  <a:pt x="527985" y="1986439"/>
                </a:cubicBezTo>
                <a:cubicBezTo>
                  <a:pt x="507513" y="1973929"/>
                  <a:pt x="496140" y="1815842"/>
                  <a:pt x="425627" y="1658893"/>
                </a:cubicBezTo>
                <a:cubicBezTo>
                  <a:pt x="355114" y="1501944"/>
                  <a:pt x="150397" y="1138004"/>
                  <a:pt x="104904" y="1044744"/>
                </a:cubicBezTo>
                <a:cubicBezTo>
                  <a:pt x="59411" y="951484"/>
                  <a:pt x="173143" y="1276756"/>
                  <a:pt x="152672" y="1099335"/>
                </a:cubicBezTo>
                <a:cubicBezTo>
                  <a:pt x="132201" y="921914"/>
                  <a:pt x="17331" y="27986"/>
                  <a:pt x="2546" y="6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6F1C91EA-5868-BF14-0853-04378F6EF6E1}"/>
              </a:ext>
            </a:extLst>
          </p:cNvPr>
          <p:cNvSpPr/>
          <p:nvPr/>
        </p:nvSpPr>
        <p:spPr>
          <a:xfrm>
            <a:off x="1030343" y="5549627"/>
            <a:ext cx="527256" cy="1981700"/>
          </a:xfrm>
          <a:custGeom>
            <a:avLst/>
            <a:gdLst>
              <a:gd name="connsiteX0" fmla="*/ 13711 w 527256"/>
              <a:gd name="connsiteY0" fmla="*/ 66427 h 1981700"/>
              <a:gd name="connsiteX1" fmla="*/ 47830 w 527256"/>
              <a:gd name="connsiteY1" fmla="*/ 141489 h 1981700"/>
              <a:gd name="connsiteX2" fmla="*/ 252547 w 527256"/>
              <a:gd name="connsiteY2" fmla="*/ 912588 h 1981700"/>
              <a:gd name="connsiteX3" fmla="*/ 307138 w 527256"/>
              <a:gd name="connsiteY3" fmla="*/ 980827 h 1981700"/>
              <a:gd name="connsiteX4" fmla="*/ 518678 w 527256"/>
              <a:gd name="connsiteY4" fmla="*/ 1444851 h 1981700"/>
              <a:gd name="connsiteX5" fmla="*/ 484558 w 527256"/>
              <a:gd name="connsiteY5" fmla="*/ 1977113 h 1981700"/>
              <a:gd name="connsiteX6" fmla="*/ 470911 w 527256"/>
              <a:gd name="connsiteY6" fmla="*/ 1676863 h 1981700"/>
              <a:gd name="connsiteX7" fmla="*/ 450439 w 527256"/>
              <a:gd name="connsiteY7" fmla="*/ 1233310 h 1981700"/>
              <a:gd name="connsiteX8" fmla="*/ 232075 w 527256"/>
              <a:gd name="connsiteY8" fmla="*/ 864821 h 1981700"/>
              <a:gd name="connsiteX9" fmla="*/ 13711 w 527256"/>
              <a:gd name="connsiteY9" fmla="*/ 66427 h 198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7256" h="1981700">
                <a:moveTo>
                  <a:pt x="13711" y="66427"/>
                </a:moveTo>
                <a:cubicBezTo>
                  <a:pt x="-16996" y="-54128"/>
                  <a:pt x="8024" y="462"/>
                  <a:pt x="47830" y="141489"/>
                </a:cubicBezTo>
                <a:cubicBezTo>
                  <a:pt x="87636" y="282516"/>
                  <a:pt x="209329" y="772698"/>
                  <a:pt x="252547" y="912588"/>
                </a:cubicBezTo>
                <a:cubicBezTo>
                  <a:pt x="295765" y="1052478"/>
                  <a:pt x="262783" y="892117"/>
                  <a:pt x="307138" y="980827"/>
                </a:cubicBezTo>
                <a:cubicBezTo>
                  <a:pt x="351493" y="1069538"/>
                  <a:pt x="489108" y="1278803"/>
                  <a:pt x="518678" y="1444851"/>
                </a:cubicBezTo>
                <a:cubicBezTo>
                  <a:pt x="548248" y="1610899"/>
                  <a:pt x="492519" y="1938444"/>
                  <a:pt x="484558" y="1977113"/>
                </a:cubicBezTo>
                <a:cubicBezTo>
                  <a:pt x="476597" y="2015782"/>
                  <a:pt x="476597" y="1800830"/>
                  <a:pt x="470911" y="1676863"/>
                </a:cubicBezTo>
                <a:cubicBezTo>
                  <a:pt x="465225" y="1552896"/>
                  <a:pt x="490245" y="1368650"/>
                  <a:pt x="450439" y="1233310"/>
                </a:cubicBezTo>
                <a:cubicBezTo>
                  <a:pt x="410633" y="1097970"/>
                  <a:pt x="300314" y="1064988"/>
                  <a:pt x="232075" y="864821"/>
                </a:cubicBezTo>
                <a:cubicBezTo>
                  <a:pt x="163836" y="664654"/>
                  <a:pt x="44418" y="186982"/>
                  <a:pt x="13711" y="6642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C853EEC8-B3E2-E03A-0D11-5CBC0B074F55}"/>
              </a:ext>
            </a:extLst>
          </p:cNvPr>
          <p:cNvSpPr/>
          <p:nvPr/>
        </p:nvSpPr>
        <p:spPr>
          <a:xfrm>
            <a:off x="1247460" y="5388104"/>
            <a:ext cx="206336" cy="3176683"/>
          </a:xfrm>
          <a:custGeom>
            <a:avLst/>
            <a:gdLst>
              <a:gd name="connsiteX0" fmla="*/ 1310 w 206336"/>
              <a:gd name="connsiteY0" fmla="*/ 159711 h 3176683"/>
              <a:gd name="connsiteX1" fmla="*/ 14958 w 206336"/>
              <a:gd name="connsiteY1" fmla="*/ 221126 h 3176683"/>
              <a:gd name="connsiteX2" fmla="*/ 62725 w 206336"/>
              <a:gd name="connsiteY2" fmla="*/ 1551783 h 3176683"/>
              <a:gd name="connsiteX3" fmla="*/ 21782 w 206336"/>
              <a:gd name="connsiteY3" fmla="*/ 2377472 h 3176683"/>
              <a:gd name="connsiteX4" fmla="*/ 35430 w 206336"/>
              <a:gd name="connsiteY4" fmla="*/ 2138636 h 3176683"/>
              <a:gd name="connsiteX5" fmla="*/ 49077 w 206336"/>
              <a:gd name="connsiteY5" fmla="*/ 2766433 h 3176683"/>
              <a:gd name="connsiteX6" fmla="*/ 206027 w 206336"/>
              <a:gd name="connsiteY6" fmla="*/ 3175866 h 3176683"/>
              <a:gd name="connsiteX7" fmla="*/ 90021 w 206336"/>
              <a:gd name="connsiteY7" fmla="*/ 2664075 h 3176683"/>
              <a:gd name="connsiteX8" fmla="*/ 117316 w 206336"/>
              <a:gd name="connsiteY8" fmla="*/ 1388009 h 3176683"/>
              <a:gd name="connsiteX9" fmla="*/ 117316 w 206336"/>
              <a:gd name="connsiteY9" fmla="*/ 1224236 h 3176683"/>
              <a:gd name="connsiteX10" fmla="*/ 42253 w 206336"/>
              <a:gd name="connsiteY10" fmla="*/ 64177 h 3176683"/>
              <a:gd name="connsiteX11" fmla="*/ 1310 w 206336"/>
              <a:gd name="connsiteY11" fmla="*/ 159711 h 317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336" h="3176683">
                <a:moveTo>
                  <a:pt x="1310" y="159711"/>
                </a:moveTo>
                <a:cubicBezTo>
                  <a:pt x="-3239" y="185869"/>
                  <a:pt x="4722" y="-10886"/>
                  <a:pt x="14958" y="221126"/>
                </a:cubicBezTo>
                <a:cubicBezTo>
                  <a:pt x="25194" y="453138"/>
                  <a:pt x="61588" y="1192392"/>
                  <a:pt x="62725" y="1551783"/>
                </a:cubicBezTo>
                <a:cubicBezTo>
                  <a:pt x="63862" y="1911174"/>
                  <a:pt x="26331" y="2279663"/>
                  <a:pt x="21782" y="2377472"/>
                </a:cubicBezTo>
                <a:cubicBezTo>
                  <a:pt x="17233" y="2475281"/>
                  <a:pt x="30881" y="2073809"/>
                  <a:pt x="35430" y="2138636"/>
                </a:cubicBezTo>
                <a:cubicBezTo>
                  <a:pt x="39979" y="2203463"/>
                  <a:pt x="20644" y="2593561"/>
                  <a:pt x="49077" y="2766433"/>
                </a:cubicBezTo>
                <a:cubicBezTo>
                  <a:pt x="77510" y="2939305"/>
                  <a:pt x="199203" y="3192926"/>
                  <a:pt x="206027" y="3175866"/>
                </a:cubicBezTo>
                <a:cubicBezTo>
                  <a:pt x="212851" y="3158806"/>
                  <a:pt x="104806" y="2962051"/>
                  <a:pt x="90021" y="2664075"/>
                </a:cubicBezTo>
                <a:cubicBezTo>
                  <a:pt x="75236" y="2366099"/>
                  <a:pt x="112767" y="1627982"/>
                  <a:pt x="117316" y="1388009"/>
                </a:cubicBezTo>
                <a:cubicBezTo>
                  <a:pt x="121865" y="1148036"/>
                  <a:pt x="129826" y="1444875"/>
                  <a:pt x="117316" y="1224236"/>
                </a:cubicBezTo>
                <a:cubicBezTo>
                  <a:pt x="104806" y="1003597"/>
                  <a:pt x="59313" y="242735"/>
                  <a:pt x="42253" y="64177"/>
                </a:cubicBezTo>
                <a:cubicBezTo>
                  <a:pt x="25193" y="-114381"/>
                  <a:pt x="5859" y="133553"/>
                  <a:pt x="1310" y="15971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33AE7843-8411-7B54-2326-0704A955FF06}"/>
              </a:ext>
            </a:extLst>
          </p:cNvPr>
          <p:cNvSpPr/>
          <p:nvPr/>
        </p:nvSpPr>
        <p:spPr>
          <a:xfrm>
            <a:off x="2381352" y="494901"/>
            <a:ext cx="1929600" cy="781548"/>
          </a:xfrm>
          <a:custGeom>
            <a:avLst/>
            <a:gdLst>
              <a:gd name="connsiteX0" fmla="*/ 0 w 1929600"/>
              <a:gd name="connsiteY0" fmla="*/ 91880 h 781548"/>
              <a:gd name="connsiteX1" fmla="*/ 1007307 w 1929600"/>
              <a:gd name="connsiteY1" fmla="*/ 23422 h 781548"/>
              <a:gd name="connsiteX2" fmla="*/ 924180 w 1929600"/>
              <a:gd name="connsiteY2" fmla="*/ 23422 h 781548"/>
              <a:gd name="connsiteX3" fmla="*/ 1388714 w 1929600"/>
              <a:gd name="connsiteY3" fmla="*/ 302143 h 781548"/>
              <a:gd name="connsiteX4" fmla="*/ 1916817 w 1929600"/>
              <a:gd name="connsiteY4" fmla="*/ 771567 h 781548"/>
              <a:gd name="connsiteX5" fmla="*/ 1716334 w 1929600"/>
              <a:gd name="connsiteY5" fmla="*/ 585754 h 781548"/>
              <a:gd name="connsiteX6" fmla="*/ 1168672 w 1929600"/>
              <a:gd name="connsiteY6" fmla="*/ 155448 h 781548"/>
              <a:gd name="connsiteX7" fmla="*/ 958408 w 1929600"/>
              <a:gd name="connsiteY7" fmla="*/ 33202 h 781548"/>
              <a:gd name="connsiteX8" fmla="*/ 684577 w 1929600"/>
              <a:gd name="connsiteY8" fmla="*/ 8752 h 781548"/>
              <a:gd name="connsiteX9" fmla="*/ 674798 w 1929600"/>
              <a:gd name="connsiteY9" fmla="*/ 18532 h 781548"/>
              <a:gd name="connsiteX10" fmla="*/ 0 w 1929600"/>
              <a:gd name="connsiteY10" fmla="*/ 91880 h 781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29600" h="781548">
                <a:moveTo>
                  <a:pt x="0" y="91880"/>
                </a:moveTo>
                <a:cubicBezTo>
                  <a:pt x="55418" y="92695"/>
                  <a:pt x="853277" y="34832"/>
                  <a:pt x="1007307" y="23422"/>
                </a:cubicBezTo>
                <a:cubicBezTo>
                  <a:pt x="1161337" y="12012"/>
                  <a:pt x="860612" y="-23031"/>
                  <a:pt x="924180" y="23422"/>
                </a:cubicBezTo>
                <a:cubicBezTo>
                  <a:pt x="987748" y="69875"/>
                  <a:pt x="1223275" y="177452"/>
                  <a:pt x="1388714" y="302143"/>
                </a:cubicBezTo>
                <a:cubicBezTo>
                  <a:pt x="1554154" y="426834"/>
                  <a:pt x="1862214" y="724299"/>
                  <a:pt x="1916817" y="771567"/>
                </a:cubicBezTo>
                <a:cubicBezTo>
                  <a:pt x="1971420" y="818835"/>
                  <a:pt x="1841025" y="688440"/>
                  <a:pt x="1716334" y="585754"/>
                </a:cubicBezTo>
                <a:cubicBezTo>
                  <a:pt x="1591643" y="483068"/>
                  <a:pt x="1294993" y="247540"/>
                  <a:pt x="1168672" y="155448"/>
                </a:cubicBezTo>
                <a:cubicBezTo>
                  <a:pt x="1042351" y="63356"/>
                  <a:pt x="1039091" y="57651"/>
                  <a:pt x="958408" y="33202"/>
                </a:cubicBezTo>
                <a:cubicBezTo>
                  <a:pt x="877725" y="8753"/>
                  <a:pt x="731845" y="11197"/>
                  <a:pt x="684577" y="8752"/>
                </a:cubicBezTo>
                <a:cubicBezTo>
                  <a:pt x="637309" y="6307"/>
                  <a:pt x="787264" y="6307"/>
                  <a:pt x="674798" y="18532"/>
                </a:cubicBezTo>
                <a:lnTo>
                  <a:pt x="0" y="9188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5FA8E3A1-CC86-5BF2-68D8-C7706F8C9788}"/>
              </a:ext>
            </a:extLst>
          </p:cNvPr>
          <p:cNvSpPr/>
          <p:nvPr/>
        </p:nvSpPr>
        <p:spPr>
          <a:xfrm>
            <a:off x="2396021" y="379718"/>
            <a:ext cx="896765" cy="187693"/>
          </a:xfrm>
          <a:custGeom>
            <a:avLst/>
            <a:gdLst>
              <a:gd name="connsiteX0" fmla="*/ 0 w 896765"/>
              <a:gd name="connsiteY0" fmla="*/ 187503 h 187693"/>
              <a:gd name="connsiteX1" fmla="*/ 400967 w 896765"/>
              <a:gd name="connsiteY1" fmla="*/ 45698 h 187693"/>
              <a:gd name="connsiteX2" fmla="*/ 875282 w 896765"/>
              <a:gd name="connsiteY2" fmla="*/ 45698 h 187693"/>
              <a:gd name="connsiteX3" fmla="*/ 792154 w 896765"/>
              <a:gd name="connsiteY3" fmla="*/ 35918 h 187693"/>
              <a:gd name="connsiteX4" fmla="*/ 581891 w 896765"/>
              <a:gd name="connsiteY4" fmla="*/ 35918 h 187693"/>
              <a:gd name="connsiteX5" fmla="*/ 352069 w 896765"/>
              <a:gd name="connsiteY5" fmla="*/ 11469 h 187693"/>
              <a:gd name="connsiteX6" fmla="*/ 400967 w 896765"/>
              <a:gd name="connsiteY6" fmla="*/ 11469 h 187693"/>
              <a:gd name="connsiteX7" fmla="*/ 0 w 896765"/>
              <a:gd name="connsiteY7" fmla="*/ 187503 h 187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6765" h="187693">
                <a:moveTo>
                  <a:pt x="0" y="187503"/>
                </a:moveTo>
                <a:cubicBezTo>
                  <a:pt x="0" y="193208"/>
                  <a:pt x="255087" y="69332"/>
                  <a:pt x="400967" y="45698"/>
                </a:cubicBezTo>
                <a:cubicBezTo>
                  <a:pt x="546847" y="22064"/>
                  <a:pt x="810084" y="47328"/>
                  <a:pt x="875282" y="45698"/>
                </a:cubicBezTo>
                <a:cubicBezTo>
                  <a:pt x="940480" y="44068"/>
                  <a:pt x="841052" y="37548"/>
                  <a:pt x="792154" y="35918"/>
                </a:cubicBezTo>
                <a:cubicBezTo>
                  <a:pt x="743256" y="34288"/>
                  <a:pt x="655238" y="39993"/>
                  <a:pt x="581891" y="35918"/>
                </a:cubicBezTo>
                <a:cubicBezTo>
                  <a:pt x="508544" y="31843"/>
                  <a:pt x="382223" y="15544"/>
                  <a:pt x="352069" y="11469"/>
                </a:cubicBezTo>
                <a:cubicBezTo>
                  <a:pt x="321915" y="7394"/>
                  <a:pt x="454755" y="-12165"/>
                  <a:pt x="400967" y="11469"/>
                </a:cubicBezTo>
                <a:cubicBezTo>
                  <a:pt x="347179" y="35103"/>
                  <a:pt x="0" y="181798"/>
                  <a:pt x="0" y="18750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BF3033CD-88D5-6EE7-1AE3-F39F8389CA6D}"/>
              </a:ext>
            </a:extLst>
          </p:cNvPr>
          <p:cNvSpPr/>
          <p:nvPr/>
        </p:nvSpPr>
        <p:spPr>
          <a:xfrm>
            <a:off x="2457905" y="611293"/>
            <a:ext cx="2340303" cy="1724725"/>
          </a:xfrm>
          <a:custGeom>
            <a:avLst/>
            <a:gdLst>
              <a:gd name="connsiteX0" fmla="*/ 31023 w 2340303"/>
              <a:gd name="connsiteY0" fmla="*/ 34166 h 1724725"/>
              <a:gd name="connsiteX1" fmla="*/ 197278 w 2340303"/>
              <a:gd name="connsiteY1" fmla="*/ 48835 h 1724725"/>
              <a:gd name="connsiteX2" fmla="*/ 1522424 w 2340303"/>
              <a:gd name="connsiteY2" fmla="*/ 503590 h 1724725"/>
              <a:gd name="connsiteX3" fmla="*/ 1478416 w 2340303"/>
              <a:gd name="connsiteY3" fmla="*/ 523150 h 1724725"/>
              <a:gd name="connsiteX4" fmla="*/ 2162993 w 2340303"/>
              <a:gd name="connsiteY4" fmla="*/ 1388651 h 1724725"/>
              <a:gd name="connsiteX5" fmla="*/ 2104315 w 2340303"/>
              <a:gd name="connsiteY5" fmla="*/ 1320194 h 1724725"/>
              <a:gd name="connsiteX6" fmla="*/ 2339028 w 2340303"/>
              <a:gd name="connsiteY6" fmla="*/ 1721160 h 1724725"/>
              <a:gd name="connsiteX7" fmla="*/ 2192332 w 2340303"/>
              <a:gd name="connsiteY7" fmla="*/ 1501118 h 1724725"/>
              <a:gd name="connsiteX8" fmla="*/ 2065197 w 2340303"/>
              <a:gd name="connsiteY8" fmla="*/ 1232177 h 1724725"/>
              <a:gd name="connsiteX9" fmla="*/ 1664230 w 2340303"/>
              <a:gd name="connsiteY9" fmla="*/ 777421 h 1724725"/>
              <a:gd name="connsiteX10" fmla="*/ 1317051 w 2340303"/>
              <a:gd name="connsiteY10" fmla="*/ 410683 h 1724725"/>
              <a:gd name="connsiteX11" fmla="*/ 1312161 w 2340303"/>
              <a:gd name="connsiteY11" fmla="*/ 405794 h 1724725"/>
              <a:gd name="connsiteX12" fmla="*/ 31023 w 2340303"/>
              <a:gd name="connsiteY12" fmla="*/ 34166 h 172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40303" h="1724725">
                <a:moveTo>
                  <a:pt x="31023" y="34166"/>
                </a:moveTo>
                <a:cubicBezTo>
                  <a:pt x="-10133" y="2382"/>
                  <a:pt x="-51289" y="-29402"/>
                  <a:pt x="197278" y="48835"/>
                </a:cubicBezTo>
                <a:cubicBezTo>
                  <a:pt x="445845" y="127072"/>
                  <a:pt x="1308901" y="424537"/>
                  <a:pt x="1522424" y="503590"/>
                </a:cubicBezTo>
                <a:cubicBezTo>
                  <a:pt x="1735947" y="582643"/>
                  <a:pt x="1371655" y="375640"/>
                  <a:pt x="1478416" y="523150"/>
                </a:cubicBezTo>
                <a:cubicBezTo>
                  <a:pt x="1585178" y="670660"/>
                  <a:pt x="2058677" y="1255810"/>
                  <a:pt x="2162993" y="1388651"/>
                </a:cubicBezTo>
                <a:cubicBezTo>
                  <a:pt x="2267309" y="1521492"/>
                  <a:pt x="2074976" y="1264776"/>
                  <a:pt x="2104315" y="1320194"/>
                </a:cubicBezTo>
                <a:cubicBezTo>
                  <a:pt x="2133654" y="1375612"/>
                  <a:pt x="2324359" y="1691006"/>
                  <a:pt x="2339028" y="1721160"/>
                </a:cubicBezTo>
                <a:cubicBezTo>
                  <a:pt x="2353697" y="1751314"/>
                  <a:pt x="2237971" y="1582615"/>
                  <a:pt x="2192332" y="1501118"/>
                </a:cubicBezTo>
                <a:cubicBezTo>
                  <a:pt x="2146694" y="1419621"/>
                  <a:pt x="2153214" y="1352793"/>
                  <a:pt x="2065197" y="1232177"/>
                </a:cubicBezTo>
                <a:cubicBezTo>
                  <a:pt x="1977180" y="1111561"/>
                  <a:pt x="1788921" y="914337"/>
                  <a:pt x="1664230" y="777421"/>
                </a:cubicBezTo>
                <a:cubicBezTo>
                  <a:pt x="1539539" y="640505"/>
                  <a:pt x="1375729" y="472621"/>
                  <a:pt x="1317051" y="410683"/>
                </a:cubicBezTo>
                <a:cubicBezTo>
                  <a:pt x="1258373" y="348745"/>
                  <a:pt x="1312161" y="405794"/>
                  <a:pt x="1312161" y="405794"/>
                </a:cubicBezTo>
                <a:lnTo>
                  <a:pt x="31023" y="34166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2F046A94-8133-9A7B-FC0B-6861C272602D}"/>
              </a:ext>
            </a:extLst>
          </p:cNvPr>
          <p:cNvSpPr/>
          <p:nvPr/>
        </p:nvSpPr>
        <p:spPr>
          <a:xfrm>
            <a:off x="2816464" y="845938"/>
            <a:ext cx="1906854" cy="2126748"/>
          </a:xfrm>
          <a:custGeom>
            <a:avLst/>
            <a:gdLst>
              <a:gd name="connsiteX0" fmla="*/ 88101 w 1906854"/>
              <a:gd name="connsiteY0" fmla="*/ 58682 h 2126748"/>
              <a:gd name="connsiteX1" fmla="*/ 156558 w 1906854"/>
              <a:gd name="connsiteY1" fmla="*/ 83132 h 2126748"/>
              <a:gd name="connsiteX2" fmla="*/ 1242103 w 1906854"/>
              <a:gd name="connsiteY2" fmla="*/ 762819 h 2126748"/>
              <a:gd name="connsiteX3" fmla="*/ 1198094 w 1906854"/>
              <a:gd name="connsiteY3" fmla="*/ 748150 h 2126748"/>
              <a:gd name="connsiteX4" fmla="*/ 1584392 w 1906854"/>
              <a:gd name="connsiteY4" fmla="*/ 1418058 h 2126748"/>
              <a:gd name="connsiteX5" fmla="*/ 1892452 w 1906854"/>
              <a:gd name="connsiteY5" fmla="*/ 2097745 h 2126748"/>
              <a:gd name="connsiteX6" fmla="*/ 1823994 w 1906854"/>
              <a:gd name="connsiteY6" fmla="*/ 1936381 h 2126748"/>
              <a:gd name="connsiteX7" fmla="*/ 1540383 w 1906854"/>
              <a:gd name="connsiteY7" fmla="*/ 1344710 h 2126748"/>
              <a:gd name="connsiteX8" fmla="*/ 1212764 w 1906854"/>
              <a:gd name="connsiteY8" fmla="*/ 772599 h 2126748"/>
              <a:gd name="connsiteX9" fmla="*/ 1212764 w 1906854"/>
              <a:gd name="connsiteY9" fmla="*/ 757929 h 2126748"/>
              <a:gd name="connsiteX10" fmla="*/ 934043 w 1906854"/>
              <a:gd name="connsiteY10" fmla="*/ 513437 h 2126748"/>
              <a:gd name="connsiteX11" fmla="*/ 88101 w 1906854"/>
              <a:gd name="connsiteY11" fmla="*/ 58682 h 212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6854" h="2126748">
                <a:moveTo>
                  <a:pt x="88101" y="58682"/>
                </a:moveTo>
                <a:cubicBezTo>
                  <a:pt x="-41480" y="-13035"/>
                  <a:pt x="-35776" y="-34224"/>
                  <a:pt x="156558" y="83132"/>
                </a:cubicBezTo>
                <a:cubicBezTo>
                  <a:pt x="348892" y="200488"/>
                  <a:pt x="1068514" y="651983"/>
                  <a:pt x="1242103" y="762819"/>
                </a:cubicBezTo>
                <a:cubicBezTo>
                  <a:pt x="1415692" y="873655"/>
                  <a:pt x="1141046" y="638943"/>
                  <a:pt x="1198094" y="748150"/>
                </a:cubicBezTo>
                <a:cubicBezTo>
                  <a:pt x="1255142" y="857357"/>
                  <a:pt x="1468666" y="1193126"/>
                  <a:pt x="1584392" y="1418058"/>
                </a:cubicBezTo>
                <a:cubicBezTo>
                  <a:pt x="1700118" y="1642991"/>
                  <a:pt x="1852518" y="2011358"/>
                  <a:pt x="1892452" y="2097745"/>
                </a:cubicBezTo>
                <a:cubicBezTo>
                  <a:pt x="1932386" y="2184132"/>
                  <a:pt x="1882672" y="2061887"/>
                  <a:pt x="1823994" y="1936381"/>
                </a:cubicBezTo>
                <a:cubicBezTo>
                  <a:pt x="1765316" y="1810875"/>
                  <a:pt x="1642255" y="1538674"/>
                  <a:pt x="1540383" y="1344710"/>
                </a:cubicBezTo>
                <a:cubicBezTo>
                  <a:pt x="1438511" y="1150746"/>
                  <a:pt x="1267367" y="870396"/>
                  <a:pt x="1212764" y="772599"/>
                </a:cubicBezTo>
                <a:cubicBezTo>
                  <a:pt x="1158161" y="674802"/>
                  <a:pt x="1259217" y="801123"/>
                  <a:pt x="1212764" y="757929"/>
                </a:cubicBezTo>
                <a:cubicBezTo>
                  <a:pt x="1166311" y="714735"/>
                  <a:pt x="1123932" y="633238"/>
                  <a:pt x="934043" y="513437"/>
                </a:cubicBezTo>
                <a:cubicBezTo>
                  <a:pt x="744154" y="393636"/>
                  <a:pt x="217682" y="130399"/>
                  <a:pt x="88101" y="5868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84907301-CF43-2719-9DF3-A41DF4828DC6}"/>
              </a:ext>
            </a:extLst>
          </p:cNvPr>
          <p:cNvSpPr/>
          <p:nvPr/>
        </p:nvSpPr>
        <p:spPr>
          <a:xfrm>
            <a:off x="5274553" y="3808714"/>
            <a:ext cx="396354" cy="1612196"/>
          </a:xfrm>
          <a:custGeom>
            <a:avLst/>
            <a:gdLst>
              <a:gd name="connsiteX0" fmla="*/ 123830 w 396354"/>
              <a:gd name="connsiteY0" fmla="*/ 471 h 1612196"/>
              <a:gd name="connsiteX1" fmla="*/ 45592 w 396354"/>
              <a:gd name="connsiteY1" fmla="*/ 411218 h 1612196"/>
              <a:gd name="connsiteX2" fmla="*/ 114050 w 396354"/>
              <a:gd name="connsiteY2" fmla="*/ 777956 h 1612196"/>
              <a:gd name="connsiteX3" fmla="*/ 148279 w 396354"/>
              <a:gd name="connsiteY3" fmla="*/ 685049 h 1612196"/>
              <a:gd name="connsiteX4" fmla="*/ 94491 w 396354"/>
              <a:gd name="connsiteY4" fmla="*/ 817074 h 1612196"/>
              <a:gd name="connsiteX5" fmla="*/ 382991 w 396354"/>
              <a:gd name="connsiteY5" fmla="*/ 1579889 h 1612196"/>
              <a:gd name="connsiteX6" fmla="*/ 334093 w 396354"/>
              <a:gd name="connsiteY6" fmla="*/ 1442974 h 1612196"/>
              <a:gd name="connsiteX7" fmla="*/ 206957 w 396354"/>
              <a:gd name="connsiteY7" fmla="*/ 1188702 h 1612196"/>
              <a:gd name="connsiteX8" fmla="*/ 114050 w 396354"/>
              <a:gd name="connsiteY8" fmla="*/ 841523 h 1612196"/>
              <a:gd name="connsiteX9" fmla="*/ 70042 w 396354"/>
              <a:gd name="connsiteY9" fmla="*/ 655710 h 1612196"/>
              <a:gd name="connsiteX10" fmla="*/ 1584 w 396354"/>
              <a:gd name="connsiteY10" fmla="*/ 494345 h 1612196"/>
              <a:gd name="connsiteX11" fmla="*/ 123830 w 396354"/>
              <a:gd name="connsiteY11" fmla="*/ 471 h 161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6354" h="1612196">
                <a:moveTo>
                  <a:pt x="123830" y="471"/>
                </a:moveTo>
                <a:cubicBezTo>
                  <a:pt x="131165" y="-13383"/>
                  <a:pt x="47222" y="281637"/>
                  <a:pt x="45592" y="411218"/>
                </a:cubicBezTo>
                <a:cubicBezTo>
                  <a:pt x="43962" y="540799"/>
                  <a:pt x="96936" y="732318"/>
                  <a:pt x="114050" y="777956"/>
                </a:cubicBezTo>
                <a:cubicBezTo>
                  <a:pt x="131164" y="823594"/>
                  <a:pt x="151539" y="678529"/>
                  <a:pt x="148279" y="685049"/>
                </a:cubicBezTo>
                <a:cubicBezTo>
                  <a:pt x="145019" y="691569"/>
                  <a:pt x="55372" y="667934"/>
                  <a:pt x="94491" y="817074"/>
                </a:cubicBezTo>
                <a:cubicBezTo>
                  <a:pt x="133610" y="966214"/>
                  <a:pt x="343057" y="1475572"/>
                  <a:pt x="382991" y="1579889"/>
                </a:cubicBezTo>
                <a:cubicBezTo>
                  <a:pt x="422925" y="1684206"/>
                  <a:pt x="363432" y="1508172"/>
                  <a:pt x="334093" y="1442974"/>
                </a:cubicBezTo>
                <a:cubicBezTo>
                  <a:pt x="304754" y="1377776"/>
                  <a:pt x="243631" y="1288944"/>
                  <a:pt x="206957" y="1188702"/>
                </a:cubicBezTo>
                <a:cubicBezTo>
                  <a:pt x="170283" y="1088460"/>
                  <a:pt x="136869" y="930355"/>
                  <a:pt x="114050" y="841523"/>
                </a:cubicBezTo>
                <a:cubicBezTo>
                  <a:pt x="91231" y="752691"/>
                  <a:pt x="88786" y="713573"/>
                  <a:pt x="70042" y="655710"/>
                </a:cubicBezTo>
                <a:cubicBezTo>
                  <a:pt x="51298" y="597847"/>
                  <a:pt x="-10640" y="600292"/>
                  <a:pt x="1584" y="494345"/>
                </a:cubicBezTo>
                <a:cubicBezTo>
                  <a:pt x="13808" y="388398"/>
                  <a:pt x="116495" y="14325"/>
                  <a:pt x="123830" y="47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68767247-5580-71FE-18F6-A7E9130733DA}"/>
              </a:ext>
            </a:extLst>
          </p:cNvPr>
          <p:cNvSpPr/>
          <p:nvPr/>
        </p:nvSpPr>
        <p:spPr>
          <a:xfrm>
            <a:off x="4943417" y="3553812"/>
            <a:ext cx="362606" cy="1593580"/>
          </a:xfrm>
          <a:custGeom>
            <a:avLst/>
            <a:gdLst>
              <a:gd name="connsiteX0" fmla="*/ 362059 w 362606"/>
              <a:gd name="connsiteY0" fmla="*/ 1101 h 1593580"/>
              <a:gd name="connsiteX1" fmla="*/ 176245 w 362606"/>
              <a:gd name="connsiteY1" fmla="*/ 631891 h 1593580"/>
              <a:gd name="connsiteX2" fmla="*/ 210474 w 362606"/>
              <a:gd name="connsiteY2" fmla="*/ 587882 h 1593580"/>
              <a:gd name="connsiteX3" fmla="*/ 181135 w 362606"/>
              <a:gd name="connsiteY3" fmla="*/ 832374 h 1593580"/>
              <a:gd name="connsiteX4" fmla="*/ 190915 w 362606"/>
              <a:gd name="connsiteY4" fmla="*/ 832374 h 1593580"/>
              <a:gd name="connsiteX5" fmla="*/ 53999 w 362606"/>
              <a:gd name="connsiteY5" fmla="*/ 1267570 h 1593580"/>
              <a:gd name="connsiteX6" fmla="*/ 5101 w 362606"/>
              <a:gd name="connsiteY6" fmla="*/ 1590299 h 1593580"/>
              <a:gd name="connsiteX7" fmla="*/ 166465 w 362606"/>
              <a:gd name="connsiteY7" fmla="*/ 1067086 h 1593580"/>
              <a:gd name="connsiteX8" fmla="*/ 156686 w 362606"/>
              <a:gd name="connsiteY8" fmla="*/ 763916 h 1593580"/>
              <a:gd name="connsiteX9" fmla="*/ 142016 w 362606"/>
              <a:gd name="connsiteY9" fmla="*/ 754137 h 1593580"/>
              <a:gd name="connsiteX10" fmla="*/ 230033 w 362606"/>
              <a:gd name="connsiteY10" fmla="*/ 485195 h 1593580"/>
              <a:gd name="connsiteX11" fmla="*/ 362059 w 362606"/>
              <a:gd name="connsiteY11" fmla="*/ 1101 h 159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2606" h="1593580">
                <a:moveTo>
                  <a:pt x="362059" y="1101"/>
                </a:moveTo>
                <a:cubicBezTo>
                  <a:pt x="353094" y="25550"/>
                  <a:pt x="201509" y="534094"/>
                  <a:pt x="176245" y="631891"/>
                </a:cubicBezTo>
                <a:cubicBezTo>
                  <a:pt x="150981" y="729688"/>
                  <a:pt x="209659" y="554468"/>
                  <a:pt x="210474" y="587882"/>
                </a:cubicBezTo>
                <a:cubicBezTo>
                  <a:pt x="211289" y="621296"/>
                  <a:pt x="184395" y="791625"/>
                  <a:pt x="181135" y="832374"/>
                </a:cubicBezTo>
                <a:cubicBezTo>
                  <a:pt x="177875" y="873123"/>
                  <a:pt x="212104" y="759841"/>
                  <a:pt x="190915" y="832374"/>
                </a:cubicBezTo>
                <a:cubicBezTo>
                  <a:pt x="169726" y="904907"/>
                  <a:pt x="84968" y="1141249"/>
                  <a:pt x="53999" y="1267570"/>
                </a:cubicBezTo>
                <a:cubicBezTo>
                  <a:pt x="23030" y="1393891"/>
                  <a:pt x="-13643" y="1623713"/>
                  <a:pt x="5101" y="1590299"/>
                </a:cubicBezTo>
                <a:cubicBezTo>
                  <a:pt x="23845" y="1556885"/>
                  <a:pt x="141201" y="1204816"/>
                  <a:pt x="166465" y="1067086"/>
                </a:cubicBezTo>
                <a:cubicBezTo>
                  <a:pt x="191729" y="929356"/>
                  <a:pt x="160761" y="816074"/>
                  <a:pt x="156686" y="763916"/>
                </a:cubicBezTo>
                <a:cubicBezTo>
                  <a:pt x="152611" y="711758"/>
                  <a:pt x="129791" y="800591"/>
                  <a:pt x="142016" y="754137"/>
                </a:cubicBezTo>
                <a:cubicBezTo>
                  <a:pt x="154241" y="707683"/>
                  <a:pt x="192544" y="604181"/>
                  <a:pt x="230033" y="485195"/>
                </a:cubicBezTo>
                <a:cubicBezTo>
                  <a:pt x="267522" y="366209"/>
                  <a:pt x="371024" y="-23348"/>
                  <a:pt x="362059" y="110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5900597B-FE8B-FA29-5B79-B77924955020}"/>
              </a:ext>
            </a:extLst>
          </p:cNvPr>
          <p:cNvSpPr/>
          <p:nvPr/>
        </p:nvSpPr>
        <p:spPr>
          <a:xfrm>
            <a:off x="5349337" y="5002253"/>
            <a:ext cx="492441" cy="1595325"/>
          </a:xfrm>
          <a:custGeom>
            <a:avLst/>
            <a:gdLst>
              <a:gd name="connsiteX0" fmla="*/ 147 w 492441"/>
              <a:gd name="connsiteY0" fmla="*/ 53 h 1595325"/>
              <a:gd name="connsiteX1" fmla="*/ 401114 w 492441"/>
              <a:gd name="connsiteY1" fmla="*/ 997580 h 1595325"/>
              <a:gd name="connsiteX2" fmla="*/ 464682 w 492441"/>
              <a:gd name="connsiteY2" fmla="*/ 1511013 h 1595325"/>
              <a:gd name="connsiteX3" fmla="*/ 401114 w 492441"/>
              <a:gd name="connsiteY3" fmla="*/ 1594141 h 1595325"/>
              <a:gd name="connsiteX4" fmla="*/ 464682 w 492441"/>
              <a:gd name="connsiteY4" fmla="*/ 1550132 h 1595325"/>
              <a:gd name="connsiteX5" fmla="*/ 474462 w 492441"/>
              <a:gd name="connsiteY5" fmla="*/ 1418106 h 1595325"/>
              <a:gd name="connsiteX6" fmla="*/ 450013 w 492441"/>
              <a:gd name="connsiteY6" fmla="*/ 1041589 h 1595325"/>
              <a:gd name="connsiteX7" fmla="*/ 147 w 492441"/>
              <a:gd name="connsiteY7" fmla="*/ 53 h 15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2441" h="1595325">
                <a:moveTo>
                  <a:pt x="147" y="53"/>
                </a:moveTo>
                <a:cubicBezTo>
                  <a:pt x="-8003" y="-7282"/>
                  <a:pt x="323692" y="745753"/>
                  <a:pt x="401114" y="997580"/>
                </a:cubicBezTo>
                <a:cubicBezTo>
                  <a:pt x="478536" y="1249407"/>
                  <a:pt x="464682" y="1411586"/>
                  <a:pt x="464682" y="1511013"/>
                </a:cubicBezTo>
                <a:cubicBezTo>
                  <a:pt x="464682" y="1610440"/>
                  <a:pt x="401114" y="1587621"/>
                  <a:pt x="401114" y="1594141"/>
                </a:cubicBezTo>
                <a:cubicBezTo>
                  <a:pt x="401114" y="1600661"/>
                  <a:pt x="452457" y="1579471"/>
                  <a:pt x="464682" y="1550132"/>
                </a:cubicBezTo>
                <a:cubicBezTo>
                  <a:pt x="476907" y="1520793"/>
                  <a:pt x="476907" y="1502863"/>
                  <a:pt x="474462" y="1418106"/>
                </a:cubicBezTo>
                <a:cubicBezTo>
                  <a:pt x="472017" y="1333349"/>
                  <a:pt x="529880" y="1277116"/>
                  <a:pt x="450013" y="1041589"/>
                </a:cubicBezTo>
                <a:cubicBezTo>
                  <a:pt x="370146" y="806062"/>
                  <a:pt x="8297" y="7388"/>
                  <a:pt x="147" y="5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4A14504F-4C1E-BCE9-D24D-7EC928DD7C80}"/>
              </a:ext>
            </a:extLst>
          </p:cNvPr>
          <p:cNvSpPr/>
          <p:nvPr/>
        </p:nvSpPr>
        <p:spPr>
          <a:xfrm>
            <a:off x="4810524" y="4711576"/>
            <a:ext cx="426933" cy="2000746"/>
          </a:xfrm>
          <a:custGeom>
            <a:avLst/>
            <a:gdLst>
              <a:gd name="connsiteX0" fmla="*/ 89095 w 426933"/>
              <a:gd name="connsiteY0" fmla="*/ 26679 h 2000746"/>
              <a:gd name="connsiteX1" fmla="*/ 74426 w 426933"/>
              <a:gd name="connsiteY1" fmla="*/ 75577 h 2000746"/>
              <a:gd name="connsiteX2" fmla="*/ 40197 w 426933"/>
              <a:gd name="connsiteY2" fmla="*/ 559671 h 2000746"/>
              <a:gd name="connsiteX3" fmla="*/ 49977 w 426933"/>
              <a:gd name="connsiteY3" fmla="*/ 505883 h 2000746"/>
              <a:gd name="connsiteX4" fmla="*/ 20637 w 426933"/>
              <a:gd name="connsiteY4" fmla="*/ 598790 h 2000746"/>
              <a:gd name="connsiteX5" fmla="*/ 402045 w 426933"/>
              <a:gd name="connsiteY5" fmla="*/ 1943496 h 2000746"/>
              <a:gd name="connsiteX6" fmla="*/ 358036 w 426933"/>
              <a:gd name="connsiteY6" fmla="*/ 1669665 h 2000746"/>
              <a:gd name="connsiteX7" fmla="*/ 98875 w 426933"/>
              <a:gd name="connsiteY7" fmla="*/ 911740 h 2000746"/>
              <a:gd name="connsiteX8" fmla="*/ 35307 w 426933"/>
              <a:gd name="connsiteY8" fmla="*/ 696587 h 2000746"/>
              <a:gd name="connsiteX9" fmla="*/ 64646 w 426933"/>
              <a:gd name="connsiteY9" fmla="*/ 329849 h 2000746"/>
              <a:gd name="connsiteX10" fmla="*/ 89095 w 426933"/>
              <a:gd name="connsiteY10" fmla="*/ 26679 h 2000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933" h="2000746">
                <a:moveTo>
                  <a:pt x="89095" y="26679"/>
                </a:moveTo>
                <a:cubicBezTo>
                  <a:pt x="90725" y="-15700"/>
                  <a:pt x="82576" y="-13255"/>
                  <a:pt x="74426" y="75577"/>
                </a:cubicBezTo>
                <a:cubicBezTo>
                  <a:pt x="66276" y="164409"/>
                  <a:pt x="44272" y="487953"/>
                  <a:pt x="40197" y="559671"/>
                </a:cubicBezTo>
                <a:cubicBezTo>
                  <a:pt x="36122" y="631389"/>
                  <a:pt x="53237" y="499363"/>
                  <a:pt x="49977" y="505883"/>
                </a:cubicBezTo>
                <a:cubicBezTo>
                  <a:pt x="46717" y="512403"/>
                  <a:pt x="-38041" y="359188"/>
                  <a:pt x="20637" y="598790"/>
                </a:cubicBezTo>
                <a:cubicBezTo>
                  <a:pt x="79315" y="838392"/>
                  <a:pt x="345812" y="1765017"/>
                  <a:pt x="402045" y="1943496"/>
                </a:cubicBezTo>
                <a:cubicBezTo>
                  <a:pt x="458278" y="2121975"/>
                  <a:pt x="408564" y="1841624"/>
                  <a:pt x="358036" y="1669665"/>
                </a:cubicBezTo>
                <a:cubicBezTo>
                  <a:pt x="307508" y="1497706"/>
                  <a:pt x="152663" y="1073920"/>
                  <a:pt x="98875" y="911740"/>
                </a:cubicBezTo>
                <a:cubicBezTo>
                  <a:pt x="45087" y="749560"/>
                  <a:pt x="41012" y="793569"/>
                  <a:pt x="35307" y="696587"/>
                </a:cubicBezTo>
                <a:cubicBezTo>
                  <a:pt x="29602" y="599605"/>
                  <a:pt x="56496" y="442315"/>
                  <a:pt x="64646" y="329849"/>
                </a:cubicBezTo>
                <a:cubicBezTo>
                  <a:pt x="72796" y="217383"/>
                  <a:pt x="87465" y="69058"/>
                  <a:pt x="89095" y="2667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BAF6BB91-BE25-0DFF-903B-23837ABF7360}"/>
              </a:ext>
            </a:extLst>
          </p:cNvPr>
          <p:cNvSpPr/>
          <p:nvPr/>
        </p:nvSpPr>
        <p:spPr>
          <a:xfrm>
            <a:off x="5215923" y="4702607"/>
            <a:ext cx="577780" cy="1858496"/>
          </a:xfrm>
          <a:custGeom>
            <a:avLst/>
            <a:gdLst>
              <a:gd name="connsiteX0" fmla="*/ 35765 w 577780"/>
              <a:gd name="connsiteY0" fmla="*/ 1419 h 1858496"/>
              <a:gd name="connsiteX1" fmla="*/ 25985 w 577780"/>
              <a:gd name="connsiteY1" fmla="*/ 490403 h 1858496"/>
              <a:gd name="connsiteX2" fmla="*/ 226468 w 577780"/>
              <a:gd name="connsiteY2" fmla="*/ 1179870 h 1858496"/>
              <a:gd name="connsiteX3" fmla="*/ 226468 w 577780"/>
              <a:gd name="connsiteY3" fmla="*/ 1116302 h 1858496"/>
              <a:gd name="connsiteX4" fmla="*/ 568757 w 577780"/>
              <a:gd name="connsiteY4" fmla="*/ 1835109 h 1858496"/>
              <a:gd name="connsiteX5" fmla="*/ 461181 w 577780"/>
              <a:gd name="connsiteY5" fmla="*/ 1649295 h 1858496"/>
              <a:gd name="connsiteX6" fmla="*/ 275367 w 577780"/>
              <a:gd name="connsiteY6" fmla="*/ 1307006 h 1858496"/>
              <a:gd name="connsiteX7" fmla="*/ 89553 w 577780"/>
              <a:gd name="connsiteY7" fmla="*/ 950048 h 1858496"/>
              <a:gd name="connsiteX8" fmla="*/ 1536 w 577780"/>
              <a:gd name="connsiteY8" fmla="*/ 641988 h 1858496"/>
              <a:gd name="connsiteX9" fmla="*/ 35765 w 577780"/>
              <a:gd name="connsiteY9" fmla="*/ 1419 h 185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7780" h="1858496">
                <a:moveTo>
                  <a:pt x="35765" y="1419"/>
                </a:moveTo>
                <a:cubicBezTo>
                  <a:pt x="39840" y="-23845"/>
                  <a:pt x="-5799" y="293995"/>
                  <a:pt x="25985" y="490403"/>
                </a:cubicBezTo>
                <a:cubicBezTo>
                  <a:pt x="57769" y="686812"/>
                  <a:pt x="193054" y="1075553"/>
                  <a:pt x="226468" y="1179870"/>
                </a:cubicBezTo>
                <a:cubicBezTo>
                  <a:pt x="259882" y="1284187"/>
                  <a:pt x="169420" y="1007095"/>
                  <a:pt x="226468" y="1116302"/>
                </a:cubicBezTo>
                <a:cubicBezTo>
                  <a:pt x="283516" y="1225509"/>
                  <a:pt x="529638" y="1746277"/>
                  <a:pt x="568757" y="1835109"/>
                </a:cubicBezTo>
                <a:cubicBezTo>
                  <a:pt x="607876" y="1923941"/>
                  <a:pt x="510079" y="1737312"/>
                  <a:pt x="461181" y="1649295"/>
                </a:cubicBezTo>
                <a:cubicBezTo>
                  <a:pt x="412283" y="1561278"/>
                  <a:pt x="337305" y="1423547"/>
                  <a:pt x="275367" y="1307006"/>
                </a:cubicBezTo>
                <a:cubicBezTo>
                  <a:pt x="213429" y="1190465"/>
                  <a:pt x="135191" y="1060884"/>
                  <a:pt x="89553" y="950048"/>
                </a:cubicBezTo>
                <a:cubicBezTo>
                  <a:pt x="43915" y="839212"/>
                  <a:pt x="11316" y="799278"/>
                  <a:pt x="1536" y="641988"/>
                </a:cubicBezTo>
                <a:cubicBezTo>
                  <a:pt x="-8244" y="484698"/>
                  <a:pt x="31690" y="26683"/>
                  <a:pt x="35765" y="141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0CD4EC92-1F66-61F2-940B-E0716A602963}"/>
              </a:ext>
            </a:extLst>
          </p:cNvPr>
          <p:cNvSpPr/>
          <p:nvPr/>
        </p:nvSpPr>
        <p:spPr>
          <a:xfrm>
            <a:off x="5075007" y="5114451"/>
            <a:ext cx="685805" cy="1832647"/>
          </a:xfrm>
          <a:custGeom>
            <a:avLst/>
            <a:gdLst>
              <a:gd name="connsiteX0" fmla="*/ 44655 w 685805"/>
              <a:gd name="connsiteY0" fmla="*/ 321 h 1832647"/>
              <a:gd name="connsiteX1" fmla="*/ 34875 w 685805"/>
              <a:gd name="connsiteY1" fmla="*/ 582212 h 1832647"/>
              <a:gd name="connsiteX2" fmla="*/ 411393 w 685805"/>
              <a:gd name="connsiteY2" fmla="*/ 1247230 h 1832647"/>
              <a:gd name="connsiteX3" fmla="*/ 357605 w 685805"/>
              <a:gd name="connsiteY3" fmla="*/ 1168993 h 1832647"/>
              <a:gd name="connsiteX4" fmla="*/ 675444 w 685805"/>
              <a:gd name="connsiteY4" fmla="*/ 1799782 h 1832647"/>
              <a:gd name="connsiteX5" fmla="*/ 587427 w 685805"/>
              <a:gd name="connsiteY5" fmla="*/ 1687316 h 1832647"/>
              <a:gd name="connsiteX6" fmla="*/ 377164 w 685805"/>
              <a:gd name="connsiteY6" fmla="*/ 1208112 h 1832647"/>
              <a:gd name="connsiteX7" fmla="*/ 73994 w 685805"/>
              <a:gd name="connsiteY7" fmla="*/ 763136 h 1832647"/>
              <a:gd name="connsiteX8" fmla="*/ 646 w 685805"/>
              <a:gd name="connsiteY8" fmla="*/ 660450 h 1832647"/>
              <a:gd name="connsiteX9" fmla="*/ 44655 w 685805"/>
              <a:gd name="connsiteY9" fmla="*/ 321 h 1832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5" h="1832647">
                <a:moveTo>
                  <a:pt x="44655" y="321"/>
                </a:moveTo>
                <a:cubicBezTo>
                  <a:pt x="50360" y="-12719"/>
                  <a:pt x="-26248" y="374394"/>
                  <a:pt x="34875" y="582212"/>
                </a:cubicBezTo>
                <a:cubicBezTo>
                  <a:pt x="95998" y="790030"/>
                  <a:pt x="357605" y="1149433"/>
                  <a:pt x="411393" y="1247230"/>
                </a:cubicBezTo>
                <a:cubicBezTo>
                  <a:pt x="465181" y="1345027"/>
                  <a:pt x="313597" y="1076901"/>
                  <a:pt x="357605" y="1168993"/>
                </a:cubicBezTo>
                <a:cubicBezTo>
                  <a:pt x="401613" y="1261085"/>
                  <a:pt x="637140" y="1713395"/>
                  <a:pt x="675444" y="1799782"/>
                </a:cubicBezTo>
                <a:cubicBezTo>
                  <a:pt x="713748" y="1886169"/>
                  <a:pt x="637140" y="1785928"/>
                  <a:pt x="587427" y="1687316"/>
                </a:cubicBezTo>
                <a:cubicBezTo>
                  <a:pt x="537714" y="1588704"/>
                  <a:pt x="462736" y="1362142"/>
                  <a:pt x="377164" y="1208112"/>
                </a:cubicBezTo>
                <a:cubicBezTo>
                  <a:pt x="291592" y="1054082"/>
                  <a:pt x="136747" y="854413"/>
                  <a:pt x="73994" y="763136"/>
                </a:cubicBezTo>
                <a:cubicBezTo>
                  <a:pt x="11241" y="671859"/>
                  <a:pt x="7166" y="786771"/>
                  <a:pt x="646" y="660450"/>
                </a:cubicBezTo>
                <a:cubicBezTo>
                  <a:pt x="-5874" y="534129"/>
                  <a:pt x="38950" y="13361"/>
                  <a:pt x="44655" y="32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98CF8FE5-B984-D531-E28B-1787FB180A43}"/>
              </a:ext>
            </a:extLst>
          </p:cNvPr>
          <p:cNvSpPr/>
          <p:nvPr/>
        </p:nvSpPr>
        <p:spPr>
          <a:xfrm>
            <a:off x="5075448" y="6492622"/>
            <a:ext cx="811925" cy="1870082"/>
          </a:xfrm>
          <a:custGeom>
            <a:avLst/>
            <a:gdLst>
              <a:gd name="connsiteX0" fmla="*/ 811919 w 811925"/>
              <a:gd name="connsiteY0" fmla="*/ 1085 h 1870082"/>
              <a:gd name="connsiteX1" fmla="*/ 733681 w 811925"/>
              <a:gd name="connsiteY1" fmla="*/ 245577 h 1870082"/>
              <a:gd name="connsiteX2" fmla="*/ 767910 w 811925"/>
              <a:gd name="connsiteY2" fmla="*/ 201568 h 1870082"/>
              <a:gd name="connsiteX3" fmla="*/ 596766 w 811925"/>
              <a:gd name="connsiteY3" fmla="*/ 641654 h 1870082"/>
              <a:gd name="connsiteX4" fmla="*/ 665224 w 811925"/>
              <a:gd name="connsiteY4" fmla="*/ 538967 h 1870082"/>
              <a:gd name="connsiteX5" fmla="*/ 489189 w 811925"/>
              <a:gd name="connsiteY5" fmla="*/ 1023061 h 1870082"/>
              <a:gd name="connsiteX6" fmla="*/ 498969 w 811925"/>
              <a:gd name="connsiteY6" fmla="*/ 983943 h 1870082"/>
              <a:gd name="connsiteX7" fmla="*/ 230028 w 811925"/>
              <a:gd name="connsiteY7" fmla="*/ 1477817 h 1870082"/>
              <a:gd name="connsiteX8" fmla="*/ 274036 w 811925"/>
              <a:gd name="connsiteY8" fmla="*/ 1404469 h 1870082"/>
              <a:gd name="connsiteX9" fmla="*/ 5095 w 811925"/>
              <a:gd name="connsiteY9" fmla="*/ 1849444 h 1870082"/>
              <a:gd name="connsiteX10" fmla="*/ 122451 w 811925"/>
              <a:gd name="connsiteY10" fmla="*/ 1722308 h 1870082"/>
              <a:gd name="connsiteX11" fmla="*/ 420732 w 811925"/>
              <a:gd name="connsiteY11" fmla="*/ 1076850 h 1870082"/>
              <a:gd name="connsiteX12" fmla="*/ 728792 w 811925"/>
              <a:gd name="connsiteY12" fmla="*/ 358043 h 1870082"/>
              <a:gd name="connsiteX13" fmla="*/ 811919 w 811925"/>
              <a:gd name="connsiteY13" fmla="*/ 1085 h 1870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1925" h="1870082">
                <a:moveTo>
                  <a:pt x="811919" y="1085"/>
                </a:moveTo>
                <a:cubicBezTo>
                  <a:pt x="812734" y="-17659"/>
                  <a:pt x="741016" y="212163"/>
                  <a:pt x="733681" y="245577"/>
                </a:cubicBezTo>
                <a:cubicBezTo>
                  <a:pt x="726346" y="278991"/>
                  <a:pt x="790729" y="135555"/>
                  <a:pt x="767910" y="201568"/>
                </a:cubicBezTo>
                <a:cubicBezTo>
                  <a:pt x="745091" y="267581"/>
                  <a:pt x="613880" y="585421"/>
                  <a:pt x="596766" y="641654"/>
                </a:cubicBezTo>
                <a:cubicBezTo>
                  <a:pt x="579652" y="697887"/>
                  <a:pt x="683153" y="475399"/>
                  <a:pt x="665224" y="538967"/>
                </a:cubicBezTo>
                <a:cubicBezTo>
                  <a:pt x="647295" y="602535"/>
                  <a:pt x="516898" y="948898"/>
                  <a:pt x="489189" y="1023061"/>
                </a:cubicBezTo>
                <a:cubicBezTo>
                  <a:pt x="461480" y="1097224"/>
                  <a:pt x="542162" y="908150"/>
                  <a:pt x="498969" y="983943"/>
                </a:cubicBezTo>
                <a:cubicBezTo>
                  <a:pt x="455775" y="1059736"/>
                  <a:pt x="267517" y="1407729"/>
                  <a:pt x="230028" y="1477817"/>
                </a:cubicBezTo>
                <a:cubicBezTo>
                  <a:pt x="192539" y="1547905"/>
                  <a:pt x="274036" y="1404469"/>
                  <a:pt x="274036" y="1404469"/>
                </a:cubicBezTo>
                <a:cubicBezTo>
                  <a:pt x="236547" y="1466407"/>
                  <a:pt x="30359" y="1796471"/>
                  <a:pt x="5095" y="1849444"/>
                </a:cubicBezTo>
                <a:cubicBezTo>
                  <a:pt x="-20169" y="1902417"/>
                  <a:pt x="53178" y="1851074"/>
                  <a:pt x="122451" y="1722308"/>
                </a:cubicBezTo>
                <a:cubicBezTo>
                  <a:pt x="191724" y="1593542"/>
                  <a:pt x="319675" y="1304227"/>
                  <a:pt x="420732" y="1076850"/>
                </a:cubicBezTo>
                <a:cubicBezTo>
                  <a:pt x="521789" y="849473"/>
                  <a:pt x="666039" y="530817"/>
                  <a:pt x="728792" y="358043"/>
                </a:cubicBezTo>
                <a:cubicBezTo>
                  <a:pt x="791545" y="185269"/>
                  <a:pt x="811104" y="19829"/>
                  <a:pt x="811919" y="108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04674E5A-B4C1-94A1-49AA-9511232CB7A9}"/>
              </a:ext>
            </a:extLst>
          </p:cNvPr>
          <p:cNvSpPr/>
          <p:nvPr/>
        </p:nvSpPr>
        <p:spPr>
          <a:xfrm>
            <a:off x="4686567" y="6430139"/>
            <a:ext cx="188633" cy="1477063"/>
          </a:xfrm>
          <a:custGeom>
            <a:avLst/>
            <a:gdLst>
              <a:gd name="connsiteX0" fmla="*/ 125035 w 188633"/>
              <a:gd name="connsiteY0" fmla="*/ 0 h 1477063"/>
              <a:gd name="connsiteX1" fmla="*/ 183713 w 188633"/>
              <a:gd name="connsiteY1" fmla="*/ 259162 h 1477063"/>
              <a:gd name="connsiteX2" fmla="*/ 169044 w 188633"/>
              <a:gd name="connsiteY2" fmla="*/ 254272 h 1477063"/>
              <a:gd name="connsiteX3" fmla="*/ 169044 w 188633"/>
              <a:gd name="connsiteY3" fmla="*/ 381408 h 1477063"/>
              <a:gd name="connsiteX4" fmla="*/ 61467 w 188633"/>
              <a:gd name="connsiteY4" fmla="*/ 562332 h 1477063"/>
              <a:gd name="connsiteX5" fmla="*/ 110366 w 188633"/>
              <a:gd name="connsiteY5" fmla="*/ 474314 h 1477063"/>
              <a:gd name="connsiteX6" fmla="*/ 85916 w 188633"/>
              <a:gd name="connsiteY6" fmla="*/ 709027 h 1477063"/>
              <a:gd name="connsiteX7" fmla="*/ 95696 w 188633"/>
              <a:gd name="connsiteY7" fmla="*/ 938849 h 1477063"/>
              <a:gd name="connsiteX8" fmla="*/ 81027 w 188633"/>
              <a:gd name="connsiteY8" fmla="*/ 1109994 h 1477063"/>
              <a:gd name="connsiteX9" fmla="*/ 7679 w 188633"/>
              <a:gd name="connsiteY9" fmla="*/ 1222460 h 1477063"/>
              <a:gd name="connsiteX10" fmla="*/ 2789 w 188633"/>
              <a:gd name="connsiteY10" fmla="*/ 1476732 h 1477063"/>
              <a:gd name="connsiteX11" fmla="*/ 12569 w 188633"/>
              <a:gd name="connsiteY11" fmla="*/ 1271358 h 1477063"/>
              <a:gd name="connsiteX12" fmla="*/ 46798 w 188633"/>
              <a:gd name="connsiteY12" fmla="*/ 1061095 h 1477063"/>
              <a:gd name="connsiteX13" fmla="*/ 120145 w 188633"/>
              <a:gd name="connsiteY13" fmla="*/ 488984 h 1477063"/>
              <a:gd name="connsiteX14" fmla="*/ 188603 w 188633"/>
              <a:gd name="connsiteY14" fmla="*/ 259162 h 1477063"/>
              <a:gd name="connsiteX15" fmla="*/ 125035 w 188633"/>
              <a:gd name="connsiteY15" fmla="*/ 0 h 1477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8633" h="1477063">
                <a:moveTo>
                  <a:pt x="125035" y="0"/>
                </a:moveTo>
                <a:cubicBezTo>
                  <a:pt x="124220" y="0"/>
                  <a:pt x="183713" y="259162"/>
                  <a:pt x="183713" y="259162"/>
                </a:cubicBezTo>
                <a:cubicBezTo>
                  <a:pt x="191048" y="301541"/>
                  <a:pt x="171489" y="233898"/>
                  <a:pt x="169044" y="254272"/>
                </a:cubicBezTo>
                <a:cubicBezTo>
                  <a:pt x="166599" y="274646"/>
                  <a:pt x="186973" y="330065"/>
                  <a:pt x="169044" y="381408"/>
                </a:cubicBezTo>
                <a:cubicBezTo>
                  <a:pt x="151115" y="432751"/>
                  <a:pt x="71247" y="546848"/>
                  <a:pt x="61467" y="562332"/>
                </a:cubicBezTo>
                <a:cubicBezTo>
                  <a:pt x="51687" y="577816"/>
                  <a:pt x="106291" y="449865"/>
                  <a:pt x="110366" y="474314"/>
                </a:cubicBezTo>
                <a:cubicBezTo>
                  <a:pt x="114441" y="498763"/>
                  <a:pt x="88361" y="631605"/>
                  <a:pt x="85916" y="709027"/>
                </a:cubicBezTo>
                <a:cubicBezTo>
                  <a:pt x="83471" y="786449"/>
                  <a:pt x="96511" y="872021"/>
                  <a:pt x="95696" y="938849"/>
                </a:cubicBezTo>
                <a:cubicBezTo>
                  <a:pt x="94881" y="1005677"/>
                  <a:pt x="95696" y="1062726"/>
                  <a:pt x="81027" y="1109994"/>
                </a:cubicBezTo>
                <a:cubicBezTo>
                  <a:pt x="66358" y="1157262"/>
                  <a:pt x="20719" y="1161337"/>
                  <a:pt x="7679" y="1222460"/>
                </a:cubicBezTo>
                <a:cubicBezTo>
                  <a:pt x="-5361" y="1283583"/>
                  <a:pt x="1974" y="1468582"/>
                  <a:pt x="2789" y="1476732"/>
                </a:cubicBezTo>
                <a:cubicBezTo>
                  <a:pt x="3604" y="1484882"/>
                  <a:pt x="5234" y="1340631"/>
                  <a:pt x="12569" y="1271358"/>
                </a:cubicBezTo>
                <a:cubicBezTo>
                  <a:pt x="19904" y="1202085"/>
                  <a:pt x="28869" y="1191491"/>
                  <a:pt x="46798" y="1061095"/>
                </a:cubicBezTo>
                <a:cubicBezTo>
                  <a:pt x="64727" y="930699"/>
                  <a:pt x="96511" y="622639"/>
                  <a:pt x="120145" y="488984"/>
                </a:cubicBezTo>
                <a:cubicBezTo>
                  <a:pt x="143779" y="355329"/>
                  <a:pt x="186973" y="334139"/>
                  <a:pt x="188603" y="259162"/>
                </a:cubicBezTo>
                <a:cubicBezTo>
                  <a:pt x="190233" y="184185"/>
                  <a:pt x="125850" y="0"/>
                  <a:pt x="125035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1C7285B3-6268-D427-DC79-B7EC9D446C5C}"/>
              </a:ext>
            </a:extLst>
          </p:cNvPr>
          <p:cNvSpPr/>
          <p:nvPr/>
        </p:nvSpPr>
        <p:spPr>
          <a:xfrm>
            <a:off x="4825901" y="5501051"/>
            <a:ext cx="636383" cy="1917222"/>
          </a:xfrm>
          <a:custGeom>
            <a:avLst/>
            <a:gdLst>
              <a:gd name="connsiteX0" fmla="*/ 371 w 636383"/>
              <a:gd name="connsiteY0" fmla="*/ 19 h 1917222"/>
              <a:gd name="connsiteX1" fmla="*/ 78608 w 636383"/>
              <a:gd name="connsiteY1" fmla="*/ 503672 h 1917222"/>
              <a:gd name="connsiteX2" fmla="*/ 54159 w 636383"/>
              <a:gd name="connsiteY2" fmla="*/ 415655 h 1917222"/>
              <a:gd name="connsiteX3" fmla="*/ 181295 w 636383"/>
              <a:gd name="connsiteY3" fmla="*/ 821512 h 1917222"/>
              <a:gd name="connsiteX4" fmla="*/ 621380 w 636383"/>
              <a:gd name="connsiteY4" fmla="*/ 1882607 h 1917222"/>
              <a:gd name="connsiteX5" fmla="*/ 508914 w 636383"/>
              <a:gd name="connsiteY5" fmla="*/ 1589216 h 1917222"/>
              <a:gd name="connsiteX6" fmla="*/ 264422 w 636383"/>
              <a:gd name="connsiteY6" fmla="*/ 889969 h 1917222"/>
              <a:gd name="connsiteX7" fmla="*/ 49269 w 636383"/>
              <a:gd name="connsiteY7" fmla="*/ 503672 h 1917222"/>
              <a:gd name="connsiteX8" fmla="*/ 49269 w 636383"/>
              <a:gd name="connsiteY8" fmla="*/ 484113 h 1917222"/>
              <a:gd name="connsiteX9" fmla="*/ 371 w 636383"/>
              <a:gd name="connsiteY9" fmla="*/ 19 h 1917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6383" h="1917222">
                <a:moveTo>
                  <a:pt x="371" y="19"/>
                </a:moveTo>
                <a:cubicBezTo>
                  <a:pt x="5261" y="3279"/>
                  <a:pt x="69643" y="434399"/>
                  <a:pt x="78608" y="503672"/>
                </a:cubicBezTo>
                <a:cubicBezTo>
                  <a:pt x="87573" y="572945"/>
                  <a:pt x="37045" y="362682"/>
                  <a:pt x="54159" y="415655"/>
                </a:cubicBezTo>
                <a:cubicBezTo>
                  <a:pt x="71273" y="468628"/>
                  <a:pt x="86758" y="577020"/>
                  <a:pt x="181295" y="821512"/>
                </a:cubicBezTo>
                <a:cubicBezTo>
                  <a:pt x="275832" y="1066004"/>
                  <a:pt x="566777" y="1754656"/>
                  <a:pt x="621380" y="1882607"/>
                </a:cubicBezTo>
                <a:cubicBezTo>
                  <a:pt x="675983" y="2010558"/>
                  <a:pt x="568407" y="1754656"/>
                  <a:pt x="508914" y="1589216"/>
                </a:cubicBezTo>
                <a:cubicBezTo>
                  <a:pt x="449421" y="1423776"/>
                  <a:pt x="341030" y="1070893"/>
                  <a:pt x="264422" y="889969"/>
                </a:cubicBezTo>
                <a:cubicBezTo>
                  <a:pt x="187815" y="709045"/>
                  <a:pt x="85128" y="571315"/>
                  <a:pt x="49269" y="503672"/>
                </a:cubicBezTo>
                <a:cubicBezTo>
                  <a:pt x="13410" y="436029"/>
                  <a:pt x="58234" y="561536"/>
                  <a:pt x="49269" y="484113"/>
                </a:cubicBezTo>
                <a:cubicBezTo>
                  <a:pt x="40304" y="406691"/>
                  <a:pt x="-4519" y="-3241"/>
                  <a:pt x="371" y="1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77D76131-E4F0-BA5C-56D6-861610578402}"/>
              </a:ext>
            </a:extLst>
          </p:cNvPr>
          <p:cNvSpPr/>
          <p:nvPr/>
        </p:nvSpPr>
        <p:spPr>
          <a:xfrm>
            <a:off x="5237018" y="6121947"/>
            <a:ext cx="283870" cy="1176399"/>
          </a:xfrm>
          <a:custGeom>
            <a:avLst/>
            <a:gdLst>
              <a:gd name="connsiteX0" fmla="*/ 0 w 283870"/>
              <a:gd name="connsiteY0" fmla="*/ 132 h 1176399"/>
              <a:gd name="connsiteX1" fmla="*/ 249382 w 283870"/>
              <a:gd name="connsiteY1" fmla="*/ 714049 h 1176399"/>
              <a:gd name="connsiteX2" fmla="*/ 244492 w 283870"/>
              <a:gd name="connsiteY2" fmla="*/ 1168804 h 1176399"/>
              <a:gd name="connsiteX3" fmla="*/ 264052 w 283870"/>
              <a:gd name="connsiteY3" fmla="*/ 982990 h 1176399"/>
              <a:gd name="connsiteX4" fmla="*/ 283611 w 283870"/>
              <a:gd name="connsiteY4" fmla="*/ 777617 h 1176399"/>
              <a:gd name="connsiteX5" fmla="*/ 249382 w 283870"/>
              <a:gd name="connsiteY5" fmla="*/ 655371 h 1176399"/>
              <a:gd name="connsiteX6" fmla="*/ 0 w 283870"/>
              <a:gd name="connsiteY6" fmla="*/ 132 h 1176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870" h="1176399">
                <a:moveTo>
                  <a:pt x="0" y="132"/>
                </a:moveTo>
                <a:cubicBezTo>
                  <a:pt x="0" y="9912"/>
                  <a:pt x="208633" y="519270"/>
                  <a:pt x="249382" y="714049"/>
                </a:cubicBezTo>
                <a:cubicBezTo>
                  <a:pt x="290131" y="908828"/>
                  <a:pt x="242047" y="1123981"/>
                  <a:pt x="244492" y="1168804"/>
                </a:cubicBezTo>
                <a:cubicBezTo>
                  <a:pt x="246937" y="1213627"/>
                  <a:pt x="257532" y="1048188"/>
                  <a:pt x="264052" y="982990"/>
                </a:cubicBezTo>
                <a:cubicBezTo>
                  <a:pt x="270572" y="917792"/>
                  <a:pt x="286056" y="832220"/>
                  <a:pt x="283611" y="777617"/>
                </a:cubicBezTo>
                <a:cubicBezTo>
                  <a:pt x="281166" y="723014"/>
                  <a:pt x="291761" y="784952"/>
                  <a:pt x="249382" y="655371"/>
                </a:cubicBezTo>
                <a:cubicBezTo>
                  <a:pt x="207003" y="525790"/>
                  <a:pt x="0" y="-9648"/>
                  <a:pt x="0" y="13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563DB352-8610-AA2C-812C-141AB694FB51}"/>
              </a:ext>
            </a:extLst>
          </p:cNvPr>
          <p:cNvSpPr/>
          <p:nvPr/>
        </p:nvSpPr>
        <p:spPr>
          <a:xfrm>
            <a:off x="3950396" y="6684320"/>
            <a:ext cx="1060491" cy="2286195"/>
          </a:xfrm>
          <a:custGeom>
            <a:avLst/>
            <a:gdLst>
              <a:gd name="connsiteX0" fmla="*/ 1007901 w 1060491"/>
              <a:gd name="connsiteY0" fmla="*/ 91 h 2286195"/>
              <a:gd name="connsiteX1" fmla="*/ 1042130 w 1060491"/>
              <a:gd name="connsiteY1" fmla="*/ 581982 h 2286195"/>
              <a:gd name="connsiteX2" fmla="*/ 1037240 w 1060491"/>
              <a:gd name="connsiteY2" fmla="*/ 547753 h 2286195"/>
              <a:gd name="connsiteX3" fmla="*/ 763409 w 1060491"/>
              <a:gd name="connsiteY3" fmla="*/ 1066076 h 2286195"/>
              <a:gd name="connsiteX4" fmla="*/ 812308 w 1060491"/>
              <a:gd name="connsiteY4" fmla="*/ 1066076 h 2286195"/>
              <a:gd name="connsiteX5" fmla="*/ 440680 w 1060491"/>
              <a:gd name="connsiteY5" fmla="*/ 1584399 h 2286195"/>
              <a:gd name="connsiteX6" fmla="*/ 20154 w 1060491"/>
              <a:gd name="connsiteY6" fmla="*/ 2092942 h 2286195"/>
              <a:gd name="connsiteX7" fmla="*/ 73942 w 1060491"/>
              <a:gd name="connsiteY7" fmla="*/ 2283646 h 2286195"/>
              <a:gd name="connsiteX8" fmla="*/ 594 w 1060491"/>
              <a:gd name="connsiteY8" fmla="*/ 2185849 h 2286195"/>
              <a:gd name="connsiteX9" fmla="*/ 122840 w 1060491"/>
              <a:gd name="connsiteY9" fmla="*/ 1951137 h 2286195"/>
              <a:gd name="connsiteX10" fmla="*/ 807418 w 1060491"/>
              <a:gd name="connsiteY10" fmla="*/ 1134533 h 2286195"/>
              <a:gd name="connsiteX11" fmla="*/ 738960 w 1060491"/>
              <a:gd name="connsiteY11" fmla="*/ 1139423 h 2286195"/>
              <a:gd name="connsiteX12" fmla="*/ 1012791 w 1060491"/>
              <a:gd name="connsiteY12" fmla="*/ 650439 h 2286195"/>
              <a:gd name="connsiteX13" fmla="*/ 954113 w 1060491"/>
              <a:gd name="connsiteY13" fmla="*/ 674889 h 2286195"/>
              <a:gd name="connsiteX14" fmla="*/ 1037240 w 1060491"/>
              <a:gd name="connsiteY14" fmla="*/ 537973 h 2286195"/>
              <a:gd name="connsiteX15" fmla="*/ 1007901 w 1060491"/>
              <a:gd name="connsiteY15" fmla="*/ 91 h 2286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0491" h="2286195">
                <a:moveTo>
                  <a:pt x="1007901" y="91"/>
                </a:moveTo>
                <a:cubicBezTo>
                  <a:pt x="1008716" y="7426"/>
                  <a:pt x="1037240" y="490705"/>
                  <a:pt x="1042130" y="581982"/>
                </a:cubicBezTo>
                <a:cubicBezTo>
                  <a:pt x="1047020" y="673259"/>
                  <a:pt x="1083693" y="467071"/>
                  <a:pt x="1037240" y="547753"/>
                </a:cubicBezTo>
                <a:cubicBezTo>
                  <a:pt x="990787" y="628435"/>
                  <a:pt x="800898" y="979689"/>
                  <a:pt x="763409" y="1066076"/>
                </a:cubicBezTo>
                <a:cubicBezTo>
                  <a:pt x="725920" y="1152463"/>
                  <a:pt x="866096" y="979689"/>
                  <a:pt x="812308" y="1066076"/>
                </a:cubicBezTo>
                <a:cubicBezTo>
                  <a:pt x="758520" y="1152463"/>
                  <a:pt x="572706" y="1413255"/>
                  <a:pt x="440680" y="1584399"/>
                </a:cubicBezTo>
                <a:cubicBezTo>
                  <a:pt x="308654" y="1755543"/>
                  <a:pt x="81277" y="1976401"/>
                  <a:pt x="20154" y="2092942"/>
                </a:cubicBezTo>
                <a:cubicBezTo>
                  <a:pt x="-40969" y="2209483"/>
                  <a:pt x="77202" y="2268162"/>
                  <a:pt x="73942" y="2283646"/>
                </a:cubicBezTo>
                <a:cubicBezTo>
                  <a:pt x="70682" y="2299131"/>
                  <a:pt x="-7556" y="2241267"/>
                  <a:pt x="594" y="2185849"/>
                </a:cubicBezTo>
                <a:cubicBezTo>
                  <a:pt x="8744" y="2130431"/>
                  <a:pt x="-11631" y="2126356"/>
                  <a:pt x="122840" y="1951137"/>
                </a:cubicBezTo>
                <a:cubicBezTo>
                  <a:pt x="257311" y="1775918"/>
                  <a:pt x="704731" y="1269819"/>
                  <a:pt x="807418" y="1134533"/>
                </a:cubicBezTo>
                <a:cubicBezTo>
                  <a:pt x="910105" y="999247"/>
                  <a:pt x="704731" y="1220105"/>
                  <a:pt x="738960" y="1139423"/>
                </a:cubicBezTo>
                <a:cubicBezTo>
                  <a:pt x="773189" y="1058741"/>
                  <a:pt x="976932" y="727861"/>
                  <a:pt x="1012791" y="650439"/>
                </a:cubicBezTo>
                <a:cubicBezTo>
                  <a:pt x="1048650" y="573017"/>
                  <a:pt x="950038" y="693633"/>
                  <a:pt x="954113" y="674889"/>
                </a:cubicBezTo>
                <a:cubicBezTo>
                  <a:pt x="958188" y="656145"/>
                  <a:pt x="1029090" y="645549"/>
                  <a:pt x="1037240" y="537973"/>
                </a:cubicBezTo>
                <a:cubicBezTo>
                  <a:pt x="1045390" y="430397"/>
                  <a:pt x="1007086" y="-7244"/>
                  <a:pt x="1007901" y="9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2C64E0E7-06FD-138E-980F-6EED86C9AFF8}"/>
              </a:ext>
            </a:extLst>
          </p:cNvPr>
          <p:cNvSpPr/>
          <p:nvPr/>
        </p:nvSpPr>
        <p:spPr>
          <a:xfrm>
            <a:off x="4566680" y="6844464"/>
            <a:ext cx="600507" cy="1686401"/>
          </a:xfrm>
          <a:custGeom>
            <a:avLst/>
            <a:gdLst>
              <a:gd name="connsiteX0" fmla="*/ 464965 w 600507"/>
              <a:gd name="connsiteY0" fmla="*/ 1311 h 1686401"/>
              <a:gd name="connsiteX1" fmla="*/ 577431 w 600507"/>
              <a:gd name="connsiteY1" fmla="*/ 808135 h 1686401"/>
              <a:gd name="connsiteX2" fmla="*/ 577431 w 600507"/>
              <a:gd name="connsiteY2" fmla="*/ 901042 h 1686401"/>
              <a:gd name="connsiteX3" fmla="*/ 386727 w 600507"/>
              <a:gd name="connsiteY3" fmla="*/ 1096635 h 1686401"/>
              <a:gd name="connsiteX4" fmla="*/ 10210 w 600507"/>
              <a:gd name="connsiteY4" fmla="*/ 1673637 h 1686401"/>
              <a:gd name="connsiteX5" fmla="*/ 142236 w 600507"/>
              <a:gd name="connsiteY5" fmla="*/ 1458484 h 1686401"/>
              <a:gd name="connsiteX6" fmla="*/ 513863 w 600507"/>
              <a:gd name="connsiteY6" fmla="*/ 1023288 h 1686401"/>
              <a:gd name="connsiteX7" fmla="*/ 596991 w 600507"/>
              <a:gd name="connsiteY7" fmla="*/ 803245 h 1686401"/>
              <a:gd name="connsiteX8" fmla="*/ 572541 w 600507"/>
              <a:gd name="connsiteY8" fmla="*/ 622321 h 1686401"/>
              <a:gd name="connsiteX9" fmla="*/ 464965 w 600507"/>
              <a:gd name="connsiteY9" fmla="*/ 1311 h 168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0507" h="1686401">
                <a:moveTo>
                  <a:pt x="464965" y="1311"/>
                </a:moveTo>
                <a:cubicBezTo>
                  <a:pt x="465780" y="32280"/>
                  <a:pt x="558687" y="658180"/>
                  <a:pt x="577431" y="808135"/>
                </a:cubicBezTo>
                <a:cubicBezTo>
                  <a:pt x="596175" y="958090"/>
                  <a:pt x="609215" y="852959"/>
                  <a:pt x="577431" y="901042"/>
                </a:cubicBezTo>
                <a:cubicBezTo>
                  <a:pt x="545647" y="949125"/>
                  <a:pt x="481264" y="967869"/>
                  <a:pt x="386727" y="1096635"/>
                </a:cubicBezTo>
                <a:cubicBezTo>
                  <a:pt x="292190" y="1225401"/>
                  <a:pt x="50958" y="1613329"/>
                  <a:pt x="10210" y="1673637"/>
                </a:cubicBezTo>
                <a:cubicBezTo>
                  <a:pt x="-30539" y="1733945"/>
                  <a:pt x="58294" y="1566875"/>
                  <a:pt x="142236" y="1458484"/>
                </a:cubicBezTo>
                <a:cubicBezTo>
                  <a:pt x="226178" y="1350093"/>
                  <a:pt x="438071" y="1132494"/>
                  <a:pt x="513863" y="1023288"/>
                </a:cubicBezTo>
                <a:cubicBezTo>
                  <a:pt x="589655" y="914082"/>
                  <a:pt x="587211" y="870073"/>
                  <a:pt x="596991" y="803245"/>
                </a:cubicBezTo>
                <a:cubicBezTo>
                  <a:pt x="606771" y="736417"/>
                  <a:pt x="595360" y="747827"/>
                  <a:pt x="572541" y="622321"/>
                </a:cubicBezTo>
                <a:cubicBezTo>
                  <a:pt x="549722" y="496815"/>
                  <a:pt x="464150" y="-29658"/>
                  <a:pt x="464965" y="131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AE9C786C-3A35-CA86-E082-CF8717E97CFF}"/>
              </a:ext>
            </a:extLst>
          </p:cNvPr>
          <p:cNvSpPr/>
          <p:nvPr/>
        </p:nvSpPr>
        <p:spPr>
          <a:xfrm>
            <a:off x="2882863" y="5813387"/>
            <a:ext cx="812968" cy="960987"/>
          </a:xfrm>
          <a:custGeom>
            <a:avLst/>
            <a:gdLst>
              <a:gd name="connsiteX0" fmla="*/ 37 w 812968"/>
              <a:gd name="connsiteY0" fmla="*/ 38 h 960987"/>
              <a:gd name="connsiteX1" fmla="*/ 355637 w 812968"/>
              <a:gd name="connsiteY1" fmla="*/ 146088 h 960987"/>
              <a:gd name="connsiteX2" fmla="*/ 482637 w 812968"/>
              <a:gd name="connsiteY2" fmla="*/ 371513 h 960987"/>
              <a:gd name="connsiteX3" fmla="*/ 463587 w 812968"/>
              <a:gd name="connsiteY3" fmla="*/ 333413 h 960987"/>
              <a:gd name="connsiteX4" fmla="*/ 796962 w 812968"/>
              <a:gd name="connsiteY4" fmla="*/ 927138 h 960987"/>
              <a:gd name="connsiteX5" fmla="*/ 752512 w 812968"/>
              <a:gd name="connsiteY5" fmla="*/ 869988 h 960987"/>
              <a:gd name="connsiteX6" fmla="*/ 685837 w 812968"/>
              <a:gd name="connsiteY6" fmla="*/ 720763 h 960987"/>
              <a:gd name="connsiteX7" fmla="*/ 390562 w 812968"/>
              <a:gd name="connsiteY7" fmla="*/ 212763 h 960987"/>
              <a:gd name="connsiteX8" fmla="*/ 333412 w 812968"/>
              <a:gd name="connsiteY8" fmla="*/ 158788 h 960987"/>
              <a:gd name="connsiteX9" fmla="*/ 37 w 812968"/>
              <a:gd name="connsiteY9" fmla="*/ 38 h 96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12968" h="960987">
                <a:moveTo>
                  <a:pt x="37" y="38"/>
                </a:moveTo>
                <a:cubicBezTo>
                  <a:pt x="3741" y="-2079"/>
                  <a:pt x="275204" y="84176"/>
                  <a:pt x="355637" y="146088"/>
                </a:cubicBezTo>
                <a:cubicBezTo>
                  <a:pt x="436070" y="208000"/>
                  <a:pt x="464645" y="340292"/>
                  <a:pt x="482637" y="371513"/>
                </a:cubicBezTo>
                <a:cubicBezTo>
                  <a:pt x="500629" y="402734"/>
                  <a:pt x="411200" y="240809"/>
                  <a:pt x="463587" y="333413"/>
                </a:cubicBezTo>
                <a:cubicBezTo>
                  <a:pt x="515974" y="426017"/>
                  <a:pt x="748808" y="837709"/>
                  <a:pt x="796962" y="927138"/>
                </a:cubicBezTo>
                <a:cubicBezTo>
                  <a:pt x="845116" y="1016567"/>
                  <a:pt x="771033" y="904384"/>
                  <a:pt x="752512" y="869988"/>
                </a:cubicBezTo>
                <a:cubicBezTo>
                  <a:pt x="733991" y="835592"/>
                  <a:pt x="746162" y="830300"/>
                  <a:pt x="685837" y="720763"/>
                </a:cubicBezTo>
                <a:cubicBezTo>
                  <a:pt x="625512" y="611226"/>
                  <a:pt x="449299" y="306425"/>
                  <a:pt x="390562" y="212763"/>
                </a:cubicBezTo>
                <a:cubicBezTo>
                  <a:pt x="331825" y="119101"/>
                  <a:pt x="396383" y="195830"/>
                  <a:pt x="333412" y="158788"/>
                </a:cubicBezTo>
                <a:cubicBezTo>
                  <a:pt x="270441" y="121746"/>
                  <a:pt x="-3667" y="2155"/>
                  <a:pt x="37" y="3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7B4D6918-800C-804B-CDA7-BA553220286A}"/>
              </a:ext>
            </a:extLst>
          </p:cNvPr>
          <p:cNvSpPr/>
          <p:nvPr/>
        </p:nvSpPr>
        <p:spPr>
          <a:xfrm>
            <a:off x="2833255" y="5832350"/>
            <a:ext cx="696977" cy="1340836"/>
          </a:xfrm>
          <a:custGeom>
            <a:avLst/>
            <a:gdLst>
              <a:gd name="connsiteX0" fmla="*/ 5195 w 696977"/>
              <a:gd name="connsiteY0" fmla="*/ 9650 h 1340836"/>
              <a:gd name="connsiteX1" fmla="*/ 579870 w 696977"/>
              <a:gd name="connsiteY1" fmla="*/ 711325 h 1340836"/>
              <a:gd name="connsiteX2" fmla="*/ 684645 w 696977"/>
              <a:gd name="connsiteY2" fmla="*/ 1063750 h 1340836"/>
              <a:gd name="connsiteX3" fmla="*/ 684645 w 696977"/>
              <a:gd name="connsiteY3" fmla="*/ 997075 h 1340836"/>
              <a:gd name="connsiteX4" fmla="*/ 662420 w 696977"/>
              <a:gd name="connsiteY4" fmla="*/ 1339975 h 1340836"/>
              <a:gd name="connsiteX5" fmla="*/ 687820 w 696977"/>
              <a:gd name="connsiteY5" fmla="*/ 1085975 h 1340836"/>
              <a:gd name="connsiteX6" fmla="*/ 681470 w 696977"/>
              <a:gd name="connsiteY6" fmla="*/ 806575 h 1340836"/>
              <a:gd name="connsiteX7" fmla="*/ 516370 w 696977"/>
              <a:gd name="connsiteY7" fmla="*/ 717675 h 1340836"/>
              <a:gd name="connsiteX8" fmla="*/ 494145 w 696977"/>
              <a:gd name="connsiteY8" fmla="*/ 673225 h 1340836"/>
              <a:gd name="connsiteX9" fmla="*/ 306820 w 696977"/>
              <a:gd name="connsiteY9" fmla="*/ 327150 h 1340836"/>
              <a:gd name="connsiteX10" fmla="*/ 5195 w 696977"/>
              <a:gd name="connsiteY10" fmla="*/ 9650 h 134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6977" h="1340836">
                <a:moveTo>
                  <a:pt x="5195" y="9650"/>
                </a:moveTo>
                <a:cubicBezTo>
                  <a:pt x="50703" y="73679"/>
                  <a:pt x="466628" y="535642"/>
                  <a:pt x="579870" y="711325"/>
                </a:cubicBezTo>
                <a:cubicBezTo>
                  <a:pt x="693112" y="887008"/>
                  <a:pt x="667183" y="1016125"/>
                  <a:pt x="684645" y="1063750"/>
                </a:cubicBezTo>
                <a:cubicBezTo>
                  <a:pt x="702108" y="1111375"/>
                  <a:pt x="688349" y="951038"/>
                  <a:pt x="684645" y="997075"/>
                </a:cubicBezTo>
                <a:cubicBezTo>
                  <a:pt x="680941" y="1043112"/>
                  <a:pt x="661891" y="1325158"/>
                  <a:pt x="662420" y="1339975"/>
                </a:cubicBezTo>
                <a:cubicBezTo>
                  <a:pt x="662949" y="1354792"/>
                  <a:pt x="684645" y="1174875"/>
                  <a:pt x="687820" y="1085975"/>
                </a:cubicBezTo>
                <a:cubicBezTo>
                  <a:pt x="690995" y="997075"/>
                  <a:pt x="710045" y="867958"/>
                  <a:pt x="681470" y="806575"/>
                </a:cubicBezTo>
                <a:cubicBezTo>
                  <a:pt x="652895" y="745192"/>
                  <a:pt x="547591" y="739900"/>
                  <a:pt x="516370" y="717675"/>
                </a:cubicBezTo>
                <a:cubicBezTo>
                  <a:pt x="485149" y="695450"/>
                  <a:pt x="529070" y="738313"/>
                  <a:pt x="494145" y="673225"/>
                </a:cubicBezTo>
                <a:cubicBezTo>
                  <a:pt x="459220" y="608137"/>
                  <a:pt x="387782" y="437217"/>
                  <a:pt x="306820" y="327150"/>
                </a:cubicBezTo>
                <a:cubicBezTo>
                  <a:pt x="225858" y="217083"/>
                  <a:pt x="-40313" y="-54379"/>
                  <a:pt x="5195" y="965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647082F6-0E31-7AC5-B964-0670FF4557B9}"/>
              </a:ext>
            </a:extLst>
          </p:cNvPr>
          <p:cNvSpPr/>
          <p:nvPr/>
        </p:nvSpPr>
        <p:spPr>
          <a:xfrm>
            <a:off x="3166533" y="6462062"/>
            <a:ext cx="148441" cy="1403823"/>
          </a:xfrm>
          <a:custGeom>
            <a:avLst/>
            <a:gdLst>
              <a:gd name="connsiteX0" fmla="*/ 43392 w 148441"/>
              <a:gd name="connsiteY0" fmla="*/ 2238 h 1403823"/>
              <a:gd name="connsiteX1" fmla="*/ 33867 w 148441"/>
              <a:gd name="connsiteY1" fmla="*/ 468963 h 1403823"/>
              <a:gd name="connsiteX2" fmla="*/ 141817 w 148441"/>
              <a:gd name="connsiteY2" fmla="*/ 1364313 h 1403823"/>
              <a:gd name="connsiteX3" fmla="*/ 122767 w 148441"/>
              <a:gd name="connsiteY3" fmla="*/ 1151588 h 1403823"/>
              <a:gd name="connsiteX4" fmla="*/ 8467 w 148441"/>
              <a:gd name="connsiteY4" fmla="*/ 310213 h 1403823"/>
              <a:gd name="connsiteX5" fmla="*/ 11642 w 148441"/>
              <a:gd name="connsiteY5" fmla="*/ 291163 h 1403823"/>
              <a:gd name="connsiteX6" fmla="*/ 43392 w 148441"/>
              <a:gd name="connsiteY6" fmla="*/ 2238 h 1403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441" h="1403823">
                <a:moveTo>
                  <a:pt x="43392" y="2238"/>
                </a:moveTo>
                <a:cubicBezTo>
                  <a:pt x="47096" y="31871"/>
                  <a:pt x="17463" y="241951"/>
                  <a:pt x="33867" y="468963"/>
                </a:cubicBezTo>
                <a:cubicBezTo>
                  <a:pt x="50271" y="695975"/>
                  <a:pt x="127000" y="1250542"/>
                  <a:pt x="141817" y="1364313"/>
                </a:cubicBezTo>
                <a:cubicBezTo>
                  <a:pt x="156634" y="1478084"/>
                  <a:pt x="144992" y="1327271"/>
                  <a:pt x="122767" y="1151588"/>
                </a:cubicBezTo>
                <a:cubicBezTo>
                  <a:pt x="100542" y="975905"/>
                  <a:pt x="26988" y="453617"/>
                  <a:pt x="8467" y="310213"/>
                </a:cubicBezTo>
                <a:cubicBezTo>
                  <a:pt x="-10054" y="166809"/>
                  <a:pt x="6880" y="336142"/>
                  <a:pt x="11642" y="291163"/>
                </a:cubicBezTo>
                <a:cubicBezTo>
                  <a:pt x="16404" y="246184"/>
                  <a:pt x="39688" y="-27395"/>
                  <a:pt x="43392" y="223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F80EBD98-0893-8739-FA9A-0487B23C560A}"/>
              </a:ext>
            </a:extLst>
          </p:cNvPr>
          <p:cNvSpPr/>
          <p:nvPr/>
        </p:nvSpPr>
        <p:spPr>
          <a:xfrm>
            <a:off x="2852997" y="7280222"/>
            <a:ext cx="252917" cy="1230174"/>
          </a:xfrm>
          <a:custGeom>
            <a:avLst/>
            <a:gdLst>
              <a:gd name="connsiteX0" fmla="*/ 55303 w 252917"/>
              <a:gd name="connsiteY0" fmla="*/ 53 h 1230174"/>
              <a:gd name="connsiteX1" fmla="*/ 198178 w 252917"/>
              <a:gd name="connsiteY1" fmla="*/ 758878 h 1230174"/>
              <a:gd name="connsiteX2" fmla="*/ 1328 w 252917"/>
              <a:gd name="connsiteY2" fmla="*/ 1222428 h 1230174"/>
              <a:gd name="connsiteX3" fmla="*/ 118803 w 252917"/>
              <a:gd name="connsiteY3" fmla="*/ 1025578 h 1230174"/>
              <a:gd name="connsiteX4" fmla="*/ 252153 w 252917"/>
              <a:gd name="connsiteY4" fmla="*/ 720778 h 1230174"/>
              <a:gd name="connsiteX5" fmla="*/ 55303 w 252917"/>
              <a:gd name="connsiteY5" fmla="*/ 53 h 123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917" h="1230174">
                <a:moveTo>
                  <a:pt x="55303" y="53"/>
                </a:moveTo>
                <a:cubicBezTo>
                  <a:pt x="46307" y="6403"/>
                  <a:pt x="207174" y="555149"/>
                  <a:pt x="198178" y="758878"/>
                </a:cubicBezTo>
                <a:cubicBezTo>
                  <a:pt x="189182" y="962607"/>
                  <a:pt x="14557" y="1177978"/>
                  <a:pt x="1328" y="1222428"/>
                </a:cubicBezTo>
                <a:cubicBezTo>
                  <a:pt x="-11901" y="1266878"/>
                  <a:pt x="76999" y="1109186"/>
                  <a:pt x="118803" y="1025578"/>
                </a:cubicBezTo>
                <a:cubicBezTo>
                  <a:pt x="160607" y="941970"/>
                  <a:pt x="262736" y="889582"/>
                  <a:pt x="252153" y="720778"/>
                </a:cubicBezTo>
                <a:cubicBezTo>
                  <a:pt x="241570" y="551974"/>
                  <a:pt x="64299" y="-6297"/>
                  <a:pt x="55303" y="5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5B95D28A-DBE9-2B5D-1339-D3F180EB2530}"/>
              </a:ext>
            </a:extLst>
          </p:cNvPr>
          <p:cNvSpPr/>
          <p:nvPr/>
        </p:nvSpPr>
        <p:spPr>
          <a:xfrm>
            <a:off x="3363079" y="6634845"/>
            <a:ext cx="29686" cy="1469290"/>
          </a:xfrm>
          <a:custGeom>
            <a:avLst/>
            <a:gdLst>
              <a:gd name="connsiteX0" fmla="*/ 53 w 29686"/>
              <a:gd name="connsiteY0" fmla="*/ 2304 h 1469290"/>
              <a:gd name="connsiteX1" fmla="*/ 15552 w 29686"/>
              <a:gd name="connsiteY1" fmla="*/ 591240 h 1469290"/>
              <a:gd name="connsiteX2" fmla="*/ 27175 w 29686"/>
              <a:gd name="connsiteY2" fmla="*/ 1439772 h 1469290"/>
              <a:gd name="connsiteX3" fmla="*/ 27175 w 29686"/>
              <a:gd name="connsiteY3" fmla="*/ 1222796 h 1469290"/>
              <a:gd name="connsiteX4" fmla="*/ 53 w 29686"/>
              <a:gd name="connsiteY4" fmla="*/ 711352 h 1469290"/>
              <a:gd name="connsiteX5" fmla="*/ 19426 w 29686"/>
              <a:gd name="connsiteY5" fmla="*/ 397511 h 1469290"/>
              <a:gd name="connsiteX6" fmla="*/ 53 w 29686"/>
              <a:gd name="connsiteY6" fmla="*/ 2304 h 146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86" h="1469290">
                <a:moveTo>
                  <a:pt x="53" y="2304"/>
                </a:moveTo>
                <a:cubicBezTo>
                  <a:pt x="-593" y="34592"/>
                  <a:pt x="11032" y="351662"/>
                  <a:pt x="15552" y="591240"/>
                </a:cubicBezTo>
                <a:cubicBezTo>
                  <a:pt x="20072" y="830818"/>
                  <a:pt x="25238" y="1334513"/>
                  <a:pt x="27175" y="1439772"/>
                </a:cubicBezTo>
                <a:cubicBezTo>
                  <a:pt x="29112" y="1545031"/>
                  <a:pt x="31695" y="1344199"/>
                  <a:pt x="27175" y="1222796"/>
                </a:cubicBezTo>
                <a:cubicBezTo>
                  <a:pt x="22655" y="1101393"/>
                  <a:pt x="1344" y="848899"/>
                  <a:pt x="53" y="711352"/>
                </a:cubicBezTo>
                <a:cubicBezTo>
                  <a:pt x="-1238" y="573805"/>
                  <a:pt x="21363" y="509228"/>
                  <a:pt x="19426" y="397511"/>
                </a:cubicBezTo>
                <a:cubicBezTo>
                  <a:pt x="17489" y="285794"/>
                  <a:pt x="699" y="-29984"/>
                  <a:pt x="53" y="230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41A2E85A-C00A-7B2E-DFAF-8FCC00B2EE19}"/>
              </a:ext>
            </a:extLst>
          </p:cNvPr>
          <p:cNvSpPr/>
          <p:nvPr/>
        </p:nvSpPr>
        <p:spPr>
          <a:xfrm>
            <a:off x="2262003" y="7725444"/>
            <a:ext cx="1117854" cy="1186149"/>
          </a:xfrm>
          <a:custGeom>
            <a:avLst/>
            <a:gdLst>
              <a:gd name="connsiteX0" fmla="*/ 988766 w 1117854"/>
              <a:gd name="connsiteY0" fmla="*/ 461 h 1186149"/>
              <a:gd name="connsiteX1" fmla="*/ 1101129 w 1117854"/>
              <a:gd name="connsiteY1" fmla="*/ 539027 h 1186149"/>
              <a:gd name="connsiteX2" fmla="*/ 1089505 w 1117854"/>
              <a:gd name="connsiteY2" fmla="*/ 442163 h 1186149"/>
              <a:gd name="connsiteX3" fmla="*/ 841533 w 1117854"/>
              <a:gd name="connsiteY3" fmla="*/ 965231 h 1186149"/>
              <a:gd name="connsiteX4" fmla="*/ 740794 w 1117854"/>
              <a:gd name="connsiteY4" fmla="*/ 1104715 h 1186149"/>
              <a:gd name="connsiteX5" fmla="*/ 566438 w 1117854"/>
              <a:gd name="connsiteY5" fmla="*/ 1158959 h 1186149"/>
              <a:gd name="connsiteX6" fmla="*/ 244848 w 1117854"/>
              <a:gd name="connsiteY6" fmla="*/ 1186081 h 1186149"/>
              <a:gd name="connsiteX7" fmla="*/ 12373 w 1117854"/>
              <a:gd name="connsiteY7" fmla="*/ 1166709 h 1186149"/>
              <a:gd name="connsiteX8" fmla="*/ 632305 w 1117854"/>
              <a:gd name="connsiteY8" fmla="*/ 1166709 h 1186149"/>
              <a:gd name="connsiteX9" fmla="*/ 775665 w 1117854"/>
              <a:gd name="connsiteY9" fmla="*/ 1124088 h 1186149"/>
              <a:gd name="connsiteX10" fmla="*/ 795038 w 1117854"/>
              <a:gd name="connsiteY10" fmla="*/ 996227 h 1186149"/>
              <a:gd name="connsiteX11" fmla="*/ 1108878 w 1117854"/>
              <a:gd name="connsiteY11" fmla="*/ 523529 h 1186149"/>
              <a:gd name="connsiteX12" fmla="*/ 1023638 w 1117854"/>
              <a:gd name="connsiteY12" fmla="*/ 643641 h 1186149"/>
              <a:gd name="connsiteX13" fmla="*/ 988766 w 1117854"/>
              <a:gd name="connsiteY13" fmla="*/ 461 h 1186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17854" h="1186149">
                <a:moveTo>
                  <a:pt x="988766" y="461"/>
                </a:moveTo>
                <a:cubicBezTo>
                  <a:pt x="1001681" y="-16975"/>
                  <a:pt x="1084339" y="465410"/>
                  <a:pt x="1101129" y="539027"/>
                </a:cubicBezTo>
                <a:cubicBezTo>
                  <a:pt x="1117919" y="612644"/>
                  <a:pt x="1132771" y="371129"/>
                  <a:pt x="1089505" y="442163"/>
                </a:cubicBezTo>
                <a:cubicBezTo>
                  <a:pt x="1046239" y="513197"/>
                  <a:pt x="899652" y="854806"/>
                  <a:pt x="841533" y="965231"/>
                </a:cubicBezTo>
                <a:cubicBezTo>
                  <a:pt x="783414" y="1075656"/>
                  <a:pt x="786643" y="1072427"/>
                  <a:pt x="740794" y="1104715"/>
                </a:cubicBezTo>
                <a:cubicBezTo>
                  <a:pt x="694945" y="1137003"/>
                  <a:pt x="649096" y="1145398"/>
                  <a:pt x="566438" y="1158959"/>
                </a:cubicBezTo>
                <a:cubicBezTo>
                  <a:pt x="483780" y="1172520"/>
                  <a:pt x="337192" y="1184789"/>
                  <a:pt x="244848" y="1186081"/>
                </a:cubicBezTo>
                <a:cubicBezTo>
                  <a:pt x="152504" y="1187373"/>
                  <a:pt x="-52203" y="1169938"/>
                  <a:pt x="12373" y="1166709"/>
                </a:cubicBezTo>
                <a:cubicBezTo>
                  <a:pt x="76949" y="1163480"/>
                  <a:pt x="505090" y="1173813"/>
                  <a:pt x="632305" y="1166709"/>
                </a:cubicBezTo>
                <a:cubicBezTo>
                  <a:pt x="759520" y="1159606"/>
                  <a:pt x="748543" y="1152502"/>
                  <a:pt x="775665" y="1124088"/>
                </a:cubicBezTo>
                <a:cubicBezTo>
                  <a:pt x="802787" y="1095674"/>
                  <a:pt x="739503" y="1096320"/>
                  <a:pt x="795038" y="996227"/>
                </a:cubicBezTo>
                <a:cubicBezTo>
                  <a:pt x="850573" y="896134"/>
                  <a:pt x="1070778" y="582293"/>
                  <a:pt x="1108878" y="523529"/>
                </a:cubicBezTo>
                <a:cubicBezTo>
                  <a:pt x="1146978" y="464765"/>
                  <a:pt x="1046240" y="724361"/>
                  <a:pt x="1023638" y="643641"/>
                </a:cubicBezTo>
                <a:cubicBezTo>
                  <a:pt x="1001036" y="562921"/>
                  <a:pt x="975851" y="17897"/>
                  <a:pt x="988766" y="46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7F8522F8-5161-A0DA-5C1F-5B46D5403B9C}"/>
              </a:ext>
            </a:extLst>
          </p:cNvPr>
          <p:cNvSpPr/>
          <p:nvPr/>
        </p:nvSpPr>
        <p:spPr>
          <a:xfrm>
            <a:off x="2461827" y="8567643"/>
            <a:ext cx="569410" cy="1227000"/>
          </a:xfrm>
          <a:custGeom>
            <a:avLst/>
            <a:gdLst>
              <a:gd name="connsiteX0" fmla="*/ 300746 w 569410"/>
              <a:gd name="connsiteY0" fmla="*/ 49415 h 1227000"/>
              <a:gd name="connsiteX1" fmla="*/ 544844 w 569410"/>
              <a:gd name="connsiteY1" fmla="*/ 630601 h 1227000"/>
              <a:gd name="connsiteX2" fmla="*/ 537095 w 569410"/>
              <a:gd name="connsiteY2" fmla="*/ 1192415 h 1227000"/>
              <a:gd name="connsiteX3" fmla="*/ 447980 w 569410"/>
              <a:gd name="connsiteY3" fmla="*/ 1111049 h 1227000"/>
              <a:gd name="connsiteX4" fmla="*/ 14027 w 569410"/>
              <a:gd name="connsiteY4" fmla="*/ 657723 h 1227000"/>
              <a:gd name="connsiteX5" fmla="*/ 145763 w 569410"/>
              <a:gd name="connsiteY5" fmla="*/ 797208 h 1227000"/>
              <a:gd name="connsiteX6" fmla="*/ 537095 w 569410"/>
              <a:gd name="connsiteY6" fmla="*/ 1145920 h 1227000"/>
              <a:gd name="connsiteX7" fmla="*/ 537095 w 569410"/>
              <a:gd name="connsiteY7" fmla="*/ 1087801 h 1227000"/>
              <a:gd name="connsiteX8" fmla="*/ 568092 w 569410"/>
              <a:gd name="connsiteY8" fmla="*/ 591855 h 1227000"/>
              <a:gd name="connsiteX9" fmla="*/ 486726 w 569410"/>
              <a:gd name="connsiteY9" fmla="*/ 471743 h 1227000"/>
              <a:gd name="connsiteX10" fmla="*/ 347241 w 569410"/>
              <a:gd name="connsiteY10" fmla="*/ 80411 h 1227000"/>
              <a:gd name="connsiteX11" fmla="*/ 300746 w 569410"/>
              <a:gd name="connsiteY11" fmla="*/ 49415 h 12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9410" h="1227000">
                <a:moveTo>
                  <a:pt x="300746" y="49415"/>
                </a:moveTo>
                <a:cubicBezTo>
                  <a:pt x="333680" y="141113"/>
                  <a:pt x="505453" y="440101"/>
                  <a:pt x="544844" y="630601"/>
                </a:cubicBezTo>
                <a:cubicBezTo>
                  <a:pt x="584235" y="821101"/>
                  <a:pt x="553239" y="1112340"/>
                  <a:pt x="537095" y="1192415"/>
                </a:cubicBezTo>
                <a:cubicBezTo>
                  <a:pt x="520951" y="1272490"/>
                  <a:pt x="535158" y="1200164"/>
                  <a:pt x="447980" y="1111049"/>
                </a:cubicBezTo>
                <a:cubicBezTo>
                  <a:pt x="360802" y="1021934"/>
                  <a:pt x="64396" y="710030"/>
                  <a:pt x="14027" y="657723"/>
                </a:cubicBezTo>
                <a:cubicBezTo>
                  <a:pt x="-36343" y="605416"/>
                  <a:pt x="58585" y="715842"/>
                  <a:pt x="145763" y="797208"/>
                </a:cubicBezTo>
                <a:cubicBezTo>
                  <a:pt x="232941" y="878574"/>
                  <a:pt x="471873" y="1097488"/>
                  <a:pt x="537095" y="1145920"/>
                </a:cubicBezTo>
                <a:cubicBezTo>
                  <a:pt x="602317" y="1194352"/>
                  <a:pt x="531929" y="1180145"/>
                  <a:pt x="537095" y="1087801"/>
                </a:cubicBezTo>
                <a:cubicBezTo>
                  <a:pt x="542261" y="995457"/>
                  <a:pt x="576487" y="694531"/>
                  <a:pt x="568092" y="591855"/>
                </a:cubicBezTo>
                <a:cubicBezTo>
                  <a:pt x="559697" y="489179"/>
                  <a:pt x="523535" y="556984"/>
                  <a:pt x="486726" y="471743"/>
                </a:cubicBezTo>
                <a:cubicBezTo>
                  <a:pt x="449918" y="386502"/>
                  <a:pt x="380175" y="152091"/>
                  <a:pt x="347241" y="80411"/>
                </a:cubicBezTo>
                <a:cubicBezTo>
                  <a:pt x="314307" y="8731"/>
                  <a:pt x="267812" y="-42283"/>
                  <a:pt x="300746" y="4941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BFD906CB-CC2C-6F72-95E9-74DDCA8BBA13}"/>
              </a:ext>
            </a:extLst>
          </p:cNvPr>
          <p:cNvSpPr/>
          <p:nvPr/>
        </p:nvSpPr>
        <p:spPr>
          <a:xfrm>
            <a:off x="4601615" y="5106242"/>
            <a:ext cx="229029" cy="1592520"/>
          </a:xfrm>
          <a:custGeom>
            <a:avLst/>
            <a:gdLst>
              <a:gd name="connsiteX0" fmla="*/ 45336 w 229029"/>
              <a:gd name="connsiteY0" fmla="*/ 1656 h 1592520"/>
              <a:gd name="connsiteX1" fmla="*/ 37841 w 229029"/>
              <a:gd name="connsiteY1" fmla="*/ 575030 h 1592520"/>
              <a:gd name="connsiteX2" fmla="*/ 139024 w 229029"/>
              <a:gd name="connsiteY2" fmla="*/ 953532 h 1592520"/>
              <a:gd name="connsiteX3" fmla="*/ 228965 w 229029"/>
              <a:gd name="connsiteY3" fmla="*/ 1035978 h 1592520"/>
              <a:gd name="connsiteX4" fmla="*/ 154015 w 229029"/>
              <a:gd name="connsiteY4" fmla="*/ 1575624 h 1592520"/>
              <a:gd name="connsiteX5" fmla="*/ 187742 w 229029"/>
              <a:gd name="connsiteY5" fmla="*/ 1418227 h 1592520"/>
              <a:gd name="connsiteX6" fmla="*/ 169005 w 229029"/>
              <a:gd name="connsiteY6" fmla="*/ 1032230 h 1592520"/>
              <a:gd name="connsiteX7" fmla="*/ 4113 w 229029"/>
              <a:gd name="connsiteY7" fmla="*/ 421381 h 1592520"/>
              <a:gd name="connsiteX8" fmla="*/ 45336 w 229029"/>
              <a:gd name="connsiteY8" fmla="*/ 1656 h 159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029" h="1592520">
                <a:moveTo>
                  <a:pt x="45336" y="1656"/>
                </a:moveTo>
                <a:cubicBezTo>
                  <a:pt x="50957" y="27264"/>
                  <a:pt x="22226" y="416384"/>
                  <a:pt x="37841" y="575030"/>
                </a:cubicBezTo>
                <a:cubicBezTo>
                  <a:pt x="53456" y="733676"/>
                  <a:pt x="107170" y="876708"/>
                  <a:pt x="139024" y="953532"/>
                </a:cubicBezTo>
                <a:cubicBezTo>
                  <a:pt x="170878" y="1030356"/>
                  <a:pt x="226467" y="932296"/>
                  <a:pt x="228965" y="1035978"/>
                </a:cubicBezTo>
                <a:cubicBezTo>
                  <a:pt x="231464" y="1139660"/>
                  <a:pt x="160886" y="1511916"/>
                  <a:pt x="154015" y="1575624"/>
                </a:cubicBezTo>
                <a:cubicBezTo>
                  <a:pt x="147145" y="1639332"/>
                  <a:pt x="185244" y="1508793"/>
                  <a:pt x="187742" y="1418227"/>
                </a:cubicBezTo>
                <a:cubicBezTo>
                  <a:pt x="190240" y="1327661"/>
                  <a:pt x="199610" y="1198371"/>
                  <a:pt x="169005" y="1032230"/>
                </a:cubicBezTo>
                <a:cubicBezTo>
                  <a:pt x="138400" y="866089"/>
                  <a:pt x="23475" y="589396"/>
                  <a:pt x="4113" y="421381"/>
                </a:cubicBezTo>
                <a:cubicBezTo>
                  <a:pt x="-15249" y="253366"/>
                  <a:pt x="39715" y="-23952"/>
                  <a:pt x="45336" y="16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2B44926B-7AF3-C226-95E7-0BF2D5A09D88}"/>
              </a:ext>
            </a:extLst>
          </p:cNvPr>
          <p:cNvSpPr/>
          <p:nvPr/>
        </p:nvSpPr>
        <p:spPr>
          <a:xfrm>
            <a:off x="3372576" y="6133676"/>
            <a:ext cx="326040" cy="910260"/>
          </a:xfrm>
          <a:custGeom>
            <a:avLst/>
            <a:gdLst>
              <a:gd name="connsiteX0" fmla="*/ 211 w 326040"/>
              <a:gd name="connsiteY0" fmla="*/ 1049 h 910260"/>
              <a:gd name="connsiteX1" fmla="*/ 240054 w 326040"/>
              <a:gd name="connsiteY1" fmla="*/ 660616 h 910260"/>
              <a:gd name="connsiteX2" fmla="*/ 318752 w 326040"/>
              <a:gd name="connsiteY2" fmla="*/ 900458 h 910260"/>
              <a:gd name="connsiteX3" fmla="*/ 318752 w 326040"/>
              <a:gd name="connsiteY3" fmla="*/ 829255 h 910260"/>
              <a:gd name="connsiteX4" fmla="*/ 285024 w 326040"/>
              <a:gd name="connsiteY4" fmla="*/ 514462 h 910260"/>
              <a:gd name="connsiteX5" fmla="*/ 211 w 326040"/>
              <a:gd name="connsiteY5" fmla="*/ 1049 h 91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040" h="910260">
                <a:moveTo>
                  <a:pt x="211" y="1049"/>
                </a:moveTo>
                <a:cubicBezTo>
                  <a:pt x="-7284" y="25408"/>
                  <a:pt x="186964" y="510715"/>
                  <a:pt x="240054" y="660616"/>
                </a:cubicBezTo>
                <a:cubicBezTo>
                  <a:pt x="293144" y="810517"/>
                  <a:pt x="305636" y="872352"/>
                  <a:pt x="318752" y="900458"/>
                </a:cubicBezTo>
                <a:cubicBezTo>
                  <a:pt x="331868" y="928564"/>
                  <a:pt x="324373" y="893588"/>
                  <a:pt x="318752" y="829255"/>
                </a:cubicBezTo>
                <a:cubicBezTo>
                  <a:pt x="313131" y="764922"/>
                  <a:pt x="334991" y="645626"/>
                  <a:pt x="285024" y="514462"/>
                </a:cubicBezTo>
                <a:cubicBezTo>
                  <a:pt x="235057" y="383298"/>
                  <a:pt x="7706" y="-23310"/>
                  <a:pt x="211" y="104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374FF9E0-DB2F-91FC-84DA-C16033371CC0}"/>
              </a:ext>
            </a:extLst>
          </p:cNvPr>
          <p:cNvSpPr/>
          <p:nvPr/>
        </p:nvSpPr>
        <p:spPr>
          <a:xfrm>
            <a:off x="3518940" y="6745539"/>
            <a:ext cx="1230353" cy="456029"/>
          </a:xfrm>
          <a:custGeom>
            <a:avLst/>
            <a:gdLst>
              <a:gd name="connsiteX0" fmla="*/ 1 w 1230353"/>
              <a:gd name="connsiteY0" fmla="*/ 35 h 456029"/>
              <a:gd name="connsiteX1" fmla="*/ 232349 w 1230353"/>
              <a:gd name="connsiteY1" fmla="*/ 378536 h 456029"/>
              <a:gd name="connsiteX2" fmla="*/ 494676 w 1230353"/>
              <a:gd name="connsiteY2" fmla="*/ 374789 h 456029"/>
              <a:gd name="connsiteX3" fmla="*/ 607103 w 1230353"/>
              <a:gd name="connsiteY3" fmla="*/ 352304 h 456029"/>
              <a:gd name="connsiteX4" fmla="*/ 592112 w 1230353"/>
              <a:gd name="connsiteY4" fmla="*/ 371041 h 456029"/>
              <a:gd name="connsiteX5" fmla="*/ 899411 w 1230353"/>
              <a:gd name="connsiteY5" fmla="*/ 269858 h 456029"/>
              <a:gd name="connsiteX6" fmla="*/ 1229194 w 1230353"/>
              <a:gd name="connsiteY6" fmla="*/ 108713 h 456029"/>
              <a:gd name="connsiteX7" fmla="*/ 779490 w 1230353"/>
              <a:gd name="connsiteY7" fmla="*/ 352304 h 456029"/>
              <a:gd name="connsiteX8" fmla="*/ 408483 w 1230353"/>
              <a:gd name="connsiteY8" fmla="*/ 453487 h 456029"/>
              <a:gd name="connsiteX9" fmla="*/ 371008 w 1230353"/>
              <a:gd name="connsiteY9" fmla="*/ 419759 h 456029"/>
              <a:gd name="connsiteX10" fmla="*/ 236096 w 1230353"/>
              <a:gd name="connsiteY10" fmla="*/ 356051 h 456029"/>
              <a:gd name="connsiteX11" fmla="*/ 1 w 1230353"/>
              <a:gd name="connsiteY11" fmla="*/ 35 h 456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30353" h="456029">
                <a:moveTo>
                  <a:pt x="1" y="35"/>
                </a:moveTo>
                <a:cubicBezTo>
                  <a:pt x="-624" y="3783"/>
                  <a:pt x="149903" y="316077"/>
                  <a:pt x="232349" y="378536"/>
                </a:cubicBezTo>
                <a:cubicBezTo>
                  <a:pt x="314795" y="440995"/>
                  <a:pt x="432217" y="379161"/>
                  <a:pt x="494676" y="374789"/>
                </a:cubicBezTo>
                <a:cubicBezTo>
                  <a:pt x="557135" y="370417"/>
                  <a:pt x="590864" y="352929"/>
                  <a:pt x="607103" y="352304"/>
                </a:cubicBezTo>
                <a:cubicBezTo>
                  <a:pt x="623342" y="351679"/>
                  <a:pt x="543394" y="384782"/>
                  <a:pt x="592112" y="371041"/>
                </a:cubicBezTo>
                <a:cubicBezTo>
                  <a:pt x="640830" y="357300"/>
                  <a:pt x="793231" y="313579"/>
                  <a:pt x="899411" y="269858"/>
                </a:cubicBezTo>
                <a:cubicBezTo>
                  <a:pt x="1005591" y="226137"/>
                  <a:pt x="1249181" y="94972"/>
                  <a:pt x="1229194" y="108713"/>
                </a:cubicBezTo>
                <a:cubicBezTo>
                  <a:pt x="1209207" y="122454"/>
                  <a:pt x="916275" y="294842"/>
                  <a:pt x="779490" y="352304"/>
                </a:cubicBezTo>
                <a:cubicBezTo>
                  <a:pt x="642705" y="409766"/>
                  <a:pt x="476563" y="442245"/>
                  <a:pt x="408483" y="453487"/>
                </a:cubicBezTo>
                <a:cubicBezTo>
                  <a:pt x="340403" y="464729"/>
                  <a:pt x="399739" y="435998"/>
                  <a:pt x="371008" y="419759"/>
                </a:cubicBezTo>
                <a:cubicBezTo>
                  <a:pt x="342277" y="403520"/>
                  <a:pt x="297306" y="421008"/>
                  <a:pt x="236096" y="356051"/>
                </a:cubicBezTo>
                <a:cubicBezTo>
                  <a:pt x="174886" y="291094"/>
                  <a:pt x="626" y="-3713"/>
                  <a:pt x="1" y="3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C4EDAF2F-DF33-9BC0-81EA-B3B04E7FD622}"/>
              </a:ext>
            </a:extLst>
          </p:cNvPr>
          <p:cNvSpPr/>
          <p:nvPr/>
        </p:nvSpPr>
        <p:spPr>
          <a:xfrm>
            <a:off x="3496207" y="6932770"/>
            <a:ext cx="1087038" cy="338108"/>
          </a:xfrm>
          <a:custGeom>
            <a:avLst/>
            <a:gdLst>
              <a:gd name="connsiteX0" fmla="*/ 249 w 1087038"/>
              <a:gd name="connsiteY0" fmla="*/ 181 h 338108"/>
              <a:gd name="connsiteX1" fmla="*/ 326285 w 1087038"/>
              <a:gd name="connsiteY1" fmla="*/ 318722 h 338108"/>
              <a:gd name="connsiteX2" fmla="*/ 172636 w 1087038"/>
              <a:gd name="connsiteY2" fmla="*/ 240023 h 338108"/>
              <a:gd name="connsiteX3" fmla="*/ 348770 w 1087038"/>
              <a:gd name="connsiteY3" fmla="*/ 337460 h 338108"/>
              <a:gd name="connsiteX4" fmla="*/ 558632 w 1087038"/>
              <a:gd name="connsiteY4" fmla="*/ 284994 h 338108"/>
              <a:gd name="connsiteX5" fmla="*/ 1087036 w 1087038"/>
              <a:gd name="connsiteY5" fmla="*/ 161325 h 338108"/>
              <a:gd name="connsiteX6" fmla="*/ 566127 w 1087038"/>
              <a:gd name="connsiteY6" fmla="*/ 307479 h 338108"/>
              <a:gd name="connsiteX7" fmla="*/ 337527 w 1087038"/>
              <a:gd name="connsiteY7" fmla="*/ 318722 h 338108"/>
              <a:gd name="connsiteX8" fmla="*/ 273819 w 1087038"/>
              <a:gd name="connsiteY8" fmla="*/ 273751 h 338108"/>
              <a:gd name="connsiteX9" fmla="*/ 249 w 1087038"/>
              <a:gd name="connsiteY9" fmla="*/ 181 h 338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7038" h="338108">
                <a:moveTo>
                  <a:pt x="249" y="181"/>
                </a:moveTo>
                <a:cubicBezTo>
                  <a:pt x="8993" y="7676"/>
                  <a:pt x="297554" y="278748"/>
                  <a:pt x="326285" y="318722"/>
                </a:cubicBezTo>
                <a:cubicBezTo>
                  <a:pt x="355016" y="358696"/>
                  <a:pt x="168889" y="236900"/>
                  <a:pt x="172636" y="240023"/>
                </a:cubicBezTo>
                <a:cubicBezTo>
                  <a:pt x="176383" y="243146"/>
                  <a:pt x="284437" y="329965"/>
                  <a:pt x="348770" y="337460"/>
                </a:cubicBezTo>
                <a:cubicBezTo>
                  <a:pt x="413103" y="344955"/>
                  <a:pt x="558632" y="284994"/>
                  <a:pt x="558632" y="284994"/>
                </a:cubicBezTo>
                <a:lnTo>
                  <a:pt x="1087036" y="161325"/>
                </a:lnTo>
                <a:cubicBezTo>
                  <a:pt x="1088285" y="165072"/>
                  <a:pt x="691045" y="281246"/>
                  <a:pt x="566127" y="307479"/>
                </a:cubicBezTo>
                <a:cubicBezTo>
                  <a:pt x="441209" y="333712"/>
                  <a:pt x="386245" y="324343"/>
                  <a:pt x="337527" y="318722"/>
                </a:cubicBezTo>
                <a:cubicBezTo>
                  <a:pt x="288809" y="313101"/>
                  <a:pt x="332530" y="328090"/>
                  <a:pt x="273819" y="273751"/>
                </a:cubicBezTo>
                <a:cubicBezTo>
                  <a:pt x="215108" y="219412"/>
                  <a:pt x="-8495" y="-7314"/>
                  <a:pt x="249" y="18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9262F814-6A02-F216-2362-F1B1BC3A4815}"/>
              </a:ext>
            </a:extLst>
          </p:cNvPr>
          <p:cNvSpPr/>
          <p:nvPr/>
        </p:nvSpPr>
        <p:spPr>
          <a:xfrm>
            <a:off x="3421028" y="6981211"/>
            <a:ext cx="174119" cy="1304004"/>
          </a:xfrm>
          <a:custGeom>
            <a:avLst/>
            <a:gdLst>
              <a:gd name="connsiteX0" fmla="*/ 172864 w 174119"/>
              <a:gd name="connsiteY0" fmla="*/ 458 h 1304004"/>
              <a:gd name="connsiteX1" fmla="*/ 4224 w 174119"/>
              <a:gd name="connsiteY1" fmla="*/ 416435 h 1304004"/>
              <a:gd name="connsiteX2" fmla="*/ 60438 w 174119"/>
              <a:gd name="connsiteY2" fmla="*/ 345232 h 1304004"/>
              <a:gd name="connsiteX3" fmla="*/ 165369 w 174119"/>
              <a:gd name="connsiteY3" fmla="*/ 326494 h 1304004"/>
              <a:gd name="connsiteX4" fmla="*/ 37952 w 174119"/>
              <a:gd name="connsiteY4" fmla="*/ 491386 h 1304004"/>
              <a:gd name="connsiteX5" fmla="*/ 7972 w 174119"/>
              <a:gd name="connsiteY5" fmla="*/ 738723 h 1304004"/>
              <a:gd name="connsiteX6" fmla="*/ 60438 w 174119"/>
              <a:gd name="connsiteY6" fmla="*/ 1274622 h 1304004"/>
              <a:gd name="connsiteX7" fmla="*/ 30457 w 174119"/>
              <a:gd name="connsiteY7" fmla="*/ 1139710 h 1304004"/>
              <a:gd name="connsiteX8" fmla="*/ 79175 w 174119"/>
              <a:gd name="connsiteY8" fmla="*/ 352727 h 1304004"/>
              <a:gd name="connsiteX9" fmla="*/ 172864 w 174119"/>
              <a:gd name="connsiteY9" fmla="*/ 458 h 1304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4119" h="1304004">
                <a:moveTo>
                  <a:pt x="172864" y="458"/>
                </a:moveTo>
                <a:cubicBezTo>
                  <a:pt x="160372" y="11076"/>
                  <a:pt x="22962" y="358973"/>
                  <a:pt x="4224" y="416435"/>
                </a:cubicBezTo>
                <a:cubicBezTo>
                  <a:pt x="-14514" y="473897"/>
                  <a:pt x="33581" y="360222"/>
                  <a:pt x="60438" y="345232"/>
                </a:cubicBezTo>
                <a:cubicBezTo>
                  <a:pt x="87295" y="330242"/>
                  <a:pt x="169117" y="302135"/>
                  <a:pt x="165369" y="326494"/>
                </a:cubicBezTo>
                <a:cubicBezTo>
                  <a:pt x="161621" y="350853"/>
                  <a:pt x="64185" y="422681"/>
                  <a:pt x="37952" y="491386"/>
                </a:cubicBezTo>
                <a:cubicBezTo>
                  <a:pt x="11719" y="560091"/>
                  <a:pt x="4224" y="608184"/>
                  <a:pt x="7972" y="738723"/>
                </a:cubicBezTo>
                <a:cubicBezTo>
                  <a:pt x="11720" y="869262"/>
                  <a:pt x="56691" y="1207791"/>
                  <a:pt x="60438" y="1274622"/>
                </a:cubicBezTo>
                <a:cubicBezTo>
                  <a:pt x="64185" y="1341453"/>
                  <a:pt x="27334" y="1293359"/>
                  <a:pt x="30457" y="1139710"/>
                </a:cubicBezTo>
                <a:cubicBezTo>
                  <a:pt x="33580" y="986061"/>
                  <a:pt x="57314" y="540104"/>
                  <a:pt x="79175" y="352727"/>
                </a:cubicBezTo>
                <a:cubicBezTo>
                  <a:pt x="101036" y="165350"/>
                  <a:pt x="185356" y="-10160"/>
                  <a:pt x="172864" y="45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23951AE6-43B6-18AC-4297-752A3FF4FD3F}"/>
              </a:ext>
            </a:extLst>
          </p:cNvPr>
          <p:cNvSpPr/>
          <p:nvPr/>
        </p:nvSpPr>
        <p:spPr>
          <a:xfrm>
            <a:off x="5664989" y="5142882"/>
            <a:ext cx="677732" cy="534491"/>
          </a:xfrm>
          <a:custGeom>
            <a:avLst/>
            <a:gdLst>
              <a:gd name="connsiteX0" fmla="*/ 705 w 677732"/>
              <a:gd name="connsiteY0" fmla="*/ 2859 h 534491"/>
              <a:gd name="connsiteX1" fmla="*/ 296540 w 677732"/>
              <a:gd name="connsiteY1" fmla="*/ 271800 h 534491"/>
              <a:gd name="connsiteX2" fmla="*/ 673058 w 677732"/>
              <a:gd name="connsiteY2" fmla="*/ 522812 h 534491"/>
              <a:gd name="connsiteX3" fmla="*/ 507211 w 677732"/>
              <a:gd name="connsiteY3" fmla="*/ 486953 h 534491"/>
              <a:gd name="connsiteX4" fmla="*/ 507211 w 677732"/>
              <a:gd name="connsiteY4" fmla="*/ 433165 h 534491"/>
              <a:gd name="connsiteX5" fmla="*/ 439976 w 677732"/>
              <a:gd name="connsiteY5" fmla="*/ 348000 h 534491"/>
              <a:gd name="connsiteX6" fmla="*/ 220340 w 677732"/>
              <a:gd name="connsiteY6" fmla="*/ 141812 h 534491"/>
              <a:gd name="connsiteX7" fmla="*/ 705 w 677732"/>
              <a:gd name="connsiteY7" fmla="*/ 2859 h 53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7732" h="534491">
                <a:moveTo>
                  <a:pt x="705" y="2859"/>
                </a:moveTo>
                <a:cubicBezTo>
                  <a:pt x="13405" y="24524"/>
                  <a:pt x="184481" y="185141"/>
                  <a:pt x="296540" y="271800"/>
                </a:cubicBezTo>
                <a:cubicBezTo>
                  <a:pt x="408599" y="358459"/>
                  <a:pt x="637946" y="486953"/>
                  <a:pt x="673058" y="522812"/>
                </a:cubicBezTo>
                <a:cubicBezTo>
                  <a:pt x="708170" y="558671"/>
                  <a:pt x="534852" y="501894"/>
                  <a:pt x="507211" y="486953"/>
                </a:cubicBezTo>
                <a:cubicBezTo>
                  <a:pt x="479570" y="472012"/>
                  <a:pt x="518417" y="456324"/>
                  <a:pt x="507211" y="433165"/>
                </a:cubicBezTo>
                <a:cubicBezTo>
                  <a:pt x="496005" y="410006"/>
                  <a:pt x="487788" y="396559"/>
                  <a:pt x="439976" y="348000"/>
                </a:cubicBezTo>
                <a:cubicBezTo>
                  <a:pt x="392164" y="299441"/>
                  <a:pt x="290564" y="195600"/>
                  <a:pt x="220340" y="141812"/>
                </a:cubicBezTo>
                <a:cubicBezTo>
                  <a:pt x="150117" y="88024"/>
                  <a:pt x="-11995" y="-18806"/>
                  <a:pt x="705" y="285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9D74AA5B-F60E-9888-E67D-C13402FAB984}"/>
              </a:ext>
            </a:extLst>
          </p:cNvPr>
          <p:cNvSpPr/>
          <p:nvPr/>
        </p:nvSpPr>
        <p:spPr>
          <a:xfrm>
            <a:off x="5934391" y="5560897"/>
            <a:ext cx="1240509" cy="427775"/>
          </a:xfrm>
          <a:custGeom>
            <a:avLst/>
            <a:gdLst>
              <a:gd name="connsiteX0" fmla="*/ 244 w 1240509"/>
              <a:gd name="connsiteY0" fmla="*/ 257197 h 427775"/>
              <a:gd name="connsiteX1" fmla="*/ 381244 w 1240509"/>
              <a:gd name="connsiteY1" fmla="*/ 82385 h 427775"/>
              <a:gd name="connsiteX2" fmla="*/ 264703 w 1240509"/>
              <a:gd name="connsiteY2" fmla="*/ 19632 h 427775"/>
              <a:gd name="connsiteX3" fmla="*/ 627774 w 1240509"/>
              <a:gd name="connsiteY3" fmla="*/ 55491 h 427775"/>
              <a:gd name="connsiteX4" fmla="*/ 457444 w 1240509"/>
              <a:gd name="connsiteY4" fmla="*/ 68938 h 427775"/>
              <a:gd name="connsiteX5" fmla="*/ 937056 w 1240509"/>
              <a:gd name="connsiteY5" fmla="*/ 163068 h 427775"/>
              <a:gd name="connsiteX6" fmla="*/ 1219444 w 1240509"/>
              <a:gd name="connsiteY6" fmla="*/ 423044 h 427775"/>
              <a:gd name="connsiteX7" fmla="*/ 1120833 w 1240509"/>
              <a:gd name="connsiteY7" fmla="*/ 306503 h 427775"/>
              <a:gd name="connsiteX8" fmla="*/ 336421 w 1240509"/>
              <a:gd name="connsiteY8" fmla="*/ 6185 h 427775"/>
              <a:gd name="connsiteX9" fmla="*/ 322974 w 1240509"/>
              <a:gd name="connsiteY9" fmla="*/ 113762 h 427775"/>
              <a:gd name="connsiteX10" fmla="*/ 244 w 1240509"/>
              <a:gd name="connsiteY10" fmla="*/ 257197 h 42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40509" h="427775">
                <a:moveTo>
                  <a:pt x="244" y="257197"/>
                </a:moveTo>
                <a:cubicBezTo>
                  <a:pt x="9956" y="251967"/>
                  <a:pt x="337168" y="121979"/>
                  <a:pt x="381244" y="82385"/>
                </a:cubicBezTo>
                <a:cubicBezTo>
                  <a:pt x="425321" y="42791"/>
                  <a:pt x="223615" y="24114"/>
                  <a:pt x="264703" y="19632"/>
                </a:cubicBezTo>
                <a:cubicBezTo>
                  <a:pt x="305791" y="15150"/>
                  <a:pt x="595650" y="47273"/>
                  <a:pt x="627774" y="55491"/>
                </a:cubicBezTo>
                <a:cubicBezTo>
                  <a:pt x="659898" y="63709"/>
                  <a:pt x="405897" y="51009"/>
                  <a:pt x="457444" y="68938"/>
                </a:cubicBezTo>
                <a:cubicBezTo>
                  <a:pt x="508991" y="86867"/>
                  <a:pt x="810056" y="104050"/>
                  <a:pt x="937056" y="163068"/>
                </a:cubicBezTo>
                <a:cubicBezTo>
                  <a:pt x="1064056" y="222086"/>
                  <a:pt x="1188815" y="399138"/>
                  <a:pt x="1219444" y="423044"/>
                </a:cubicBezTo>
                <a:cubicBezTo>
                  <a:pt x="1250074" y="446950"/>
                  <a:pt x="1268004" y="375980"/>
                  <a:pt x="1120833" y="306503"/>
                </a:cubicBezTo>
                <a:cubicBezTo>
                  <a:pt x="973662" y="237026"/>
                  <a:pt x="469398" y="38308"/>
                  <a:pt x="336421" y="6185"/>
                </a:cubicBezTo>
                <a:cubicBezTo>
                  <a:pt x="203445" y="-25939"/>
                  <a:pt x="372280" y="75662"/>
                  <a:pt x="322974" y="113762"/>
                </a:cubicBezTo>
                <a:cubicBezTo>
                  <a:pt x="273668" y="151862"/>
                  <a:pt x="-9468" y="262427"/>
                  <a:pt x="244" y="25719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1E030B2C-C97F-0BE5-70AD-F0FEE3F45814}"/>
              </a:ext>
            </a:extLst>
          </p:cNvPr>
          <p:cNvSpPr/>
          <p:nvPr/>
        </p:nvSpPr>
        <p:spPr>
          <a:xfrm>
            <a:off x="6481706" y="5938517"/>
            <a:ext cx="704508" cy="150223"/>
          </a:xfrm>
          <a:custGeom>
            <a:avLst/>
            <a:gdLst>
              <a:gd name="connsiteX0" fmla="*/ 703506 w 704508"/>
              <a:gd name="connsiteY0" fmla="*/ 601 h 150223"/>
              <a:gd name="connsiteX1" fmla="*/ 107353 w 704508"/>
              <a:gd name="connsiteY1" fmla="*/ 135071 h 150223"/>
              <a:gd name="connsiteX2" fmla="*/ 31153 w 704508"/>
              <a:gd name="connsiteY2" fmla="*/ 139554 h 150223"/>
              <a:gd name="connsiteX3" fmla="*/ 456976 w 704508"/>
              <a:gd name="connsiteY3" fmla="*/ 67836 h 150223"/>
              <a:gd name="connsiteX4" fmla="*/ 255270 w 704508"/>
              <a:gd name="connsiteY4" fmla="*/ 85765 h 150223"/>
              <a:gd name="connsiteX5" fmla="*/ 703506 w 704508"/>
              <a:gd name="connsiteY5" fmla="*/ 601 h 150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4508" h="150223">
                <a:moveTo>
                  <a:pt x="703506" y="601"/>
                </a:moveTo>
                <a:cubicBezTo>
                  <a:pt x="678853" y="8819"/>
                  <a:pt x="219412" y="111912"/>
                  <a:pt x="107353" y="135071"/>
                </a:cubicBezTo>
                <a:cubicBezTo>
                  <a:pt x="-4706" y="158230"/>
                  <a:pt x="-27117" y="150760"/>
                  <a:pt x="31153" y="139554"/>
                </a:cubicBezTo>
                <a:cubicBezTo>
                  <a:pt x="89423" y="128348"/>
                  <a:pt x="419623" y="76801"/>
                  <a:pt x="456976" y="67836"/>
                </a:cubicBezTo>
                <a:cubicBezTo>
                  <a:pt x="494329" y="58871"/>
                  <a:pt x="220158" y="100706"/>
                  <a:pt x="255270" y="85765"/>
                </a:cubicBezTo>
                <a:cubicBezTo>
                  <a:pt x="290382" y="70824"/>
                  <a:pt x="728159" y="-7617"/>
                  <a:pt x="703506" y="60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4881E286-E58C-32E3-6F7F-7972220C81DD}"/>
              </a:ext>
            </a:extLst>
          </p:cNvPr>
          <p:cNvSpPr/>
          <p:nvPr/>
        </p:nvSpPr>
        <p:spPr>
          <a:xfrm>
            <a:off x="6111968" y="6003976"/>
            <a:ext cx="1103371" cy="676868"/>
          </a:xfrm>
          <a:custGeom>
            <a:avLst/>
            <a:gdLst>
              <a:gd name="connsiteX0" fmla="*/ 1086691 w 1103371"/>
              <a:gd name="connsiteY0" fmla="*/ 15824 h 676868"/>
              <a:gd name="connsiteX1" fmla="*/ 423303 w 1103371"/>
              <a:gd name="connsiteY1" fmla="*/ 123400 h 676868"/>
              <a:gd name="connsiteX2" fmla="*/ 158844 w 1103371"/>
              <a:gd name="connsiteY2" fmla="*/ 334071 h 676868"/>
              <a:gd name="connsiteX3" fmla="*/ 19891 w 1103371"/>
              <a:gd name="connsiteY3" fmla="*/ 647836 h 676868"/>
              <a:gd name="connsiteX4" fmla="*/ 37820 w 1103371"/>
              <a:gd name="connsiteY4" fmla="*/ 598530 h 676868"/>
              <a:gd name="connsiteX5" fmla="*/ 360550 w 1103371"/>
              <a:gd name="connsiteY5" fmla="*/ 78577 h 676868"/>
              <a:gd name="connsiteX6" fmla="*/ 239526 w 1103371"/>
              <a:gd name="connsiteY6" fmla="*/ 159259 h 676868"/>
              <a:gd name="connsiteX7" fmla="*/ 880503 w 1103371"/>
              <a:gd name="connsiteY7" fmla="*/ 24789 h 676868"/>
              <a:gd name="connsiteX8" fmla="*/ 902914 w 1103371"/>
              <a:gd name="connsiteY8" fmla="*/ 2377 h 676868"/>
              <a:gd name="connsiteX9" fmla="*/ 1086691 w 1103371"/>
              <a:gd name="connsiteY9" fmla="*/ 15824 h 67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3371" h="676868">
                <a:moveTo>
                  <a:pt x="1086691" y="15824"/>
                </a:moveTo>
                <a:cubicBezTo>
                  <a:pt x="1006756" y="35994"/>
                  <a:pt x="577944" y="70359"/>
                  <a:pt x="423303" y="123400"/>
                </a:cubicBezTo>
                <a:cubicBezTo>
                  <a:pt x="268662" y="176441"/>
                  <a:pt x="226079" y="246665"/>
                  <a:pt x="158844" y="334071"/>
                </a:cubicBezTo>
                <a:cubicBezTo>
                  <a:pt x="91609" y="421477"/>
                  <a:pt x="19891" y="647836"/>
                  <a:pt x="19891" y="647836"/>
                </a:cubicBezTo>
                <a:cubicBezTo>
                  <a:pt x="-280" y="691912"/>
                  <a:pt x="-18956" y="693406"/>
                  <a:pt x="37820" y="598530"/>
                </a:cubicBezTo>
                <a:cubicBezTo>
                  <a:pt x="94596" y="503654"/>
                  <a:pt x="326932" y="151789"/>
                  <a:pt x="360550" y="78577"/>
                </a:cubicBezTo>
                <a:cubicBezTo>
                  <a:pt x="394168" y="5365"/>
                  <a:pt x="152867" y="168224"/>
                  <a:pt x="239526" y="159259"/>
                </a:cubicBezTo>
                <a:cubicBezTo>
                  <a:pt x="326185" y="150294"/>
                  <a:pt x="880503" y="24789"/>
                  <a:pt x="880503" y="24789"/>
                </a:cubicBezTo>
                <a:cubicBezTo>
                  <a:pt x="991068" y="-1358"/>
                  <a:pt x="870790" y="5365"/>
                  <a:pt x="902914" y="2377"/>
                </a:cubicBezTo>
                <a:cubicBezTo>
                  <a:pt x="935037" y="-611"/>
                  <a:pt x="1166626" y="-4346"/>
                  <a:pt x="1086691" y="1582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0EB3C660-5D69-B4FA-FCCF-F4E1DD47C294}"/>
              </a:ext>
            </a:extLst>
          </p:cNvPr>
          <p:cNvSpPr/>
          <p:nvPr/>
        </p:nvSpPr>
        <p:spPr>
          <a:xfrm>
            <a:off x="7166971" y="5874974"/>
            <a:ext cx="1129535" cy="1114572"/>
          </a:xfrm>
          <a:custGeom>
            <a:avLst/>
            <a:gdLst>
              <a:gd name="connsiteX0" fmla="*/ 311 w 1129535"/>
              <a:gd name="connsiteY0" fmla="*/ 1391 h 1114572"/>
              <a:gd name="connsiteX1" fmla="*/ 367864 w 1129535"/>
              <a:gd name="connsiteY1" fmla="*/ 158273 h 1114572"/>
              <a:gd name="connsiteX2" fmla="*/ 372347 w 1129535"/>
              <a:gd name="connsiteY2" fmla="*/ 189650 h 1114572"/>
              <a:gd name="connsiteX3" fmla="*/ 708523 w 1129535"/>
              <a:gd name="connsiteY3" fmla="*/ 436179 h 1114572"/>
              <a:gd name="connsiteX4" fmla="*/ 690594 w 1129535"/>
              <a:gd name="connsiteY4" fmla="*/ 422732 h 1114572"/>
              <a:gd name="connsiteX5" fmla="*/ 914711 w 1129535"/>
              <a:gd name="connsiteY5" fmla="*/ 866485 h 1114572"/>
              <a:gd name="connsiteX6" fmla="*/ 1125382 w 1129535"/>
              <a:gd name="connsiteY6" fmla="*/ 1108532 h 1114572"/>
              <a:gd name="connsiteX7" fmla="*/ 1026770 w 1129535"/>
              <a:gd name="connsiteY7" fmla="*/ 991991 h 1114572"/>
              <a:gd name="connsiteX8" fmla="*/ 699558 w 1129535"/>
              <a:gd name="connsiteY8" fmla="*/ 476520 h 1114572"/>
              <a:gd name="connsiteX9" fmla="*/ 444064 w 1129535"/>
              <a:gd name="connsiteY9" fmla="*/ 270332 h 1114572"/>
              <a:gd name="connsiteX10" fmla="*/ 311 w 1129535"/>
              <a:gd name="connsiteY10" fmla="*/ 1391 h 1114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9535" h="1114572">
                <a:moveTo>
                  <a:pt x="311" y="1391"/>
                </a:moveTo>
                <a:cubicBezTo>
                  <a:pt x="-12389" y="-17286"/>
                  <a:pt x="367864" y="158273"/>
                  <a:pt x="367864" y="158273"/>
                </a:cubicBezTo>
                <a:cubicBezTo>
                  <a:pt x="429870" y="189649"/>
                  <a:pt x="315571" y="143332"/>
                  <a:pt x="372347" y="189650"/>
                </a:cubicBezTo>
                <a:cubicBezTo>
                  <a:pt x="429124" y="235968"/>
                  <a:pt x="708523" y="436179"/>
                  <a:pt x="708523" y="436179"/>
                </a:cubicBezTo>
                <a:cubicBezTo>
                  <a:pt x="761564" y="475026"/>
                  <a:pt x="656229" y="351014"/>
                  <a:pt x="690594" y="422732"/>
                </a:cubicBezTo>
                <a:cubicBezTo>
                  <a:pt x="724959" y="494450"/>
                  <a:pt x="842246" y="752185"/>
                  <a:pt x="914711" y="866485"/>
                </a:cubicBezTo>
                <a:cubicBezTo>
                  <a:pt x="987176" y="980785"/>
                  <a:pt x="1106706" y="1087614"/>
                  <a:pt x="1125382" y="1108532"/>
                </a:cubicBezTo>
                <a:cubicBezTo>
                  <a:pt x="1144058" y="1129450"/>
                  <a:pt x="1097741" y="1097326"/>
                  <a:pt x="1026770" y="991991"/>
                </a:cubicBezTo>
                <a:cubicBezTo>
                  <a:pt x="955799" y="886656"/>
                  <a:pt x="796676" y="596796"/>
                  <a:pt x="699558" y="476520"/>
                </a:cubicBezTo>
                <a:cubicBezTo>
                  <a:pt x="602440" y="356244"/>
                  <a:pt x="558364" y="351014"/>
                  <a:pt x="444064" y="270332"/>
                </a:cubicBezTo>
                <a:cubicBezTo>
                  <a:pt x="329764" y="189650"/>
                  <a:pt x="13011" y="20068"/>
                  <a:pt x="311" y="139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0B914258-4DA6-7845-0CE6-EC7323353EB8}"/>
              </a:ext>
            </a:extLst>
          </p:cNvPr>
          <p:cNvSpPr/>
          <p:nvPr/>
        </p:nvSpPr>
        <p:spPr>
          <a:xfrm>
            <a:off x="7673700" y="6214626"/>
            <a:ext cx="738331" cy="1316858"/>
          </a:xfrm>
          <a:custGeom>
            <a:avLst/>
            <a:gdLst>
              <a:gd name="connsiteX0" fmla="*/ 88 w 738331"/>
              <a:gd name="connsiteY0" fmla="*/ 2398 h 1316858"/>
              <a:gd name="connsiteX1" fmla="*/ 394535 w 738331"/>
              <a:gd name="connsiteY1" fmla="*/ 446150 h 1316858"/>
              <a:gd name="connsiteX2" fmla="*/ 609688 w 738331"/>
              <a:gd name="connsiteY2" fmla="*/ 984033 h 1316858"/>
              <a:gd name="connsiteX3" fmla="*/ 735194 w 738331"/>
              <a:gd name="connsiteY3" fmla="*/ 1311245 h 1316858"/>
              <a:gd name="connsiteX4" fmla="*/ 676924 w 738331"/>
              <a:gd name="connsiteY4" fmla="*/ 1149880 h 1316858"/>
              <a:gd name="connsiteX5" fmla="*/ 430394 w 738331"/>
              <a:gd name="connsiteY5" fmla="*/ 643374 h 1316858"/>
              <a:gd name="connsiteX6" fmla="*/ 88 w 738331"/>
              <a:gd name="connsiteY6" fmla="*/ 2398 h 1316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331" h="1316858">
                <a:moveTo>
                  <a:pt x="88" y="2398"/>
                </a:moveTo>
                <a:cubicBezTo>
                  <a:pt x="-5888" y="-30473"/>
                  <a:pt x="292935" y="282544"/>
                  <a:pt x="394535" y="446150"/>
                </a:cubicBezTo>
                <a:cubicBezTo>
                  <a:pt x="496135" y="609756"/>
                  <a:pt x="552912" y="839851"/>
                  <a:pt x="609688" y="984033"/>
                </a:cubicBezTo>
                <a:cubicBezTo>
                  <a:pt x="666465" y="1128216"/>
                  <a:pt x="723988" y="1283604"/>
                  <a:pt x="735194" y="1311245"/>
                </a:cubicBezTo>
                <a:cubicBezTo>
                  <a:pt x="746400" y="1338886"/>
                  <a:pt x="727724" y="1261192"/>
                  <a:pt x="676924" y="1149880"/>
                </a:cubicBezTo>
                <a:cubicBezTo>
                  <a:pt x="626124" y="1038568"/>
                  <a:pt x="536476" y="833874"/>
                  <a:pt x="430394" y="643374"/>
                </a:cubicBezTo>
                <a:cubicBezTo>
                  <a:pt x="324312" y="452874"/>
                  <a:pt x="6064" y="35269"/>
                  <a:pt x="88" y="239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AE93C390-6DAA-6275-86D5-8AC6AB40B423}"/>
              </a:ext>
            </a:extLst>
          </p:cNvPr>
          <p:cNvSpPr/>
          <p:nvPr/>
        </p:nvSpPr>
        <p:spPr>
          <a:xfrm>
            <a:off x="8430782" y="7250393"/>
            <a:ext cx="356150" cy="1779428"/>
          </a:xfrm>
          <a:custGeom>
            <a:avLst/>
            <a:gdLst>
              <a:gd name="connsiteX0" fmla="*/ 524 w 356150"/>
              <a:gd name="connsiteY0" fmla="*/ 15501 h 1779428"/>
              <a:gd name="connsiteX1" fmla="*/ 197747 w 356150"/>
              <a:gd name="connsiteY1" fmla="*/ 768536 h 1779428"/>
              <a:gd name="connsiteX2" fmla="*/ 354630 w 356150"/>
              <a:gd name="connsiteY2" fmla="*/ 1727760 h 1779428"/>
              <a:gd name="connsiteX3" fmla="*/ 260500 w 356150"/>
              <a:gd name="connsiteY3" fmla="*/ 1476748 h 1779428"/>
              <a:gd name="connsiteX4" fmla="*/ 524 w 356150"/>
              <a:gd name="connsiteY4" fmla="*/ 15501 h 1779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150" h="1779428">
                <a:moveTo>
                  <a:pt x="524" y="15501"/>
                </a:moveTo>
                <a:cubicBezTo>
                  <a:pt x="-9935" y="-102534"/>
                  <a:pt x="138729" y="483160"/>
                  <a:pt x="197747" y="768536"/>
                </a:cubicBezTo>
                <a:cubicBezTo>
                  <a:pt x="256765" y="1053913"/>
                  <a:pt x="344171" y="1609725"/>
                  <a:pt x="354630" y="1727760"/>
                </a:cubicBezTo>
                <a:cubicBezTo>
                  <a:pt x="365089" y="1845795"/>
                  <a:pt x="320265" y="1761377"/>
                  <a:pt x="260500" y="1476748"/>
                </a:cubicBezTo>
                <a:cubicBezTo>
                  <a:pt x="200735" y="1192119"/>
                  <a:pt x="10983" y="133536"/>
                  <a:pt x="524" y="1550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CAD4B67D-8679-E02F-DB54-6654057FF0F9}"/>
              </a:ext>
            </a:extLst>
          </p:cNvPr>
          <p:cNvSpPr/>
          <p:nvPr/>
        </p:nvSpPr>
        <p:spPr>
          <a:xfrm>
            <a:off x="8350129" y="7492606"/>
            <a:ext cx="153337" cy="1114437"/>
          </a:xfrm>
          <a:custGeom>
            <a:avLst/>
            <a:gdLst>
              <a:gd name="connsiteX0" fmla="*/ 54283 w 153337"/>
              <a:gd name="connsiteY0" fmla="*/ 15335 h 1114437"/>
              <a:gd name="connsiteX1" fmla="*/ 81177 w 153337"/>
              <a:gd name="connsiteY1" fmla="*/ 629418 h 1114437"/>
              <a:gd name="connsiteX2" fmla="*/ 152895 w 153337"/>
              <a:gd name="connsiteY2" fmla="*/ 1109029 h 1114437"/>
              <a:gd name="connsiteX3" fmla="*/ 108071 w 153337"/>
              <a:gd name="connsiteY3" fmla="*/ 849053 h 1114437"/>
              <a:gd name="connsiteX4" fmla="*/ 40836 w 153337"/>
              <a:gd name="connsiteY4" fmla="*/ 266347 h 1114437"/>
              <a:gd name="connsiteX5" fmla="*/ 495 w 153337"/>
              <a:gd name="connsiteY5" fmla="*/ 190147 h 1114437"/>
              <a:gd name="connsiteX6" fmla="*/ 54283 w 153337"/>
              <a:gd name="connsiteY6" fmla="*/ 15335 h 1114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337" h="1114437">
                <a:moveTo>
                  <a:pt x="54283" y="15335"/>
                </a:moveTo>
                <a:cubicBezTo>
                  <a:pt x="67730" y="88547"/>
                  <a:pt x="64742" y="447136"/>
                  <a:pt x="81177" y="629418"/>
                </a:cubicBezTo>
                <a:cubicBezTo>
                  <a:pt x="97612" y="811700"/>
                  <a:pt x="148413" y="1072423"/>
                  <a:pt x="152895" y="1109029"/>
                </a:cubicBezTo>
                <a:cubicBezTo>
                  <a:pt x="157377" y="1145635"/>
                  <a:pt x="126747" y="989500"/>
                  <a:pt x="108071" y="849053"/>
                </a:cubicBezTo>
                <a:cubicBezTo>
                  <a:pt x="89395" y="708606"/>
                  <a:pt x="58765" y="376165"/>
                  <a:pt x="40836" y="266347"/>
                </a:cubicBezTo>
                <a:cubicBezTo>
                  <a:pt x="22907" y="156529"/>
                  <a:pt x="-3987" y="227500"/>
                  <a:pt x="495" y="190147"/>
                </a:cubicBezTo>
                <a:cubicBezTo>
                  <a:pt x="4977" y="152794"/>
                  <a:pt x="40836" y="-57877"/>
                  <a:pt x="54283" y="1533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A47E8EC9-18BA-2C30-BC3C-1FAC941F8D21}"/>
              </a:ext>
            </a:extLst>
          </p:cNvPr>
          <p:cNvSpPr/>
          <p:nvPr/>
        </p:nvSpPr>
        <p:spPr>
          <a:xfrm>
            <a:off x="7926165" y="8556500"/>
            <a:ext cx="617234" cy="1193794"/>
          </a:xfrm>
          <a:custGeom>
            <a:avLst/>
            <a:gdLst>
              <a:gd name="connsiteX0" fmla="*/ 617200 w 617234"/>
              <a:gd name="connsiteY0" fmla="*/ 312 h 1193794"/>
              <a:gd name="connsiteX1" fmla="*/ 460317 w 617234"/>
              <a:gd name="connsiteY1" fmla="*/ 874371 h 1193794"/>
              <a:gd name="connsiteX2" fmla="*/ 316882 w 617234"/>
              <a:gd name="connsiteY2" fmla="*/ 1013324 h 1193794"/>
              <a:gd name="connsiteX3" fmla="*/ 3117 w 617234"/>
              <a:gd name="connsiteY3" fmla="*/ 1192618 h 1193794"/>
              <a:gd name="connsiteX4" fmla="*/ 168964 w 617234"/>
              <a:gd name="connsiteY4" fmla="*/ 1085041 h 1193794"/>
              <a:gd name="connsiteX5" fmla="*/ 379635 w 617234"/>
              <a:gd name="connsiteY5" fmla="*/ 968500 h 1193794"/>
              <a:gd name="connsiteX6" fmla="*/ 446870 w 617234"/>
              <a:gd name="connsiteY6" fmla="*/ 775759 h 1193794"/>
              <a:gd name="connsiteX7" fmla="*/ 617200 w 617234"/>
              <a:gd name="connsiteY7" fmla="*/ 312 h 119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7234" h="1193794">
                <a:moveTo>
                  <a:pt x="617200" y="312"/>
                </a:moveTo>
                <a:cubicBezTo>
                  <a:pt x="619441" y="16747"/>
                  <a:pt x="510370" y="705536"/>
                  <a:pt x="460317" y="874371"/>
                </a:cubicBezTo>
                <a:cubicBezTo>
                  <a:pt x="410264" y="1043206"/>
                  <a:pt x="393082" y="960283"/>
                  <a:pt x="316882" y="1013324"/>
                </a:cubicBezTo>
                <a:cubicBezTo>
                  <a:pt x="240682" y="1066365"/>
                  <a:pt x="27770" y="1180665"/>
                  <a:pt x="3117" y="1192618"/>
                </a:cubicBezTo>
                <a:cubicBezTo>
                  <a:pt x="-21536" y="1204571"/>
                  <a:pt x="106211" y="1122394"/>
                  <a:pt x="168964" y="1085041"/>
                </a:cubicBezTo>
                <a:cubicBezTo>
                  <a:pt x="231717" y="1047688"/>
                  <a:pt x="333317" y="1020047"/>
                  <a:pt x="379635" y="968500"/>
                </a:cubicBezTo>
                <a:cubicBezTo>
                  <a:pt x="425953" y="916953"/>
                  <a:pt x="405782" y="931147"/>
                  <a:pt x="446870" y="775759"/>
                </a:cubicBezTo>
                <a:cubicBezTo>
                  <a:pt x="487958" y="620371"/>
                  <a:pt x="614959" y="-16123"/>
                  <a:pt x="617200" y="31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B3766D67-3298-9E60-BDF6-8C0BBFD006F7}"/>
              </a:ext>
            </a:extLst>
          </p:cNvPr>
          <p:cNvSpPr/>
          <p:nvPr/>
        </p:nvSpPr>
        <p:spPr>
          <a:xfrm>
            <a:off x="5619523" y="7889515"/>
            <a:ext cx="257570" cy="1141389"/>
          </a:xfrm>
          <a:custGeom>
            <a:avLst/>
            <a:gdLst>
              <a:gd name="connsiteX0" fmla="*/ 257402 w 257570"/>
              <a:gd name="connsiteY0" fmla="*/ 360 h 1141389"/>
              <a:gd name="connsiteX1" fmla="*/ 60552 w 257570"/>
              <a:gd name="connsiteY1" fmla="*/ 375010 h 1141389"/>
              <a:gd name="connsiteX2" fmla="*/ 89127 w 257570"/>
              <a:gd name="connsiteY2" fmla="*/ 343260 h 1141389"/>
              <a:gd name="connsiteX3" fmla="*/ 16102 w 257570"/>
              <a:gd name="connsiteY3" fmla="*/ 578210 h 1141389"/>
              <a:gd name="connsiteX4" fmla="*/ 95477 w 257570"/>
              <a:gd name="connsiteY4" fmla="*/ 889360 h 1141389"/>
              <a:gd name="connsiteX5" fmla="*/ 51027 w 257570"/>
              <a:gd name="connsiteY5" fmla="*/ 813160 h 1141389"/>
              <a:gd name="connsiteX6" fmla="*/ 200252 w 257570"/>
              <a:gd name="connsiteY6" fmla="*/ 1108435 h 1141389"/>
              <a:gd name="connsiteX7" fmla="*/ 162152 w 257570"/>
              <a:gd name="connsiteY7" fmla="*/ 1070335 h 1141389"/>
              <a:gd name="connsiteX8" fmla="*/ 3402 w 257570"/>
              <a:gd name="connsiteY8" fmla="*/ 540110 h 1141389"/>
              <a:gd name="connsiteX9" fmla="*/ 51027 w 257570"/>
              <a:gd name="connsiteY9" fmla="*/ 267060 h 1141389"/>
              <a:gd name="connsiteX10" fmla="*/ 22452 w 257570"/>
              <a:gd name="connsiteY10" fmla="*/ 305160 h 1141389"/>
              <a:gd name="connsiteX11" fmla="*/ 257402 w 257570"/>
              <a:gd name="connsiteY11" fmla="*/ 360 h 1141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7570" h="1141389">
                <a:moveTo>
                  <a:pt x="257402" y="360"/>
                </a:moveTo>
                <a:cubicBezTo>
                  <a:pt x="263752" y="12002"/>
                  <a:pt x="88598" y="317860"/>
                  <a:pt x="60552" y="375010"/>
                </a:cubicBezTo>
                <a:cubicBezTo>
                  <a:pt x="32506" y="432160"/>
                  <a:pt x="96535" y="309393"/>
                  <a:pt x="89127" y="343260"/>
                </a:cubicBezTo>
                <a:cubicBezTo>
                  <a:pt x="81719" y="377127"/>
                  <a:pt x="15044" y="487193"/>
                  <a:pt x="16102" y="578210"/>
                </a:cubicBezTo>
                <a:cubicBezTo>
                  <a:pt x="17160" y="669227"/>
                  <a:pt x="89656" y="850202"/>
                  <a:pt x="95477" y="889360"/>
                </a:cubicBezTo>
                <a:cubicBezTo>
                  <a:pt x="101298" y="928518"/>
                  <a:pt x="33565" y="776648"/>
                  <a:pt x="51027" y="813160"/>
                </a:cubicBezTo>
                <a:cubicBezTo>
                  <a:pt x="68489" y="849672"/>
                  <a:pt x="181731" y="1065573"/>
                  <a:pt x="200252" y="1108435"/>
                </a:cubicBezTo>
                <a:cubicBezTo>
                  <a:pt x="218773" y="1151298"/>
                  <a:pt x="194960" y="1165056"/>
                  <a:pt x="162152" y="1070335"/>
                </a:cubicBezTo>
                <a:cubicBezTo>
                  <a:pt x="129344" y="975614"/>
                  <a:pt x="21923" y="673989"/>
                  <a:pt x="3402" y="540110"/>
                </a:cubicBezTo>
                <a:cubicBezTo>
                  <a:pt x="-15119" y="406231"/>
                  <a:pt x="47852" y="306218"/>
                  <a:pt x="51027" y="267060"/>
                </a:cubicBezTo>
                <a:cubicBezTo>
                  <a:pt x="54202" y="227902"/>
                  <a:pt x="-15648" y="348022"/>
                  <a:pt x="22452" y="305160"/>
                </a:cubicBezTo>
                <a:cubicBezTo>
                  <a:pt x="60552" y="262298"/>
                  <a:pt x="251052" y="-11282"/>
                  <a:pt x="257402" y="36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6C2568D4-D76D-186D-C766-D852A82522DA}"/>
              </a:ext>
            </a:extLst>
          </p:cNvPr>
          <p:cNvSpPr/>
          <p:nvPr/>
        </p:nvSpPr>
        <p:spPr>
          <a:xfrm>
            <a:off x="8731677" y="9097157"/>
            <a:ext cx="163848" cy="2197267"/>
          </a:xfrm>
          <a:custGeom>
            <a:avLst/>
            <a:gdLst>
              <a:gd name="connsiteX0" fmla="*/ 57647 w 163848"/>
              <a:gd name="connsiteY0" fmla="*/ 8050 h 2197267"/>
              <a:gd name="connsiteX1" fmla="*/ 18854 w 163848"/>
              <a:gd name="connsiteY1" fmla="*/ 1376879 h 2197267"/>
              <a:gd name="connsiteX2" fmla="*/ 29938 w 163848"/>
              <a:gd name="connsiteY2" fmla="*/ 1182916 h 2197267"/>
              <a:gd name="connsiteX3" fmla="*/ 162941 w 163848"/>
              <a:gd name="connsiteY3" fmla="*/ 2191527 h 2197267"/>
              <a:gd name="connsiteX4" fmla="*/ 85356 w 163848"/>
              <a:gd name="connsiteY4" fmla="*/ 1548676 h 2197267"/>
              <a:gd name="connsiteX5" fmla="*/ 24396 w 163848"/>
              <a:gd name="connsiteY5" fmla="*/ 601025 h 2197267"/>
              <a:gd name="connsiteX6" fmla="*/ 2228 w 163848"/>
              <a:gd name="connsiteY6" fmla="*/ 800530 h 2197267"/>
              <a:gd name="connsiteX7" fmla="*/ 57647 w 163848"/>
              <a:gd name="connsiteY7" fmla="*/ 8050 h 219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848" h="2197267">
                <a:moveTo>
                  <a:pt x="57647" y="8050"/>
                </a:moveTo>
                <a:cubicBezTo>
                  <a:pt x="60418" y="104108"/>
                  <a:pt x="23472" y="1181068"/>
                  <a:pt x="18854" y="1376879"/>
                </a:cubicBezTo>
                <a:cubicBezTo>
                  <a:pt x="14236" y="1572690"/>
                  <a:pt x="5923" y="1047141"/>
                  <a:pt x="29938" y="1182916"/>
                </a:cubicBezTo>
                <a:cubicBezTo>
                  <a:pt x="53952" y="1318691"/>
                  <a:pt x="153705" y="2130567"/>
                  <a:pt x="162941" y="2191527"/>
                </a:cubicBezTo>
                <a:cubicBezTo>
                  <a:pt x="172177" y="2252487"/>
                  <a:pt x="108447" y="1813760"/>
                  <a:pt x="85356" y="1548676"/>
                </a:cubicBezTo>
                <a:cubicBezTo>
                  <a:pt x="62265" y="1283592"/>
                  <a:pt x="38251" y="725716"/>
                  <a:pt x="24396" y="601025"/>
                </a:cubicBezTo>
                <a:cubicBezTo>
                  <a:pt x="10541" y="476334"/>
                  <a:pt x="-6085" y="895664"/>
                  <a:pt x="2228" y="800530"/>
                </a:cubicBezTo>
                <a:cubicBezTo>
                  <a:pt x="10541" y="705396"/>
                  <a:pt x="54876" y="-88008"/>
                  <a:pt x="57647" y="805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9E848D69-406C-9415-F798-AC6FF8CCB493}"/>
              </a:ext>
            </a:extLst>
          </p:cNvPr>
          <p:cNvSpPr/>
          <p:nvPr/>
        </p:nvSpPr>
        <p:spPr>
          <a:xfrm>
            <a:off x="8844625" y="10776637"/>
            <a:ext cx="73906" cy="1108235"/>
          </a:xfrm>
          <a:custGeom>
            <a:avLst/>
            <a:gdLst>
              <a:gd name="connsiteX0" fmla="*/ 117 w 73906"/>
              <a:gd name="connsiteY0" fmla="*/ 18825 h 1108235"/>
              <a:gd name="connsiteX1" fmla="*/ 55535 w 73906"/>
              <a:gd name="connsiteY1" fmla="*/ 628425 h 1108235"/>
              <a:gd name="connsiteX2" fmla="*/ 66619 w 73906"/>
              <a:gd name="connsiteY2" fmla="*/ 1105021 h 1108235"/>
              <a:gd name="connsiteX3" fmla="*/ 55535 w 73906"/>
              <a:gd name="connsiteY3" fmla="*/ 805763 h 1108235"/>
              <a:gd name="connsiteX4" fmla="*/ 72160 w 73906"/>
              <a:gd name="connsiteY4" fmla="*/ 212788 h 1108235"/>
              <a:gd name="connsiteX5" fmla="*/ 117 w 73906"/>
              <a:gd name="connsiteY5" fmla="*/ 18825 h 110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906" h="1108235">
                <a:moveTo>
                  <a:pt x="117" y="18825"/>
                </a:moveTo>
                <a:cubicBezTo>
                  <a:pt x="-2654" y="88098"/>
                  <a:pt x="44451" y="447392"/>
                  <a:pt x="55535" y="628425"/>
                </a:cubicBezTo>
                <a:cubicBezTo>
                  <a:pt x="66619" y="809458"/>
                  <a:pt x="66619" y="1075465"/>
                  <a:pt x="66619" y="1105021"/>
                </a:cubicBezTo>
                <a:cubicBezTo>
                  <a:pt x="66619" y="1134577"/>
                  <a:pt x="54612" y="954468"/>
                  <a:pt x="55535" y="805763"/>
                </a:cubicBezTo>
                <a:cubicBezTo>
                  <a:pt x="56458" y="657058"/>
                  <a:pt x="80473" y="341173"/>
                  <a:pt x="72160" y="212788"/>
                </a:cubicBezTo>
                <a:cubicBezTo>
                  <a:pt x="63847" y="84403"/>
                  <a:pt x="2888" y="-50448"/>
                  <a:pt x="117" y="1882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E0F21B85-BC2B-32BE-3C5C-395A4211F671}"/>
              </a:ext>
            </a:extLst>
          </p:cNvPr>
          <p:cNvSpPr/>
          <p:nvPr/>
        </p:nvSpPr>
        <p:spPr>
          <a:xfrm>
            <a:off x="8797076" y="11377248"/>
            <a:ext cx="143226" cy="1384874"/>
          </a:xfrm>
          <a:custGeom>
            <a:avLst/>
            <a:gdLst>
              <a:gd name="connsiteX0" fmla="*/ 136335 w 143226"/>
              <a:gd name="connsiteY0" fmla="*/ 105 h 1384874"/>
              <a:gd name="connsiteX1" fmla="*/ 80917 w 143226"/>
              <a:gd name="connsiteY1" fmla="*/ 526577 h 1384874"/>
              <a:gd name="connsiteX2" fmla="*/ 141877 w 143226"/>
              <a:gd name="connsiteY2" fmla="*/ 609705 h 1384874"/>
              <a:gd name="connsiteX3" fmla="*/ 8873 w 143226"/>
              <a:gd name="connsiteY3" fmla="*/ 1008716 h 1384874"/>
              <a:gd name="connsiteX4" fmla="*/ 14415 w 143226"/>
              <a:gd name="connsiteY4" fmla="*/ 1368934 h 1384874"/>
              <a:gd name="connsiteX5" fmla="*/ 31040 w 143226"/>
              <a:gd name="connsiteY5" fmla="*/ 1235930 h 1384874"/>
              <a:gd name="connsiteX6" fmla="*/ 64291 w 143226"/>
              <a:gd name="connsiteY6" fmla="*/ 487785 h 1384874"/>
              <a:gd name="connsiteX7" fmla="*/ 136335 w 143226"/>
              <a:gd name="connsiteY7" fmla="*/ 105 h 13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226" h="1384874">
                <a:moveTo>
                  <a:pt x="136335" y="105"/>
                </a:moveTo>
                <a:cubicBezTo>
                  <a:pt x="139106" y="6570"/>
                  <a:pt x="79993" y="424977"/>
                  <a:pt x="80917" y="526577"/>
                </a:cubicBezTo>
                <a:cubicBezTo>
                  <a:pt x="81841" y="628177"/>
                  <a:pt x="153884" y="529349"/>
                  <a:pt x="141877" y="609705"/>
                </a:cubicBezTo>
                <a:cubicBezTo>
                  <a:pt x="129870" y="690061"/>
                  <a:pt x="30117" y="882178"/>
                  <a:pt x="8873" y="1008716"/>
                </a:cubicBezTo>
                <a:cubicBezTo>
                  <a:pt x="-12371" y="1135254"/>
                  <a:pt x="10721" y="1331065"/>
                  <a:pt x="14415" y="1368934"/>
                </a:cubicBezTo>
                <a:cubicBezTo>
                  <a:pt x="18109" y="1406803"/>
                  <a:pt x="22727" y="1382788"/>
                  <a:pt x="31040" y="1235930"/>
                </a:cubicBezTo>
                <a:cubicBezTo>
                  <a:pt x="39353" y="1089072"/>
                  <a:pt x="44895" y="689138"/>
                  <a:pt x="64291" y="487785"/>
                </a:cubicBezTo>
                <a:cubicBezTo>
                  <a:pt x="83687" y="286432"/>
                  <a:pt x="133564" y="-6360"/>
                  <a:pt x="136335" y="10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DED40ED3-CB83-05A3-C94F-8F1F5E687538}"/>
              </a:ext>
            </a:extLst>
          </p:cNvPr>
          <p:cNvSpPr/>
          <p:nvPr/>
        </p:nvSpPr>
        <p:spPr>
          <a:xfrm>
            <a:off x="8731757" y="12312119"/>
            <a:ext cx="120648" cy="550935"/>
          </a:xfrm>
          <a:custGeom>
            <a:avLst/>
            <a:gdLst>
              <a:gd name="connsiteX0" fmla="*/ 68650 w 120648"/>
              <a:gd name="connsiteY0" fmla="*/ 57219 h 550935"/>
              <a:gd name="connsiteX1" fmla="*/ 40941 w 120648"/>
              <a:gd name="connsiteY1" fmla="*/ 411896 h 550935"/>
              <a:gd name="connsiteX2" fmla="*/ 90818 w 120648"/>
              <a:gd name="connsiteY2" fmla="*/ 550441 h 550935"/>
              <a:gd name="connsiteX3" fmla="*/ 46483 w 120648"/>
              <a:gd name="connsiteY3" fmla="*/ 450688 h 550935"/>
              <a:gd name="connsiteX4" fmla="*/ 2148 w 120648"/>
              <a:gd name="connsiteY4" fmla="*/ 262266 h 550935"/>
              <a:gd name="connsiteX5" fmla="*/ 118527 w 120648"/>
              <a:gd name="connsiteY5" fmla="*/ 18426 h 550935"/>
              <a:gd name="connsiteX6" fmla="*/ 68650 w 120648"/>
              <a:gd name="connsiteY6" fmla="*/ 57219 h 550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648" h="550935">
                <a:moveTo>
                  <a:pt x="68650" y="57219"/>
                </a:moveTo>
                <a:cubicBezTo>
                  <a:pt x="55719" y="122797"/>
                  <a:pt x="37246" y="329692"/>
                  <a:pt x="40941" y="411896"/>
                </a:cubicBezTo>
                <a:cubicBezTo>
                  <a:pt x="44636" y="494100"/>
                  <a:pt x="89894" y="543976"/>
                  <a:pt x="90818" y="550441"/>
                </a:cubicBezTo>
                <a:cubicBezTo>
                  <a:pt x="91742" y="556906"/>
                  <a:pt x="61261" y="498717"/>
                  <a:pt x="46483" y="450688"/>
                </a:cubicBezTo>
                <a:cubicBezTo>
                  <a:pt x="31705" y="402659"/>
                  <a:pt x="-9859" y="334310"/>
                  <a:pt x="2148" y="262266"/>
                </a:cubicBezTo>
                <a:cubicBezTo>
                  <a:pt x="14155" y="190222"/>
                  <a:pt x="105596" y="48906"/>
                  <a:pt x="118527" y="18426"/>
                </a:cubicBezTo>
                <a:cubicBezTo>
                  <a:pt x="131458" y="-12054"/>
                  <a:pt x="81581" y="-8359"/>
                  <a:pt x="68650" y="572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4E8146F0-384C-47B8-51FB-937E3A6C641E}"/>
              </a:ext>
            </a:extLst>
          </p:cNvPr>
          <p:cNvSpPr/>
          <p:nvPr/>
        </p:nvSpPr>
        <p:spPr>
          <a:xfrm>
            <a:off x="8138357" y="7280671"/>
            <a:ext cx="228815" cy="1105069"/>
          </a:xfrm>
          <a:custGeom>
            <a:avLst/>
            <a:gdLst>
              <a:gd name="connsiteX0" fmla="*/ 2574 w 228815"/>
              <a:gd name="connsiteY0" fmla="*/ 12362 h 1105069"/>
              <a:gd name="connsiteX1" fmla="*/ 213163 w 228815"/>
              <a:gd name="connsiteY1" fmla="*/ 854718 h 1105069"/>
              <a:gd name="connsiteX2" fmla="*/ 135578 w 228815"/>
              <a:gd name="connsiteY2" fmla="*/ 1104100 h 1105069"/>
              <a:gd name="connsiteX3" fmla="*/ 196538 w 228815"/>
              <a:gd name="connsiteY3" fmla="*/ 937845 h 1105069"/>
              <a:gd name="connsiteX4" fmla="*/ 224247 w 228815"/>
              <a:gd name="connsiteY4" fmla="*/ 854718 h 1105069"/>
              <a:gd name="connsiteX5" fmla="*/ 102327 w 228815"/>
              <a:gd name="connsiteY5" fmla="*/ 383664 h 1105069"/>
              <a:gd name="connsiteX6" fmla="*/ 2574 w 228815"/>
              <a:gd name="connsiteY6" fmla="*/ 12362 h 110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815" h="1105069">
                <a:moveTo>
                  <a:pt x="2574" y="12362"/>
                </a:moveTo>
                <a:cubicBezTo>
                  <a:pt x="21047" y="90871"/>
                  <a:pt x="190996" y="672762"/>
                  <a:pt x="213163" y="854718"/>
                </a:cubicBezTo>
                <a:cubicBezTo>
                  <a:pt x="235330" y="1036674"/>
                  <a:pt x="138349" y="1090245"/>
                  <a:pt x="135578" y="1104100"/>
                </a:cubicBezTo>
                <a:cubicBezTo>
                  <a:pt x="132807" y="1117955"/>
                  <a:pt x="181760" y="979409"/>
                  <a:pt x="196538" y="937845"/>
                </a:cubicBezTo>
                <a:cubicBezTo>
                  <a:pt x="211316" y="896281"/>
                  <a:pt x="239949" y="947082"/>
                  <a:pt x="224247" y="854718"/>
                </a:cubicBezTo>
                <a:cubicBezTo>
                  <a:pt x="208545" y="762355"/>
                  <a:pt x="134654" y="517591"/>
                  <a:pt x="102327" y="383664"/>
                </a:cubicBezTo>
                <a:cubicBezTo>
                  <a:pt x="70000" y="249737"/>
                  <a:pt x="-15899" y="-66147"/>
                  <a:pt x="2574" y="1236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3E7A6123-F16F-C97D-98BD-951530723427}"/>
              </a:ext>
            </a:extLst>
          </p:cNvPr>
          <p:cNvSpPr/>
          <p:nvPr/>
        </p:nvSpPr>
        <p:spPr>
          <a:xfrm>
            <a:off x="5901552" y="6901524"/>
            <a:ext cx="684713" cy="1154357"/>
          </a:xfrm>
          <a:custGeom>
            <a:avLst/>
            <a:gdLst>
              <a:gd name="connsiteX0" fmla="*/ 682128 w 684713"/>
              <a:gd name="connsiteY0" fmla="*/ 3581 h 1154357"/>
              <a:gd name="connsiteX1" fmla="*/ 249866 w 684713"/>
              <a:gd name="connsiteY1" fmla="*/ 613181 h 1154357"/>
              <a:gd name="connsiteX2" fmla="*/ 11568 w 684713"/>
              <a:gd name="connsiteY2" fmla="*/ 1134112 h 1154357"/>
              <a:gd name="connsiteX3" fmla="*/ 61444 w 684713"/>
              <a:gd name="connsiteY3" fmla="*/ 995567 h 1154357"/>
              <a:gd name="connsiteX4" fmla="*/ 272033 w 684713"/>
              <a:gd name="connsiteY4" fmla="*/ 507887 h 1154357"/>
              <a:gd name="connsiteX5" fmla="*/ 421663 w 684713"/>
              <a:gd name="connsiteY5" fmla="*/ 369341 h 1154357"/>
              <a:gd name="connsiteX6" fmla="*/ 682128 w 684713"/>
              <a:gd name="connsiteY6" fmla="*/ 3581 h 115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713" h="1154357">
                <a:moveTo>
                  <a:pt x="682128" y="3581"/>
                </a:moveTo>
                <a:cubicBezTo>
                  <a:pt x="653495" y="44221"/>
                  <a:pt x="361626" y="424759"/>
                  <a:pt x="249866" y="613181"/>
                </a:cubicBezTo>
                <a:cubicBezTo>
                  <a:pt x="138106" y="801603"/>
                  <a:pt x="42972" y="1070381"/>
                  <a:pt x="11568" y="1134112"/>
                </a:cubicBezTo>
                <a:cubicBezTo>
                  <a:pt x="-19836" y="1197843"/>
                  <a:pt x="18033" y="1099938"/>
                  <a:pt x="61444" y="995567"/>
                </a:cubicBezTo>
                <a:cubicBezTo>
                  <a:pt x="104855" y="891196"/>
                  <a:pt x="211997" y="612258"/>
                  <a:pt x="272033" y="507887"/>
                </a:cubicBezTo>
                <a:cubicBezTo>
                  <a:pt x="332069" y="403516"/>
                  <a:pt x="349619" y="458934"/>
                  <a:pt x="421663" y="369341"/>
                </a:cubicBezTo>
                <a:cubicBezTo>
                  <a:pt x="493707" y="279748"/>
                  <a:pt x="710761" y="-37059"/>
                  <a:pt x="682128" y="358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C1BC80AB-D343-3C67-4E1E-75330EB9525C}"/>
              </a:ext>
            </a:extLst>
          </p:cNvPr>
          <p:cNvSpPr/>
          <p:nvPr/>
        </p:nvSpPr>
        <p:spPr>
          <a:xfrm>
            <a:off x="5783920" y="8001642"/>
            <a:ext cx="130801" cy="1063569"/>
          </a:xfrm>
          <a:custGeom>
            <a:avLst/>
            <a:gdLst>
              <a:gd name="connsiteX0" fmla="*/ 129200 w 130801"/>
              <a:gd name="connsiteY0" fmla="*/ 743 h 1063569"/>
              <a:gd name="connsiteX1" fmla="*/ 84865 w 130801"/>
              <a:gd name="connsiteY1" fmla="*/ 455173 h 1063569"/>
              <a:gd name="connsiteX2" fmla="*/ 95949 w 130801"/>
              <a:gd name="connsiteY2" fmla="*/ 1048147 h 1063569"/>
              <a:gd name="connsiteX3" fmla="*/ 84865 w 130801"/>
              <a:gd name="connsiteY3" fmla="*/ 832016 h 1063569"/>
              <a:gd name="connsiteX4" fmla="*/ 7280 w 130801"/>
              <a:gd name="connsiteY4" fmla="*/ 216874 h 1063569"/>
              <a:gd name="connsiteX5" fmla="*/ 18364 w 130801"/>
              <a:gd name="connsiteY5" fmla="*/ 560467 h 1063569"/>
              <a:gd name="connsiteX6" fmla="*/ 129200 w 130801"/>
              <a:gd name="connsiteY6" fmla="*/ 743 h 1063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801" h="1063569">
                <a:moveTo>
                  <a:pt x="129200" y="743"/>
                </a:moveTo>
                <a:cubicBezTo>
                  <a:pt x="140284" y="-16806"/>
                  <a:pt x="90407" y="280606"/>
                  <a:pt x="84865" y="455173"/>
                </a:cubicBezTo>
                <a:cubicBezTo>
                  <a:pt x="79323" y="629740"/>
                  <a:pt x="95949" y="985340"/>
                  <a:pt x="95949" y="1048147"/>
                </a:cubicBezTo>
                <a:cubicBezTo>
                  <a:pt x="95949" y="1110954"/>
                  <a:pt x="99643" y="970561"/>
                  <a:pt x="84865" y="832016"/>
                </a:cubicBezTo>
                <a:cubicBezTo>
                  <a:pt x="70087" y="693471"/>
                  <a:pt x="18363" y="262132"/>
                  <a:pt x="7280" y="216874"/>
                </a:cubicBezTo>
                <a:cubicBezTo>
                  <a:pt x="-3804" y="171616"/>
                  <a:pt x="-3803" y="589100"/>
                  <a:pt x="18364" y="560467"/>
                </a:cubicBezTo>
                <a:cubicBezTo>
                  <a:pt x="40531" y="531834"/>
                  <a:pt x="118116" y="18292"/>
                  <a:pt x="129200" y="74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7901857C-C1AA-0702-47E4-C7312E079AD6}"/>
              </a:ext>
            </a:extLst>
          </p:cNvPr>
          <p:cNvSpPr/>
          <p:nvPr/>
        </p:nvSpPr>
        <p:spPr>
          <a:xfrm>
            <a:off x="7476528" y="8639542"/>
            <a:ext cx="691855" cy="2236916"/>
          </a:xfrm>
          <a:custGeom>
            <a:avLst/>
            <a:gdLst>
              <a:gd name="connsiteX0" fmla="*/ 686570 w 691855"/>
              <a:gd name="connsiteY0" fmla="*/ 50029 h 2236916"/>
              <a:gd name="connsiteX1" fmla="*/ 342977 w 691855"/>
              <a:gd name="connsiteY1" fmla="*/ 1219353 h 2236916"/>
              <a:gd name="connsiteX2" fmla="*/ 21552 w 691855"/>
              <a:gd name="connsiteY2" fmla="*/ 2200254 h 2236916"/>
              <a:gd name="connsiteX3" fmla="*/ 88054 w 691855"/>
              <a:gd name="connsiteY3" fmla="*/ 1884371 h 2236916"/>
              <a:gd name="connsiteX4" fmla="*/ 559108 w 691855"/>
              <a:gd name="connsiteY4" fmla="*/ 543251 h 2236916"/>
              <a:gd name="connsiteX5" fmla="*/ 553567 w 691855"/>
              <a:gd name="connsiteY5" fmla="*/ 243993 h 2236916"/>
              <a:gd name="connsiteX6" fmla="*/ 686570 w 691855"/>
              <a:gd name="connsiteY6" fmla="*/ 50029 h 223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855" h="2236916">
                <a:moveTo>
                  <a:pt x="686570" y="50029"/>
                </a:moveTo>
                <a:cubicBezTo>
                  <a:pt x="651472" y="212589"/>
                  <a:pt x="453813" y="860982"/>
                  <a:pt x="342977" y="1219353"/>
                </a:cubicBezTo>
                <a:cubicBezTo>
                  <a:pt x="232141" y="1577724"/>
                  <a:pt x="64039" y="2089418"/>
                  <a:pt x="21552" y="2200254"/>
                </a:cubicBezTo>
                <a:cubicBezTo>
                  <a:pt x="-20935" y="2311090"/>
                  <a:pt x="-1539" y="2160538"/>
                  <a:pt x="88054" y="1884371"/>
                </a:cubicBezTo>
                <a:cubicBezTo>
                  <a:pt x="177647" y="1608204"/>
                  <a:pt x="481522" y="816647"/>
                  <a:pt x="559108" y="543251"/>
                </a:cubicBezTo>
                <a:cubicBezTo>
                  <a:pt x="636694" y="269855"/>
                  <a:pt x="536018" y="321579"/>
                  <a:pt x="553567" y="243993"/>
                </a:cubicBezTo>
                <a:cubicBezTo>
                  <a:pt x="571116" y="166408"/>
                  <a:pt x="721668" y="-112531"/>
                  <a:pt x="686570" y="5002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98A99EEA-D0F4-BE25-A5F4-6E4091127833}"/>
              </a:ext>
            </a:extLst>
          </p:cNvPr>
          <p:cNvSpPr/>
          <p:nvPr/>
        </p:nvSpPr>
        <p:spPr>
          <a:xfrm>
            <a:off x="5390818" y="9348079"/>
            <a:ext cx="417315" cy="1585795"/>
          </a:xfrm>
          <a:custGeom>
            <a:avLst/>
            <a:gdLst>
              <a:gd name="connsiteX0" fmla="*/ 417007 w 417315"/>
              <a:gd name="connsiteY0" fmla="*/ 968 h 1585795"/>
              <a:gd name="connsiteX1" fmla="*/ 156542 w 417315"/>
              <a:gd name="connsiteY1" fmla="*/ 1109332 h 1585795"/>
              <a:gd name="connsiteX2" fmla="*/ 1371 w 417315"/>
              <a:gd name="connsiteY2" fmla="*/ 1574845 h 1585795"/>
              <a:gd name="connsiteX3" fmla="*/ 101124 w 417315"/>
              <a:gd name="connsiteY3" fmla="*/ 1314379 h 1585795"/>
              <a:gd name="connsiteX4" fmla="*/ 417007 w 417315"/>
              <a:gd name="connsiteY4" fmla="*/ 968 h 158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7315" h="1585795">
                <a:moveTo>
                  <a:pt x="417007" y="968"/>
                </a:moveTo>
                <a:cubicBezTo>
                  <a:pt x="426243" y="-33206"/>
                  <a:pt x="225815" y="847019"/>
                  <a:pt x="156542" y="1109332"/>
                </a:cubicBezTo>
                <a:cubicBezTo>
                  <a:pt x="87269" y="1371645"/>
                  <a:pt x="10607" y="1540671"/>
                  <a:pt x="1371" y="1574845"/>
                </a:cubicBezTo>
                <a:cubicBezTo>
                  <a:pt x="-7865" y="1609019"/>
                  <a:pt x="30004" y="1573921"/>
                  <a:pt x="101124" y="1314379"/>
                </a:cubicBezTo>
                <a:cubicBezTo>
                  <a:pt x="172244" y="1054837"/>
                  <a:pt x="407771" y="35142"/>
                  <a:pt x="417007" y="9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969D37DA-CF91-26E9-22A2-EF192D47B061}"/>
              </a:ext>
            </a:extLst>
          </p:cNvPr>
          <p:cNvSpPr/>
          <p:nvPr/>
        </p:nvSpPr>
        <p:spPr>
          <a:xfrm>
            <a:off x="6594552" y="10912474"/>
            <a:ext cx="892963" cy="2130786"/>
          </a:xfrm>
          <a:custGeom>
            <a:avLst/>
            <a:gdLst>
              <a:gd name="connsiteX0" fmla="*/ 886903 w 892963"/>
              <a:gd name="connsiteY0" fmla="*/ 27075 h 2130786"/>
              <a:gd name="connsiteX1" fmla="*/ 50088 w 892963"/>
              <a:gd name="connsiteY1" fmla="*/ 2016588 h 2130786"/>
              <a:gd name="connsiteX2" fmla="*/ 133215 w 892963"/>
              <a:gd name="connsiteY2" fmla="*/ 1761664 h 2130786"/>
              <a:gd name="connsiteX3" fmla="*/ 449099 w 892963"/>
              <a:gd name="connsiteY3" fmla="*/ 703177 h 2130786"/>
              <a:gd name="connsiteX4" fmla="*/ 426932 w 892963"/>
              <a:gd name="connsiteY4" fmla="*/ 852806 h 2130786"/>
              <a:gd name="connsiteX5" fmla="*/ 886903 w 892963"/>
              <a:gd name="connsiteY5" fmla="*/ 27075 h 2130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2963" h="2130786">
                <a:moveTo>
                  <a:pt x="886903" y="27075"/>
                </a:moveTo>
                <a:cubicBezTo>
                  <a:pt x="824096" y="221039"/>
                  <a:pt x="175703" y="1727490"/>
                  <a:pt x="50088" y="2016588"/>
                </a:cubicBezTo>
                <a:cubicBezTo>
                  <a:pt x="-75527" y="2305686"/>
                  <a:pt x="66713" y="1980566"/>
                  <a:pt x="133215" y="1761664"/>
                </a:cubicBezTo>
                <a:cubicBezTo>
                  <a:pt x="199717" y="1542762"/>
                  <a:pt x="400146" y="854653"/>
                  <a:pt x="449099" y="703177"/>
                </a:cubicBezTo>
                <a:cubicBezTo>
                  <a:pt x="498052" y="551701"/>
                  <a:pt x="348423" y="964566"/>
                  <a:pt x="426932" y="852806"/>
                </a:cubicBezTo>
                <a:cubicBezTo>
                  <a:pt x="505441" y="741046"/>
                  <a:pt x="949710" y="-166889"/>
                  <a:pt x="886903" y="2707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2DD4B4AF-0BE7-ED3B-A915-6F9A6894AAE1}"/>
              </a:ext>
            </a:extLst>
          </p:cNvPr>
          <p:cNvSpPr/>
          <p:nvPr/>
        </p:nvSpPr>
        <p:spPr>
          <a:xfrm>
            <a:off x="4892414" y="10919794"/>
            <a:ext cx="613432" cy="1889936"/>
          </a:xfrm>
          <a:custGeom>
            <a:avLst/>
            <a:gdLst>
              <a:gd name="connsiteX0" fmla="*/ 610611 w 613432"/>
              <a:gd name="connsiteY0" fmla="*/ 14213 h 1889936"/>
              <a:gd name="connsiteX1" fmla="*/ 172808 w 613432"/>
              <a:gd name="connsiteY1" fmla="*/ 928613 h 1889936"/>
              <a:gd name="connsiteX2" fmla="*/ 222684 w 613432"/>
              <a:gd name="connsiteY2" fmla="*/ 845486 h 1889936"/>
              <a:gd name="connsiteX3" fmla="*/ 178350 w 613432"/>
              <a:gd name="connsiteY3" fmla="*/ 1371959 h 1889936"/>
              <a:gd name="connsiteX4" fmla="*/ 1011 w 613432"/>
              <a:gd name="connsiteY4" fmla="*/ 1881806 h 1889936"/>
              <a:gd name="connsiteX5" fmla="*/ 117390 w 613432"/>
              <a:gd name="connsiteY5" fmla="*/ 1593631 h 1889936"/>
              <a:gd name="connsiteX6" fmla="*/ 350146 w 613432"/>
              <a:gd name="connsiteY6" fmla="*/ 457559 h 1889936"/>
              <a:gd name="connsiteX7" fmla="*/ 610611 w 613432"/>
              <a:gd name="connsiteY7" fmla="*/ 14213 h 188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3432" h="1889936">
                <a:moveTo>
                  <a:pt x="610611" y="14213"/>
                </a:moveTo>
                <a:cubicBezTo>
                  <a:pt x="581055" y="92722"/>
                  <a:pt x="237462" y="790068"/>
                  <a:pt x="172808" y="928613"/>
                </a:cubicBezTo>
                <a:cubicBezTo>
                  <a:pt x="108153" y="1067159"/>
                  <a:pt x="221760" y="771595"/>
                  <a:pt x="222684" y="845486"/>
                </a:cubicBezTo>
                <a:cubicBezTo>
                  <a:pt x="223608" y="919377"/>
                  <a:pt x="215295" y="1199239"/>
                  <a:pt x="178350" y="1371959"/>
                </a:cubicBezTo>
                <a:cubicBezTo>
                  <a:pt x="141404" y="1544679"/>
                  <a:pt x="11171" y="1844861"/>
                  <a:pt x="1011" y="1881806"/>
                </a:cubicBezTo>
                <a:cubicBezTo>
                  <a:pt x="-9149" y="1918751"/>
                  <a:pt x="59201" y="1831005"/>
                  <a:pt x="117390" y="1593631"/>
                </a:cubicBezTo>
                <a:cubicBezTo>
                  <a:pt x="175579" y="1356257"/>
                  <a:pt x="270713" y="718948"/>
                  <a:pt x="350146" y="457559"/>
                </a:cubicBezTo>
                <a:cubicBezTo>
                  <a:pt x="429579" y="196170"/>
                  <a:pt x="640167" y="-64296"/>
                  <a:pt x="610611" y="1421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FABBE5D8-A971-A9C4-C096-A562A457CFD5}"/>
              </a:ext>
            </a:extLst>
          </p:cNvPr>
          <p:cNvSpPr/>
          <p:nvPr/>
        </p:nvSpPr>
        <p:spPr>
          <a:xfrm>
            <a:off x="5953137" y="5623414"/>
            <a:ext cx="373669" cy="297558"/>
          </a:xfrm>
          <a:custGeom>
            <a:avLst/>
            <a:gdLst>
              <a:gd name="connsiteX0" fmla="*/ 373368 w 373669"/>
              <a:gd name="connsiteY0" fmla="*/ 146 h 297558"/>
              <a:gd name="connsiteX1" fmla="*/ 47613 w 373669"/>
              <a:gd name="connsiteY1" fmla="*/ 183026 h 297558"/>
              <a:gd name="connsiteX2" fmla="*/ 7608 w 373669"/>
              <a:gd name="connsiteY2" fmla="*/ 297326 h 297558"/>
              <a:gd name="connsiteX3" fmla="*/ 104763 w 373669"/>
              <a:gd name="connsiteY3" fmla="*/ 154451 h 297558"/>
              <a:gd name="connsiteX4" fmla="*/ 373368 w 373669"/>
              <a:gd name="connsiteY4" fmla="*/ 146 h 297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3669" h="297558">
                <a:moveTo>
                  <a:pt x="373368" y="146"/>
                </a:moveTo>
                <a:cubicBezTo>
                  <a:pt x="363843" y="4909"/>
                  <a:pt x="108573" y="133496"/>
                  <a:pt x="47613" y="183026"/>
                </a:cubicBezTo>
                <a:cubicBezTo>
                  <a:pt x="-13347" y="232556"/>
                  <a:pt x="-1917" y="302089"/>
                  <a:pt x="7608" y="297326"/>
                </a:cubicBezTo>
                <a:cubicBezTo>
                  <a:pt x="17133" y="292563"/>
                  <a:pt x="45708" y="201123"/>
                  <a:pt x="104763" y="154451"/>
                </a:cubicBezTo>
                <a:cubicBezTo>
                  <a:pt x="163818" y="107779"/>
                  <a:pt x="382893" y="-4617"/>
                  <a:pt x="373368" y="14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EC0F6F34-67C0-D7F6-DF1C-12DD10576867}"/>
              </a:ext>
            </a:extLst>
          </p:cNvPr>
          <p:cNvSpPr/>
          <p:nvPr/>
        </p:nvSpPr>
        <p:spPr>
          <a:xfrm>
            <a:off x="1600128" y="5054282"/>
            <a:ext cx="68835" cy="500890"/>
          </a:xfrm>
          <a:custGeom>
            <a:avLst/>
            <a:gdLst>
              <a:gd name="connsiteX0" fmla="*/ 68652 w 68835"/>
              <a:gd name="connsiteY0" fmla="*/ 3493 h 500890"/>
              <a:gd name="connsiteX1" fmla="*/ 45792 w 68835"/>
              <a:gd name="connsiteY1" fmla="*/ 289243 h 500890"/>
              <a:gd name="connsiteX2" fmla="*/ 72 w 68835"/>
              <a:gd name="connsiteY2" fmla="*/ 500698 h 500890"/>
              <a:gd name="connsiteX3" fmla="*/ 57222 w 68835"/>
              <a:gd name="connsiteY3" fmla="*/ 323533 h 500890"/>
              <a:gd name="connsiteX4" fmla="*/ 34362 w 68835"/>
              <a:gd name="connsiteY4" fmla="*/ 140653 h 500890"/>
              <a:gd name="connsiteX5" fmla="*/ 68652 w 68835"/>
              <a:gd name="connsiteY5" fmla="*/ 3493 h 50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35" h="500890">
                <a:moveTo>
                  <a:pt x="68652" y="3493"/>
                </a:moveTo>
                <a:cubicBezTo>
                  <a:pt x="70557" y="28258"/>
                  <a:pt x="57222" y="206376"/>
                  <a:pt x="45792" y="289243"/>
                </a:cubicBezTo>
                <a:cubicBezTo>
                  <a:pt x="34362" y="372111"/>
                  <a:pt x="-1833" y="494983"/>
                  <a:pt x="72" y="500698"/>
                </a:cubicBezTo>
                <a:cubicBezTo>
                  <a:pt x="1977" y="506413"/>
                  <a:pt x="51507" y="383540"/>
                  <a:pt x="57222" y="323533"/>
                </a:cubicBezTo>
                <a:cubicBezTo>
                  <a:pt x="62937" y="263526"/>
                  <a:pt x="35314" y="189230"/>
                  <a:pt x="34362" y="140653"/>
                </a:cubicBezTo>
                <a:cubicBezTo>
                  <a:pt x="33410" y="92076"/>
                  <a:pt x="66747" y="-21272"/>
                  <a:pt x="68652" y="349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8120516B-F916-902F-F027-4ABC49C49B2D}"/>
              </a:ext>
            </a:extLst>
          </p:cNvPr>
          <p:cNvSpPr/>
          <p:nvPr/>
        </p:nvSpPr>
        <p:spPr>
          <a:xfrm>
            <a:off x="1609772" y="5537684"/>
            <a:ext cx="156250" cy="1263386"/>
          </a:xfrm>
          <a:custGeom>
            <a:avLst/>
            <a:gdLst>
              <a:gd name="connsiteX0" fmla="*/ 30433 w 156250"/>
              <a:gd name="connsiteY0" fmla="*/ 151 h 1263386"/>
              <a:gd name="connsiteX1" fmla="*/ 1858 w 156250"/>
              <a:gd name="connsiteY1" fmla="*/ 143026 h 1263386"/>
              <a:gd name="connsiteX2" fmla="*/ 93298 w 156250"/>
              <a:gd name="connsiteY2" fmla="*/ 651661 h 1263386"/>
              <a:gd name="connsiteX3" fmla="*/ 156163 w 156250"/>
              <a:gd name="connsiteY3" fmla="*/ 1263166 h 1263386"/>
              <a:gd name="connsiteX4" fmla="*/ 104728 w 156250"/>
              <a:gd name="connsiteY4" fmla="*/ 583081 h 1263386"/>
              <a:gd name="connsiteX5" fmla="*/ 13288 w 156250"/>
              <a:gd name="connsiteY5" fmla="*/ 160171 h 1263386"/>
              <a:gd name="connsiteX6" fmla="*/ 30433 w 156250"/>
              <a:gd name="connsiteY6" fmla="*/ 151 h 1263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250" h="1263386">
                <a:moveTo>
                  <a:pt x="30433" y="151"/>
                </a:moveTo>
                <a:cubicBezTo>
                  <a:pt x="28528" y="-2707"/>
                  <a:pt x="-8619" y="34441"/>
                  <a:pt x="1858" y="143026"/>
                </a:cubicBezTo>
                <a:cubicBezTo>
                  <a:pt x="12335" y="251611"/>
                  <a:pt x="67581" y="464971"/>
                  <a:pt x="93298" y="651661"/>
                </a:cubicBezTo>
                <a:cubicBezTo>
                  <a:pt x="119016" y="838351"/>
                  <a:pt x="154258" y="1274596"/>
                  <a:pt x="156163" y="1263166"/>
                </a:cubicBezTo>
                <a:cubicBezTo>
                  <a:pt x="158068" y="1251736"/>
                  <a:pt x="128540" y="766913"/>
                  <a:pt x="104728" y="583081"/>
                </a:cubicBezTo>
                <a:cubicBezTo>
                  <a:pt x="80916" y="399249"/>
                  <a:pt x="28528" y="258278"/>
                  <a:pt x="13288" y="160171"/>
                </a:cubicBezTo>
                <a:cubicBezTo>
                  <a:pt x="-1952" y="62064"/>
                  <a:pt x="32338" y="3009"/>
                  <a:pt x="30433" y="15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403817C9-4FAD-1050-8B04-788EC3567277}"/>
              </a:ext>
            </a:extLst>
          </p:cNvPr>
          <p:cNvSpPr/>
          <p:nvPr/>
        </p:nvSpPr>
        <p:spPr>
          <a:xfrm>
            <a:off x="2703081" y="6559991"/>
            <a:ext cx="317765" cy="640941"/>
          </a:xfrm>
          <a:custGeom>
            <a:avLst/>
            <a:gdLst>
              <a:gd name="connsiteX0" fmla="*/ 314439 w 317765"/>
              <a:gd name="connsiteY0" fmla="*/ 6544 h 640941"/>
              <a:gd name="connsiteX1" fmla="*/ 102984 w 317765"/>
              <a:gd name="connsiteY1" fmla="*/ 349444 h 640941"/>
              <a:gd name="connsiteX2" fmla="*/ 114 w 317765"/>
              <a:gd name="connsiteY2" fmla="*/ 640909 h 640941"/>
              <a:gd name="connsiteX3" fmla="*/ 85839 w 317765"/>
              <a:gd name="connsiteY3" fmla="*/ 332299 h 640941"/>
              <a:gd name="connsiteX4" fmla="*/ 222999 w 317765"/>
              <a:gd name="connsiteY4" fmla="*/ 137989 h 640941"/>
              <a:gd name="connsiteX5" fmla="*/ 314439 w 317765"/>
              <a:gd name="connsiteY5" fmla="*/ 6544 h 640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765" h="640941">
                <a:moveTo>
                  <a:pt x="314439" y="6544"/>
                </a:moveTo>
                <a:cubicBezTo>
                  <a:pt x="294436" y="41787"/>
                  <a:pt x="155371" y="243717"/>
                  <a:pt x="102984" y="349444"/>
                </a:cubicBezTo>
                <a:cubicBezTo>
                  <a:pt x="50597" y="455171"/>
                  <a:pt x="2971" y="643766"/>
                  <a:pt x="114" y="640909"/>
                </a:cubicBezTo>
                <a:cubicBezTo>
                  <a:pt x="-2743" y="638052"/>
                  <a:pt x="48691" y="416119"/>
                  <a:pt x="85839" y="332299"/>
                </a:cubicBezTo>
                <a:cubicBezTo>
                  <a:pt x="122987" y="248479"/>
                  <a:pt x="186804" y="188472"/>
                  <a:pt x="222999" y="137989"/>
                </a:cubicBezTo>
                <a:cubicBezTo>
                  <a:pt x="259194" y="87507"/>
                  <a:pt x="334442" y="-28699"/>
                  <a:pt x="314439" y="654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726855BC-9D80-0FE8-316D-27A28A38A644}"/>
              </a:ext>
            </a:extLst>
          </p:cNvPr>
          <p:cNvSpPr/>
          <p:nvPr/>
        </p:nvSpPr>
        <p:spPr>
          <a:xfrm>
            <a:off x="2593967" y="7461227"/>
            <a:ext cx="98803" cy="1082333"/>
          </a:xfrm>
          <a:custGeom>
            <a:avLst/>
            <a:gdLst>
              <a:gd name="connsiteX0" fmla="*/ 98433 w 98803"/>
              <a:gd name="connsiteY0" fmla="*/ 23 h 1082333"/>
              <a:gd name="connsiteX1" fmla="*/ 34933 w 98803"/>
              <a:gd name="connsiteY1" fmla="*/ 390548 h 1082333"/>
              <a:gd name="connsiteX2" fmla="*/ 3183 w 98803"/>
              <a:gd name="connsiteY2" fmla="*/ 1054123 h 1082333"/>
              <a:gd name="connsiteX3" fmla="*/ 22233 w 98803"/>
              <a:gd name="connsiteY3" fmla="*/ 904898 h 1082333"/>
              <a:gd name="connsiteX4" fmla="*/ 3183 w 98803"/>
              <a:gd name="connsiteY4" fmla="*/ 406423 h 1082333"/>
              <a:gd name="connsiteX5" fmla="*/ 98433 w 98803"/>
              <a:gd name="connsiteY5" fmla="*/ 23 h 1082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803" h="1082333">
                <a:moveTo>
                  <a:pt x="98433" y="23"/>
                </a:moveTo>
                <a:cubicBezTo>
                  <a:pt x="103725" y="-2623"/>
                  <a:pt x="50808" y="214865"/>
                  <a:pt x="34933" y="390548"/>
                </a:cubicBezTo>
                <a:cubicBezTo>
                  <a:pt x="19058" y="566231"/>
                  <a:pt x="5300" y="968398"/>
                  <a:pt x="3183" y="1054123"/>
                </a:cubicBezTo>
                <a:cubicBezTo>
                  <a:pt x="1066" y="1139848"/>
                  <a:pt x="22233" y="1012848"/>
                  <a:pt x="22233" y="904898"/>
                </a:cubicBezTo>
                <a:cubicBezTo>
                  <a:pt x="22233" y="796948"/>
                  <a:pt x="-10046" y="555648"/>
                  <a:pt x="3183" y="406423"/>
                </a:cubicBezTo>
                <a:cubicBezTo>
                  <a:pt x="16412" y="257198"/>
                  <a:pt x="93141" y="2669"/>
                  <a:pt x="98433" y="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B2FD5E5A-A1B0-7657-F08E-FF21546F900B}"/>
              </a:ext>
            </a:extLst>
          </p:cNvPr>
          <p:cNvSpPr/>
          <p:nvPr/>
        </p:nvSpPr>
        <p:spPr>
          <a:xfrm>
            <a:off x="1606484" y="6857979"/>
            <a:ext cx="149578" cy="501689"/>
          </a:xfrm>
          <a:custGeom>
            <a:avLst/>
            <a:gdLst>
              <a:gd name="connsiteX0" fmla="*/ 149291 w 149578"/>
              <a:gd name="connsiteY0" fmla="*/ 21 h 501689"/>
              <a:gd name="connsiteX1" fmla="*/ 111191 w 149578"/>
              <a:gd name="connsiteY1" fmla="*/ 234971 h 501689"/>
              <a:gd name="connsiteX2" fmla="*/ 66 w 149578"/>
              <a:gd name="connsiteY2" fmla="*/ 501671 h 501689"/>
              <a:gd name="connsiteX3" fmla="*/ 95316 w 149578"/>
              <a:gd name="connsiteY3" fmla="*/ 247671 h 501689"/>
              <a:gd name="connsiteX4" fmla="*/ 149291 w 149578"/>
              <a:gd name="connsiteY4" fmla="*/ 21 h 50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578" h="501689">
                <a:moveTo>
                  <a:pt x="149291" y="21"/>
                </a:moveTo>
                <a:cubicBezTo>
                  <a:pt x="151937" y="-2096"/>
                  <a:pt x="136062" y="151363"/>
                  <a:pt x="111191" y="234971"/>
                </a:cubicBezTo>
                <a:cubicBezTo>
                  <a:pt x="86320" y="318579"/>
                  <a:pt x="2712" y="499554"/>
                  <a:pt x="66" y="501671"/>
                </a:cubicBezTo>
                <a:cubicBezTo>
                  <a:pt x="-2580" y="503788"/>
                  <a:pt x="74149" y="327575"/>
                  <a:pt x="95316" y="247671"/>
                </a:cubicBezTo>
                <a:cubicBezTo>
                  <a:pt x="116483" y="167767"/>
                  <a:pt x="146645" y="2138"/>
                  <a:pt x="149291" y="2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DA7CE042-DFBF-ABCB-E21B-C5C8EF7E511B}"/>
              </a:ext>
            </a:extLst>
          </p:cNvPr>
          <p:cNvSpPr/>
          <p:nvPr/>
        </p:nvSpPr>
        <p:spPr>
          <a:xfrm>
            <a:off x="1854197" y="5070262"/>
            <a:ext cx="133363" cy="305232"/>
          </a:xfrm>
          <a:custGeom>
            <a:avLst/>
            <a:gdLst>
              <a:gd name="connsiteX0" fmla="*/ 133353 w 133363"/>
              <a:gd name="connsiteY0" fmla="*/ 213 h 305232"/>
              <a:gd name="connsiteX1" fmla="*/ 88903 w 133363"/>
              <a:gd name="connsiteY1" fmla="*/ 139913 h 305232"/>
              <a:gd name="connsiteX2" fmla="*/ 3 w 133363"/>
              <a:gd name="connsiteY2" fmla="*/ 305013 h 305232"/>
              <a:gd name="connsiteX3" fmla="*/ 92078 w 133363"/>
              <a:gd name="connsiteY3" fmla="*/ 171663 h 305232"/>
              <a:gd name="connsiteX4" fmla="*/ 133353 w 133363"/>
              <a:gd name="connsiteY4" fmla="*/ 213 h 30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63" h="305232">
                <a:moveTo>
                  <a:pt x="133353" y="213"/>
                </a:moveTo>
                <a:cubicBezTo>
                  <a:pt x="132824" y="-5079"/>
                  <a:pt x="111128" y="89113"/>
                  <a:pt x="88903" y="139913"/>
                </a:cubicBezTo>
                <a:cubicBezTo>
                  <a:pt x="66678" y="190713"/>
                  <a:pt x="-526" y="299721"/>
                  <a:pt x="3" y="305013"/>
                </a:cubicBezTo>
                <a:cubicBezTo>
                  <a:pt x="532" y="310305"/>
                  <a:pt x="70382" y="218759"/>
                  <a:pt x="92078" y="171663"/>
                </a:cubicBezTo>
                <a:cubicBezTo>
                  <a:pt x="113774" y="124567"/>
                  <a:pt x="133882" y="5505"/>
                  <a:pt x="133353" y="21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0917C9C3-3199-55FA-B48C-8BF57ECC6731}"/>
              </a:ext>
            </a:extLst>
          </p:cNvPr>
          <p:cNvSpPr/>
          <p:nvPr/>
        </p:nvSpPr>
        <p:spPr>
          <a:xfrm>
            <a:off x="2031993" y="5365587"/>
            <a:ext cx="36089" cy="343112"/>
          </a:xfrm>
          <a:custGeom>
            <a:avLst/>
            <a:gdLst>
              <a:gd name="connsiteX0" fmla="*/ 7 w 36089"/>
              <a:gd name="connsiteY0" fmla="*/ 6513 h 343112"/>
              <a:gd name="connsiteX1" fmla="*/ 31757 w 36089"/>
              <a:gd name="connsiteY1" fmla="*/ 282738 h 343112"/>
              <a:gd name="connsiteX2" fmla="*/ 22232 w 36089"/>
              <a:gd name="connsiteY2" fmla="*/ 330363 h 343112"/>
              <a:gd name="connsiteX3" fmla="*/ 34932 w 36089"/>
              <a:gd name="connsiteY3" fmla="*/ 108113 h 343112"/>
              <a:gd name="connsiteX4" fmla="*/ 7 w 36089"/>
              <a:gd name="connsiteY4" fmla="*/ 6513 h 343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89" h="343112">
                <a:moveTo>
                  <a:pt x="7" y="6513"/>
                </a:moveTo>
                <a:cubicBezTo>
                  <a:pt x="-522" y="35617"/>
                  <a:pt x="28053" y="228763"/>
                  <a:pt x="31757" y="282738"/>
                </a:cubicBezTo>
                <a:cubicBezTo>
                  <a:pt x="35461" y="336713"/>
                  <a:pt x="21703" y="359467"/>
                  <a:pt x="22232" y="330363"/>
                </a:cubicBezTo>
                <a:cubicBezTo>
                  <a:pt x="22761" y="301259"/>
                  <a:pt x="40753" y="164205"/>
                  <a:pt x="34932" y="108113"/>
                </a:cubicBezTo>
                <a:cubicBezTo>
                  <a:pt x="29111" y="52021"/>
                  <a:pt x="536" y="-22591"/>
                  <a:pt x="7" y="6513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1AC5D507-0B60-BAD3-21D5-7606BEAB39D4}"/>
              </a:ext>
            </a:extLst>
          </p:cNvPr>
          <p:cNvSpPr/>
          <p:nvPr/>
        </p:nvSpPr>
        <p:spPr>
          <a:xfrm>
            <a:off x="1862684" y="5733551"/>
            <a:ext cx="201163" cy="54570"/>
          </a:xfrm>
          <a:custGeom>
            <a:avLst/>
            <a:gdLst>
              <a:gd name="connsiteX0" fmla="*/ 1041 w 201163"/>
              <a:gd name="connsiteY0" fmla="*/ 54474 h 54570"/>
              <a:gd name="connsiteX1" fmla="*/ 112166 w 201163"/>
              <a:gd name="connsiteY1" fmla="*/ 16374 h 54570"/>
              <a:gd name="connsiteX2" fmla="*/ 201066 w 201163"/>
              <a:gd name="connsiteY2" fmla="*/ 13199 h 54570"/>
              <a:gd name="connsiteX3" fmla="*/ 128041 w 201163"/>
              <a:gd name="connsiteY3" fmla="*/ 3674 h 54570"/>
              <a:gd name="connsiteX4" fmla="*/ 58191 w 201163"/>
              <a:gd name="connsiteY4" fmla="*/ 3674 h 54570"/>
              <a:gd name="connsiteX5" fmla="*/ 1041 w 201163"/>
              <a:gd name="connsiteY5" fmla="*/ 54474 h 54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163" h="54570">
                <a:moveTo>
                  <a:pt x="1041" y="54474"/>
                </a:moveTo>
                <a:cubicBezTo>
                  <a:pt x="10037" y="56591"/>
                  <a:pt x="78828" y="23253"/>
                  <a:pt x="112166" y="16374"/>
                </a:cubicBezTo>
                <a:cubicBezTo>
                  <a:pt x="145504" y="9495"/>
                  <a:pt x="198420" y="15316"/>
                  <a:pt x="201066" y="13199"/>
                </a:cubicBezTo>
                <a:cubicBezTo>
                  <a:pt x="203712" y="11082"/>
                  <a:pt x="151854" y="5262"/>
                  <a:pt x="128041" y="3674"/>
                </a:cubicBezTo>
                <a:cubicBezTo>
                  <a:pt x="104228" y="2086"/>
                  <a:pt x="72478" y="-3734"/>
                  <a:pt x="58191" y="3674"/>
                </a:cubicBezTo>
                <a:cubicBezTo>
                  <a:pt x="43904" y="11082"/>
                  <a:pt x="-7955" y="52357"/>
                  <a:pt x="1041" y="54474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9DDA86CC-FDBD-C2F4-0A88-A1E16DAE95C8}"/>
              </a:ext>
            </a:extLst>
          </p:cNvPr>
          <p:cNvSpPr/>
          <p:nvPr/>
        </p:nvSpPr>
        <p:spPr>
          <a:xfrm>
            <a:off x="2089081" y="5295784"/>
            <a:ext cx="64010" cy="403607"/>
          </a:xfrm>
          <a:custGeom>
            <a:avLst/>
            <a:gdLst>
              <a:gd name="connsiteX0" fmla="*/ 69 w 64010"/>
              <a:gd name="connsiteY0" fmla="*/ 116 h 403607"/>
              <a:gd name="connsiteX1" fmla="*/ 50869 w 64010"/>
              <a:gd name="connsiteY1" fmla="*/ 266816 h 403607"/>
              <a:gd name="connsiteX2" fmla="*/ 38169 w 64010"/>
              <a:gd name="connsiteY2" fmla="*/ 403341 h 403607"/>
              <a:gd name="connsiteX3" fmla="*/ 63569 w 64010"/>
              <a:gd name="connsiteY3" fmla="*/ 235066 h 403607"/>
              <a:gd name="connsiteX4" fmla="*/ 69 w 64010"/>
              <a:gd name="connsiteY4" fmla="*/ 116 h 40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10" h="403607">
                <a:moveTo>
                  <a:pt x="69" y="116"/>
                </a:moveTo>
                <a:cubicBezTo>
                  <a:pt x="-2048" y="5408"/>
                  <a:pt x="44519" y="199612"/>
                  <a:pt x="50869" y="266816"/>
                </a:cubicBezTo>
                <a:cubicBezTo>
                  <a:pt x="57219" y="334020"/>
                  <a:pt x="36052" y="408633"/>
                  <a:pt x="38169" y="403341"/>
                </a:cubicBezTo>
                <a:cubicBezTo>
                  <a:pt x="40286" y="398049"/>
                  <a:pt x="67802" y="298566"/>
                  <a:pt x="63569" y="235066"/>
                </a:cubicBezTo>
                <a:cubicBezTo>
                  <a:pt x="59336" y="171566"/>
                  <a:pt x="2186" y="-5176"/>
                  <a:pt x="69" y="116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0877D5CC-78F7-4775-C409-97B078D6A55B}"/>
              </a:ext>
            </a:extLst>
          </p:cNvPr>
          <p:cNvSpPr/>
          <p:nvPr/>
        </p:nvSpPr>
        <p:spPr>
          <a:xfrm>
            <a:off x="2085966" y="5803512"/>
            <a:ext cx="323663" cy="928958"/>
          </a:xfrm>
          <a:custGeom>
            <a:avLst/>
            <a:gdLst>
              <a:gd name="connsiteX0" fmla="*/ 9 w 323663"/>
              <a:gd name="connsiteY0" fmla="*/ 388 h 928958"/>
              <a:gd name="connsiteX1" fmla="*/ 57159 w 323663"/>
              <a:gd name="connsiteY1" fmla="*/ 311538 h 928958"/>
              <a:gd name="connsiteX2" fmla="*/ 320684 w 323663"/>
              <a:gd name="connsiteY2" fmla="*/ 921138 h 928958"/>
              <a:gd name="connsiteX3" fmla="*/ 190509 w 323663"/>
              <a:gd name="connsiteY3" fmla="*/ 638563 h 928958"/>
              <a:gd name="connsiteX4" fmla="*/ 53984 w 323663"/>
              <a:gd name="connsiteY4" fmla="*/ 368688 h 928958"/>
              <a:gd name="connsiteX5" fmla="*/ 9 w 323663"/>
              <a:gd name="connsiteY5" fmla="*/ 388 h 92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663" h="928958">
                <a:moveTo>
                  <a:pt x="9" y="388"/>
                </a:moveTo>
                <a:cubicBezTo>
                  <a:pt x="538" y="-9137"/>
                  <a:pt x="3713" y="158080"/>
                  <a:pt x="57159" y="311538"/>
                </a:cubicBezTo>
                <a:cubicBezTo>
                  <a:pt x="110605" y="464996"/>
                  <a:pt x="298459" y="866634"/>
                  <a:pt x="320684" y="921138"/>
                </a:cubicBezTo>
                <a:cubicBezTo>
                  <a:pt x="342909" y="975642"/>
                  <a:pt x="234959" y="730638"/>
                  <a:pt x="190509" y="638563"/>
                </a:cubicBezTo>
                <a:cubicBezTo>
                  <a:pt x="146059" y="546488"/>
                  <a:pt x="85734" y="471875"/>
                  <a:pt x="53984" y="368688"/>
                </a:cubicBezTo>
                <a:cubicBezTo>
                  <a:pt x="22234" y="265501"/>
                  <a:pt x="-520" y="9913"/>
                  <a:pt x="9" y="388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8153ED2F-E715-D727-1846-35D647DBE924}"/>
              </a:ext>
            </a:extLst>
          </p:cNvPr>
          <p:cNvSpPr/>
          <p:nvPr/>
        </p:nvSpPr>
        <p:spPr>
          <a:xfrm>
            <a:off x="1873554" y="6994420"/>
            <a:ext cx="634539" cy="137885"/>
          </a:xfrm>
          <a:custGeom>
            <a:avLst/>
            <a:gdLst>
              <a:gd name="connsiteX0" fmla="*/ 2871 w 634539"/>
              <a:gd name="connsiteY0" fmla="*/ 69955 h 137885"/>
              <a:gd name="connsiteX1" fmla="*/ 355296 w 634539"/>
              <a:gd name="connsiteY1" fmla="*/ 136630 h 137885"/>
              <a:gd name="connsiteX2" fmla="*/ 631521 w 634539"/>
              <a:gd name="connsiteY2" fmla="*/ 105 h 137885"/>
              <a:gd name="connsiteX3" fmla="*/ 488646 w 634539"/>
              <a:gd name="connsiteY3" fmla="*/ 114405 h 137885"/>
              <a:gd name="connsiteX4" fmla="*/ 275921 w 634539"/>
              <a:gd name="connsiteY4" fmla="*/ 136630 h 137885"/>
              <a:gd name="connsiteX5" fmla="*/ 193371 w 634539"/>
              <a:gd name="connsiteY5" fmla="*/ 104880 h 137885"/>
              <a:gd name="connsiteX6" fmla="*/ 2871 w 634539"/>
              <a:gd name="connsiteY6" fmla="*/ 69955 h 137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539" h="137885">
                <a:moveTo>
                  <a:pt x="2871" y="69955"/>
                </a:moveTo>
                <a:cubicBezTo>
                  <a:pt x="29859" y="75247"/>
                  <a:pt x="250521" y="148272"/>
                  <a:pt x="355296" y="136630"/>
                </a:cubicBezTo>
                <a:cubicBezTo>
                  <a:pt x="460071" y="124988"/>
                  <a:pt x="609296" y="3809"/>
                  <a:pt x="631521" y="105"/>
                </a:cubicBezTo>
                <a:cubicBezTo>
                  <a:pt x="653746" y="-3599"/>
                  <a:pt x="547913" y="91651"/>
                  <a:pt x="488646" y="114405"/>
                </a:cubicBezTo>
                <a:cubicBezTo>
                  <a:pt x="429379" y="137159"/>
                  <a:pt x="325133" y="138217"/>
                  <a:pt x="275921" y="136630"/>
                </a:cubicBezTo>
                <a:cubicBezTo>
                  <a:pt x="226709" y="135043"/>
                  <a:pt x="239938" y="120755"/>
                  <a:pt x="193371" y="104880"/>
                </a:cubicBezTo>
                <a:cubicBezTo>
                  <a:pt x="146804" y="89005"/>
                  <a:pt x="-24117" y="64663"/>
                  <a:pt x="2871" y="6995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742B46D5-630B-BABB-6BAA-718861AE8484}"/>
              </a:ext>
            </a:extLst>
          </p:cNvPr>
          <p:cNvSpPr/>
          <p:nvPr/>
        </p:nvSpPr>
        <p:spPr>
          <a:xfrm>
            <a:off x="2155263" y="5400498"/>
            <a:ext cx="113934" cy="267016"/>
          </a:xfrm>
          <a:custGeom>
            <a:avLst/>
            <a:gdLst>
              <a:gd name="connsiteX0" fmla="*/ 92637 w 113934"/>
              <a:gd name="connsiteY0" fmla="*/ 177 h 267016"/>
              <a:gd name="connsiteX1" fmla="*/ 67237 w 113934"/>
              <a:gd name="connsiteY1" fmla="*/ 133527 h 267016"/>
              <a:gd name="connsiteX2" fmla="*/ 562 w 113934"/>
              <a:gd name="connsiteY2" fmla="*/ 266877 h 267016"/>
              <a:gd name="connsiteX3" fmla="*/ 108512 w 113934"/>
              <a:gd name="connsiteY3" fmla="*/ 108127 h 267016"/>
              <a:gd name="connsiteX4" fmla="*/ 92637 w 113934"/>
              <a:gd name="connsiteY4" fmla="*/ 177 h 26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934" h="267016">
                <a:moveTo>
                  <a:pt x="92637" y="177"/>
                </a:moveTo>
                <a:cubicBezTo>
                  <a:pt x="85758" y="4410"/>
                  <a:pt x="82583" y="89077"/>
                  <a:pt x="67237" y="133527"/>
                </a:cubicBezTo>
                <a:cubicBezTo>
                  <a:pt x="51891" y="177977"/>
                  <a:pt x="-6317" y="271110"/>
                  <a:pt x="562" y="266877"/>
                </a:cubicBezTo>
                <a:cubicBezTo>
                  <a:pt x="7441" y="262644"/>
                  <a:pt x="92108" y="147814"/>
                  <a:pt x="108512" y="108127"/>
                </a:cubicBezTo>
                <a:cubicBezTo>
                  <a:pt x="124916" y="68440"/>
                  <a:pt x="99516" y="-4056"/>
                  <a:pt x="92637" y="177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B0993571-BE4F-B951-1302-3D0C1FFF0F7C}"/>
              </a:ext>
            </a:extLst>
          </p:cNvPr>
          <p:cNvSpPr/>
          <p:nvPr/>
        </p:nvSpPr>
        <p:spPr>
          <a:xfrm>
            <a:off x="2254403" y="5555901"/>
            <a:ext cx="184240" cy="444897"/>
          </a:xfrm>
          <a:custGeom>
            <a:avLst/>
            <a:gdLst>
              <a:gd name="connsiteX0" fmla="*/ 183997 w 184240"/>
              <a:gd name="connsiteY0" fmla="*/ 349 h 444897"/>
              <a:gd name="connsiteX1" fmla="*/ 44297 w 184240"/>
              <a:gd name="connsiteY1" fmla="*/ 181324 h 444897"/>
              <a:gd name="connsiteX2" fmla="*/ 25247 w 184240"/>
              <a:gd name="connsiteY2" fmla="*/ 251174 h 444897"/>
              <a:gd name="connsiteX3" fmla="*/ 31597 w 184240"/>
              <a:gd name="connsiteY3" fmla="*/ 444849 h 444897"/>
              <a:gd name="connsiteX4" fmla="*/ 6197 w 184240"/>
              <a:gd name="connsiteY4" fmla="*/ 232124 h 444897"/>
              <a:gd name="connsiteX5" fmla="*/ 183997 w 184240"/>
              <a:gd name="connsiteY5" fmla="*/ 349 h 444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240" h="444897">
                <a:moveTo>
                  <a:pt x="183997" y="349"/>
                </a:moveTo>
                <a:cubicBezTo>
                  <a:pt x="190347" y="-8118"/>
                  <a:pt x="70755" y="139520"/>
                  <a:pt x="44297" y="181324"/>
                </a:cubicBezTo>
                <a:cubicBezTo>
                  <a:pt x="17839" y="223128"/>
                  <a:pt x="27364" y="207253"/>
                  <a:pt x="25247" y="251174"/>
                </a:cubicBezTo>
                <a:cubicBezTo>
                  <a:pt x="23130" y="295095"/>
                  <a:pt x="34772" y="448024"/>
                  <a:pt x="31597" y="444849"/>
                </a:cubicBezTo>
                <a:cubicBezTo>
                  <a:pt x="28422" y="441674"/>
                  <a:pt x="-16028" y="303032"/>
                  <a:pt x="6197" y="232124"/>
                </a:cubicBezTo>
                <a:cubicBezTo>
                  <a:pt x="28422" y="161216"/>
                  <a:pt x="177647" y="8816"/>
                  <a:pt x="183997" y="349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6BB7982F-3147-39DF-5240-8FF36CDE0CED}"/>
              </a:ext>
            </a:extLst>
          </p:cNvPr>
          <p:cNvSpPr/>
          <p:nvPr/>
        </p:nvSpPr>
        <p:spPr>
          <a:xfrm>
            <a:off x="2422050" y="5640228"/>
            <a:ext cx="76706" cy="706606"/>
          </a:xfrm>
          <a:custGeom>
            <a:avLst/>
            <a:gdLst>
              <a:gd name="connsiteX0" fmla="*/ 57625 w 76706"/>
              <a:gd name="connsiteY0" fmla="*/ 1747 h 706606"/>
              <a:gd name="connsiteX1" fmla="*/ 25875 w 76706"/>
              <a:gd name="connsiteY1" fmla="*/ 258922 h 706606"/>
              <a:gd name="connsiteX2" fmla="*/ 10000 w 76706"/>
              <a:gd name="connsiteY2" fmla="*/ 389097 h 706606"/>
              <a:gd name="connsiteX3" fmla="*/ 76675 w 76706"/>
              <a:gd name="connsiteY3" fmla="*/ 706597 h 706606"/>
              <a:gd name="connsiteX4" fmla="*/ 475 w 76706"/>
              <a:gd name="connsiteY4" fmla="*/ 398622 h 706606"/>
              <a:gd name="connsiteX5" fmla="*/ 57625 w 76706"/>
              <a:gd name="connsiteY5" fmla="*/ 1747 h 70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706" h="706606">
                <a:moveTo>
                  <a:pt x="57625" y="1747"/>
                </a:moveTo>
                <a:cubicBezTo>
                  <a:pt x="61858" y="-21536"/>
                  <a:pt x="33813" y="194364"/>
                  <a:pt x="25875" y="258922"/>
                </a:cubicBezTo>
                <a:cubicBezTo>
                  <a:pt x="17937" y="323480"/>
                  <a:pt x="1533" y="314484"/>
                  <a:pt x="10000" y="389097"/>
                </a:cubicBezTo>
                <a:cubicBezTo>
                  <a:pt x="18467" y="463710"/>
                  <a:pt x="78262" y="705010"/>
                  <a:pt x="76675" y="706597"/>
                </a:cubicBezTo>
                <a:cubicBezTo>
                  <a:pt x="75088" y="708184"/>
                  <a:pt x="6825" y="512393"/>
                  <a:pt x="475" y="398622"/>
                </a:cubicBezTo>
                <a:cubicBezTo>
                  <a:pt x="-5875" y="284851"/>
                  <a:pt x="53392" y="25030"/>
                  <a:pt x="57625" y="1747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DA2EF6C9-9E72-325C-78DA-D94F653FC837}"/>
              </a:ext>
            </a:extLst>
          </p:cNvPr>
          <p:cNvSpPr/>
          <p:nvPr/>
        </p:nvSpPr>
        <p:spPr>
          <a:xfrm>
            <a:off x="1530129" y="7390006"/>
            <a:ext cx="75274" cy="1028503"/>
          </a:xfrm>
          <a:custGeom>
            <a:avLst/>
            <a:gdLst>
              <a:gd name="connsiteX0" fmla="*/ 73246 w 75274"/>
              <a:gd name="connsiteY0" fmla="*/ 10919 h 1028503"/>
              <a:gd name="connsiteX1" fmla="*/ 221 w 75274"/>
              <a:gd name="connsiteY1" fmla="*/ 1017394 h 1028503"/>
              <a:gd name="connsiteX2" fmla="*/ 51021 w 75274"/>
              <a:gd name="connsiteY2" fmla="*/ 515744 h 1028503"/>
              <a:gd name="connsiteX3" fmla="*/ 73246 w 75274"/>
              <a:gd name="connsiteY3" fmla="*/ 10919 h 1028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274" h="1028503">
                <a:moveTo>
                  <a:pt x="73246" y="10919"/>
                </a:moveTo>
                <a:cubicBezTo>
                  <a:pt x="64779" y="94527"/>
                  <a:pt x="3925" y="933257"/>
                  <a:pt x="221" y="1017394"/>
                </a:cubicBezTo>
                <a:cubicBezTo>
                  <a:pt x="-3483" y="1101531"/>
                  <a:pt x="40438" y="685607"/>
                  <a:pt x="51021" y="515744"/>
                </a:cubicBezTo>
                <a:cubicBezTo>
                  <a:pt x="61604" y="345882"/>
                  <a:pt x="81713" y="-72689"/>
                  <a:pt x="73246" y="109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4182FB24-77F5-7D28-574E-B94B9126727F}"/>
              </a:ext>
            </a:extLst>
          </p:cNvPr>
          <p:cNvSpPr/>
          <p:nvPr/>
        </p:nvSpPr>
        <p:spPr>
          <a:xfrm>
            <a:off x="1336031" y="8514970"/>
            <a:ext cx="207421" cy="1312307"/>
          </a:xfrm>
          <a:custGeom>
            <a:avLst/>
            <a:gdLst>
              <a:gd name="connsiteX0" fmla="*/ 207019 w 207421"/>
              <a:gd name="connsiteY0" fmla="*/ 380 h 1312307"/>
              <a:gd name="connsiteX1" fmla="*/ 70494 w 207421"/>
              <a:gd name="connsiteY1" fmla="*/ 813180 h 1312307"/>
              <a:gd name="connsiteX2" fmla="*/ 644 w 207421"/>
              <a:gd name="connsiteY2" fmla="*/ 1311655 h 1312307"/>
              <a:gd name="connsiteX3" fmla="*/ 108594 w 207421"/>
              <a:gd name="connsiteY3" fmla="*/ 714755 h 1312307"/>
              <a:gd name="connsiteX4" fmla="*/ 207019 w 207421"/>
              <a:gd name="connsiteY4" fmla="*/ 380 h 131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421" h="1312307">
                <a:moveTo>
                  <a:pt x="207019" y="380"/>
                </a:moveTo>
                <a:cubicBezTo>
                  <a:pt x="200669" y="16784"/>
                  <a:pt x="104890" y="594634"/>
                  <a:pt x="70494" y="813180"/>
                </a:cubicBezTo>
                <a:cubicBezTo>
                  <a:pt x="36098" y="1031726"/>
                  <a:pt x="-5706" y="1328059"/>
                  <a:pt x="644" y="1311655"/>
                </a:cubicBezTo>
                <a:cubicBezTo>
                  <a:pt x="6994" y="1295251"/>
                  <a:pt x="74198" y="926951"/>
                  <a:pt x="108594" y="714755"/>
                </a:cubicBezTo>
                <a:cubicBezTo>
                  <a:pt x="142990" y="502559"/>
                  <a:pt x="213369" y="-16024"/>
                  <a:pt x="207019" y="38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18B2ABAB-84A1-EE91-FE29-27B40EEF75D8}"/>
              </a:ext>
            </a:extLst>
          </p:cNvPr>
          <p:cNvSpPr/>
          <p:nvPr/>
        </p:nvSpPr>
        <p:spPr>
          <a:xfrm>
            <a:off x="2440566" y="9060752"/>
            <a:ext cx="64527" cy="1274528"/>
          </a:xfrm>
          <a:custGeom>
            <a:avLst/>
            <a:gdLst>
              <a:gd name="connsiteX0" fmla="*/ 7359 w 64527"/>
              <a:gd name="connsiteY0" fmla="*/ 698 h 1274528"/>
              <a:gd name="connsiteX1" fmla="*/ 10534 w 64527"/>
              <a:gd name="connsiteY1" fmla="*/ 569023 h 1274528"/>
              <a:gd name="connsiteX2" fmla="*/ 64509 w 64527"/>
              <a:gd name="connsiteY2" fmla="*/ 1273873 h 1274528"/>
              <a:gd name="connsiteX3" fmla="*/ 4184 w 64527"/>
              <a:gd name="connsiteY3" fmla="*/ 683323 h 1274528"/>
              <a:gd name="connsiteX4" fmla="*/ 7359 w 64527"/>
              <a:gd name="connsiteY4" fmla="*/ 698 h 127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527" h="1274528">
                <a:moveTo>
                  <a:pt x="7359" y="698"/>
                </a:moveTo>
                <a:cubicBezTo>
                  <a:pt x="8417" y="-18352"/>
                  <a:pt x="1009" y="356827"/>
                  <a:pt x="10534" y="569023"/>
                </a:cubicBezTo>
                <a:cubicBezTo>
                  <a:pt x="20059" y="781219"/>
                  <a:pt x="65567" y="1254823"/>
                  <a:pt x="64509" y="1273873"/>
                </a:cubicBezTo>
                <a:cubicBezTo>
                  <a:pt x="63451" y="1292923"/>
                  <a:pt x="14767" y="891815"/>
                  <a:pt x="4184" y="683323"/>
                </a:cubicBezTo>
                <a:cubicBezTo>
                  <a:pt x="-6399" y="474831"/>
                  <a:pt x="6301" y="19748"/>
                  <a:pt x="7359" y="69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E2221CE8-0E5E-387A-7492-B14435B9A2EA}"/>
              </a:ext>
            </a:extLst>
          </p:cNvPr>
          <p:cNvSpPr/>
          <p:nvPr/>
        </p:nvSpPr>
        <p:spPr>
          <a:xfrm>
            <a:off x="1098249" y="9823095"/>
            <a:ext cx="226392" cy="1307517"/>
          </a:xfrm>
          <a:custGeom>
            <a:avLst/>
            <a:gdLst>
              <a:gd name="connsiteX0" fmla="*/ 225726 w 226392"/>
              <a:gd name="connsiteY0" fmla="*/ 355 h 1307517"/>
              <a:gd name="connsiteX1" fmla="*/ 117776 w 226392"/>
              <a:gd name="connsiteY1" fmla="*/ 606780 h 1307517"/>
              <a:gd name="connsiteX2" fmla="*/ 35226 w 226392"/>
              <a:gd name="connsiteY2" fmla="*/ 1003655 h 1307517"/>
              <a:gd name="connsiteX3" fmla="*/ 6651 w 226392"/>
              <a:gd name="connsiteY3" fmla="*/ 1292580 h 1307517"/>
              <a:gd name="connsiteX4" fmla="*/ 155876 w 226392"/>
              <a:gd name="connsiteY4" fmla="*/ 530580 h 1307517"/>
              <a:gd name="connsiteX5" fmla="*/ 225726 w 226392"/>
              <a:gd name="connsiteY5" fmla="*/ 355 h 1307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392" h="1307517">
                <a:moveTo>
                  <a:pt x="225726" y="355"/>
                </a:moveTo>
                <a:cubicBezTo>
                  <a:pt x="219376" y="13055"/>
                  <a:pt x="149526" y="439563"/>
                  <a:pt x="117776" y="606780"/>
                </a:cubicBezTo>
                <a:cubicBezTo>
                  <a:pt x="86026" y="773997"/>
                  <a:pt x="53747" y="889355"/>
                  <a:pt x="35226" y="1003655"/>
                </a:cubicBezTo>
                <a:cubicBezTo>
                  <a:pt x="16705" y="1117955"/>
                  <a:pt x="-13457" y="1371426"/>
                  <a:pt x="6651" y="1292580"/>
                </a:cubicBezTo>
                <a:cubicBezTo>
                  <a:pt x="26759" y="1213734"/>
                  <a:pt x="119893" y="743305"/>
                  <a:pt x="155876" y="530580"/>
                </a:cubicBezTo>
                <a:cubicBezTo>
                  <a:pt x="191859" y="317855"/>
                  <a:pt x="232076" y="-12345"/>
                  <a:pt x="225726" y="35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8D62C370-5142-801F-7339-9C16F78B1F60}"/>
              </a:ext>
            </a:extLst>
          </p:cNvPr>
          <p:cNvSpPr/>
          <p:nvPr/>
        </p:nvSpPr>
        <p:spPr>
          <a:xfrm>
            <a:off x="2584442" y="11372848"/>
            <a:ext cx="312315" cy="1085854"/>
          </a:xfrm>
          <a:custGeom>
            <a:avLst/>
            <a:gdLst>
              <a:gd name="connsiteX0" fmla="*/ 307983 w 312315"/>
              <a:gd name="connsiteY0" fmla="*/ 2 h 1085854"/>
              <a:gd name="connsiteX1" fmla="*/ 276233 w 312315"/>
              <a:gd name="connsiteY1" fmla="*/ 561977 h 1085854"/>
              <a:gd name="connsiteX2" fmla="*/ 8 w 312315"/>
              <a:gd name="connsiteY2" fmla="*/ 1085852 h 1085854"/>
              <a:gd name="connsiteX3" fmla="*/ 266708 w 312315"/>
              <a:gd name="connsiteY3" fmla="*/ 555627 h 1085854"/>
              <a:gd name="connsiteX4" fmla="*/ 307983 w 312315"/>
              <a:gd name="connsiteY4" fmla="*/ 2 h 108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315" h="1085854">
                <a:moveTo>
                  <a:pt x="307983" y="2"/>
                </a:moveTo>
                <a:cubicBezTo>
                  <a:pt x="309571" y="1060"/>
                  <a:pt x="327562" y="381002"/>
                  <a:pt x="276233" y="561977"/>
                </a:cubicBezTo>
                <a:cubicBezTo>
                  <a:pt x="224904" y="742952"/>
                  <a:pt x="1596" y="1086910"/>
                  <a:pt x="8" y="1085852"/>
                </a:cubicBezTo>
                <a:cubicBezTo>
                  <a:pt x="-1580" y="1084794"/>
                  <a:pt x="212733" y="735014"/>
                  <a:pt x="266708" y="555627"/>
                </a:cubicBezTo>
                <a:cubicBezTo>
                  <a:pt x="320683" y="376240"/>
                  <a:pt x="306395" y="-1056"/>
                  <a:pt x="307983" y="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2E4DA479-0A3F-C93D-C7F4-488B3075EB21}"/>
              </a:ext>
            </a:extLst>
          </p:cNvPr>
          <p:cNvSpPr/>
          <p:nvPr/>
        </p:nvSpPr>
        <p:spPr>
          <a:xfrm>
            <a:off x="2616060" y="11207618"/>
            <a:ext cx="54851" cy="756140"/>
          </a:xfrm>
          <a:custGeom>
            <a:avLst/>
            <a:gdLst>
              <a:gd name="connsiteX0" fmla="*/ 31890 w 54851"/>
              <a:gd name="connsiteY0" fmla="*/ 132 h 756140"/>
              <a:gd name="connsiteX1" fmla="*/ 54115 w 54851"/>
              <a:gd name="connsiteY1" fmla="*/ 470032 h 756140"/>
              <a:gd name="connsiteX2" fmla="*/ 140 w 54851"/>
              <a:gd name="connsiteY2" fmla="*/ 755782 h 756140"/>
              <a:gd name="connsiteX3" fmla="*/ 38240 w 54851"/>
              <a:gd name="connsiteY3" fmla="*/ 517657 h 756140"/>
              <a:gd name="connsiteX4" fmla="*/ 31890 w 54851"/>
              <a:gd name="connsiteY4" fmla="*/ 132 h 756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51" h="756140">
                <a:moveTo>
                  <a:pt x="31890" y="132"/>
                </a:moveTo>
                <a:cubicBezTo>
                  <a:pt x="34536" y="-7805"/>
                  <a:pt x="59407" y="344090"/>
                  <a:pt x="54115" y="470032"/>
                </a:cubicBezTo>
                <a:cubicBezTo>
                  <a:pt x="48823" y="595974"/>
                  <a:pt x="2786" y="747845"/>
                  <a:pt x="140" y="755782"/>
                </a:cubicBezTo>
                <a:cubicBezTo>
                  <a:pt x="-2506" y="763719"/>
                  <a:pt x="32948" y="638307"/>
                  <a:pt x="38240" y="517657"/>
                </a:cubicBezTo>
                <a:cubicBezTo>
                  <a:pt x="43532" y="397007"/>
                  <a:pt x="29244" y="8069"/>
                  <a:pt x="31890" y="13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306B73C5-BF92-E94C-92A7-754DC6961634}"/>
              </a:ext>
            </a:extLst>
          </p:cNvPr>
          <p:cNvSpPr/>
          <p:nvPr/>
        </p:nvSpPr>
        <p:spPr>
          <a:xfrm>
            <a:off x="2539726" y="10357597"/>
            <a:ext cx="124186" cy="909923"/>
          </a:xfrm>
          <a:custGeom>
            <a:avLst/>
            <a:gdLst>
              <a:gd name="connsiteX0" fmla="*/ 274 w 124186"/>
              <a:gd name="connsiteY0" fmla="*/ 8778 h 909923"/>
              <a:gd name="connsiteX1" fmla="*/ 47899 w 124186"/>
              <a:gd name="connsiteY1" fmla="*/ 545353 h 909923"/>
              <a:gd name="connsiteX2" fmla="*/ 124099 w 124186"/>
              <a:gd name="connsiteY2" fmla="*/ 904128 h 909923"/>
              <a:gd name="connsiteX3" fmla="*/ 32024 w 124186"/>
              <a:gd name="connsiteY3" fmla="*/ 259603 h 909923"/>
              <a:gd name="connsiteX4" fmla="*/ 274 w 124186"/>
              <a:gd name="connsiteY4" fmla="*/ 8778 h 90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186" h="909923">
                <a:moveTo>
                  <a:pt x="274" y="8778"/>
                </a:moveTo>
                <a:cubicBezTo>
                  <a:pt x="2920" y="56403"/>
                  <a:pt x="27262" y="396128"/>
                  <a:pt x="47899" y="545353"/>
                </a:cubicBezTo>
                <a:cubicBezTo>
                  <a:pt x="68536" y="694578"/>
                  <a:pt x="126745" y="951753"/>
                  <a:pt x="124099" y="904128"/>
                </a:cubicBezTo>
                <a:cubicBezTo>
                  <a:pt x="121453" y="856503"/>
                  <a:pt x="49486" y="403007"/>
                  <a:pt x="32024" y="259603"/>
                </a:cubicBezTo>
                <a:cubicBezTo>
                  <a:pt x="14562" y="116199"/>
                  <a:pt x="-2372" y="-38847"/>
                  <a:pt x="274" y="877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F56E5318-0651-F459-05B3-BB8B947B1291}"/>
              </a:ext>
            </a:extLst>
          </p:cNvPr>
          <p:cNvSpPr/>
          <p:nvPr/>
        </p:nvSpPr>
        <p:spPr>
          <a:xfrm>
            <a:off x="1023363" y="11180461"/>
            <a:ext cx="238380" cy="1325179"/>
          </a:xfrm>
          <a:custGeom>
            <a:avLst/>
            <a:gdLst>
              <a:gd name="connsiteX0" fmla="*/ 62487 w 238380"/>
              <a:gd name="connsiteY0" fmla="*/ 1889 h 1325179"/>
              <a:gd name="connsiteX1" fmla="*/ 5337 w 238380"/>
              <a:gd name="connsiteY1" fmla="*/ 341614 h 1325179"/>
              <a:gd name="connsiteX2" fmla="*/ 94237 w 238380"/>
              <a:gd name="connsiteY2" fmla="*/ 830564 h 1325179"/>
              <a:gd name="connsiteX3" fmla="*/ 237112 w 238380"/>
              <a:gd name="connsiteY3" fmla="*/ 1319514 h 1325179"/>
              <a:gd name="connsiteX4" fmla="*/ 5337 w 238380"/>
              <a:gd name="connsiteY4" fmla="*/ 490839 h 1325179"/>
              <a:gd name="connsiteX5" fmla="*/ 62487 w 238380"/>
              <a:gd name="connsiteY5" fmla="*/ 1889 h 132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380" h="1325179">
                <a:moveTo>
                  <a:pt x="62487" y="1889"/>
                </a:moveTo>
                <a:cubicBezTo>
                  <a:pt x="62487" y="-22982"/>
                  <a:pt x="45" y="203502"/>
                  <a:pt x="5337" y="341614"/>
                </a:cubicBezTo>
                <a:cubicBezTo>
                  <a:pt x="10629" y="479726"/>
                  <a:pt x="55608" y="667581"/>
                  <a:pt x="94237" y="830564"/>
                </a:cubicBezTo>
                <a:cubicBezTo>
                  <a:pt x="132866" y="993547"/>
                  <a:pt x="251929" y="1376135"/>
                  <a:pt x="237112" y="1319514"/>
                </a:cubicBezTo>
                <a:cubicBezTo>
                  <a:pt x="222295" y="1262893"/>
                  <a:pt x="32325" y="709385"/>
                  <a:pt x="5337" y="490839"/>
                </a:cubicBezTo>
                <a:cubicBezTo>
                  <a:pt x="-21651" y="272293"/>
                  <a:pt x="62487" y="26760"/>
                  <a:pt x="62487" y="188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FE1A964A-BF2E-12E4-053C-852799C117A6}"/>
              </a:ext>
            </a:extLst>
          </p:cNvPr>
          <p:cNvSpPr/>
          <p:nvPr/>
        </p:nvSpPr>
        <p:spPr>
          <a:xfrm>
            <a:off x="1936739" y="12487169"/>
            <a:ext cx="517597" cy="422530"/>
          </a:xfrm>
          <a:custGeom>
            <a:avLst/>
            <a:gdLst>
              <a:gd name="connsiteX0" fmla="*/ 517536 w 517597"/>
              <a:gd name="connsiteY0" fmla="*/ 106 h 422530"/>
              <a:gd name="connsiteX1" fmla="*/ 381011 w 517597"/>
              <a:gd name="connsiteY1" fmla="*/ 222356 h 422530"/>
              <a:gd name="connsiteX2" fmla="*/ 11 w 517597"/>
              <a:gd name="connsiteY2" fmla="*/ 422381 h 422530"/>
              <a:gd name="connsiteX3" fmla="*/ 368311 w 517597"/>
              <a:gd name="connsiteY3" fmla="*/ 250931 h 422530"/>
              <a:gd name="connsiteX4" fmla="*/ 517536 w 517597"/>
              <a:gd name="connsiteY4" fmla="*/ 106 h 422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597" h="422530">
                <a:moveTo>
                  <a:pt x="517536" y="106"/>
                </a:moveTo>
                <a:cubicBezTo>
                  <a:pt x="519653" y="-4656"/>
                  <a:pt x="467265" y="151977"/>
                  <a:pt x="381011" y="222356"/>
                </a:cubicBezTo>
                <a:cubicBezTo>
                  <a:pt x="294757" y="292735"/>
                  <a:pt x="2128" y="417619"/>
                  <a:pt x="11" y="422381"/>
                </a:cubicBezTo>
                <a:cubicBezTo>
                  <a:pt x="-2106" y="427143"/>
                  <a:pt x="281528" y="317077"/>
                  <a:pt x="368311" y="250931"/>
                </a:cubicBezTo>
                <a:cubicBezTo>
                  <a:pt x="455094" y="184785"/>
                  <a:pt x="515419" y="4868"/>
                  <a:pt x="517536" y="10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05F8B105-5B83-2371-DE4A-1EAB18DDFAD1}"/>
              </a:ext>
            </a:extLst>
          </p:cNvPr>
          <p:cNvSpPr/>
          <p:nvPr/>
        </p:nvSpPr>
        <p:spPr>
          <a:xfrm>
            <a:off x="1302211" y="12521203"/>
            <a:ext cx="264774" cy="326728"/>
          </a:xfrm>
          <a:custGeom>
            <a:avLst/>
            <a:gdLst>
              <a:gd name="connsiteX0" fmla="*/ 2714 w 264774"/>
              <a:gd name="connsiteY0" fmla="*/ 7347 h 326728"/>
              <a:gd name="connsiteX1" fmla="*/ 202739 w 264774"/>
              <a:gd name="connsiteY1" fmla="*/ 274047 h 326728"/>
              <a:gd name="connsiteX2" fmla="*/ 259889 w 264774"/>
              <a:gd name="connsiteY2" fmla="*/ 312147 h 326728"/>
              <a:gd name="connsiteX3" fmla="*/ 97964 w 264774"/>
              <a:gd name="connsiteY3" fmla="*/ 96247 h 326728"/>
              <a:gd name="connsiteX4" fmla="*/ 2714 w 264774"/>
              <a:gd name="connsiteY4" fmla="*/ 7347 h 32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774" h="326728">
                <a:moveTo>
                  <a:pt x="2714" y="7347"/>
                </a:moveTo>
                <a:cubicBezTo>
                  <a:pt x="20176" y="36980"/>
                  <a:pt x="159877" y="223247"/>
                  <a:pt x="202739" y="274047"/>
                </a:cubicBezTo>
                <a:cubicBezTo>
                  <a:pt x="245601" y="324847"/>
                  <a:pt x="277351" y="341780"/>
                  <a:pt x="259889" y="312147"/>
                </a:cubicBezTo>
                <a:cubicBezTo>
                  <a:pt x="242427" y="282514"/>
                  <a:pt x="139768" y="148635"/>
                  <a:pt x="97964" y="96247"/>
                </a:cubicBezTo>
                <a:cubicBezTo>
                  <a:pt x="56160" y="43860"/>
                  <a:pt x="-14748" y="-22286"/>
                  <a:pt x="2714" y="73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CDE8581C-76D5-FE70-F368-7D7CA7E03D13}"/>
              </a:ext>
            </a:extLst>
          </p:cNvPr>
          <p:cNvSpPr/>
          <p:nvPr/>
        </p:nvSpPr>
        <p:spPr>
          <a:xfrm>
            <a:off x="2412673" y="11956940"/>
            <a:ext cx="129752" cy="460605"/>
          </a:xfrm>
          <a:custGeom>
            <a:avLst/>
            <a:gdLst>
              <a:gd name="connsiteX0" fmla="*/ 127327 w 129752"/>
              <a:gd name="connsiteY0" fmla="*/ 110 h 460605"/>
              <a:gd name="connsiteX1" fmla="*/ 76527 w 129752"/>
              <a:gd name="connsiteY1" fmla="*/ 250935 h 460605"/>
              <a:gd name="connsiteX2" fmla="*/ 327 w 129752"/>
              <a:gd name="connsiteY2" fmla="*/ 460485 h 460605"/>
              <a:gd name="connsiteX3" fmla="*/ 108277 w 129752"/>
              <a:gd name="connsiteY3" fmla="*/ 222360 h 460605"/>
              <a:gd name="connsiteX4" fmla="*/ 127327 w 129752"/>
              <a:gd name="connsiteY4" fmla="*/ 110 h 46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752" h="460605">
                <a:moveTo>
                  <a:pt x="127327" y="110"/>
                </a:moveTo>
                <a:cubicBezTo>
                  <a:pt x="122035" y="4873"/>
                  <a:pt x="97694" y="174206"/>
                  <a:pt x="76527" y="250935"/>
                </a:cubicBezTo>
                <a:cubicBezTo>
                  <a:pt x="55360" y="327664"/>
                  <a:pt x="-4965" y="465248"/>
                  <a:pt x="327" y="460485"/>
                </a:cubicBezTo>
                <a:cubicBezTo>
                  <a:pt x="5619" y="455723"/>
                  <a:pt x="86052" y="299618"/>
                  <a:pt x="108277" y="222360"/>
                </a:cubicBezTo>
                <a:cubicBezTo>
                  <a:pt x="130502" y="145102"/>
                  <a:pt x="132619" y="-4653"/>
                  <a:pt x="127327" y="11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D2900C87-2D2C-060D-B780-D622A8B7B9D5}"/>
              </a:ext>
            </a:extLst>
          </p:cNvPr>
          <p:cNvSpPr/>
          <p:nvPr/>
        </p:nvSpPr>
        <p:spPr>
          <a:xfrm>
            <a:off x="2136528" y="8861252"/>
            <a:ext cx="92470" cy="1441774"/>
          </a:xfrm>
          <a:custGeom>
            <a:avLst/>
            <a:gdLst>
              <a:gd name="connsiteX0" fmla="*/ 92322 w 92470"/>
              <a:gd name="connsiteY0" fmla="*/ 173 h 1441774"/>
              <a:gd name="connsiteX1" fmla="*/ 22472 w 92470"/>
              <a:gd name="connsiteY1" fmla="*/ 717723 h 1441774"/>
              <a:gd name="connsiteX2" fmla="*/ 51047 w 92470"/>
              <a:gd name="connsiteY2" fmla="*/ 1441623 h 1441774"/>
              <a:gd name="connsiteX3" fmla="*/ 247 w 92470"/>
              <a:gd name="connsiteY3" fmla="*/ 657398 h 1441774"/>
              <a:gd name="connsiteX4" fmla="*/ 92322 w 92470"/>
              <a:gd name="connsiteY4" fmla="*/ 173 h 144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70" h="1441774">
                <a:moveTo>
                  <a:pt x="92322" y="173"/>
                </a:moveTo>
                <a:cubicBezTo>
                  <a:pt x="96026" y="10227"/>
                  <a:pt x="29351" y="477482"/>
                  <a:pt x="22472" y="717723"/>
                </a:cubicBezTo>
                <a:cubicBezTo>
                  <a:pt x="15593" y="957964"/>
                  <a:pt x="54751" y="1451677"/>
                  <a:pt x="51047" y="1441623"/>
                </a:cubicBezTo>
                <a:cubicBezTo>
                  <a:pt x="47343" y="1431569"/>
                  <a:pt x="-3986" y="894465"/>
                  <a:pt x="247" y="657398"/>
                </a:cubicBezTo>
                <a:cubicBezTo>
                  <a:pt x="4480" y="420331"/>
                  <a:pt x="88618" y="-9881"/>
                  <a:pt x="92322" y="17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008F7D98-C2BD-A6AD-A65D-F504ACB609F8}"/>
              </a:ext>
            </a:extLst>
          </p:cNvPr>
          <p:cNvSpPr/>
          <p:nvPr/>
        </p:nvSpPr>
        <p:spPr>
          <a:xfrm>
            <a:off x="2117296" y="10477417"/>
            <a:ext cx="102158" cy="1178156"/>
          </a:xfrm>
          <a:custGeom>
            <a:avLst/>
            <a:gdLst>
              <a:gd name="connsiteX0" fmla="*/ 63929 w 102158"/>
              <a:gd name="connsiteY0" fmla="*/ 83 h 1178156"/>
              <a:gd name="connsiteX1" fmla="*/ 22654 w 102158"/>
              <a:gd name="connsiteY1" fmla="*/ 717633 h 1178156"/>
              <a:gd name="connsiteX2" fmla="*/ 102029 w 102158"/>
              <a:gd name="connsiteY2" fmla="*/ 1178008 h 1178156"/>
              <a:gd name="connsiteX3" fmla="*/ 429 w 102158"/>
              <a:gd name="connsiteY3" fmla="*/ 673183 h 1178156"/>
              <a:gd name="connsiteX4" fmla="*/ 63929 w 102158"/>
              <a:gd name="connsiteY4" fmla="*/ 83 h 117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58" h="1178156">
                <a:moveTo>
                  <a:pt x="63929" y="83"/>
                </a:moveTo>
                <a:cubicBezTo>
                  <a:pt x="67633" y="7491"/>
                  <a:pt x="16304" y="521312"/>
                  <a:pt x="22654" y="717633"/>
                </a:cubicBezTo>
                <a:cubicBezTo>
                  <a:pt x="29004" y="913954"/>
                  <a:pt x="105733" y="1185416"/>
                  <a:pt x="102029" y="1178008"/>
                </a:cubicBezTo>
                <a:cubicBezTo>
                  <a:pt x="98325" y="1170600"/>
                  <a:pt x="6779" y="865270"/>
                  <a:pt x="429" y="673183"/>
                </a:cubicBezTo>
                <a:cubicBezTo>
                  <a:pt x="-5921" y="481096"/>
                  <a:pt x="60225" y="-7325"/>
                  <a:pt x="63929" y="8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C31DD1D5-498A-5CC8-C0DB-3B677DED7A27}"/>
              </a:ext>
            </a:extLst>
          </p:cNvPr>
          <p:cNvSpPr/>
          <p:nvPr/>
        </p:nvSpPr>
        <p:spPr>
          <a:xfrm>
            <a:off x="2133431" y="7295290"/>
            <a:ext cx="54222" cy="772784"/>
          </a:xfrm>
          <a:custGeom>
            <a:avLst/>
            <a:gdLst>
              <a:gd name="connsiteX0" fmla="*/ 41444 w 54222"/>
              <a:gd name="connsiteY0" fmla="*/ 860 h 772784"/>
              <a:gd name="connsiteX1" fmla="*/ 12869 w 54222"/>
              <a:gd name="connsiteY1" fmla="*/ 258035 h 772784"/>
              <a:gd name="connsiteX2" fmla="*/ 54144 w 54222"/>
              <a:gd name="connsiteY2" fmla="*/ 772385 h 772784"/>
              <a:gd name="connsiteX3" fmla="*/ 169 w 54222"/>
              <a:gd name="connsiteY3" fmla="*/ 337410 h 772784"/>
              <a:gd name="connsiteX4" fmla="*/ 41444 w 54222"/>
              <a:gd name="connsiteY4" fmla="*/ 860 h 772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222" h="772784">
                <a:moveTo>
                  <a:pt x="41444" y="860"/>
                </a:moveTo>
                <a:cubicBezTo>
                  <a:pt x="43561" y="-12369"/>
                  <a:pt x="10752" y="129448"/>
                  <a:pt x="12869" y="258035"/>
                </a:cubicBezTo>
                <a:cubicBezTo>
                  <a:pt x="14986" y="386622"/>
                  <a:pt x="56261" y="759156"/>
                  <a:pt x="54144" y="772385"/>
                </a:cubicBezTo>
                <a:cubicBezTo>
                  <a:pt x="52027" y="785614"/>
                  <a:pt x="3344" y="467056"/>
                  <a:pt x="169" y="337410"/>
                </a:cubicBezTo>
                <a:cubicBezTo>
                  <a:pt x="-3006" y="207764"/>
                  <a:pt x="39327" y="14089"/>
                  <a:pt x="41444" y="860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BAC0F943-3518-A466-FFDC-CA595D4665B8}"/>
              </a:ext>
            </a:extLst>
          </p:cNvPr>
          <p:cNvSpPr/>
          <p:nvPr/>
        </p:nvSpPr>
        <p:spPr>
          <a:xfrm>
            <a:off x="1806520" y="7216702"/>
            <a:ext cx="644062" cy="76828"/>
          </a:xfrm>
          <a:custGeom>
            <a:avLst/>
            <a:gdLst>
              <a:gd name="connsiteX0" fmla="*/ 6405 w 644062"/>
              <a:gd name="connsiteY0" fmla="*/ 73 h 76828"/>
              <a:gd name="connsiteX1" fmla="*/ 288980 w 644062"/>
              <a:gd name="connsiteY1" fmla="*/ 69923 h 76828"/>
              <a:gd name="connsiteX2" fmla="*/ 638230 w 644062"/>
              <a:gd name="connsiteY2" fmla="*/ 41348 h 76828"/>
              <a:gd name="connsiteX3" fmla="*/ 479480 w 644062"/>
              <a:gd name="connsiteY3" fmla="*/ 76273 h 76828"/>
              <a:gd name="connsiteX4" fmla="*/ 120705 w 644062"/>
              <a:gd name="connsiteY4" fmla="*/ 57223 h 76828"/>
              <a:gd name="connsiteX5" fmla="*/ 6405 w 644062"/>
              <a:gd name="connsiteY5" fmla="*/ 73 h 76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4062" h="76828">
                <a:moveTo>
                  <a:pt x="6405" y="73"/>
                </a:moveTo>
                <a:cubicBezTo>
                  <a:pt x="34451" y="2190"/>
                  <a:pt x="183676" y="63044"/>
                  <a:pt x="288980" y="69923"/>
                </a:cubicBezTo>
                <a:cubicBezTo>
                  <a:pt x="394284" y="76802"/>
                  <a:pt x="606480" y="40290"/>
                  <a:pt x="638230" y="41348"/>
                </a:cubicBezTo>
                <a:cubicBezTo>
                  <a:pt x="669980" y="42406"/>
                  <a:pt x="565734" y="73627"/>
                  <a:pt x="479480" y="76273"/>
                </a:cubicBezTo>
                <a:cubicBezTo>
                  <a:pt x="393226" y="78919"/>
                  <a:pt x="194259" y="72040"/>
                  <a:pt x="120705" y="57223"/>
                </a:cubicBezTo>
                <a:cubicBezTo>
                  <a:pt x="47151" y="42406"/>
                  <a:pt x="-21641" y="-2044"/>
                  <a:pt x="6405" y="7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4D04E740-5DE6-5786-D6F7-8D9D2CC21ED4}"/>
              </a:ext>
            </a:extLst>
          </p:cNvPr>
          <p:cNvSpPr/>
          <p:nvPr/>
        </p:nvSpPr>
        <p:spPr>
          <a:xfrm>
            <a:off x="2456827" y="7350152"/>
            <a:ext cx="45357" cy="775808"/>
          </a:xfrm>
          <a:custGeom>
            <a:avLst/>
            <a:gdLst>
              <a:gd name="connsiteX0" fmla="*/ 19673 w 45357"/>
              <a:gd name="connsiteY0" fmla="*/ 3148 h 775808"/>
              <a:gd name="connsiteX1" fmla="*/ 45073 w 45357"/>
              <a:gd name="connsiteY1" fmla="*/ 212698 h 775808"/>
              <a:gd name="connsiteX2" fmla="*/ 623 w 45357"/>
              <a:gd name="connsiteY2" fmla="*/ 774673 h 775808"/>
              <a:gd name="connsiteX3" fmla="*/ 19673 w 45357"/>
              <a:gd name="connsiteY3" fmla="*/ 349223 h 775808"/>
              <a:gd name="connsiteX4" fmla="*/ 19673 w 45357"/>
              <a:gd name="connsiteY4" fmla="*/ 3148 h 77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57" h="775808">
                <a:moveTo>
                  <a:pt x="19673" y="3148"/>
                </a:moveTo>
                <a:cubicBezTo>
                  <a:pt x="23906" y="-19606"/>
                  <a:pt x="48248" y="84111"/>
                  <a:pt x="45073" y="212698"/>
                </a:cubicBezTo>
                <a:cubicBezTo>
                  <a:pt x="41898" y="341285"/>
                  <a:pt x="4856" y="751919"/>
                  <a:pt x="623" y="774673"/>
                </a:cubicBezTo>
                <a:cubicBezTo>
                  <a:pt x="-3610" y="797427"/>
                  <a:pt x="14910" y="471990"/>
                  <a:pt x="19673" y="349223"/>
                </a:cubicBezTo>
                <a:cubicBezTo>
                  <a:pt x="24436" y="226456"/>
                  <a:pt x="15440" y="25902"/>
                  <a:pt x="19673" y="3148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18CE3F1E-2207-3AA0-C6F5-A3979CB532F5}"/>
              </a:ext>
            </a:extLst>
          </p:cNvPr>
          <p:cNvSpPr/>
          <p:nvPr/>
        </p:nvSpPr>
        <p:spPr>
          <a:xfrm>
            <a:off x="2266375" y="7532098"/>
            <a:ext cx="35500" cy="757132"/>
          </a:xfrm>
          <a:custGeom>
            <a:avLst/>
            <a:gdLst>
              <a:gd name="connsiteX0" fmla="*/ 6925 w 35500"/>
              <a:gd name="connsiteY0" fmla="*/ 2177 h 757132"/>
              <a:gd name="connsiteX1" fmla="*/ 13275 w 35500"/>
              <a:gd name="connsiteY1" fmla="*/ 472077 h 757132"/>
              <a:gd name="connsiteX2" fmla="*/ 575 w 35500"/>
              <a:gd name="connsiteY2" fmla="*/ 754652 h 757132"/>
              <a:gd name="connsiteX3" fmla="*/ 35500 w 35500"/>
              <a:gd name="connsiteY3" fmla="*/ 316502 h 757132"/>
              <a:gd name="connsiteX4" fmla="*/ 6925 w 35500"/>
              <a:gd name="connsiteY4" fmla="*/ 2177 h 75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00" h="757132">
                <a:moveTo>
                  <a:pt x="6925" y="2177"/>
                </a:moveTo>
                <a:cubicBezTo>
                  <a:pt x="3221" y="28106"/>
                  <a:pt x="14333" y="346665"/>
                  <a:pt x="13275" y="472077"/>
                </a:cubicBezTo>
                <a:cubicBezTo>
                  <a:pt x="12217" y="597490"/>
                  <a:pt x="-3129" y="780581"/>
                  <a:pt x="575" y="754652"/>
                </a:cubicBezTo>
                <a:cubicBezTo>
                  <a:pt x="4279" y="728723"/>
                  <a:pt x="35500" y="445089"/>
                  <a:pt x="35500" y="316502"/>
                </a:cubicBezTo>
                <a:cubicBezTo>
                  <a:pt x="35500" y="187915"/>
                  <a:pt x="10629" y="-23752"/>
                  <a:pt x="6925" y="2177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AFCD4853-7FBC-7649-8BB8-FE429A256BE6}"/>
              </a:ext>
            </a:extLst>
          </p:cNvPr>
          <p:cNvSpPr/>
          <p:nvPr/>
        </p:nvSpPr>
        <p:spPr>
          <a:xfrm>
            <a:off x="2529883" y="7183927"/>
            <a:ext cx="89809" cy="869056"/>
          </a:xfrm>
          <a:custGeom>
            <a:avLst/>
            <a:gdLst>
              <a:gd name="connsiteX0" fmla="*/ 89492 w 89809"/>
              <a:gd name="connsiteY0" fmla="*/ 1098 h 869056"/>
              <a:gd name="connsiteX1" fmla="*/ 25992 w 89809"/>
              <a:gd name="connsiteY1" fmla="*/ 502748 h 869056"/>
              <a:gd name="connsiteX2" fmla="*/ 592 w 89809"/>
              <a:gd name="connsiteY2" fmla="*/ 867873 h 869056"/>
              <a:gd name="connsiteX3" fmla="*/ 48217 w 89809"/>
              <a:gd name="connsiteY3" fmla="*/ 382098 h 869056"/>
              <a:gd name="connsiteX4" fmla="*/ 89492 w 89809"/>
              <a:gd name="connsiteY4" fmla="*/ 1098 h 869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09" h="869056">
                <a:moveTo>
                  <a:pt x="89492" y="1098"/>
                </a:moveTo>
                <a:cubicBezTo>
                  <a:pt x="85788" y="21206"/>
                  <a:pt x="40809" y="358286"/>
                  <a:pt x="25992" y="502748"/>
                </a:cubicBezTo>
                <a:cubicBezTo>
                  <a:pt x="11175" y="647210"/>
                  <a:pt x="-3112" y="887981"/>
                  <a:pt x="592" y="867873"/>
                </a:cubicBezTo>
                <a:cubicBezTo>
                  <a:pt x="4296" y="847765"/>
                  <a:pt x="32871" y="522327"/>
                  <a:pt x="48217" y="382098"/>
                </a:cubicBezTo>
                <a:cubicBezTo>
                  <a:pt x="63563" y="241869"/>
                  <a:pt x="93196" y="-19010"/>
                  <a:pt x="89492" y="109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69977C53-B732-6742-032C-A4C693084BEE}"/>
              </a:ext>
            </a:extLst>
          </p:cNvPr>
          <p:cNvSpPr/>
          <p:nvPr/>
        </p:nvSpPr>
        <p:spPr>
          <a:xfrm>
            <a:off x="2235786" y="5988011"/>
            <a:ext cx="183656" cy="590609"/>
          </a:xfrm>
          <a:custGeom>
            <a:avLst/>
            <a:gdLst>
              <a:gd name="connsiteX0" fmla="*/ 2589 w 183656"/>
              <a:gd name="connsiteY0" fmla="*/ 39 h 590609"/>
              <a:gd name="connsiteX1" fmla="*/ 24814 w 183656"/>
              <a:gd name="connsiteY1" fmla="*/ 225464 h 590609"/>
              <a:gd name="connsiteX2" fmla="*/ 183564 w 183656"/>
              <a:gd name="connsiteY2" fmla="*/ 590589 h 590609"/>
              <a:gd name="connsiteX3" fmla="*/ 47039 w 183656"/>
              <a:gd name="connsiteY3" fmla="*/ 241339 h 590609"/>
              <a:gd name="connsiteX4" fmla="*/ 2589 w 183656"/>
              <a:gd name="connsiteY4" fmla="*/ 39 h 590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656" h="590609">
                <a:moveTo>
                  <a:pt x="2589" y="39"/>
                </a:moveTo>
                <a:cubicBezTo>
                  <a:pt x="-1115" y="-2607"/>
                  <a:pt x="-5349" y="127039"/>
                  <a:pt x="24814" y="225464"/>
                </a:cubicBezTo>
                <a:cubicBezTo>
                  <a:pt x="54977" y="323889"/>
                  <a:pt x="179860" y="587943"/>
                  <a:pt x="183564" y="590589"/>
                </a:cubicBezTo>
                <a:cubicBezTo>
                  <a:pt x="187268" y="593235"/>
                  <a:pt x="78260" y="333943"/>
                  <a:pt x="47039" y="241339"/>
                </a:cubicBezTo>
                <a:cubicBezTo>
                  <a:pt x="15818" y="148735"/>
                  <a:pt x="6293" y="2685"/>
                  <a:pt x="2589" y="39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86F7F677-E5C0-0B88-33C6-372CD068D281}"/>
              </a:ext>
            </a:extLst>
          </p:cNvPr>
          <p:cNvSpPr/>
          <p:nvPr/>
        </p:nvSpPr>
        <p:spPr>
          <a:xfrm>
            <a:off x="1987424" y="5972010"/>
            <a:ext cx="239428" cy="688101"/>
          </a:xfrm>
          <a:custGeom>
            <a:avLst/>
            <a:gdLst>
              <a:gd name="connsiteX0" fmla="*/ 6476 w 239428"/>
              <a:gd name="connsiteY0" fmla="*/ 165 h 688101"/>
              <a:gd name="connsiteX1" fmla="*/ 22351 w 239428"/>
              <a:gd name="connsiteY1" fmla="*/ 276390 h 688101"/>
              <a:gd name="connsiteX2" fmla="*/ 238251 w 239428"/>
              <a:gd name="connsiteY2" fmla="*/ 685965 h 688101"/>
              <a:gd name="connsiteX3" fmla="*/ 104901 w 239428"/>
              <a:gd name="connsiteY3" fmla="*/ 428790 h 688101"/>
              <a:gd name="connsiteX4" fmla="*/ 19176 w 239428"/>
              <a:gd name="connsiteY4" fmla="*/ 238290 h 688101"/>
              <a:gd name="connsiteX5" fmla="*/ 6476 w 239428"/>
              <a:gd name="connsiteY5" fmla="*/ 165 h 688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428" h="688101">
                <a:moveTo>
                  <a:pt x="6476" y="165"/>
                </a:moveTo>
                <a:cubicBezTo>
                  <a:pt x="7005" y="6515"/>
                  <a:pt x="-16278" y="162090"/>
                  <a:pt x="22351" y="276390"/>
                </a:cubicBezTo>
                <a:cubicBezTo>
                  <a:pt x="60980" y="390690"/>
                  <a:pt x="224493" y="660565"/>
                  <a:pt x="238251" y="685965"/>
                </a:cubicBezTo>
                <a:cubicBezTo>
                  <a:pt x="252009" y="711365"/>
                  <a:pt x="141413" y="503402"/>
                  <a:pt x="104901" y="428790"/>
                </a:cubicBezTo>
                <a:cubicBezTo>
                  <a:pt x="68389" y="354178"/>
                  <a:pt x="37697" y="304965"/>
                  <a:pt x="19176" y="238290"/>
                </a:cubicBezTo>
                <a:cubicBezTo>
                  <a:pt x="655" y="171615"/>
                  <a:pt x="5947" y="-6185"/>
                  <a:pt x="6476" y="165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928BF495-23E3-FF31-2DEC-66BBC04A8037}"/>
              </a:ext>
            </a:extLst>
          </p:cNvPr>
          <p:cNvSpPr/>
          <p:nvPr/>
        </p:nvSpPr>
        <p:spPr>
          <a:xfrm>
            <a:off x="1873118" y="6845298"/>
            <a:ext cx="505291" cy="79440"/>
          </a:xfrm>
          <a:custGeom>
            <a:avLst/>
            <a:gdLst>
              <a:gd name="connsiteX0" fmla="*/ 132 w 505291"/>
              <a:gd name="connsiteY0" fmla="*/ 2 h 79440"/>
              <a:gd name="connsiteX1" fmla="*/ 301757 w 505291"/>
              <a:gd name="connsiteY1" fmla="*/ 76202 h 79440"/>
              <a:gd name="connsiteX2" fmla="*/ 504957 w 505291"/>
              <a:gd name="connsiteY2" fmla="*/ 12702 h 79440"/>
              <a:gd name="connsiteX3" fmla="*/ 339857 w 505291"/>
              <a:gd name="connsiteY3" fmla="*/ 79377 h 79440"/>
              <a:gd name="connsiteX4" fmla="*/ 132 w 505291"/>
              <a:gd name="connsiteY4" fmla="*/ 2 h 7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291" h="79440">
                <a:moveTo>
                  <a:pt x="132" y="2"/>
                </a:moveTo>
                <a:cubicBezTo>
                  <a:pt x="-6218" y="-527"/>
                  <a:pt x="217620" y="74085"/>
                  <a:pt x="301757" y="76202"/>
                </a:cubicBezTo>
                <a:cubicBezTo>
                  <a:pt x="385894" y="78319"/>
                  <a:pt x="498607" y="12173"/>
                  <a:pt x="504957" y="12702"/>
                </a:cubicBezTo>
                <a:cubicBezTo>
                  <a:pt x="511307" y="13231"/>
                  <a:pt x="426111" y="76731"/>
                  <a:pt x="339857" y="79377"/>
                </a:cubicBezTo>
                <a:cubicBezTo>
                  <a:pt x="253603" y="82023"/>
                  <a:pt x="6482" y="531"/>
                  <a:pt x="132" y="2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9468A366-64E2-ECAA-2694-3556E98CD063}"/>
              </a:ext>
            </a:extLst>
          </p:cNvPr>
          <p:cNvSpPr/>
          <p:nvPr/>
        </p:nvSpPr>
        <p:spPr>
          <a:xfrm>
            <a:off x="1797022" y="6010123"/>
            <a:ext cx="87994" cy="609904"/>
          </a:xfrm>
          <a:custGeom>
            <a:avLst/>
            <a:gdLst>
              <a:gd name="connsiteX0" fmla="*/ 28 w 87994"/>
              <a:gd name="connsiteY0" fmla="*/ 152 h 609904"/>
              <a:gd name="connsiteX1" fmla="*/ 76228 w 87994"/>
              <a:gd name="connsiteY1" fmla="*/ 320827 h 609904"/>
              <a:gd name="connsiteX2" fmla="*/ 69878 w 87994"/>
              <a:gd name="connsiteY2" fmla="*/ 609752 h 609904"/>
              <a:gd name="connsiteX3" fmla="*/ 85753 w 87994"/>
              <a:gd name="connsiteY3" fmla="*/ 282727 h 609904"/>
              <a:gd name="connsiteX4" fmla="*/ 28 w 87994"/>
              <a:gd name="connsiteY4" fmla="*/ 152 h 60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994" h="609904">
                <a:moveTo>
                  <a:pt x="28" y="152"/>
                </a:moveTo>
                <a:cubicBezTo>
                  <a:pt x="-1560" y="6502"/>
                  <a:pt x="64586" y="219227"/>
                  <a:pt x="76228" y="320827"/>
                </a:cubicBezTo>
                <a:cubicBezTo>
                  <a:pt x="87870" y="422427"/>
                  <a:pt x="68291" y="616102"/>
                  <a:pt x="69878" y="609752"/>
                </a:cubicBezTo>
                <a:cubicBezTo>
                  <a:pt x="71466" y="603402"/>
                  <a:pt x="95278" y="378506"/>
                  <a:pt x="85753" y="282727"/>
                </a:cubicBezTo>
                <a:cubicBezTo>
                  <a:pt x="76228" y="186948"/>
                  <a:pt x="1616" y="-6198"/>
                  <a:pt x="28" y="152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3503501E-9D52-0313-559A-FE72D5159C7C}"/>
              </a:ext>
            </a:extLst>
          </p:cNvPr>
          <p:cNvSpPr/>
          <p:nvPr/>
        </p:nvSpPr>
        <p:spPr>
          <a:xfrm>
            <a:off x="1655610" y="4609681"/>
            <a:ext cx="59143" cy="460982"/>
          </a:xfrm>
          <a:custGeom>
            <a:avLst/>
            <a:gdLst>
              <a:gd name="connsiteX0" fmla="*/ 49365 w 59143"/>
              <a:gd name="connsiteY0" fmla="*/ 419 h 460982"/>
              <a:gd name="connsiteX1" fmla="*/ 27140 w 59143"/>
              <a:gd name="connsiteY1" fmla="*/ 213144 h 460982"/>
              <a:gd name="connsiteX2" fmla="*/ 14440 w 59143"/>
              <a:gd name="connsiteY2" fmla="*/ 295694 h 460982"/>
              <a:gd name="connsiteX3" fmla="*/ 27140 w 59143"/>
              <a:gd name="connsiteY3" fmla="*/ 359194 h 460982"/>
              <a:gd name="connsiteX4" fmla="*/ 58890 w 59143"/>
              <a:gd name="connsiteY4" fmla="*/ 460794 h 460982"/>
              <a:gd name="connsiteX5" fmla="*/ 8090 w 59143"/>
              <a:gd name="connsiteY5" fmla="*/ 381419 h 460982"/>
              <a:gd name="connsiteX6" fmla="*/ 4915 w 59143"/>
              <a:gd name="connsiteY6" fmla="*/ 273469 h 460982"/>
              <a:gd name="connsiteX7" fmla="*/ 49365 w 59143"/>
              <a:gd name="connsiteY7" fmla="*/ 419 h 460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143" h="460982">
                <a:moveTo>
                  <a:pt x="49365" y="419"/>
                </a:moveTo>
                <a:cubicBezTo>
                  <a:pt x="53069" y="-9635"/>
                  <a:pt x="32961" y="163932"/>
                  <a:pt x="27140" y="213144"/>
                </a:cubicBezTo>
                <a:cubicBezTo>
                  <a:pt x="21319" y="262356"/>
                  <a:pt x="14440" y="271352"/>
                  <a:pt x="14440" y="295694"/>
                </a:cubicBezTo>
                <a:cubicBezTo>
                  <a:pt x="14440" y="320036"/>
                  <a:pt x="19732" y="331677"/>
                  <a:pt x="27140" y="359194"/>
                </a:cubicBezTo>
                <a:cubicBezTo>
                  <a:pt x="34548" y="386711"/>
                  <a:pt x="62065" y="457090"/>
                  <a:pt x="58890" y="460794"/>
                </a:cubicBezTo>
                <a:cubicBezTo>
                  <a:pt x="55715" y="464498"/>
                  <a:pt x="17086" y="412640"/>
                  <a:pt x="8090" y="381419"/>
                </a:cubicBezTo>
                <a:cubicBezTo>
                  <a:pt x="-906" y="350198"/>
                  <a:pt x="-3022" y="333265"/>
                  <a:pt x="4915" y="273469"/>
                </a:cubicBezTo>
                <a:cubicBezTo>
                  <a:pt x="12852" y="213673"/>
                  <a:pt x="45661" y="10473"/>
                  <a:pt x="49365" y="41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419BA2DE-50D6-0AC7-CB5E-8F36894798A3}"/>
              </a:ext>
            </a:extLst>
          </p:cNvPr>
          <p:cNvSpPr/>
          <p:nvPr/>
        </p:nvSpPr>
        <p:spPr>
          <a:xfrm>
            <a:off x="1709649" y="4651008"/>
            <a:ext cx="58930" cy="302633"/>
          </a:xfrm>
          <a:custGeom>
            <a:avLst/>
            <a:gdLst>
              <a:gd name="connsiteX0" fmla="*/ 1676 w 58930"/>
              <a:gd name="connsiteY0" fmla="*/ 367 h 302633"/>
              <a:gd name="connsiteX1" fmla="*/ 1676 w 58930"/>
              <a:gd name="connsiteY1" fmla="*/ 174992 h 302633"/>
              <a:gd name="connsiteX2" fmla="*/ 20726 w 58930"/>
              <a:gd name="connsiteY2" fmla="*/ 257542 h 302633"/>
              <a:gd name="connsiteX3" fmla="*/ 58826 w 58930"/>
              <a:gd name="connsiteY3" fmla="*/ 301992 h 302633"/>
              <a:gd name="connsiteX4" fmla="*/ 8026 w 58930"/>
              <a:gd name="connsiteY4" fmla="*/ 225792 h 302633"/>
              <a:gd name="connsiteX5" fmla="*/ 1676 w 58930"/>
              <a:gd name="connsiteY5" fmla="*/ 367 h 302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930" h="302633">
                <a:moveTo>
                  <a:pt x="1676" y="367"/>
                </a:moveTo>
                <a:cubicBezTo>
                  <a:pt x="618" y="-8100"/>
                  <a:pt x="-1499" y="132130"/>
                  <a:pt x="1676" y="174992"/>
                </a:cubicBezTo>
                <a:cubicBezTo>
                  <a:pt x="4851" y="217854"/>
                  <a:pt x="11201" y="236375"/>
                  <a:pt x="20726" y="257542"/>
                </a:cubicBezTo>
                <a:cubicBezTo>
                  <a:pt x="30251" y="278709"/>
                  <a:pt x="60943" y="307284"/>
                  <a:pt x="58826" y="301992"/>
                </a:cubicBezTo>
                <a:cubicBezTo>
                  <a:pt x="56709" y="296700"/>
                  <a:pt x="18080" y="269713"/>
                  <a:pt x="8026" y="225792"/>
                </a:cubicBezTo>
                <a:cubicBezTo>
                  <a:pt x="-2028" y="181871"/>
                  <a:pt x="2734" y="8834"/>
                  <a:pt x="1676" y="3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8D36AE02-7C17-7F48-6D60-6008E3B3E72D}"/>
              </a:ext>
            </a:extLst>
          </p:cNvPr>
          <p:cNvSpPr/>
          <p:nvPr/>
        </p:nvSpPr>
        <p:spPr>
          <a:xfrm>
            <a:off x="1723759" y="4648117"/>
            <a:ext cx="168698" cy="368585"/>
          </a:xfrm>
          <a:custGeom>
            <a:avLst/>
            <a:gdLst>
              <a:gd name="connsiteX0" fmla="*/ 28841 w 168698"/>
              <a:gd name="connsiteY0" fmla="*/ 83 h 368585"/>
              <a:gd name="connsiteX1" fmla="*/ 25666 w 168698"/>
              <a:gd name="connsiteY1" fmla="*/ 212808 h 368585"/>
              <a:gd name="connsiteX2" fmla="*/ 44716 w 168698"/>
              <a:gd name="connsiteY2" fmla="*/ 266783 h 368585"/>
              <a:gd name="connsiteX3" fmla="*/ 168541 w 168698"/>
              <a:gd name="connsiteY3" fmla="*/ 368383 h 368585"/>
              <a:gd name="connsiteX4" fmla="*/ 16141 w 168698"/>
              <a:gd name="connsiteY4" fmla="*/ 238208 h 368585"/>
              <a:gd name="connsiteX5" fmla="*/ 6616 w 168698"/>
              <a:gd name="connsiteY5" fmla="*/ 187408 h 368585"/>
              <a:gd name="connsiteX6" fmla="*/ 28841 w 168698"/>
              <a:gd name="connsiteY6" fmla="*/ 83 h 3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698" h="368585">
                <a:moveTo>
                  <a:pt x="28841" y="83"/>
                </a:moveTo>
                <a:cubicBezTo>
                  <a:pt x="32016" y="4316"/>
                  <a:pt x="23020" y="168358"/>
                  <a:pt x="25666" y="212808"/>
                </a:cubicBezTo>
                <a:cubicBezTo>
                  <a:pt x="28312" y="257258"/>
                  <a:pt x="20904" y="240854"/>
                  <a:pt x="44716" y="266783"/>
                </a:cubicBezTo>
                <a:cubicBezTo>
                  <a:pt x="68528" y="292712"/>
                  <a:pt x="173303" y="373145"/>
                  <a:pt x="168541" y="368383"/>
                </a:cubicBezTo>
                <a:cubicBezTo>
                  <a:pt x="163779" y="363621"/>
                  <a:pt x="43129" y="268371"/>
                  <a:pt x="16141" y="238208"/>
                </a:cubicBezTo>
                <a:cubicBezTo>
                  <a:pt x="-10847" y="208046"/>
                  <a:pt x="3441" y="220745"/>
                  <a:pt x="6616" y="187408"/>
                </a:cubicBezTo>
                <a:cubicBezTo>
                  <a:pt x="9791" y="154071"/>
                  <a:pt x="25666" y="-4150"/>
                  <a:pt x="28841" y="8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26596C01-C29C-FF40-E5A7-98E4A3F6BCCC}"/>
              </a:ext>
            </a:extLst>
          </p:cNvPr>
          <p:cNvSpPr/>
          <p:nvPr/>
        </p:nvSpPr>
        <p:spPr>
          <a:xfrm>
            <a:off x="1711254" y="4879943"/>
            <a:ext cx="184449" cy="214998"/>
          </a:xfrm>
          <a:custGeom>
            <a:avLst/>
            <a:gdLst>
              <a:gd name="connsiteX0" fmla="*/ 71 w 184449"/>
              <a:gd name="connsiteY0" fmla="*/ 32 h 214998"/>
              <a:gd name="connsiteX1" fmla="*/ 85796 w 184449"/>
              <a:gd name="connsiteY1" fmla="*/ 139732 h 214998"/>
              <a:gd name="connsiteX2" fmla="*/ 101671 w 184449"/>
              <a:gd name="connsiteY2" fmla="*/ 203232 h 214998"/>
              <a:gd name="connsiteX3" fmla="*/ 57221 w 184449"/>
              <a:gd name="connsiteY3" fmla="*/ 203232 h 214998"/>
              <a:gd name="connsiteX4" fmla="*/ 3246 w 184449"/>
              <a:gd name="connsiteY4" fmla="*/ 196882 h 214998"/>
              <a:gd name="connsiteX5" fmla="*/ 123896 w 184449"/>
              <a:gd name="connsiteY5" fmla="*/ 212757 h 214998"/>
              <a:gd name="connsiteX6" fmla="*/ 184221 w 184449"/>
              <a:gd name="connsiteY6" fmla="*/ 139732 h 214998"/>
              <a:gd name="connsiteX7" fmla="*/ 142946 w 184449"/>
              <a:gd name="connsiteY7" fmla="*/ 190532 h 214998"/>
              <a:gd name="connsiteX8" fmla="*/ 101671 w 184449"/>
              <a:gd name="connsiteY8" fmla="*/ 127032 h 214998"/>
              <a:gd name="connsiteX9" fmla="*/ 71 w 184449"/>
              <a:gd name="connsiteY9" fmla="*/ 32 h 214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449" h="214998">
                <a:moveTo>
                  <a:pt x="71" y="32"/>
                </a:moveTo>
                <a:cubicBezTo>
                  <a:pt x="-2575" y="2149"/>
                  <a:pt x="68863" y="105865"/>
                  <a:pt x="85796" y="139732"/>
                </a:cubicBezTo>
                <a:cubicBezTo>
                  <a:pt x="102729" y="173599"/>
                  <a:pt x="106434" y="192649"/>
                  <a:pt x="101671" y="203232"/>
                </a:cubicBezTo>
                <a:cubicBezTo>
                  <a:pt x="96909" y="213815"/>
                  <a:pt x="73625" y="204290"/>
                  <a:pt x="57221" y="203232"/>
                </a:cubicBezTo>
                <a:cubicBezTo>
                  <a:pt x="40817" y="202174"/>
                  <a:pt x="-7866" y="195295"/>
                  <a:pt x="3246" y="196882"/>
                </a:cubicBezTo>
                <a:cubicBezTo>
                  <a:pt x="14358" y="198469"/>
                  <a:pt x="93734" y="222282"/>
                  <a:pt x="123896" y="212757"/>
                </a:cubicBezTo>
                <a:cubicBezTo>
                  <a:pt x="154058" y="203232"/>
                  <a:pt x="181046" y="143436"/>
                  <a:pt x="184221" y="139732"/>
                </a:cubicBezTo>
                <a:cubicBezTo>
                  <a:pt x="187396" y="136028"/>
                  <a:pt x="156704" y="192649"/>
                  <a:pt x="142946" y="190532"/>
                </a:cubicBezTo>
                <a:cubicBezTo>
                  <a:pt x="129188" y="188415"/>
                  <a:pt x="121250" y="154549"/>
                  <a:pt x="101671" y="127032"/>
                </a:cubicBezTo>
                <a:cubicBezTo>
                  <a:pt x="82092" y="99515"/>
                  <a:pt x="2717" y="-2085"/>
                  <a:pt x="71" y="3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DAB8A289-A54C-CF48-FE03-559E53648E88}"/>
              </a:ext>
            </a:extLst>
          </p:cNvPr>
          <p:cNvSpPr/>
          <p:nvPr/>
        </p:nvSpPr>
        <p:spPr>
          <a:xfrm>
            <a:off x="1701738" y="4622798"/>
            <a:ext cx="35018" cy="260354"/>
          </a:xfrm>
          <a:custGeom>
            <a:avLst/>
            <a:gdLst>
              <a:gd name="connsiteX0" fmla="*/ 34987 w 35018"/>
              <a:gd name="connsiteY0" fmla="*/ 2 h 260354"/>
              <a:gd name="connsiteX1" fmla="*/ 6412 w 35018"/>
              <a:gd name="connsiteY1" fmla="*/ 142877 h 260354"/>
              <a:gd name="connsiteX2" fmla="*/ 12762 w 35018"/>
              <a:gd name="connsiteY2" fmla="*/ 260352 h 260354"/>
              <a:gd name="connsiteX3" fmla="*/ 62 w 35018"/>
              <a:gd name="connsiteY3" fmla="*/ 139702 h 260354"/>
              <a:gd name="connsiteX4" fmla="*/ 34987 w 35018"/>
              <a:gd name="connsiteY4" fmla="*/ 2 h 260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18" h="260354">
                <a:moveTo>
                  <a:pt x="34987" y="2"/>
                </a:moveTo>
                <a:cubicBezTo>
                  <a:pt x="36045" y="531"/>
                  <a:pt x="10116" y="99485"/>
                  <a:pt x="6412" y="142877"/>
                </a:cubicBezTo>
                <a:cubicBezTo>
                  <a:pt x="2708" y="186269"/>
                  <a:pt x="13820" y="260881"/>
                  <a:pt x="12762" y="260352"/>
                </a:cubicBezTo>
                <a:cubicBezTo>
                  <a:pt x="11704" y="259823"/>
                  <a:pt x="-996" y="178860"/>
                  <a:pt x="62" y="139702"/>
                </a:cubicBezTo>
                <a:cubicBezTo>
                  <a:pt x="1120" y="100544"/>
                  <a:pt x="33929" y="-527"/>
                  <a:pt x="34987" y="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A8165368-504C-EF5C-7889-49951AED83E1}"/>
              </a:ext>
            </a:extLst>
          </p:cNvPr>
          <p:cNvSpPr/>
          <p:nvPr/>
        </p:nvSpPr>
        <p:spPr>
          <a:xfrm>
            <a:off x="1803304" y="4822821"/>
            <a:ext cx="105708" cy="171457"/>
          </a:xfrm>
          <a:custGeom>
            <a:avLst/>
            <a:gdLst>
              <a:gd name="connsiteX0" fmla="*/ 96 w 105708"/>
              <a:gd name="connsiteY0" fmla="*/ 4 h 171457"/>
              <a:gd name="connsiteX1" fmla="*/ 85821 w 105708"/>
              <a:gd name="connsiteY1" fmla="*/ 76204 h 171457"/>
              <a:gd name="connsiteX2" fmla="*/ 76296 w 105708"/>
              <a:gd name="connsiteY2" fmla="*/ 171454 h 171457"/>
              <a:gd name="connsiteX3" fmla="*/ 104871 w 105708"/>
              <a:gd name="connsiteY3" fmla="*/ 79379 h 171457"/>
              <a:gd name="connsiteX4" fmla="*/ 96 w 105708"/>
              <a:gd name="connsiteY4" fmla="*/ 4 h 17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708" h="171457">
                <a:moveTo>
                  <a:pt x="96" y="4"/>
                </a:moveTo>
                <a:cubicBezTo>
                  <a:pt x="-3079" y="-525"/>
                  <a:pt x="73121" y="47629"/>
                  <a:pt x="85821" y="76204"/>
                </a:cubicBezTo>
                <a:cubicBezTo>
                  <a:pt x="98521" y="104779"/>
                  <a:pt x="73121" y="170925"/>
                  <a:pt x="76296" y="171454"/>
                </a:cubicBezTo>
                <a:cubicBezTo>
                  <a:pt x="79471" y="171983"/>
                  <a:pt x="111221" y="107425"/>
                  <a:pt x="104871" y="79379"/>
                </a:cubicBezTo>
                <a:cubicBezTo>
                  <a:pt x="98521" y="51333"/>
                  <a:pt x="3271" y="533"/>
                  <a:pt x="96" y="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EAEDD3BF-1048-20AC-803B-6A88AD5B9AAF}"/>
              </a:ext>
            </a:extLst>
          </p:cNvPr>
          <p:cNvSpPr/>
          <p:nvPr/>
        </p:nvSpPr>
        <p:spPr>
          <a:xfrm>
            <a:off x="1757764" y="4762489"/>
            <a:ext cx="129984" cy="258622"/>
          </a:xfrm>
          <a:custGeom>
            <a:avLst/>
            <a:gdLst>
              <a:gd name="connsiteX0" fmla="*/ 13886 w 129984"/>
              <a:gd name="connsiteY0" fmla="*/ 11 h 258622"/>
              <a:gd name="connsiteX1" fmla="*/ 7536 w 129984"/>
              <a:gd name="connsiteY1" fmla="*/ 98436 h 258622"/>
              <a:gd name="connsiteX2" fmla="*/ 128186 w 129984"/>
              <a:gd name="connsiteY2" fmla="*/ 257186 h 258622"/>
              <a:gd name="connsiteX3" fmla="*/ 77386 w 129984"/>
              <a:gd name="connsiteY3" fmla="*/ 174636 h 258622"/>
              <a:gd name="connsiteX4" fmla="*/ 42461 w 129984"/>
              <a:gd name="connsiteY4" fmla="*/ 136536 h 258622"/>
              <a:gd name="connsiteX5" fmla="*/ 23411 w 129984"/>
              <a:gd name="connsiteY5" fmla="*/ 92086 h 258622"/>
              <a:gd name="connsiteX6" fmla="*/ 13886 w 129984"/>
              <a:gd name="connsiteY6" fmla="*/ 11 h 258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984" h="258622">
                <a:moveTo>
                  <a:pt x="13886" y="11"/>
                </a:moveTo>
                <a:cubicBezTo>
                  <a:pt x="11240" y="1069"/>
                  <a:pt x="-11514" y="55574"/>
                  <a:pt x="7536" y="98436"/>
                </a:cubicBezTo>
                <a:cubicBezTo>
                  <a:pt x="26586" y="141299"/>
                  <a:pt x="116544" y="244486"/>
                  <a:pt x="128186" y="257186"/>
                </a:cubicBezTo>
                <a:cubicBezTo>
                  <a:pt x="139828" y="269886"/>
                  <a:pt x="91673" y="194744"/>
                  <a:pt x="77386" y="174636"/>
                </a:cubicBezTo>
                <a:cubicBezTo>
                  <a:pt x="63099" y="154528"/>
                  <a:pt x="51457" y="150294"/>
                  <a:pt x="42461" y="136536"/>
                </a:cubicBezTo>
                <a:cubicBezTo>
                  <a:pt x="33465" y="122778"/>
                  <a:pt x="27115" y="113253"/>
                  <a:pt x="23411" y="92086"/>
                </a:cubicBezTo>
                <a:cubicBezTo>
                  <a:pt x="19707" y="70919"/>
                  <a:pt x="16532" y="-1047"/>
                  <a:pt x="13886" y="1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B5D9FA77-4034-52E5-3814-185FB7C5A2F3}"/>
              </a:ext>
            </a:extLst>
          </p:cNvPr>
          <p:cNvSpPr/>
          <p:nvPr/>
        </p:nvSpPr>
        <p:spPr>
          <a:xfrm>
            <a:off x="1711567" y="4940275"/>
            <a:ext cx="82445" cy="139739"/>
          </a:xfrm>
          <a:custGeom>
            <a:avLst/>
            <a:gdLst>
              <a:gd name="connsiteX0" fmla="*/ 18808 w 82445"/>
              <a:gd name="connsiteY0" fmla="*/ 25 h 139739"/>
              <a:gd name="connsiteX1" fmla="*/ 21983 w 82445"/>
              <a:gd name="connsiteY1" fmla="*/ 54000 h 139739"/>
              <a:gd name="connsiteX2" fmla="*/ 82308 w 82445"/>
              <a:gd name="connsiteY2" fmla="*/ 139725 h 139739"/>
              <a:gd name="connsiteX3" fmla="*/ 2933 w 82445"/>
              <a:gd name="connsiteY3" fmla="*/ 60350 h 139739"/>
              <a:gd name="connsiteX4" fmla="*/ 18808 w 82445"/>
              <a:gd name="connsiteY4" fmla="*/ 25 h 13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445" h="139739">
                <a:moveTo>
                  <a:pt x="18808" y="25"/>
                </a:moveTo>
                <a:cubicBezTo>
                  <a:pt x="21983" y="-1033"/>
                  <a:pt x="11400" y="30717"/>
                  <a:pt x="21983" y="54000"/>
                </a:cubicBezTo>
                <a:cubicBezTo>
                  <a:pt x="32566" y="77283"/>
                  <a:pt x="85483" y="138667"/>
                  <a:pt x="82308" y="139725"/>
                </a:cubicBezTo>
                <a:cubicBezTo>
                  <a:pt x="79133" y="140783"/>
                  <a:pt x="14045" y="82046"/>
                  <a:pt x="2933" y="60350"/>
                </a:cubicBezTo>
                <a:cubicBezTo>
                  <a:pt x="-8179" y="38654"/>
                  <a:pt x="15633" y="1083"/>
                  <a:pt x="18808" y="2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09D433E2-AA65-F70B-C27A-5524F83BEA87}"/>
              </a:ext>
            </a:extLst>
          </p:cNvPr>
          <p:cNvSpPr/>
          <p:nvPr/>
        </p:nvSpPr>
        <p:spPr>
          <a:xfrm>
            <a:off x="2808592" y="5730434"/>
            <a:ext cx="437762" cy="850094"/>
          </a:xfrm>
          <a:custGeom>
            <a:avLst/>
            <a:gdLst>
              <a:gd name="connsiteX0" fmla="*/ 1139 w 437762"/>
              <a:gd name="connsiteY0" fmla="*/ 211 h 850094"/>
              <a:gd name="connsiteX1" fmla="*/ 292085 w 437762"/>
              <a:gd name="connsiteY1" fmla="*/ 588040 h 850094"/>
              <a:gd name="connsiteX2" fmla="*/ 434589 w 437762"/>
              <a:gd name="connsiteY2" fmla="*/ 843359 h 850094"/>
              <a:gd name="connsiteX3" fmla="*/ 375212 w 437762"/>
              <a:gd name="connsiteY3" fmla="*/ 754294 h 850094"/>
              <a:gd name="connsiteX4" fmla="*/ 197082 w 437762"/>
              <a:gd name="connsiteY4" fmla="*/ 522725 h 850094"/>
              <a:gd name="connsiteX5" fmla="*/ 1139 w 437762"/>
              <a:gd name="connsiteY5" fmla="*/ 211 h 85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762" h="850094">
                <a:moveTo>
                  <a:pt x="1139" y="211"/>
                </a:moveTo>
                <a:cubicBezTo>
                  <a:pt x="16973" y="11097"/>
                  <a:pt x="219843" y="447515"/>
                  <a:pt x="292085" y="588040"/>
                </a:cubicBezTo>
                <a:cubicBezTo>
                  <a:pt x="364327" y="728565"/>
                  <a:pt x="420735" y="815650"/>
                  <a:pt x="434589" y="843359"/>
                </a:cubicBezTo>
                <a:cubicBezTo>
                  <a:pt x="448443" y="871068"/>
                  <a:pt x="414796" y="807733"/>
                  <a:pt x="375212" y="754294"/>
                </a:cubicBezTo>
                <a:cubicBezTo>
                  <a:pt x="335628" y="700855"/>
                  <a:pt x="255469" y="643457"/>
                  <a:pt x="197082" y="522725"/>
                </a:cubicBezTo>
                <a:cubicBezTo>
                  <a:pt x="138695" y="401993"/>
                  <a:pt x="-14695" y="-10675"/>
                  <a:pt x="1139" y="21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CC0BDBE9-3465-9942-6C16-D455F5ED2800}"/>
              </a:ext>
            </a:extLst>
          </p:cNvPr>
          <p:cNvSpPr/>
          <p:nvPr/>
        </p:nvSpPr>
        <p:spPr>
          <a:xfrm>
            <a:off x="3034099" y="6630515"/>
            <a:ext cx="137078" cy="1123093"/>
          </a:xfrm>
          <a:custGeom>
            <a:avLst/>
            <a:gdLst>
              <a:gd name="connsiteX0" fmla="*/ 89111 w 137078"/>
              <a:gd name="connsiteY0" fmla="*/ 1854 h 1123093"/>
              <a:gd name="connsiteX1" fmla="*/ 53485 w 137078"/>
              <a:gd name="connsiteY1" fmla="*/ 280924 h 1123093"/>
              <a:gd name="connsiteX2" fmla="*/ 136613 w 137078"/>
              <a:gd name="connsiteY2" fmla="*/ 1112197 h 1123093"/>
              <a:gd name="connsiteX3" fmla="*/ 83174 w 137078"/>
              <a:gd name="connsiteY3" fmla="*/ 732186 h 1123093"/>
              <a:gd name="connsiteX4" fmla="*/ 46 w 137078"/>
              <a:gd name="connsiteY4" fmla="*/ 387802 h 1123093"/>
              <a:gd name="connsiteX5" fmla="*/ 89111 w 137078"/>
              <a:gd name="connsiteY5" fmla="*/ 1854 h 1123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078" h="1123093">
                <a:moveTo>
                  <a:pt x="89111" y="1854"/>
                </a:moveTo>
                <a:cubicBezTo>
                  <a:pt x="98018" y="-15959"/>
                  <a:pt x="45568" y="95867"/>
                  <a:pt x="53485" y="280924"/>
                </a:cubicBezTo>
                <a:cubicBezTo>
                  <a:pt x="61402" y="465981"/>
                  <a:pt x="131665" y="1036987"/>
                  <a:pt x="136613" y="1112197"/>
                </a:cubicBezTo>
                <a:cubicBezTo>
                  <a:pt x="141561" y="1187407"/>
                  <a:pt x="105935" y="852918"/>
                  <a:pt x="83174" y="732186"/>
                </a:cubicBezTo>
                <a:cubicBezTo>
                  <a:pt x="60413" y="611454"/>
                  <a:pt x="-1933" y="513482"/>
                  <a:pt x="46" y="387802"/>
                </a:cubicBezTo>
                <a:cubicBezTo>
                  <a:pt x="2025" y="262122"/>
                  <a:pt x="80204" y="19667"/>
                  <a:pt x="89111" y="185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82A6E43A-29E2-B140-2716-4C58069D29E6}"/>
              </a:ext>
            </a:extLst>
          </p:cNvPr>
          <p:cNvSpPr/>
          <p:nvPr/>
        </p:nvSpPr>
        <p:spPr>
          <a:xfrm>
            <a:off x="2684009" y="6804051"/>
            <a:ext cx="351026" cy="1940546"/>
          </a:xfrm>
          <a:custGeom>
            <a:avLst/>
            <a:gdLst>
              <a:gd name="connsiteX0" fmla="*/ 350136 w 351026"/>
              <a:gd name="connsiteY0" fmla="*/ 510 h 1940546"/>
              <a:gd name="connsiteX1" fmla="*/ 112630 w 351026"/>
              <a:gd name="connsiteY1" fmla="*/ 588339 h 1940546"/>
              <a:gd name="connsiteX2" fmla="*/ 29503 w 351026"/>
              <a:gd name="connsiteY2" fmla="*/ 1211793 h 1940546"/>
              <a:gd name="connsiteX3" fmla="*/ 41378 w 351026"/>
              <a:gd name="connsiteY3" fmla="*/ 1870874 h 1940546"/>
              <a:gd name="connsiteX4" fmla="*/ 47316 w 351026"/>
              <a:gd name="connsiteY4" fmla="*/ 1787746 h 1940546"/>
              <a:gd name="connsiteX5" fmla="*/ 17627 w 351026"/>
              <a:gd name="connsiteY5" fmla="*/ 689279 h 1940546"/>
              <a:gd name="connsiteX6" fmla="*/ 350136 w 351026"/>
              <a:gd name="connsiteY6" fmla="*/ 510 h 194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1026" h="1940546">
                <a:moveTo>
                  <a:pt x="350136" y="510"/>
                </a:moveTo>
                <a:cubicBezTo>
                  <a:pt x="365970" y="-16313"/>
                  <a:pt x="166069" y="386459"/>
                  <a:pt x="112630" y="588339"/>
                </a:cubicBezTo>
                <a:cubicBezTo>
                  <a:pt x="59191" y="790220"/>
                  <a:pt x="41378" y="998037"/>
                  <a:pt x="29503" y="1211793"/>
                </a:cubicBezTo>
                <a:cubicBezTo>
                  <a:pt x="17628" y="1425549"/>
                  <a:pt x="38409" y="1774882"/>
                  <a:pt x="41378" y="1870874"/>
                </a:cubicBezTo>
                <a:cubicBezTo>
                  <a:pt x="44347" y="1966866"/>
                  <a:pt x="51274" y="1984678"/>
                  <a:pt x="47316" y="1787746"/>
                </a:cubicBezTo>
                <a:cubicBezTo>
                  <a:pt x="43358" y="1590814"/>
                  <a:pt x="-33833" y="985173"/>
                  <a:pt x="17627" y="689279"/>
                </a:cubicBezTo>
                <a:cubicBezTo>
                  <a:pt x="69087" y="393386"/>
                  <a:pt x="334302" y="17333"/>
                  <a:pt x="350136" y="51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50FBC3A3-B8E3-149F-FA73-4CE14F0A225D}"/>
              </a:ext>
            </a:extLst>
          </p:cNvPr>
          <p:cNvSpPr/>
          <p:nvPr/>
        </p:nvSpPr>
        <p:spPr>
          <a:xfrm>
            <a:off x="2629610" y="6596743"/>
            <a:ext cx="464709" cy="974283"/>
          </a:xfrm>
          <a:custGeom>
            <a:avLst/>
            <a:gdLst>
              <a:gd name="connsiteX0" fmla="*/ 463912 w 464709"/>
              <a:gd name="connsiteY0" fmla="*/ 0 h 974283"/>
              <a:gd name="connsiteX1" fmla="*/ 285782 w 464709"/>
              <a:gd name="connsiteY1" fmla="*/ 207818 h 974283"/>
              <a:gd name="connsiteX2" fmla="*/ 196717 w 464709"/>
              <a:gd name="connsiteY2" fmla="*/ 356260 h 974283"/>
              <a:gd name="connsiteX3" fmla="*/ 774 w 464709"/>
              <a:gd name="connsiteY3" fmla="*/ 973776 h 974283"/>
              <a:gd name="connsiteX4" fmla="*/ 131403 w 464709"/>
              <a:gd name="connsiteY4" fmla="*/ 457200 h 974283"/>
              <a:gd name="connsiteX5" fmla="*/ 208593 w 464709"/>
              <a:gd name="connsiteY5" fmla="*/ 207818 h 974283"/>
              <a:gd name="connsiteX6" fmla="*/ 463912 w 464709"/>
              <a:gd name="connsiteY6" fmla="*/ 0 h 974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4709" h="974283">
                <a:moveTo>
                  <a:pt x="463912" y="0"/>
                </a:moveTo>
                <a:cubicBezTo>
                  <a:pt x="476777" y="0"/>
                  <a:pt x="330314" y="148441"/>
                  <a:pt x="285782" y="207818"/>
                </a:cubicBezTo>
                <a:cubicBezTo>
                  <a:pt x="241250" y="267195"/>
                  <a:pt x="244218" y="228600"/>
                  <a:pt x="196717" y="356260"/>
                </a:cubicBezTo>
                <a:cubicBezTo>
                  <a:pt x="149216" y="483920"/>
                  <a:pt x="11660" y="956953"/>
                  <a:pt x="774" y="973776"/>
                </a:cubicBezTo>
                <a:cubicBezTo>
                  <a:pt x="-10112" y="990599"/>
                  <a:pt x="96766" y="584860"/>
                  <a:pt x="131403" y="457200"/>
                </a:cubicBezTo>
                <a:cubicBezTo>
                  <a:pt x="166040" y="329540"/>
                  <a:pt x="156144" y="280059"/>
                  <a:pt x="208593" y="207818"/>
                </a:cubicBezTo>
                <a:cubicBezTo>
                  <a:pt x="261042" y="135577"/>
                  <a:pt x="451047" y="0"/>
                  <a:pt x="463912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42BE6C70-ECDA-B1C3-E60A-D166B59805B7}"/>
              </a:ext>
            </a:extLst>
          </p:cNvPr>
          <p:cNvSpPr/>
          <p:nvPr/>
        </p:nvSpPr>
        <p:spPr>
          <a:xfrm>
            <a:off x="2613003" y="9594835"/>
            <a:ext cx="105073" cy="813687"/>
          </a:xfrm>
          <a:custGeom>
            <a:avLst/>
            <a:gdLst>
              <a:gd name="connsiteX0" fmla="*/ 85747 w 105073"/>
              <a:gd name="connsiteY0" fmla="*/ 15 h 813687"/>
              <a:gd name="connsiteX1" fmla="*/ 63522 w 105073"/>
              <a:gd name="connsiteY1" fmla="*/ 209565 h 813687"/>
              <a:gd name="connsiteX2" fmla="*/ 28597 w 105073"/>
              <a:gd name="connsiteY2" fmla="*/ 327040 h 813687"/>
              <a:gd name="connsiteX3" fmla="*/ 12722 w 105073"/>
              <a:gd name="connsiteY3" fmla="*/ 403240 h 813687"/>
              <a:gd name="connsiteX4" fmla="*/ 92097 w 105073"/>
              <a:gd name="connsiteY4" fmla="*/ 793765 h 813687"/>
              <a:gd name="connsiteX5" fmla="*/ 101622 w 105073"/>
              <a:gd name="connsiteY5" fmla="*/ 739790 h 813687"/>
              <a:gd name="connsiteX6" fmla="*/ 57172 w 105073"/>
              <a:gd name="connsiteY6" fmla="*/ 593740 h 813687"/>
              <a:gd name="connsiteX7" fmla="*/ 22 w 105073"/>
              <a:gd name="connsiteY7" fmla="*/ 498490 h 813687"/>
              <a:gd name="connsiteX8" fmla="*/ 50822 w 105073"/>
              <a:gd name="connsiteY8" fmla="*/ 200040 h 813687"/>
              <a:gd name="connsiteX9" fmla="*/ 85747 w 105073"/>
              <a:gd name="connsiteY9" fmla="*/ 15 h 81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073" h="813687">
                <a:moveTo>
                  <a:pt x="85747" y="15"/>
                </a:moveTo>
                <a:cubicBezTo>
                  <a:pt x="87864" y="1603"/>
                  <a:pt x="73047" y="155061"/>
                  <a:pt x="63522" y="209565"/>
                </a:cubicBezTo>
                <a:cubicBezTo>
                  <a:pt x="53997" y="264069"/>
                  <a:pt x="37064" y="294761"/>
                  <a:pt x="28597" y="327040"/>
                </a:cubicBezTo>
                <a:cubicBezTo>
                  <a:pt x="20130" y="359319"/>
                  <a:pt x="2139" y="325453"/>
                  <a:pt x="12722" y="403240"/>
                </a:cubicBezTo>
                <a:cubicBezTo>
                  <a:pt x="23305" y="481027"/>
                  <a:pt x="77280" y="737673"/>
                  <a:pt x="92097" y="793765"/>
                </a:cubicBezTo>
                <a:cubicBezTo>
                  <a:pt x="106914" y="849857"/>
                  <a:pt x="107443" y="773127"/>
                  <a:pt x="101622" y="739790"/>
                </a:cubicBezTo>
                <a:cubicBezTo>
                  <a:pt x="95801" y="706453"/>
                  <a:pt x="74105" y="633957"/>
                  <a:pt x="57172" y="593740"/>
                </a:cubicBezTo>
                <a:cubicBezTo>
                  <a:pt x="40239" y="553523"/>
                  <a:pt x="1080" y="564107"/>
                  <a:pt x="22" y="498490"/>
                </a:cubicBezTo>
                <a:cubicBezTo>
                  <a:pt x="-1036" y="432873"/>
                  <a:pt x="34947" y="277827"/>
                  <a:pt x="50822" y="200040"/>
                </a:cubicBezTo>
                <a:cubicBezTo>
                  <a:pt x="66697" y="122253"/>
                  <a:pt x="83630" y="-1573"/>
                  <a:pt x="85747" y="1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6373354F-9E8E-D2B1-C40A-EFF1C32BA9CF}"/>
              </a:ext>
            </a:extLst>
          </p:cNvPr>
          <p:cNvSpPr/>
          <p:nvPr/>
        </p:nvSpPr>
        <p:spPr>
          <a:xfrm>
            <a:off x="2728087" y="10417172"/>
            <a:ext cx="195382" cy="960037"/>
          </a:xfrm>
          <a:custGeom>
            <a:avLst/>
            <a:gdLst>
              <a:gd name="connsiteX0" fmla="*/ 8763 w 195382"/>
              <a:gd name="connsiteY0" fmla="*/ 3 h 960037"/>
              <a:gd name="connsiteX1" fmla="*/ 15113 w 195382"/>
              <a:gd name="connsiteY1" fmla="*/ 307978 h 960037"/>
              <a:gd name="connsiteX2" fmla="*/ 183388 w 195382"/>
              <a:gd name="connsiteY2" fmla="*/ 923928 h 960037"/>
              <a:gd name="connsiteX3" fmla="*/ 170688 w 195382"/>
              <a:gd name="connsiteY3" fmla="*/ 850903 h 960037"/>
              <a:gd name="connsiteX4" fmla="*/ 81788 w 195382"/>
              <a:gd name="connsiteY4" fmla="*/ 546103 h 960037"/>
              <a:gd name="connsiteX5" fmla="*/ 21463 w 195382"/>
              <a:gd name="connsiteY5" fmla="*/ 301628 h 960037"/>
              <a:gd name="connsiteX6" fmla="*/ 8763 w 195382"/>
              <a:gd name="connsiteY6" fmla="*/ 3 h 96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382" h="960037">
                <a:moveTo>
                  <a:pt x="8763" y="3"/>
                </a:moveTo>
                <a:cubicBezTo>
                  <a:pt x="7705" y="1061"/>
                  <a:pt x="-13991" y="153990"/>
                  <a:pt x="15113" y="307978"/>
                </a:cubicBezTo>
                <a:cubicBezTo>
                  <a:pt x="44217" y="461966"/>
                  <a:pt x="157459" y="833441"/>
                  <a:pt x="183388" y="923928"/>
                </a:cubicBezTo>
                <a:cubicBezTo>
                  <a:pt x="209317" y="1014415"/>
                  <a:pt x="187621" y="913874"/>
                  <a:pt x="170688" y="850903"/>
                </a:cubicBezTo>
                <a:cubicBezTo>
                  <a:pt x="153755" y="787932"/>
                  <a:pt x="106659" y="637649"/>
                  <a:pt x="81788" y="546103"/>
                </a:cubicBezTo>
                <a:cubicBezTo>
                  <a:pt x="56917" y="454557"/>
                  <a:pt x="30988" y="388411"/>
                  <a:pt x="21463" y="301628"/>
                </a:cubicBezTo>
                <a:cubicBezTo>
                  <a:pt x="11938" y="214845"/>
                  <a:pt x="9821" y="-1055"/>
                  <a:pt x="8763" y="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5ECBAEAA-AB5A-B4FF-28D2-BE316EB0EA0B}"/>
              </a:ext>
            </a:extLst>
          </p:cNvPr>
          <p:cNvSpPr/>
          <p:nvPr/>
        </p:nvSpPr>
        <p:spPr>
          <a:xfrm>
            <a:off x="2951974" y="11351303"/>
            <a:ext cx="330989" cy="933217"/>
          </a:xfrm>
          <a:custGeom>
            <a:avLst/>
            <a:gdLst>
              <a:gd name="connsiteX0" fmla="*/ 10301 w 330989"/>
              <a:gd name="connsiteY0" fmla="*/ 24722 h 933217"/>
              <a:gd name="connsiteX1" fmla="*/ 219851 w 330989"/>
              <a:gd name="connsiteY1" fmla="*/ 573997 h 933217"/>
              <a:gd name="connsiteX2" fmla="*/ 330976 w 330989"/>
              <a:gd name="connsiteY2" fmla="*/ 932772 h 933217"/>
              <a:gd name="connsiteX3" fmla="*/ 226201 w 330989"/>
              <a:gd name="connsiteY3" fmla="*/ 504147 h 933217"/>
              <a:gd name="connsiteX4" fmla="*/ 51576 w 330989"/>
              <a:gd name="connsiteY4" fmla="*/ 132672 h 933217"/>
              <a:gd name="connsiteX5" fmla="*/ 10301 w 330989"/>
              <a:gd name="connsiteY5" fmla="*/ 24722 h 93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989" h="933217">
                <a:moveTo>
                  <a:pt x="10301" y="24722"/>
                </a:moveTo>
                <a:cubicBezTo>
                  <a:pt x="38347" y="98276"/>
                  <a:pt x="166405" y="422655"/>
                  <a:pt x="219851" y="573997"/>
                </a:cubicBezTo>
                <a:cubicBezTo>
                  <a:pt x="273297" y="725339"/>
                  <a:pt x="329918" y="944414"/>
                  <a:pt x="330976" y="932772"/>
                </a:cubicBezTo>
                <a:cubicBezTo>
                  <a:pt x="332034" y="921130"/>
                  <a:pt x="272768" y="637497"/>
                  <a:pt x="226201" y="504147"/>
                </a:cubicBezTo>
                <a:cubicBezTo>
                  <a:pt x="179634" y="370797"/>
                  <a:pt x="86501" y="207284"/>
                  <a:pt x="51576" y="132672"/>
                </a:cubicBezTo>
                <a:cubicBezTo>
                  <a:pt x="16651" y="58060"/>
                  <a:pt x="-17745" y="-48832"/>
                  <a:pt x="10301" y="2472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94BA742B-C2FF-D1B1-1081-60C0F4CBD06D}"/>
              </a:ext>
            </a:extLst>
          </p:cNvPr>
          <p:cNvSpPr/>
          <p:nvPr/>
        </p:nvSpPr>
        <p:spPr>
          <a:xfrm>
            <a:off x="3273421" y="12287174"/>
            <a:ext cx="739830" cy="417663"/>
          </a:xfrm>
          <a:custGeom>
            <a:avLst/>
            <a:gdLst>
              <a:gd name="connsiteX0" fmla="*/ 4 w 739830"/>
              <a:gd name="connsiteY0" fmla="*/ 76 h 417663"/>
              <a:gd name="connsiteX1" fmla="*/ 263529 w 739830"/>
              <a:gd name="connsiteY1" fmla="*/ 301701 h 417663"/>
              <a:gd name="connsiteX2" fmla="*/ 444504 w 739830"/>
              <a:gd name="connsiteY2" fmla="*/ 368376 h 417663"/>
              <a:gd name="connsiteX3" fmla="*/ 739779 w 739830"/>
              <a:gd name="connsiteY3" fmla="*/ 416001 h 417663"/>
              <a:gd name="connsiteX4" fmla="*/ 466729 w 739830"/>
              <a:gd name="connsiteY4" fmla="*/ 393776 h 417663"/>
              <a:gd name="connsiteX5" fmla="*/ 257179 w 739830"/>
              <a:gd name="connsiteY5" fmla="*/ 273126 h 417663"/>
              <a:gd name="connsiteX6" fmla="*/ 4 w 739830"/>
              <a:gd name="connsiteY6" fmla="*/ 76 h 417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9830" h="417663">
                <a:moveTo>
                  <a:pt x="4" y="76"/>
                </a:moveTo>
                <a:cubicBezTo>
                  <a:pt x="1062" y="4838"/>
                  <a:pt x="189446" y="240318"/>
                  <a:pt x="263529" y="301701"/>
                </a:cubicBezTo>
                <a:cubicBezTo>
                  <a:pt x="337612" y="363084"/>
                  <a:pt x="365129" y="349326"/>
                  <a:pt x="444504" y="368376"/>
                </a:cubicBezTo>
                <a:cubicBezTo>
                  <a:pt x="523879" y="387426"/>
                  <a:pt x="736075" y="411768"/>
                  <a:pt x="739779" y="416001"/>
                </a:cubicBezTo>
                <a:cubicBezTo>
                  <a:pt x="743483" y="420234"/>
                  <a:pt x="547162" y="417588"/>
                  <a:pt x="466729" y="393776"/>
                </a:cubicBezTo>
                <a:cubicBezTo>
                  <a:pt x="386296" y="369964"/>
                  <a:pt x="330733" y="332922"/>
                  <a:pt x="257179" y="273126"/>
                </a:cubicBezTo>
                <a:cubicBezTo>
                  <a:pt x="183625" y="213330"/>
                  <a:pt x="-1054" y="-4686"/>
                  <a:pt x="4" y="7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1569A174-9372-5189-2D46-49BE887A62D0}"/>
              </a:ext>
            </a:extLst>
          </p:cNvPr>
          <p:cNvSpPr/>
          <p:nvPr/>
        </p:nvSpPr>
        <p:spPr>
          <a:xfrm>
            <a:off x="3590179" y="12729802"/>
            <a:ext cx="414016" cy="247176"/>
          </a:xfrm>
          <a:custGeom>
            <a:avLst/>
            <a:gdLst>
              <a:gd name="connsiteX0" fmla="*/ 413496 w 414016"/>
              <a:gd name="connsiteY0" fmla="*/ 1948 h 247176"/>
              <a:gd name="connsiteX1" fmla="*/ 153146 w 414016"/>
              <a:gd name="connsiteY1" fmla="*/ 122598 h 247176"/>
              <a:gd name="connsiteX2" fmla="*/ 746 w 414016"/>
              <a:gd name="connsiteY2" fmla="*/ 246423 h 247176"/>
              <a:gd name="connsiteX3" fmla="*/ 213471 w 414016"/>
              <a:gd name="connsiteY3" fmla="*/ 62273 h 247176"/>
              <a:gd name="connsiteX4" fmla="*/ 413496 w 414016"/>
              <a:gd name="connsiteY4" fmla="*/ 1948 h 247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016" h="247176">
                <a:moveTo>
                  <a:pt x="413496" y="1948"/>
                </a:moveTo>
                <a:cubicBezTo>
                  <a:pt x="403442" y="12002"/>
                  <a:pt x="221938" y="81852"/>
                  <a:pt x="153146" y="122598"/>
                </a:cubicBezTo>
                <a:cubicBezTo>
                  <a:pt x="84354" y="163344"/>
                  <a:pt x="-9308" y="256477"/>
                  <a:pt x="746" y="246423"/>
                </a:cubicBezTo>
                <a:cubicBezTo>
                  <a:pt x="10800" y="236369"/>
                  <a:pt x="141504" y="102490"/>
                  <a:pt x="213471" y="62273"/>
                </a:cubicBezTo>
                <a:cubicBezTo>
                  <a:pt x="285438" y="22056"/>
                  <a:pt x="423550" y="-8106"/>
                  <a:pt x="413496" y="194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F1CDCE17-CBA3-52F2-7A54-2B2A663582D3}"/>
              </a:ext>
            </a:extLst>
          </p:cNvPr>
          <p:cNvSpPr/>
          <p:nvPr/>
        </p:nvSpPr>
        <p:spPr>
          <a:xfrm>
            <a:off x="2729347" y="5657778"/>
            <a:ext cx="293687" cy="1019873"/>
          </a:xfrm>
          <a:custGeom>
            <a:avLst/>
            <a:gdLst>
              <a:gd name="connsiteX0" fmla="*/ 1064 w 293687"/>
              <a:gd name="connsiteY0" fmla="*/ 1271 h 1019873"/>
              <a:gd name="connsiteX1" fmla="*/ 183305 w 293687"/>
              <a:gd name="connsiteY1" fmla="*/ 458471 h 1019873"/>
              <a:gd name="connsiteX2" fmla="*/ 244052 w 293687"/>
              <a:gd name="connsiteY2" fmla="*/ 599148 h 1019873"/>
              <a:gd name="connsiteX3" fmla="*/ 269629 w 293687"/>
              <a:gd name="connsiteY3" fmla="*/ 1001995 h 1019873"/>
              <a:gd name="connsiteX4" fmla="*/ 272826 w 293687"/>
              <a:gd name="connsiteY4" fmla="*/ 915671 h 1019873"/>
              <a:gd name="connsiteX5" fmla="*/ 276024 w 293687"/>
              <a:gd name="connsiteY5" fmla="*/ 615134 h 1019873"/>
              <a:gd name="connsiteX6" fmla="*/ 1064 w 293687"/>
              <a:gd name="connsiteY6" fmla="*/ 1271 h 1019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687" h="1019873">
                <a:moveTo>
                  <a:pt x="1064" y="1271"/>
                </a:moveTo>
                <a:cubicBezTo>
                  <a:pt x="-14389" y="-24839"/>
                  <a:pt x="142807" y="358825"/>
                  <a:pt x="183305" y="458471"/>
                </a:cubicBezTo>
                <a:cubicBezTo>
                  <a:pt x="223803" y="558117"/>
                  <a:pt x="229665" y="508561"/>
                  <a:pt x="244052" y="599148"/>
                </a:cubicBezTo>
                <a:cubicBezTo>
                  <a:pt x="258439" y="689735"/>
                  <a:pt x="264833" y="949241"/>
                  <a:pt x="269629" y="1001995"/>
                </a:cubicBezTo>
                <a:cubicBezTo>
                  <a:pt x="274425" y="1054749"/>
                  <a:pt x="271760" y="980148"/>
                  <a:pt x="272826" y="915671"/>
                </a:cubicBezTo>
                <a:cubicBezTo>
                  <a:pt x="273892" y="851194"/>
                  <a:pt x="317055" y="763271"/>
                  <a:pt x="276024" y="615134"/>
                </a:cubicBezTo>
                <a:cubicBezTo>
                  <a:pt x="234993" y="466997"/>
                  <a:pt x="16517" y="27381"/>
                  <a:pt x="1064" y="127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1508A096-D1F4-0A35-B2A5-5C49CAF8208B}"/>
              </a:ext>
            </a:extLst>
          </p:cNvPr>
          <p:cNvSpPr/>
          <p:nvPr/>
        </p:nvSpPr>
        <p:spPr>
          <a:xfrm>
            <a:off x="2522545" y="5694170"/>
            <a:ext cx="141760" cy="460472"/>
          </a:xfrm>
          <a:custGeom>
            <a:avLst/>
            <a:gdLst>
              <a:gd name="connsiteX0" fmla="*/ 99161 w 141760"/>
              <a:gd name="connsiteY0" fmla="*/ 48 h 460472"/>
              <a:gd name="connsiteX1" fmla="*/ 121542 w 141760"/>
              <a:gd name="connsiteY1" fmla="*/ 182289 h 460472"/>
              <a:gd name="connsiteX2" fmla="*/ 48 w 141760"/>
              <a:gd name="connsiteY2" fmla="*/ 460445 h 460472"/>
              <a:gd name="connsiteX3" fmla="*/ 137528 w 141760"/>
              <a:gd name="connsiteY3" fmla="*/ 198275 h 460472"/>
              <a:gd name="connsiteX4" fmla="*/ 99161 w 141760"/>
              <a:gd name="connsiteY4" fmla="*/ 48 h 46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760" h="460472">
                <a:moveTo>
                  <a:pt x="99161" y="48"/>
                </a:moveTo>
                <a:cubicBezTo>
                  <a:pt x="96497" y="-2616"/>
                  <a:pt x="138061" y="105556"/>
                  <a:pt x="121542" y="182289"/>
                </a:cubicBezTo>
                <a:cubicBezTo>
                  <a:pt x="105023" y="259022"/>
                  <a:pt x="-2616" y="457781"/>
                  <a:pt x="48" y="460445"/>
                </a:cubicBezTo>
                <a:cubicBezTo>
                  <a:pt x="2712" y="463109"/>
                  <a:pt x="117812" y="271278"/>
                  <a:pt x="137528" y="198275"/>
                </a:cubicBezTo>
                <a:cubicBezTo>
                  <a:pt x="157244" y="125272"/>
                  <a:pt x="101825" y="2712"/>
                  <a:pt x="99161" y="48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BFA4098E-945F-84FD-5D5C-1ED8C659E123}"/>
              </a:ext>
            </a:extLst>
          </p:cNvPr>
          <p:cNvSpPr/>
          <p:nvPr/>
        </p:nvSpPr>
        <p:spPr>
          <a:xfrm>
            <a:off x="2858247" y="6073665"/>
            <a:ext cx="48104" cy="484410"/>
          </a:xfrm>
          <a:custGeom>
            <a:avLst/>
            <a:gdLst>
              <a:gd name="connsiteX0" fmla="*/ 52 w 48104"/>
              <a:gd name="connsiteY0" fmla="*/ 1020 h 484410"/>
              <a:gd name="connsiteX1" fmla="*/ 38419 w 48104"/>
              <a:gd name="connsiteY1" fmla="*/ 240811 h 484410"/>
              <a:gd name="connsiteX2" fmla="*/ 28827 w 48104"/>
              <a:gd name="connsiteY2" fmla="*/ 483798 h 484410"/>
              <a:gd name="connsiteX3" fmla="*/ 48010 w 48104"/>
              <a:gd name="connsiteY3" fmla="*/ 167275 h 484410"/>
              <a:gd name="connsiteX4" fmla="*/ 52 w 48104"/>
              <a:gd name="connsiteY4" fmla="*/ 1020 h 48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04" h="484410">
                <a:moveTo>
                  <a:pt x="52" y="1020"/>
                </a:moveTo>
                <a:cubicBezTo>
                  <a:pt x="-1546" y="13276"/>
                  <a:pt x="33623" y="160348"/>
                  <a:pt x="38419" y="240811"/>
                </a:cubicBezTo>
                <a:cubicBezTo>
                  <a:pt x="43215" y="321274"/>
                  <a:pt x="27229" y="496054"/>
                  <a:pt x="28827" y="483798"/>
                </a:cubicBezTo>
                <a:cubicBezTo>
                  <a:pt x="30425" y="471542"/>
                  <a:pt x="49609" y="245074"/>
                  <a:pt x="48010" y="167275"/>
                </a:cubicBezTo>
                <a:cubicBezTo>
                  <a:pt x="46412" y="89476"/>
                  <a:pt x="1650" y="-11236"/>
                  <a:pt x="52" y="102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8F17C5D6-1BF9-88AA-ED73-D2193D6C1273}"/>
              </a:ext>
            </a:extLst>
          </p:cNvPr>
          <p:cNvSpPr/>
          <p:nvPr/>
        </p:nvSpPr>
        <p:spPr>
          <a:xfrm>
            <a:off x="2604071" y="6609929"/>
            <a:ext cx="153863" cy="449935"/>
          </a:xfrm>
          <a:custGeom>
            <a:avLst/>
            <a:gdLst>
              <a:gd name="connsiteX0" fmla="*/ 152576 w 153863"/>
              <a:gd name="connsiteY0" fmla="*/ 1542 h 449935"/>
              <a:gd name="connsiteX1" fmla="*/ 76376 w 153863"/>
              <a:gd name="connsiteY1" fmla="*/ 113600 h 449935"/>
              <a:gd name="connsiteX2" fmla="*/ 18105 w 153863"/>
              <a:gd name="connsiteY2" fmla="*/ 234624 h 449935"/>
              <a:gd name="connsiteX3" fmla="*/ 22588 w 153863"/>
              <a:gd name="connsiteY3" fmla="*/ 449777 h 449935"/>
              <a:gd name="connsiteX4" fmla="*/ 9141 w 153863"/>
              <a:gd name="connsiteY4" fmla="*/ 198765 h 449935"/>
              <a:gd name="connsiteX5" fmla="*/ 152576 w 153863"/>
              <a:gd name="connsiteY5" fmla="*/ 1542 h 44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863" h="449935">
                <a:moveTo>
                  <a:pt x="152576" y="1542"/>
                </a:moveTo>
                <a:cubicBezTo>
                  <a:pt x="163782" y="-12652"/>
                  <a:pt x="98788" y="74753"/>
                  <a:pt x="76376" y="113600"/>
                </a:cubicBezTo>
                <a:cubicBezTo>
                  <a:pt x="53964" y="152447"/>
                  <a:pt x="27070" y="178595"/>
                  <a:pt x="18105" y="234624"/>
                </a:cubicBezTo>
                <a:cubicBezTo>
                  <a:pt x="9140" y="290653"/>
                  <a:pt x="24082" y="455754"/>
                  <a:pt x="22588" y="449777"/>
                </a:cubicBezTo>
                <a:cubicBezTo>
                  <a:pt x="21094" y="443801"/>
                  <a:pt x="-17006" y="272724"/>
                  <a:pt x="9141" y="198765"/>
                </a:cubicBezTo>
                <a:cubicBezTo>
                  <a:pt x="35288" y="124806"/>
                  <a:pt x="141370" y="15736"/>
                  <a:pt x="152576" y="1542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85CF34AB-669C-FED8-B989-AFC94E15699A}"/>
              </a:ext>
            </a:extLst>
          </p:cNvPr>
          <p:cNvSpPr/>
          <p:nvPr/>
        </p:nvSpPr>
        <p:spPr>
          <a:xfrm>
            <a:off x="2406821" y="6651808"/>
            <a:ext cx="140482" cy="309289"/>
          </a:xfrm>
          <a:custGeom>
            <a:avLst/>
            <a:gdLst>
              <a:gd name="connsiteX0" fmla="*/ 203 w 140482"/>
              <a:gd name="connsiteY0" fmla="*/ 4 h 309289"/>
              <a:gd name="connsiteX1" fmla="*/ 89850 w 140482"/>
              <a:gd name="connsiteY1" fmla="*/ 143439 h 309289"/>
              <a:gd name="connsiteX2" fmla="*/ 139155 w 140482"/>
              <a:gd name="connsiteY2" fmla="*/ 309286 h 309289"/>
              <a:gd name="connsiteX3" fmla="*/ 116744 w 140482"/>
              <a:gd name="connsiteY3" fmla="*/ 147921 h 309289"/>
              <a:gd name="connsiteX4" fmla="*/ 203 w 140482"/>
              <a:gd name="connsiteY4" fmla="*/ 4 h 30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482" h="309289">
                <a:moveTo>
                  <a:pt x="203" y="4"/>
                </a:moveTo>
                <a:cubicBezTo>
                  <a:pt x="-4279" y="-743"/>
                  <a:pt x="66691" y="91892"/>
                  <a:pt x="89850" y="143439"/>
                </a:cubicBezTo>
                <a:cubicBezTo>
                  <a:pt x="113009" y="194986"/>
                  <a:pt x="134673" y="308539"/>
                  <a:pt x="139155" y="309286"/>
                </a:cubicBezTo>
                <a:cubicBezTo>
                  <a:pt x="143637" y="310033"/>
                  <a:pt x="136914" y="194239"/>
                  <a:pt x="116744" y="147921"/>
                </a:cubicBezTo>
                <a:cubicBezTo>
                  <a:pt x="96574" y="101603"/>
                  <a:pt x="4685" y="751"/>
                  <a:pt x="203" y="4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2440B222-8368-441D-E191-D495D7AB964D}"/>
              </a:ext>
            </a:extLst>
          </p:cNvPr>
          <p:cNvSpPr/>
          <p:nvPr/>
        </p:nvSpPr>
        <p:spPr>
          <a:xfrm>
            <a:off x="2388470" y="5907042"/>
            <a:ext cx="145869" cy="670243"/>
          </a:xfrm>
          <a:custGeom>
            <a:avLst/>
            <a:gdLst>
              <a:gd name="connsiteX0" fmla="*/ 23036 w 145869"/>
              <a:gd name="connsiteY0" fmla="*/ 699 h 670243"/>
              <a:gd name="connsiteX1" fmla="*/ 624 w 145869"/>
              <a:gd name="connsiteY1" fmla="*/ 318946 h 670243"/>
              <a:gd name="connsiteX2" fmla="*/ 49930 w 145869"/>
              <a:gd name="connsiteY2" fmla="*/ 489276 h 670243"/>
              <a:gd name="connsiteX3" fmla="*/ 144059 w 145869"/>
              <a:gd name="connsiteY3" fmla="*/ 668570 h 670243"/>
              <a:gd name="connsiteX4" fmla="*/ 112683 w 145869"/>
              <a:gd name="connsiteY4" fmla="*/ 574440 h 670243"/>
              <a:gd name="connsiteX5" fmla="*/ 121648 w 145869"/>
              <a:gd name="connsiteY5" fmla="*/ 498240 h 670243"/>
              <a:gd name="connsiteX6" fmla="*/ 112683 w 145869"/>
              <a:gd name="connsiteY6" fmla="*/ 578923 h 670243"/>
              <a:gd name="connsiteX7" fmla="*/ 36483 w 145869"/>
              <a:gd name="connsiteY7" fmla="*/ 413076 h 670243"/>
              <a:gd name="connsiteX8" fmla="*/ 23036 w 145869"/>
              <a:gd name="connsiteY8" fmla="*/ 699 h 67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869" h="670243">
                <a:moveTo>
                  <a:pt x="23036" y="699"/>
                </a:moveTo>
                <a:cubicBezTo>
                  <a:pt x="17059" y="-14989"/>
                  <a:pt x="-3858" y="237517"/>
                  <a:pt x="624" y="318946"/>
                </a:cubicBezTo>
                <a:cubicBezTo>
                  <a:pt x="5106" y="400375"/>
                  <a:pt x="26024" y="431005"/>
                  <a:pt x="49930" y="489276"/>
                </a:cubicBezTo>
                <a:cubicBezTo>
                  <a:pt x="73836" y="547547"/>
                  <a:pt x="133600" y="654376"/>
                  <a:pt x="144059" y="668570"/>
                </a:cubicBezTo>
                <a:cubicBezTo>
                  <a:pt x="154518" y="682764"/>
                  <a:pt x="116418" y="602828"/>
                  <a:pt x="112683" y="574440"/>
                </a:cubicBezTo>
                <a:cubicBezTo>
                  <a:pt x="108948" y="546052"/>
                  <a:pt x="121648" y="497493"/>
                  <a:pt x="121648" y="498240"/>
                </a:cubicBezTo>
                <a:cubicBezTo>
                  <a:pt x="121648" y="498987"/>
                  <a:pt x="126877" y="593117"/>
                  <a:pt x="112683" y="578923"/>
                </a:cubicBezTo>
                <a:cubicBezTo>
                  <a:pt x="98489" y="564729"/>
                  <a:pt x="52918" y="504964"/>
                  <a:pt x="36483" y="413076"/>
                </a:cubicBezTo>
                <a:cubicBezTo>
                  <a:pt x="20048" y="321188"/>
                  <a:pt x="29013" y="16387"/>
                  <a:pt x="23036" y="699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D9A57172-D713-59E4-094E-40079197F31B}"/>
              </a:ext>
            </a:extLst>
          </p:cNvPr>
          <p:cNvSpPr/>
          <p:nvPr/>
        </p:nvSpPr>
        <p:spPr>
          <a:xfrm>
            <a:off x="2747447" y="5966009"/>
            <a:ext cx="68275" cy="349630"/>
          </a:xfrm>
          <a:custGeom>
            <a:avLst/>
            <a:gdLst>
              <a:gd name="connsiteX0" fmla="*/ 235 w 68275"/>
              <a:gd name="connsiteY0" fmla="*/ 3 h 349630"/>
              <a:gd name="connsiteX1" fmla="*/ 45059 w 68275"/>
              <a:gd name="connsiteY1" fmla="*/ 192744 h 349630"/>
              <a:gd name="connsiteX2" fmla="*/ 40577 w 68275"/>
              <a:gd name="connsiteY2" fmla="*/ 349626 h 349630"/>
              <a:gd name="connsiteX3" fmla="*/ 67471 w 68275"/>
              <a:gd name="connsiteY3" fmla="*/ 188262 h 349630"/>
              <a:gd name="connsiteX4" fmla="*/ 235 w 68275"/>
              <a:gd name="connsiteY4" fmla="*/ 3 h 34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75" h="349630">
                <a:moveTo>
                  <a:pt x="235" y="3"/>
                </a:moveTo>
                <a:cubicBezTo>
                  <a:pt x="-3500" y="750"/>
                  <a:pt x="38335" y="134474"/>
                  <a:pt x="45059" y="192744"/>
                </a:cubicBezTo>
                <a:cubicBezTo>
                  <a:pt x="51783" y="251014"/>
                  <a:pt x="36842" y="350373"/>
                  <a:pt x="40577" y="349626"/>
                </a:cubicBezTo>
                <a:cubicBezTo>
                  <a:pt x="44312" y="348879"/>
                  <a:pt x="73447" y="241303"/>
                  <a:pt x="67471" y="188262"/>
                </a:cubicBezTo>
                <a:cubicBezTo>
                  <a:pt x="61495" y="135221"/>
                  <a:pt x="3970" y="-744"/>
                  <a:pt x="235" y="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4F99C654-C5FE-FFB2-DD57-16E4C77214A3}"/>
              </a:ext>
            </a:extLst>
          </p:cNvPr>
          <p:cNvSpPr/>
          <p:nvPr/>
        </p:nvSpPr>
        <p:spPr>
          <a:xfrm>
            <a:off x="2430938" y="4714845"/>
            <a:ext cx="187526" cy="185959"/>
          </a:xfrm>
          <a:custGeom>
            <a:avLst/>
            <a:gdLst>
              <a:gd name="connsiteX0" fmla="*/ 2980 w 187526"/>
              <a:gd name="connsiteY0" fmla="*/ 590 h 185959"/>
              <a:gd name="connsiteX1" fmla="*/ 20909 w 187526"/>
              <a:gd name="connsiteY1" fmla="*/ 76790 h 185959"/>
              <a:gd name="connsiteX2" fmla="*/ 182274 w 187526"/>
              <a:gd name="connsiteY2" fmla="*/ 184367 h 185959"/>
              <a:gd name="connsiteX3" fmla="*/ 137450 w 187526"/>
              <a:gd name="connsiteY3" fmla="*/ 139543 h 185959"/>
              <a:gd name="connsiteX4" fmla="*/ 29874 w 187526"/>
              <a:gd name="connsiteY4" fmla="*/ 117131 h 185959"/>
              <a:gd name="connsiteX5" fmla="*/ 2980 w 187526"/>
              <a:gd name="connsiteY5" fmla="*/ 590 h 18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526" h="185959">
                <a:moveTo>
                  <a:pt x="2980" y="590"/>
                </a:moveTo>
                <a:cubicBezTo>
                  <a:pt x="1486" y="-6134"/>
                  <a:pt x="-8973" y="46161"/>
                  <a:pt x="20909" y="76790"/>
                </a:cubicBezTo>
                <a:cubicBezTo>
                  <a:pt x="50791" y="107420"/>
                  <a:pt x="162851" y="173908"/>
                  <a:pt x="182274" y="184367"/>
                </a:cubicBezTo>
                <a:cubicBezTo>
                  <a:pt x="201697" y="194826"/>
                  <a:pt x="162850" y="150749"/>
                  <a:pt x="137450" y="139543"/>
                </a:cubicBezTo>
                <a:cubicBezTo>
                  <a:pt x="112050" y="128337"/>
                  <a:pt x="49297" y="136554"/>
                  <a:pt x="29874" y="117131"/>
                </a:cubicBezTo>
                <a:cubicBezTo>
                  <a:pt x="10451" y="97708"/>
                  <a:pt x="4474" y="7314"/>
                  <a:pt x="2980" y="59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94E34E27-3406-CB3F-D7E2-7F8670F61BBC}"/>
              </a:ext>
            </a:extLst>
          </p:cNvPr>
          <p:cNvSpPr/>
          <p:nvPr/>
        </p:nvSpPr>
        <p:spPr>
          <a:xfrm>
            <a:off x="4806869" y="3577931"/>
            <a:ext cx="177361" cy="155870"/>
          </a:xfrm>
          <a:custGeom>
            <a:avLst/>
            <a:gdLst>
              <a:gd name="connsiteX0" fmla="*/ 81 w 177361"/>
              <a:gd name="connsiteY0" fmla="*/ 294 h 155870"/>
              <a:gd name="connsiteX1" fmla="*/ 66756 w 177361"/>
              <a:gd name="connsiteY1" fmla="*/ 98719 h 155870"/>
              <a:gd name="connsiteX2" fmla="*/ 174706 w 177361"/>
              <a:gd name="connsiteY2" fmla="*/ 133644 h 155870"/>
              <a:gd name="connsiteX3" fmla="*/ 139781 w 177361"/>
              <a:gd name="connsiteY3" fmla="*/ 133644 h 155870"/>
              <a:gd name="connsiteX4" fmla="*/ 88981 w 177361"/>
              <a:gd name="connsiteY4" fmla="*/ 155869 h 155870"/>
              <a:gd name="connsiteX5" fmla="*/ 79456 w 177361"/>
              <a:gd name="connsiteY5" fmla="*/ 133644 h 155870"/>
              <a:gd name="connsiteX6" fmla="*/ 81 w 177361"/>
              <a:gd name="connsiteY6" fmla="*/ 294 h 15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7361" h="155870">
                <a:moveTo>
                  <a:pt x="81" y="294"/>
                </a:moveTo>
                <a:cubicBezTo>
                  <a:pt x="-2036" y="-5527"/>
                  <a:pt x="37652" y="76494"/>
                  <a:pt x="66756" y="98719"/>
                </a:cubicBezTo>
                <a:cubicBezTo>
                  <a:pt x="95860" y="120944"/>
                  <a:pt x="162535" y="127823"/>
                  <a:pt x="174706" y="133644"/>
                </a:cubicBezTo>
                <a:cubicBezTo>
                  <a:pt x="186877" y="139465"/>
                  <a:pt x="154068" y="129940"/>
                  <a:pt x="139781" y="133644"/>
                </a:cubicBezTo>
                <a:cubicBezTo>
                  <a:pt x="125494" y="137348"/>
                  <a:pt x="99035" y="155869"/>
                  <a:pt x="88981" y="155869"/>
                </a:cubicBezTo>
                <a:cubicBezTo>
                  <a:pt x="78927" y="155869"/>
                  <a:pt x="94273" y="156398"/>
                  <a:pt x="79456" y="133644"/>
                </a:cubicBezTo>
                <a:cubicBezTo>
                  <a:pt x="64639" y="110890"/>
                  <a:pt x="2198" y="6115"/>
                  <a:pt x="81" y="29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896CC9D5-B2E9-DAB1-4643-EB5E28BCE777}"/>
              </a:ext>
            </a:extLst>
          </p:cNvPr>
          <p:cNvSpPr/>
          <p:nvPr/>
        </p:nvSpPr>
        <p:spPr>
          <a:xfrm>
            <a:off x="5025936" y="3193367"/>
            <a:ext cx="89285" cy="375595"/>
          </a:xfrm>
          <a:custGeom>
            <a:avLst/>
            <a:gdLst>
              <a:gd name="connsiteX0" fmla="*/ 88989 w 89285"/>
              <a:gd name="connsiteY0" fmla="*/ 683 h 375595"/>
              <a:gd name="connsiteX1" fmla="*/ 28664 w 89285"/>
              <a:gd name="connsiteY1" fmla="*/ 137208 h 375595"/>
              <a:gd name="connsiteX2" fmla="*/ 22314 w 89285"/>
              <a:gd name="connsiteY2" fmla="*/ 191183 h 375595"/>
              <a:gd name="connsiteX3" fmla="*/ 76289 w 89285"/>
              <a:gd name="connsiteY3" fmla="*/ 368983 h 375595"/>
              <a:gd name="connsiteX4" fmla="*/ 66764 w 89285"/>
              <a:gd name="connsiteY4" fmla="*/ 324533 h 375595"/>
              <a:gd name="connsiteX5" fmla="*/ 89 w 89285"/>
              <a:gd name="connsiteY5" fmla="*/ 200708 h 375595"/>
              <a:gd name="connsiteX6" fmla="*/ 88989 w 89285"/>
              <a:gd name="connsiteY6" fmla="*/ 683 h 37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285" h="375595">
                <a:moveTo>
                  <a:pt x="88989" y="683"/>
                </a:moveTo>
                <a:cubicBezTo>
                  <a:pt x="93752" y="-9900"/>
                  <a:pt x="39776" y="105458"/>
                  <a:pt x="28664" y="137208"/>
                </a:cubicBezTo>
                <a:cubicBezTo>
                  <a:pt x="17552" y="168958"/>
                  <a:pt x="14376" y="152554"/>
                  <a:pt x="22314" y="191183"/>
                </a:cubicBezTo>
                <a:cubicBezTo>
                  <a:pt x="30251" y="229812"/>
                  <a:pt x="68881" y="346758"/>
                  <a:pt x="76289" y="368983"/>
                </a:cubicBezTo>
                <a:cubicBezTo>
                  <a:pt x="83697" y="391208"/>
                  <a:pt x="79464" y="352579"/>
                  <a:pt x="66764" y="324533"/>
                </a:cubicBezTo>
                <a:cubicBezTo>
                  <a:pt x="54064" y="296487"/>
                  <a:pt x="-2557" y="250450"/>
                  <a:pt x="89" y="200708"/>
                </a:cubicBezTo>
                <a:cubicBezTo>
                  <a:pt x="2735" y="150966"/>
                  <a:pt x="84226" y="11266"/>
                  <a:pt x="88989" y="68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4EFF90FD-48D3-8260-A3C7-7BE27535CCB2}"/>
              </a:ext>
            </a:extLst>
          </p:cNvPr>
          <p:cNvSpPr/>
          <p:nvPr/>
        </p:nvSpPr>
        <p:spPr>
          <a:xfrm>
            <a:off x="5107685" y="3159118"/>
            <a:ext cx="78285" cy="429921"/>
          </a:xfrm>
          <a:custGeom>
            <a:avLst/>
            <a:gdLst>
              <a:gd name="connsiteX0" fmla="*/ 77090 w 78285"/>
              <a:gd name="connsiteY0" fmla="*/ 7 h 429921"/>
              <a:gd name="connsiteX1" fmla="*/ 54865 w 78285"/>
              <a:gd name="connsiteY1" fmla="*/ 174632 h 429921"/>
              <a:gd name="connsiteX2" fmla="*/ 51690 w 78285"/>
              <a:gd name="connsiteY2" fmla="*/ 257182 h 429921"/>
              <a:gd name="connsiteX3" fmla="*/ 890 w 78285"/>
              <a:gd name="connsiteY3" fmla="*/ 428632 h 429921"/>
              <a:gd name="connsiteX4" fmla="*/ 23115 w 78285"/>
              <a:gd name="connsiteY4" fmla="*/ 327032 h 429921"/>
              <a:gd name="connsiteX5" fmla="*/ 70740 w 78285"/>
              <a:gd name="connsiteY5" fmla="*/ 168282 h 429921"/>
              <a:gd name="connsiteX6" fmla="*/ 77090 w 78285"/>
              <a:gd name="connsiteY6" fmla="*/ 7 h 429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285" h="429921">
                <a:moveTo>
                  <a:pt x="77090" y="7"/>
                </a:moveTo>
                <a:cubicBezTo>
                  <a:pt x="74444" y="1065"/>
                  <a:pt x="59098" y="131770"/>
                  <a:pt x="54865" y="174632"/>
                </a:cubicBezTo>
                <a:cubicBezTo>
                  <a:pt x="50632" y="217495"/>
                  <a:pt x="60686" y="214849"/>
                  <a:pt x="51690" y="257182"/>
                </a:cubicBezTo>
                <a:cubicBezTo>
                  <a:pt x="42694" y="299515"/>
                  <a:pt x="5652" y="416990"/>
                  <a:pt x="890" y="428632"/>
                </a:cubicBezTo>
                <a:cubicBezTo>
                  <a:pt x="-3872" y="440274"/>
                  <a:pt x="11473" y="370424"/>
                  <a:pt x="23115" y="327032"/>
                </a:cubicBezTo>
                <a:cubicBezTo>
                  <a:pt x="34757" y="283640"/>
                  <a:pt x="63332" y="220670"/>
                  <a:pt x="70740" y="168282"/>
                </a:cubicBezTo>
                <a:cubicBezTo>
                  <a:pt x="78148" y="115895"/>
                  <a:pt x="79736" y="-1051"/>
                  <a:pt x="77090" y="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FE62582A-AC47-CF69-E4FD-3216BDA93313}"/>
              </a:ext>
            </a:extLst>
          </p:cNvPr>
          <p:cNvSpPr/>
          <p:nvPr/>
        </p:nvSpPr>
        <p:spPr>
          <a:xfrm>
            <a:off x="3672007" y="1102032"/>
            <a:ext cx="1049927" cy="1364947"/>
          </a:xfrm>
          <a:custGeom>
            <a:avLst/>
            <a:gdLst>
              <a:gd name="connsiteX0" fmla="*/ 13183 w 1049927"/>
              <a:gd name="connsiteY0" fmla="*/ 17320 h 1364947"/>
              <a:gd name="connsiteX1" fmla="*/ 549210 w 1049927"/>
              <a:gd name="connsiteY1" fmla="*/ 458754 h 1364947"/>
              <a:gd name="connsiteX2" fmla="*/ 1022176 w 1049927"/>
              <a:gd name="connsiteY2" fmla="*/ 1310092 h 1364947"/>
              <a:gd name="connsiteX3" fmla="*/ 963055 w 1049927"/>
              <a:gd name="connsiteY3" fmla="*/ 1215499 h 1364947"/>
              <a:gd name="connsiteX4" fmla="*/ 702924 w 1049927"/>
              <a:gd name="connsiteY4" fmla="*/ 687354 h 1364947"/>
              <a:gd name="connsiteX5" fmla="*/ 206310 w 1049927"/>
              <a:gd name="connsiteY5" fmla="*/ 147385 h 1364947"/>
              <a:gd name="connsiteX6" fmla="*/ 13183 w 1049927"/>
              <a:gd name="connsiteY6" fmla="*/ 17320 h 136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9927" h="1364947">
                <a:moveTo>
                  <a:pt x="13183" y="17320"/>
                </a:moveTo>
                <a:cubicBezTo>
                  <a:pt x="70333" y="69215"/>
                  <a:pt x="381045" y="243292"/>
                  <a:pt x="549210" y="458754"/>
                </a:cubicBezTo>
                <a:cubicBezTo>
                  <a:pt x="717376" y="674216"/>
                  <a:pt x="953202" y="1183968"/>
                  <a:pt x="1022176" y="1310092"/>
                </a:cubicBezTo>
                <a:cubicBezTo>
                  <a:pt x="1091150" y="1436216"/>
                  <a:pt x="1016264" y="1319289"/>
                  <a:pt x="963055" y="1215499"/>
                </a:cubicBezTo>
                <a:cubicBezTo>
                  <a:pt x="909846" y="1111709"/>
                  <a:pt x="829048" y="865373"/>
                  <a:pt x="702924" y="687354"/>
                </a:cubicBezTo>
                <a:cubicBezTo>
                  <a:pt x="576800" y="509335"/>
                  <a:pt x="316012" y="258401"/>
                  <a:pt x="206310" y="147385"/>
                </a:cubicBezTo>
                <a:cubicBezTo>
                  <a:pt x="96608" y="36370"/>
                  <a:pt x="-43967" y="-34575"/>
                  <a:pt x="13183" y="1732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E4BB6F7C-4A2A-05CD-DB9E-BBFC7716D16C}"/>
              </a:ext>
            </a:extLst>
          </p:cNvPr>
          <p:cNvSpPr/>
          <p:nvPr/>
        </p:nvSpPr>
        <p:spPr>
          <a:xfrm>
            <a:off x="4528923" y="2357918"/>
            <a:ext cx="375425" cy="193980"/>
          </a:xfrm>
          <a:custGeom>
            <a:avLst/>
            <a:gdLst>
              <a:gd name="connsiteX0" fmla="*/ 163 w 375425"/>
              <a:gd name="connsiteY0" fmla="*/ 55174 h 193980"/>
              <a:gd name="connsiteX1" fmla="*/ 122303 w 375425"/>
              <a:gd name="connsiteY1" fmla="*/ 150905 h 193980"/>
              <a:gd name="connsiteX2" fmla="*/ 366583 w 375425"/>
              <a:gd name="connsiteY2" fmla="*/ 2356 h 193980"/>
              <a:gd name="connsiteX3" fmla="*/ 320368 w 375425"/>
              <a:gd name="connsiteY3" fmla="*/ 58475 h 193980"/>
              <a:gd name="connsiteX4" fmla="*/ 307164 w 375425"/>
              <a:gd name="connsiteY4" fmla="*/ 41969 h 193980"/>
              <a:gd name="connsiteX5" fmla="*/ 145411 w 375425"/>
              <a:gd name="connsiteY5" fmla="*/ 193819 h 193980"/>
              <a:gd name="connsiteX6" fmla="*/ 163 w 375425"/>
              <a:gd name="connsiteY6" fmla="*/ 55174 h 19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5425" h="193980">
                <a:moveTo>
                  <a:pt x="163" y="55174"/>
                </a:moveTo>
                <a:cubicBezTo>
                  <a:pt x="-3688" y="48022"/>
                  <a:pt x="61233" y="159708"/>
                  <a:pt x="122303" y="150905"/>
                </a:cubicBezTo>
                <a:cubicBezTo>
                  <a:pt x="183373" y="142102"/>
                  <a:pt x="333572" y="17761"/>
                  <a:pt x="366583" y="2356"/>
                </a:cubicBezTo>
                <a:cubicBezTo>
                  <a:pt x="399594" y="-13049"/>
                  <a:pt x="330271" y="51873"/>
                  <a:pt x="320368" y="58475"/>
                </a:cubicBezTo>
                <a:cubicBezTo>
                  <a:pt x="310465" y="65077"/>
                  <a:pt x="336323" y="19412"/>
                  <a:pt x="307164" y="41969"/>
                </a:cubicBezTo>
                <a:cubicBezTo>
                  <a:pt x="278005" y="64526"/>
                  <a:pt x="192726" y="188317"/>
                  <a:pt x="145411" y="193819"/>
                </a:cubicBezTo>
                <a:cubicBezTo>
                  <a:pt x="98096" y="199321"/>
                  <a:pt x="4014" y="62326"/>
                  <a:pt x="163" y="5517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1DEDC2F4-E864-42A7-4C24-51B170C604AD}"/>
              </a:ext>
            </a:extLst>
          </p:cNvPr>
          <p:cNvSpPr/>
          <p:nvPr/>
        </p:nvSpPr>
        <p:spPr>
          <a:xfrm>
            <a:off x="4729949" y="2449303"/>
            <a:ext cx="146368" cy="506676"/>
          </a:xfrm>
          <a:custGeom>
            <a:avLst/>
            <a:gdLst>
              <a:gd name="connsiteX0" fmla="*/ 145751 w 146368"/>
              <a:gd name="connsiteY0" fmla="*/ 101 h 506676"/>
              <a:gd name="connsiteX1" fmla="*/ 129245 w 146368"/>
              <a:gd name="connsiteY1" fmla="*/ 109036 h 506676"/>
              <a:gd name="connsiteX2" fmla="*/ 69826 w 146368"/>
              <a:gd name="connsiteY2" fmla="*/ 204768 h 506676"/>
              <a:gd name="connsiteX3" fmla="*/ 17008 w 146368"/>
              <a:gd name="connsiteY3" fmla="*/ 270789 h 506676"/>
              <a:gd name="connsiteX4" fmla="*/ 13707 w 146368"/>
              <a:gd name="connsiteY4" fmla="*/ 498564 h 506676"/>
              <a:gd name="connsiteX5" fmla="*/ 3804 w 146368"/>
              <a:gd name="connsiteY5" fmla="*/ 435844 h 506676"/>
              <a:gd name="connsiteX6" fmla="*/ 10406 w 146368"/>
              <a:gd name="connsiteY6" fmla="*/ 244381 h 506676"/>
              <a:gd name="connsiteX7" fmla="*/ 112740 w 146368"/>
              <a:gd name="connsiteY7" fmla="*/ 128843 h 506676"/>
              <a:gd name="connsiteX8" fmla="*/ 145751 w 146368"/>
              <a:gd name="connsiteY8" fmla="*/ 101 h 506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368" h="506676">
                <a:moveTo>
                  <a:pt x="145751" y="101"/>
                </a:moveTo>
                <a:cubicBezTo>
                  <a:pt x="148502" y="-3200"/>
                  <a:pt x="141899" y="74925"/>
                  <a:pt x="129245" y="109036"/>
                </a:cubicBezTo>
                <a:cubicBezTo>
                  <a:pt x="116591" y="143147"/>
                  <a:pt x="88532" y="177809"/>
                  <a:pt x="69826" y="204768"/>
                </a:cubicBezTo>
                <a:cubicBezTo>
                  <a:pt x="51120" y="231727"/>
                  <a:pt x="26361" y="221823"/>
                  <a:pt x="17008" y="270789"/>
                </a:cubicBezTo>
                <a:cubicBezTo>
                  <a:pt x="7655" y="319755"/>
                  <a:pt x="15908" y="471055"/>
                  <a:pt x="13707" y="498564"/>
                </a:cubicBezTo>
                <a:cubicBezTo>
                  <a:pt x="11506" y="526073"/>
                  <a:pt x="4354" y="478208"/>
                  <a:pt x="3804" y="435844"/>
                </a:cubicBezTo>
                <a:cubicBezTo>
                  <a:pt x="3254" y="393480"/>
                  <a:pt x="-7750" y="295548"/>
                  <a:pt x="10406" y="244381"/>
                </a:cubicBezTo>
                <a:cubicBezTo>
                  <a:pt x="28562" y="193214"/>
                  <a:pt x="92383" y="167356"/>
                  <a:pt x="112740" y="128843"/>
                </a:cubicBezTo>
                <a:cubicBezTo>
                  <a:pt x="133097" y="90330"/>
                  <a:pt x="143000" y="3402"/>
                  <a:pt x="145751" y="10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ADE61AFE-B7A3-000E-134E-141EBEAB0C64}"/>
              </a:ext>
            </a:extLst>
          </p:cNvPr>
          <p:cNvSpPr/>
          <p:nvPr/>
        </p:nvSpPr>
        <p:spPr>
          <a:xfrm>
            <a:off x="4132953" y="1211416"/>
            <a:ext cx="948493" cy="1192310"/>
          </a:xfrm>
          <a:custGeom>
            <a:avLst/>
            <a:gdLst>
              <a:gd name="connsiteX0" fmla="*/ 3 w 948493"/>
              <a:gd name="connsiteY0" fmla="*/ 81 h 1192310"/>
              <a:gd name="connsiteX1" fmla="*/ 432445 w 948493"/>
              <a:gd name="connsiteY1" fmla="*/ 409416 h 1192310"/>
              <a:gd name="connsiteX2" fmla="*/ 924306 w 948493"/>
              <a:gd name="connsiteY2" fmla="*/ 1155461 h 1192310"/>
              <a:gd name="connsiteX3" fmla="*/ 878091 w 948493"/>
              <a:gd name="connsiteY3" fmla="*/ 1086138 h 1192310"/>
              <a:gd name="connsiteX4" fmla="*/ 439047 w 948493"/>
              <a:gd name="connsiteY4" fmla="*/ 439126 h 1192310"/>
              <a:gd name="connsiteX5" fmla="*/ 3 w 948493"/>
              <a:gd name="connsiteY5" fmla="*/ 81 h 1192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8493" h="1192310">
                <a:moveTo>
                  <a:pt x="3" y="81"/>
                </a:moveTo>
                <a:cubicBezTo>
                  <a:pt x="-1097" y="-4871"/>
                  <a:pt x="278395" y="216853"/>
                  <a:pt x="432445" y="409416"/>
                </a:cubicBezTo>
                <a:cubicBezTo>
                  <a:pt x="586495" y="601979"/>
                  <a:pt x="850032" y="1042674"/>
                  <a:pt x="924306" y="1155461"/>
                </a:cubicBezTo>
                <a:cubicBezTo>
                  <a:pt x="998580" y="1268248"/>
                  <a:pt x="878091" y="1086138"/>
                  <a:pt x="878091" y="1086138"/>
                </a:cubicBezTo>
                <a:cubicBezTo>
                  <a:pt x="797215" y="966749"/>
                  <a:pt x="580443" y="619585"/>
                  <a:pt x="439047" y="439126"/>
                </a:cubicBezTo>
                <a:cubicBezTo>
                  <a:pt x="297651" y="258667"/>
                  <a:pt x="1103" y="5033"/>
                  <a:pt x="3" y="8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E9E33FD5-BAB4-B5B8-BF57-FF77C6737C23}"/>
              </a:ext>
            </a:extLst>
          </p:cNvPr>
          <p:cNvSpPr/>
          <p:nvPr/>
        </p:nvSpPr>
        <p:spPr>
          <a:xfrm>
            <a:off x="4574931" y="2443588"/>
            <a:ext cx="310782" cy="219073"/>
          </a:xfrm>
          <a:custGeom>
            <a:avLst/>
            <a:gdLst>
              <a:gd name="connsiteX0" fmla="*/ 370 w 310782"/>
              <a:gd name="connsiteY0" fmla="*/ 114751 h 219073"/>
              <a:gd name="connsiteX1" fmla="*/ 139016 w 310782"/>
              <a:gd name="connsiteY1" fmla="*/ 217085 h 219073"/>
              <a:gd name="connsiteX2" fmla="*/ 307371 w 310782"/>
              <a:gd name="connsiteY2" fmla="*/ 2515 h 219073"/>
              <a:gd name="connsiteX3" fmla="*/ 244650 w 310782"/>
              <a:gd name="connsiteY3" fmla="*/ 104848 h 219073"/>
              <a:gd name="connsiteX4" fmla="*/ 155521 w 310782"/>
              <a:gd name="connsiteY4" fmla="*/ 184074 h 219073"/>
              <a:gd name="connsiteX5" fmla="*/ 99403 w 310782"/>
              <a:gd name="connsiteY5" fmla="*/ 207182 h 219073"/>
              <a:gd name="connsiteX6" fmla="*/ 370 w 310782"/>
              <a:gd name="connsiteY6" fmla="*/ 114751 h 219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782" h="219073">
                <a:moveTo>
                  <a:pt x="370" y="114751"/>
                </a:moveTo>
                <a:cubicBezTo>
                  <a:pt x="6972" y="116401"/>
                  <a:pt x="87849" y="235791"/>
                  <a:pt x="139016" y="217085"/>
                </a:cubicBezTo>
                <a:cubicBezTo>
                  <a:pt x="190183" y="198379"/>
                  <a:pt x="289765" y="21221"/>
                  <a:pt x="307371" y="2515"/>
                </a:cubicBezTo>
                <a:cubicBezTo>
                  <a:pt x="324977" y="-16191"/>
                  <a:pt x="269958" y="74588"/>
                  <a:pt x="244650" y="104848"/>
                </a:cubicBezTo>
                <a:cubicBezTo>
                  <a:pt x="219342" y="135108"/>
                  <a:pt x="179729" y="167018"/>
                  <a:pt x="155521" y="184074"/>
                </a:cubicBezTo>
                <a:cubicBezTo>
                  <a:pt x="131313" y="201130"/>
                  <a:pt x="121410" y="215435"/>
                  <a:pt x="99403" y="207182"/>
                </a:cubicBezTo>
                <a:cubicBezTo>
                  <a:pt x="77396" y="198929"/>
                  <a:pt x="-6232" y="113101"/>
                  <a:pt x="370" y="11475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B2C46DF1-57E4-5BF5-A5CA-FCD36E89830F}"/>
              </a:ext>
            </a:extLst>
          </p:cNvPr>
          <p:cNvSpPr/>
          <p:nvPr/>
        </p:nvSpPr>
        <p:spPr>
          <a:xfrm>
            <a:off x="2727564" y="2547762"/>
            <a:ext cx="126462" cy="160600"/>
          </a:xfrm>
          <a:custGeom>
            <a:avLst/>
            <a:gdLst>
              <a:gd name="connsiteX0" fmla="*/ 5 w 126462"/>
              <a:gd name="connsiteY0" fmla="*/ 53 h 160600"/>
              <a:gd name="connsiteX1" fmla="*/ 82067 w 126462"/>
              <a:gd name="connsiteY1" fmla="*/ 78207 h 160600"/>
              <a:gd name="connsiteX2" fmla="*/ 125051 w 126462"/>
              <a:gd name="connsiteY2" fmla="*/ 160269 h 160600"/>
              <a:gd name="connsiteX3" fmla="*/ 113328 w 126462"/>
              <a:gd name="connsiteY3" fmla="*/ 105561 h 160600"/>
              <a:gd name="connsiteX4" fmla="*/ 85974 w 126462"/>
              <a:gd name="connsiteY4" fmla="*/ 66484 h 160600"/>
              <a:gd name="connsiteX5" fmla="*/ 5 w 126462"/>
              <a:gd name="connsiteY5" fmla="*/ 53 h 16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462" h="160600">
                <a:moveTo>
                  <a:pt x="5" y="53"/>
                </a:moveTo>
                <a:cubicBezTo>
                  <a:pt x="-646" y="2007"/>
                  <a:pt x="61226" y="51504"/>
                  <a:pt x="82067" y="78207"/>
                </a:cubicBezTo>
                <a:cubicBezTo>
                  <a:pt x="102908" y="104910"/>
                  <a:pt x="119841" y="155710"/>
                  <a:pt x="125051" y="160269"/>
                </a:cubicBezTo>
                <a:cubicBezTo>
                  <a:pt x="130261" y="164828"/>
                  <a:pt x="119841" y="121192"/>
                  <a:pt x="113328" y="105561"/>
                </a:cubicBezTo>
                <a:cubicBezTo>
                  <a:pt x="106815" y="89930"/>
                  <a:pt x="101605" y="82766"/>
                  <a:pt x="85974" y="66484"/>
                </a:cubicBezTo>
                <a:cubicBezTo>
                  <a:pt x="70343" y="50202"/>
                  <a:pt x="656" y="-1901"/>
                  <a:pt x="5" y="5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C8C06B1C-8CA4-9BF8-F236-EB0EF71DF385}"/>
              </a:ext>
            </a:extLst>
          </p:cNvPr>
          <p:cNvSpPr/>
          <p:nvPr/>
        </p:nvSpPr>
        <p:spPr>
          <a:xfrm>
            <a:off x="3008142" y="2323204"/>
            <a:ext cx="503550" cy="166143"/>
          </a:xfrm>
          <a:custGeom>
            <a:avLst/>
            <a:gdLst>
              <a:gd name="connsiteX0" fmla="*/ 781 w 503550"/>
              <a:gd name="connsiteY0" fmla="*/ 165996 h 166143"/>
              <a:gd name="connsiteX1" fmla="*/ 168812 w 503550"/>
              <a:gd name="connsiteY1" fmla="*/ 40950 h 166143"/>
              <a:gd name="connsiteX2" fmla="*/ 497058 w 503550"/>
              <a:gd name="connsiteY2" fmla="*/ 1873 h 166143"/>
              <a:gd name="connsiteX3" fmla="*/ 395458 w 503550"/>
              <a:gd name="connsiteY3" fmla="*/ 5781 h 166143"/>
              <a:gd name="connsiteX4" fmla="*/ 231335 w 503550"/>
              <a:gd name="connsiteY4" fmla="*/ 13596 h 166143"/>
              <a:gd name="connsiteX5" fmla="*/ 781 w 503550"/>
              <a:gd name="connsiteY5" fmla="*/ 165996 h 16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550" h="166143">
                <a:moveTo>
                  <a:pt x="781" y="165996"/>
                </a:moveTo>
                <a:cubicBezTo>
                  <a:pt x="-9639" y="170555"/>
                  <a:pt x="86099" y="68304"/>
                  <a:pt x="168812" y="40950"/>
                </a:cubicBezTo>
                <a:cubicBezTo>
                  <a:pt x="251525" y="13596"/>
                  <a:pt x="459284" y="7734"/>
                  <a:pt x="497058" y="1873"/>
                </a:cubicBezTo>
                <a:cubicBezTo>
                  <a:pt x="534832" y="-3989"/>
                  <a:pt x="395458" y="5781"/>
                  <a:pt x="395458" y="5781"/>
                </a:cubicBezTo>
                <a:cubicBezTo>
                  <a:pt x="351171" y="7735"/>
                  <a:pt x="297115" y="-10501"/>
                  <a:pt x="231335" y="13596"/>
                </a:cubicBezTo>
                <a:cubicBezTo>
                  <a:pt x="165556" y="37693"/>
                  <a:pt x="11201" y="161437"/>
                  <a:pt x="781" y="16599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F9E2EE84-8E62-31DD-242F-C91D4C5BB68C}"/>
              </a:ext>
            </a:extLst>
          </p:cNvPr>
          <p:cNvSpPr/>
          <p:nvPr/>
        </p:nvSpPr>
        <p:spPr>
          <a:xfrm>
            <a:off x="2827100" y="2783758"/>
            <a:ext cx="41633" cy="217724"/>
          </a:xfrm>
          <a:custGeom>
            <a:avLst/>
            <a:gdLst>
              <a:gd name="connsiteX0" fmla="*/ 41461 w 41633"/>
              <a:gd name="connsiteY0" fmla="*/ 0 h 217724"/>
              <a:gd name="connsiteX1" fmla="*/ 15652 w 41633"/>
              <a:gd name="connsiteY1" fmla="*/ 95865 h 217724"/>
              <a:gd name="connsiteX2" fmla="*/ 19339 w 41633"/>
              <a:gd name="connsiteY2" fmla="*/ 213852 h 217724"/>
              <a:gd name="connsiteX3" fmla="*/ 11965 w 41633"/>
              <a:gd name="connsiteY3" fmla="*/ 180668 h 217724"/>
              <a:gd name="connsiteX4" fmla="*/ 903 w 41633"/>
              <a:gd name="connsiteY4" fmla="*/ 95865 h 217724"/>
              <a:gd name="connsiteX5" fmla="*/ 41461 w 41633"/>
              <a:gd name="connsiteY5" fmla="*/ 0 h 21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33" h="217724">
                <a:moveTo>
                  <a:pt x="41461" y="0"/>
                </a:moveTo>
                <a:cubicBezTo>
                  <a:pt x="43919" y="0"/>
                  <a:pt x="19339" y="60223"/>
                  <a:pt x="15652" y="95865"/>
                </a:cubicBezTo>
                <a:cubicBezTo>
                  <a:pt x="11965" y="131507"/>
                  <a:pt x="19953" y="199718"/>
                  <a:pt x="19339" y="213852"/>
                </a:cubicBezTo>
                <a:cubicBezTo>
                  <a:pt x="18725" y="227986"/>
                  <a:pt x="15038" y="200332"/>
                  <a:pt x="11965" y="180668"/>
                </a:cubicBezTo>
                <a:cubicBezTo>
                  <a:pt x="8892" y="161004"/>
                  <a:pt x="-3398" y="119831"/>
                  <a:pt x="903" y="95865"/>
                </a:cubicBezTo>
                <a:cubicBezTo>
                  <a:pt x="5204" y="71899"/>
                  <a:pt x="39003" y="0"/>
                  <a:pt x="41461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21ECEB21-8EB2-8DE8-C34B-C801F1B1A860}"/>
              </a:ext>
            </a:extLst>
          </p:cNvPr>
          <p:cNvSpPr/>
          <p:nvPr/>
        </p:nvSpPr>
        <p:spPr>
          <a:xfrm>
            <a:off x="2551471" y="2753585"/>
            <a:ext cx="62681" cy="144899"/>
          </a:xfrm>
          <a:custGeom>
            <a:avLst/>
            <a:gdLst>
              <a:gd name="connsiteX0" fmla="*/ 62681 w 62681"/>
              <a:gd name="connsiteY0" fmla="*/ 676 h 144899"/>
              <a:gd name="connsiteX1" fmla="*/ 22123 w 62681"/>
              <a:gd name="connsiteY1" fmla="*/ 48609 h 144899"/>
              <a:gd name="connsiteX2" fmla="*/ 0 w 62681"/>
              <a:gd name="connsiteY2" fmla="*/ 144473 h 144899"/>
              <a:gd name="connsiteX3" fmla="*/ 22123 w 62681"/>
              <a:gd name="connsiteY3" fmla="*/ 81792 h 144899"/>
              <a:gd name="connsiteX4" fmla="*/ 62681 w 62681"/>
              <a:gd name="connsiteY4" fmla="*/ 676 h 14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681" h="144899">
                <a:moveTo>
                  <a:pt x="62681" y="676"/>
                </a:moveTo>
                <a:cubicBezTo>
                  <a:pt x="62681" y="-4854"/>
                  <a:pt x="32570" y="24643"/>
                  <a:pt x="22123" y="48609"/>
                </a:cubicBezTo>
                <a:cubicBezTo>
                  <a:pt x="11676" y="72575"/>
                  <a:pt x="0" y="138943"/>
                  <a:pt x="0" y="144473"/>
                </a:cubicBezTo>
                <a:cubicBezTo>
                  <a:pt x="0" y="150003"/>
                  <a:pt x="13520" y="100228"/>
                  <a:pt x="22123" y="81792"/>
                </a:cubicBezTo>
                <a:cubicBezTo>
                  <a:pt x="30726" y="63356"/>
                  <a:pt x="62681" y="6206"/>
                  <a:pt x="62681" y="67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6DD37650-A757-35E1-E34C-FEEFEA3BE026}"/>
              </a:ext>
            </a:extLst>
          </p:cNvPr>
          <p:cNvSpPr/>
          <p:nvPr/>
        </p:nvSpPr>
        <p:spPr>
          <a:xfrm>
            <a:off x="4195575" y="3208604"/>
            <a:ext cx="79615" cy="419739"/>
          </a:xfrm>
          <a:custGeom>
            <a:avLst/>
            <a:gdLst>
              <a:gd name="connsiteX0" fmla="*/ 79391 w 79615"/>
              <a:gd name="connsiteY0" fmla="*/ 532 h 419739"/>
              <a:gd name="connsiteX1" fmla="*/ 26973 w 79615"/>
              <a:gd name="connsiteY1" fmla="*/ 140313 h 419739"/>
              <a:gd name="connsiteX2" fmla="*/ 26973 w 79615"/>
              <a:gd name="connsiteY2" fmla="*/ 414051 h 419739"/>
              <a:gd name="connsiteX3" fmla="*/ 15324 w 79615"/>
              <a:gd name="connsiteY3" fmla="*/ 315039 h 419739"/>
              <a:gd name="connsiteX4" fmla="*/ 3676 w 79615"/>
              <a:gd name="connsiteY4" fmla="*/ 186907 h 419739"/>
              <a:gd name="connsiteX5" fmla="*/ 79391 w 79615"/>
              <a:gd name="connsiteY5" fmla="*/ 532 h 41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615" h="419739">
                <a:moveTo>
                  <a:pt x="79391" y="532"/>
                </a:moveTo>
                <a:cubicBezTo>
                  <a:pt x="83274" y="-7234"/>
                  <a:pt x="35709" y="71393"/>
                  <a:pt x="26973" y="140313"/>
                </a:cubicBezTo>
                <a:cubicBezTo>
                  <a:pt x="18237" y="209233"/>
                  <a:pt x="28914" y="384930"/>
                  <a:pt x="26973" y="414051"/>
                </a:cubicBezTo>
                <a:cubicBezTo>
                  <a:pt x="25032" y="443172"/>
                  <a:pt x="19207" y="352896"/>
                  <a:pt x="15324" y="315039"/>
                </a:cubicBezTo>
                <a:cubicBezTo>
                  <a:pt x="11441" y="277182"/>
                  <a:pt x="-7973" y="233501"/>
                  <a:pt x="3676" y="186907"/>
                </a:cubicBezTo>
                <a:cubicBezTo>
                  <a:pt x="15325" y="140313"/>
                  <a:pt x="75508" y="8298"/>
                  <a:pt x="79391" y="53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A36094F0-1B9D-EB84-F42E-4AD1854229F2}"/>
              </a:ext>
            </a:extLst>
          </p:cNvPr>
          <p:cNvSpPr/>
          <p:nvPr/>
        </p:nvSpPr>
        <p:spPr>
          <a:xfrm>
            <a:off x="4496151" y="3232078"/>
            <a:ext cx="118006" cy="326840"/>
          </a:xfrm>
          <a:custGeom>
            <a:avLst/>
            <a:gdLst>
              <a:gd name="connsiteX0" fmla="*/ 134 w 118006"/>
              <a:gd name="connsiteY0" fmla="*/ 355 h 326840"/>
              <a:gd name="connsiteX1" fmla="*/ 93322 w 118006"/>
              <a:gd name="connsiteY1" fmla="*/ 140136 h 326840"/>
              <a:gd name="connsiteX2" fmla="*/ 93322 w 118006"/>
              <a:gd name="connsiteY2" fmla="*/ 326511 h 326840"/>
              <a:gd name="connsiteX3" fmla="*/ 116618 w 118006"/>
              <a:gd name="connsiteY3" fmla="*/ 180905 h 326840"/>
              <a:gd name="connsiteX4" fmla="*/ 134 w 118006"/>
              <a:gd name="connsiteY4" fmla="*/ 355 h 326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006" h="326840">
                <a:moveTo>
                  <a:pt x="134" y="355"/>
                </a:moveTo>
                <a:cubicBezTo>
                  <a:pt x="-3749" y="-6440"/>
                  <a:pt x="77791" y="85777"/>
                  <a:pt x="93322" y="140136"/>
                </a:cubicBezTo>
                <a:cubicBezTo>
                  <a:pt x="108853" y="194495"/>
                  <a:pt x="89439" y="319716"/>
                  <a:pt x="93322" y="326511"/>
                </a:cubicBezTo>
                <a:cubicBezTo>
                  <a:pt x="97205" y="333306"/>
                  <a:pt x="124384" y="233323"/>
                  <a:pt x="116618" y="180905"/>
                </a:cubicBezTo>
                <a:cubicBezTo>
                  <a:pt x="108852" y="128487"/>
                  <a:pt x="4017" y="7150"/>
                  <a:pt x="134" y="35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E8E41565-767B-CE95-37DB-F3C96B8FAF92}"/>
              </a:ext>
            </a:extLst>
          </p:cNvPr>
          <p:cNvSpPr/>
          <p:nvPr/>
        </p:nvSpPr>
        <p:spPr>
          <a:xfrm>
            <a:off x="1933559" y="4059470"/>
            <a:ext cx="46747" cy="302859"/>
          </a:xfrm>
          <a:custGeom>
            <a:avLst/>
            <a:gdLst>
              <a:gd name="connsiteX0" fmla="*/ 46670 w 46747"/>
              <a:gd name="connsiteY0" fmla="*/ 0 h 302859"/>
              <a:gd name="connsiteX1" fmla="*/ 11725 w 46747"/>
              <a:gd name="connsiteY1" fmla="*/ 133957 h 302859"/>
              <a:gd name="connsiteX2" fmla="*/ 35022 w 46747"/>
              <a:gd name="connsiteY2" fmla="*/ 302859 h 302859"/>
              <a:gd name="connsiteX3" fmla="*/ 77 w 46747"/>
              <a:gd name="connsiteY3" fmla="*/ 133957 h 302859"/>
              <a:gd name="connsiteX4" fmla="*/ 46670 w 46747"/>
              <a:gd name="connsiteY4" fmla="*/ 0 h 302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47" h="302859">
                <a:moveTo>
                  <a:pt x="46670" y="0"/>
                </a:moveTo>
                <a:cubicBezTo>
                  <a:pt x="48611" y="0"/>
                  <a:pt x="13666" y="83481"/>
                  <a:pt x="11725" y="133957"/>
                </a:cubicBezTo>
                <a:cubicBezTo>
                  <a:pt x="9784" y="184433"/>
                  <a:pt x="36963" y="302859"/>
                  <a:pt x="35022" y="302859"/>
                </a:cubicBezTo>
                <a:cubicBezTo>
                  <a:pt x="33081" y="302859"/>
                  <a:pt x="-1864" y="179580"/>
                  <a:pt x="77" y="133957"/>
                </a:cubicBezTo>
                <a:cubicBezTo>
                  <a:pt x="2018" y="88334"/>
                  <a:pt x="44729" y="0"/>
                  <a:pt x="46670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39D273C4-0645-E1AE-1C83-ECEB3DD3E926}"/>
              </a:ext>
            </a:extLst>
          </p:cNvPr>
          <p:cNvSpPr/>
          <p:nvPr/>
        </p:nvSpPr>
        <p:spPr>
          <a:xfrm>
            <a:off x="2172428" y="4164054"/>
            <a:ext cx="122308" cy="180963"/>
          </a:xfrm>
          <a:custGeom>
            <a:avLst/>
            <a:gdLst>
              <a:gd name="connsiteX0" fmla="*/ 122308 w 122308"/>
              <a:gd name="connsiteY0" fmla="*/ 252 h 180963"/>
              <a:gd name="connsiteX1" fmla="*/ 34945 w 122308"/>
              <a:gd name="connsiteY1" fmla="*/ 87615 h 180963"/>
              <a:gd name="connsiteX2" fmla="*/ 0 w 122308"/>
              <a:gd name="connsiteY2" fmla="*/ 180802 h 180963"/>
              <a:gd name="connsiteX3" fmla="*/ 34945 w 122308"/>
              <a:gd name="connsiteY3" fmla="*/ 64318 h 180963"/>
              <a:gd name="connsiteX4" fmla="*/ 122308 w 122308"/>
              <a:gd name="connsiteY4" fmla="*/ 252 h 18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308" h="180963">
                <a:moveTo>
                  <a:pt x="122308" y="252"/>
                </a:moveTo>
                <a:cubicBezTo>
                  <a:pt x="122308" y="4135"/>
                  <a:pt x="55330" y="57523"/>
                  <a:pt x="34945" y="87615"/>
                </a:cubicBezTo>
                <a:cubicBezTo>
                  <a:pt x="14560" y="117707"/>
                  <a:pt x="0" y="184685"/>
                  <a:pt x="0" y="180802"/>
                </a:cubicBezTo>
                <a:cubicBezTo>
                  <a:pt x="0" y="176919"/>
                  <a:pt x="14560" y="90527"/>
                  <a:pt x="34945" y="64318"/>
                </a:cubicBezTo>
                <a:cubicBezTo>
                  <a:pt x="55330" y="38109"/>
                  <a:pt x="122308" y="-3631"/>
                  <a:pt x="122308" y="25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4951BE4B-C2C2-B7DC-521D-D465F9E1DD78}"/>
              </a:ext>
            </a:extLst>
          </p:cNvPr>
          <p:cNvSpPr/>
          <p:nvPr/>
        </p:nvSpPr>
        <p:spPr>
          <a:xfrm>
            <a:off x="3605091" y="3599358"/>
            <a:ext cx="317660" cy="53140"/>
          </a:xfrm>
          <a:custGeom>
            <a:avLst/>
            <a:gdLst>
              <a:gd name="connsiteX0" fmla="*/ 91 w 317660"/>
              <a:gd name="connsiteY0" fmla="*/ 11648 h 53140"/>
              <a:gd name="connsiteX1" fmla="*/ 168993 w 317660"/>
              <a:gd name="connsiteY1" fmla="*/ 11648 h 53140"/>
              <a:gd name="connsiteX2" fmla="*/ 314598 w 317660"/>
              <a:gd name="connsiteY2" fmla="*/ 52418 h 53140"/>
              <a:gd name="connsiteX3" fmla="*/ 262180 w 317660"/>
              <a:gd name="connsiteY3" fmla="*/ 34945 h 53140"/>
              <a:gd name="connsiteX4" fmla="*/ 192290 w 317660"/>
              <a:gd name="connsiteY4" fmla="*/ 0 h 53140"/>
              <a:gd name="connsiteX5" fmla="*/ 91 w 317660"/>
              <a:gd name="connsiteY5" fmla="*/ 11648 h 53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660" h="53140">
                <a:moveTo>
                  <a:pt x="91" y="11648"/>
                </a:moveTo>
                <a:cubicBezTo>
                  <a:pt x="-3792" y="13589"/>
                  <a:pt x="116575" y="4853"/>
                  <a:pt x="168993" y="11648"/>
                </a:cubicBezTo>
                <a:cubicBezTo>
                  <a:pt x="221411" y="18443"/>
                  <a:pt x="299067" y="48535"/>
                  <a:pt x="314598" y="52418"/>
                </a:cubicBezTo>
                <a:cubicBezTo>
                  <a:pt x="330129" y="56301"/>
                  <a:pt x="282565" y="43681"/>
                  <a:pt x="262180" y="34945"/>
                </a:cubicBezTo>
                <a:cubicBezTo>
                  <a:pt x="241795" y="26209"/>
                  <a:pt x="229176" y="1941"/>
                  <a:pt x="192290" y="0"/>
                </a:cubicBezTo>
                <a:lnTo>
                  <a:pt x="91" y="11648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C9FA1840-F3DA-58F4-BB69-3DB614D6BBA8}"/>
              </a:ext>
            </a:extLst>
          </p:cNvPr>
          <p:cNvSpPr/>
          <p:nvPr/>
        </p:nvSpPr>
        <p:spPr>
          <a:xfrm>
            <a:off x="2818671" y="1277232"/>
            <a:ext cx="1914186" cy="1844189"/>
          </a:xfrm>
          <a:custGeom>
            <a:avLst/>
            <a:gdLst>
              <a:gd name="connsiteX0" fmla="*/ 138940 w 1914186"/>
              <a:gd name="connsiteY0" fmla="*/ 15540 h 1844189"/>
              <a:gd name="connsiteX1" fmla="*/ 807398 w 1914186"/>
              <a:gd name="connsiteY1" fmla="*/ 412831 h 1844189"/>
              <a:gd name="connsiteX2" fmla="*/ 756948 w 1914186"/>
              <a:gd name="connsiteY2" fmla="*/ 406525 h 1844189"/>
              <a:gd name="connsiteX3" fmla="*/ 1185770 w 1914186"/>
              <a:gd name="connsiteY3" fmla="*/ 784898 h 1844189"/>
              <a:gd name="connsiteX4" fmla="*/ 1583061 w 1914186"/>
              <a:gd name="connsiteY4" fmla="*/ 1377681 h 1844189"/>
              <a:gd name="connsiteX5" fmla="*/ 1501081 w 1914186"/>
              <a:gd name="connsiteY5" fmla="*/ 1251557 h 1844189"/>
              <a:gd name="connsiteX6" fmla="*/ 1904678 w 1914186"/>
              <a:gd name="connsiteY6" fmla="*/ 1831728 h 1844189"/>
              <a:gd name="connsiteX7" fmla="*/ 1747023 w 1914186"/>
              <a:gd name="connsiteY7" fmla="*/ 1598398 h 1844189"/>
              <a:gd name="connsiteX8" fmla="*/ 1305588 w 1914186"/>
              <a:gd name="connsiteY8" fmla="*/ 1011921 h 1844189"/>
              <a:gd name="connsiteX9" fmla="*/ 889379 w 1914186"/>
              <a:gd name="connsiteY9" fmla="*/ 602018 h 1844189"/>
              <a:gd name="connsiteX10" fmla="*/ 75878 w 1914186"/>
              <a:gd name="connsiteY10" fmla="*/ 192114 h 1844189"/>
              <a:gd name="connsiteX11" fmla="*/ 321820 w 1914186"/>
              <a:gd name="connsiteY11" fmla="*/ 337157 h 1844189"/>
              <a:gd name="connsiteX12" fmla="*/ 203 w 1914186"/>
              <a:gd name="connsiteY12" fmla="*/ 2928 h 1844189"/>
              <a:gd name="connsiteX13" fmla="*/ 271370 w 1914186"/>
              <a:gd name="connsiteY13" fmla="*/ 166889 h 1844189"/>
              <a:gd name="connsiteX14" fmla="*/ 138940 w 1914186"/>
              <a:gd name="connsiteY14" fmla="*/ 15540 h 1844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14186" h="1844189">
                <a:moveTo>
                  <a:pt x="138940" y="15540"/>
                </a:moveTo>
                <a:cubicBezTo>
                  <a:pt x="228278" y="56530"/>
                  <a:pt x="704397" y="347667"/>
                  <a:pt x="807398" y="412831"/>
                </a:cubicBezTo>
                <a:cubicBezTo>
                  <a:pt x="910399" y="477995"/>
                  <a:pt x="693886" y="344514"/>
                  <a:pt x="756948" y="406525"/>
                </a:cubicBezTo>
                <a:cubicBezTo>
                  <a:pt x="820010" y="468536"/>
                  <a:pt x="1048085" y="623039"/>
                  <a:pt x="1185770" y="784898"/>
                </a:cubicBezTo>
                <a:cubicBezTo>
                  <a:pt x="1323455" y="946757"/>
                  <a:pt x="1530509" y="1299905"/>
                  <a:pt x="1583061" y="1377681"/>
                </a:cubicBezTo>
                <a:cubicBezTo>
                  <a:pt x="1635613" y="1455457"/>
                  <a:pt x="1447478" y="1175882"/>
                  <a:pt x="1501081" y="1251557"/>
                </a:cubicBezTo>
                <a:cubicBezTo>
                  <a:pt x="1554684" y="1327232"/>
                  <a:pt x="1863688" y="1773921"/>
                  <a:pt x="1904678" y="1831728"/>
                </a:cubicBezTo>
                <a:cubicBezTo>
                  <a:pt x="1945668" y="1889535"/>
                  <a:pt x="1846871" y="1735032"/>
                  <a:pt x="1747023" y="1598398"/>
                </a:cubicBezTo>
                <a:cubicBezTo>
                  <a:pt x="1647175" y="1461764"/>
                  <a:pt x="1448529" y="1177984"/>
                  <a:pt x="1305588" y="1011921"/>
                </a:cubicBezTo>
                <a:cubicBezTo>
                  <a:pt x="1162647" y="845858"/>
                  <a:pt x="1094331" y="738653"/>
                  <a:pt x="889379" y="602018"/>
                </a:cubicBezTo>
                <a:cubicBezTo>
                  <a:pt x="684427" y="465384"/>
                  <a:pt x="170471" y="236257"/>
                  <a:pt x="75878" y="192114"/>
                </a:cubicBezTo>
                <a:cubicBezTo>
                  <a:pt x="-18715" y="147971"/>
                  <a:pt x="334432" y="368688"/>
                  <a:pt x="321820" y="337157"/>
                </a:cubicBezTo>
                <a:cubicBezTo>
                  <a:pt x="309208" y="305626"/>
                  <a:pt x="8611" y="31306"/>
                  <a:pt x="203" y="2928"/>
                </a:cubicBezTo>
                <a:cubicBezTo>
                  <a:pt x="-8205" y="-25450"/>
                  <a:pt x="246145" y="161634"/>
                  <a:pt x="271370" y="166889"/>
                </a:cubicBezTo>
                <a:cubicBezTo>
                  <a:pt x="296595" y="172144"/>
                  <a:pt x="49602" y="-25450"/>
                  <a:pt x="138940" y="1554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FA2FA0AC-9487-7B63-9833-8B21315F462A}"/>
              </a:ext>
            </a:extLst>
          </p:cNvPr>
          <p:cNvSpPr/>
          <p:nvPr/>
        </p:nvSpPr>
        <p:spPr>
          <a:xfrm>
            <a:off x="4230980" y="2452868"/>
            <a:ext cx="791343" cy="2475156"/>
          </a:xfrm>
          <a:custGeom>
            <a:avLst/>
            <a:gdLst>
              <a:gd name="connsiteX0" fmla="*/ 32016 w 791343"/>
              <a:gd name="connsiteY0" fmla="*/ 50696 h 2475156"/>
              <a:gd name="connsiteX1" fmla="*/ 76159 w 791343"/>
              <a:gd name="connsiteY1" fmla="*/ 120064 h 2475156"/>
              <a:gd name="connsiteX2" fmla="*/ 410388 w 791343"/>
              <a:gd name="connsiteY2" fmla="*/ 1028158 h 2475156"/>
              <a:gd name="connsiteX3" fmla="*/ 423001 w 791343"/>
              <a:gd name="connsiteY3" fmla="*/ 984015 h 2475156"/>
              <a:gd name="connsiteX4" fmla="*/ 397776 w 791343"/>
              <a:gd name="connsiteY4" fmla="*/ 1387612 h 2475156"/>
              <a:gd name="connsiteX5" fmla="*/ 448226 w 791343"/>
              <a:gd name="connsiteY5" fmla="*/ 1343469 h 2475156"/>
              <a:gd name="connsiteX6" fmla="*/ 448226 w 791343"/>
              <a:gd name="connsiteY6" fmla="*/ 1822740 h 2475156"/>
              <a:gd name="connsiteX7" fmla="*/ 504981 w 791343"/>
              <a:gd name="connsiteY7" fmla="*/ 1797515 h 2475156"/>
              <a:gd name="connsiteX8" fmla="*/ 391470 w 791343"/>
              <a:gd name="connsiteY8" fmla="*/ 2440749 h 2475156"/>
              <a:gd name="connsiteX9" fmla="*/ 448226 w 791343"/>
              <a:gd name="connsiteY9" fmla="*/ 2314624 h 2475156"/>
              <a:gd name="connsiteX10" fmla="*/ 769842 w 791343"/>
              <a:gd name="connsiteY10" fmla="*/ 1696616 h 2475156"/>
              <a:gd name="connsiteX11" fmla="*/ 725699 w 791343"/>
              <a:gd name="connsiteY11" fmla="*/ 1696616 h 2475156"/>
              <a:gd name="connsiteX12" fmla="*/ 435613 w 791343"/>
              <a:gd name="connsiteY12" fmla="*/ 170514 h 2475156"/>
              <a:gd name="connsiteX13" fmla="*/ 605881 w 791343"/>
              <a:gd name="connsiteY13" fmla="*/ 756991 h 2475156"/>
              <a:gd name="connsiteX14" fmla="*/ 473450 w 791343"/>
              <a:gd name="connsiteY14" fmla="*/ 498437 h 2475156"/>
              <a:gd name="connsiteX15" fmla="*/ 32016 w 791343"/>
              <a:gd name="connsiteY15" fmla="*/ 50696 h 2475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1343" h="2475156">
                <a:moveTo>
                  <a:pt x="32016" y="50696"/>
                </a:moveTo>
                <a:cubicBezTo>
                  <a:pt x="-34199" y="-12366"/>
                  <a:pt x="13097" y="-42846"/>
                  <a:pt x="76159" y="120064"/>
                </a:cubicBezTo>
                <a:cubicBezTo>
                  <a:pt x="139221" y="282974"/>
                  <a:pt x="352581" y="884166"/>
                  <a:pt x="410388" y="1028158"/>
                </a:cubicBezTo>
                <a:cubicBezTo>
                  <a:pt x="468195" y="1172150"/>
                  <a:pt x="425103" y="924106"/>
                  <a:pt x="423001" y="984015"/>
                </a:cubicBezTo>
                <a:cubicBezTo>
                  <a:pt x="420899" y="1043924"/>
                  <a:pt x="393572" y="1327703"/>
                  <a:pt x="397776" y="1387612"/>
                </a:cubicBezTo>
                <a:cubicBezTo>
                  <a:pt x="401980" y="1447521"/>
                  <a:pt x="439818" y="1270948"/>
                  <a:pt x="448226" y="1343469"/>
                </a:cubicBezTo>
                <a:cubicBezTo>
                  <a:pt x="456634" y="1415990"/>
                  <a:pt x="438767" y="1747066"/>
                  <a:pt x="448226" y="1822740"/>
                </a:cubicBezTo>
                <a:cubicBezTo>
                  <a:pt x="457685" y="1898414"/>
                  <a:pt x="514440" y="1694514"/>
                  <a:pt x="504981" y="1797515"/>
                </a:cubicBezTo>
                <a:cubicBezTo>
                  <a:pt x="495522" y="1900516"/>
                  <a:pt x="400929" y="2354564"/>
                  <a:pt x="391470" y="2440749"/>
                </a:cubicBezTo>
                <a:cubicBezTo>
                  <a:pt x="382011" y="2526934"/>
                  <a:pt x="385164" y="2438646"/>
                  <a:pt x="448226" y="2314624"/>
                </a:cubicBezTo>
                <a:cubicBezTo>
                  <a:pt x="511288" y="2190602"/>
                  <a:pt x="723597" y="1799617"/>
                  <a:pt x="769842" y="1696616"/>
                </a:cubicBezTo>
                <a:cubicBezTo>
                  <a:pt x="816087" y="1593615"/>
                  <a:pt x="781404" y="1950966"/>
                  <a:pt x="725699" y="1696616"/>
                </a:cubicBezTo>
                <a:cubicBezTo>
                  <a:pt x="669994" y="1442266"/>
                  <a:pt x="455583" y="327118"/>
                  <a:pt x="435613" y="170514"/>
                </a:cubicBezTo>
                <a:cubicBezTo>
                  <a:pt x="415643" y="13910"/>
                  <a:pt x="599575" y="702337"/>
                  <a:pt x="605881" y="756991"/>
                </a:cubicBezTo>
                <a:cubicBezTo>
                  <a:pt x="612187" y="811645"/>
                  <a:pt x="568043" y="613000"/>
                  <a:pt x="473450" y="498437"/>
                </a:cubicBezTo>
                <a:cubicBezTo>
                  <a:pt x="378857" y="383874"/>
                  <a:pt x="98231" y="113758"/>
                  <a:pt x="32016" y="5069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ECBF178A-42E9-9CC2-351E-C712B71609A6}"/>
              </a:ext>
            </a:extLst>
          </p:cNvPr>
          <p:cNvSpPr/>
          <p:nvPr/>
        </p:nvSpPr>
        <p:spPr>
          <a:xfrm>
            <a:off x="3871323" y="3593234"/>
            <a:ext cx="1085502" cy="2304678"/>
          </a:xfrm>
          <a:custGeom>
            <a:avLst/>
            <a:gdLst>
              <a:gd name="connsiteX0" fmla="*/ 858332 w 1085502"/>
              <a:gd name="connsiteY0" fmla="*/ 587781 h 2304678"/>
              <a:gd name="connsiteX1" fmla="*/ 479960 w 1085502"/>
              <a:gd name="connsiteY1" fmla="*/ 1596774 h 2304678"/>
              <a:gd name="connsiteX2" fmla="*/ 486266 w 1085502"/>
              <a:gd name="connsiteY2" fmla="*/ 1445425 h 2304678"/>
              <a:gd name="connsiteX3" fmla="*/ 315998 w 1085502"/>
              <a:gd name="connsiteY3" fmla="*/ 1672449 h 2304678"/>
              <a:gd name="connsiteX4" fmla="*/ 379060 w 1085502"/>
              <a:gd name="connsiteY4" fmla="*/ 1281464 h 2304678"/>
              <a:gd name="connsiteX5" fmla="*/ 215099 w 1085502"/>
              <a:gd name="connsiteY5" fmla="*/ 2113883 h 2304678"/>
              <a:gd name="connsiteX6" fmla="*/ 688 w 1085502"/>
              <a:gd name="connsiteY6" fmla="*/ 2303069 h 2304678"/>
              <a:gd name="connsiteX7" fmla="*/ 290774 w 1085502"/>
              <a:gd name="connsiteY7" fmla="*/ 2057127 h 2304678"/>
              <a:gd name="connsiteX8" fmla="*/ 959231 w 1085502"/>
              <a:gd name="connsiteY8" fmla="*/ 1199483 h 2304678"/>
              <a:gd name="connsiteX9" fmla="*/ 889863 w 1085502"/>
              <a:gd name="connsiteY9" fmla="*/ 1357138 h 2304678"/>
              <a:gd name="connsiteX10" fmla="*/ 1085356 w 1085502"/>
              <a:gd name="connsiteY10" fmla="*/ 732824 h 2304678"/>
              <a:gd name="connsiteX11" fmla="*/ 921394 w 1085502"/>
              <a:gd name="connsiteY11" fmla="*/ 1304 h 2304678"/>
              <a:gd name="connsiteX12" fmla="*/ 858332 w 1085502"/>
              <a:gd name="connsiteY12" fmla="*/ 587781 h 2304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5502" h="2304678">
                <a:moveTo>
                  <a:pt x="858332" y="587781"/>
                </a:moveTo>
                <a:cubicBezTo>
                  <a:pt x="784760" y="853693"/>
                  <a:pt x="541971" y="1453833"/>
                  <a:pt x="479960" y="1596774"/>
                </a:cubicBezTo>
                <a:cubicBezTo>
                  <a:pt x="417949" y="1739715"/>
                  <a:pt x="513593" y="1432813"/>
                  <a:pt x="486266" y="1445425"/>
                </a:cubicBezTo>
                <a:cubicBezTo>
                  <a:pt x="458939" y="1458037"/>
                  <a:pt x="333866" y="1699776"/>
                  <a:pt x="315998" y="1672449"/>
                </a:cubicBezTo>
                <a:cubicBezTo>
                  <a:pt x="298130" y="1645122"/>
                  <a:pt x="395876" y="1207892"/>
                  <a:pt x="379060" y="1281464"/>
                </a:cubicBezTo>
                <a:cubicBezTo>
                  <a:pt x="362244" y="1355036"/>
                  <a:pt x="278161" y="1943616"/>
                  <a:pt x="215099" y="2113883"/>
                </a:cubicBezTo>
                <a:cubicBezTo>
                  <a:pt x="152037" y="2284150"/>
                  <a:pt x="-11924" y="2312528"/>
                  <a:pt x="688" y="2303069"/>
                </a:cubicBezTo>
                <a:cubicBezTo>
                  <a:pt x="13300" y="2293610"/>
                  <a:pt x="131017" y="2241058"/>
                  <a:pt x="290774" y="2057127"/>
                </a:cubicBezTo>
                <a:cubicBezTo>
                  <a:pt x="450531" y="1873196"/>
                  <a:pt x="859383" y="1316148"/>
                  <a:pt x="959231" y="1199483"/>
                </a:cubicBezTo>
                <a:cubicBezTo>
                  <a:pt x="1059079" y="1082818"/>
                  <a:pt x="868842" y="1434914"/>
                  <a:pt x="889863" y="1357138"/>
                </a:cubicBezTo>
                <a:cubicBezTo>
                  <a:pt x="910884" y="1279362"/>
                  <a:pt x="1080101" y="958796"/>
                  <a:pt x="1085356" y="732824"/>
                </a:cubicBezTo>
                <a:cubicBezTo>
                  <a:pt x="1090611" y="506852"/>
                  <a:pt x="952925" y="26529"/>
                  <a:pt x="921394" y="1304"/>
                </a:cubicBezTo>
                <a:cubicBezTo>
                  <a:pt x="889863" y="-23921"/>
                  <a:pt x="931904" y="321869"/>
                  <a:pt x="858332" y="587781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7FF22B2B-5692-954B-6BD1-790DB580DCD6}"/>
              </a:ext>
            </a:extLst>
          </p:cNvPr>
          <p:cNvSpPr/>
          <p:nvPr/>
        </p:nvSpPr>
        <p:spPr>
          <a:xfrm>
            <a:off x="2062263" y="4997088"/>
            <a:ext cx="2071244" cy="1110455"/>
          </a:xfrm>
          <a:custGeom>
            <a:avLst/>
            <a:gdLst>
              <a:gd name="connsiteX0" fmla="*/ 50316 w 2071244"/>
              <a:gd name="connsiteY0" fmla="*/ 28959 h 1110455"/>
              <a:gd name="connsiteX1" fmla="*/ 94460 w 2071244"/>
              <a:gd name="connsiteY1" fmla="*/ 85715 h 1110455"/>
              <a:gd name="connsiteX2" fmla="*/ 1103453 w 2071244"/>
              <a:gd name="connsiteY2" fmla="*/ 703723 h 1110455"/>
              <a:gd name="connsiteX3" fmla="*/ 1349395 w 2071244"/>
              <a:gd name="connsiteY3" fmla="*/ 773091 h 1110455"/>
              <a:gd name="connsiteX4" fmla="*/ 1948485 w 2071244"/>
              <a:gd name="connsiteY4" fmla="*/ 697417 h 1110455"/>
              <a:gd name="connsiteX5" fmla="*/ 1759298 w 2071244"/>
              <a:gd name="connsiteY5" fmla="*/ 817235 h 1110455"/>
              <a:gd name="connsiteX6" fmla="*/ 2061996 w 2071244"/>
              <a:gd name="connsiteY6" fmla="*/ 785704 h 1110455"/>
              <a:gd name="connsiteX7" fmla="*/ 1336783 w 2071244"/>
              <a:gd name="connsiteY7" fmla="*/ 993809 h 1110455"/>
              <a:gd name="connsiteX8" fmla="*/ 1475519 w 2071244"/>
              <a:gd name="connsiteY8" fmla="*/ 1107320 h 1110455"/>
              <a:gd name="connsiteX9" fmla="*/ 1109759 w 2071244"/>
              <a:gd name="connsiteY9" fmla="*/ 873991 h 1110455"/>
              <a:gd name="connsiteX10" fmla="*/ 144909 w 2071244"/>
              <a:gd name="connsiteY10" fmla="*/ 306432 h 1110455"/>
              <a:gd name="connsiteX11" fmla="*/ 157522 w 2071244"/>
              <a:gd name="connsiteY11" fmla="*/ 312738 h 1110455"/>
              <a:gd name="connsiteX12" fmla="*/ 50316 w 2071244"/>
              <a:gd name="connsiteY12" fmla="*/ 28959 h 111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71244" h="1110455">
                <a:moveTo>
                  <a:pt x="50316" y="28959"/>
                </a:moveTo>
                <a:cubicBezTo>
                  <a:pt x="39806" y="-8878"/>
                  <a:pt x="-81063" y="-26746"/>
                  <a:pt x="94460" y="85715"/>
                </a:cubicBezTo>
                <a:cubicBezTo>
                  <a:pt x="269983" y="198176"/>
                  <a:pt x="894297" y="589160"/>
                  <a:pt x="1103453" y="703723"/>
                </a:cubicBezTo>
                <a:cubicBezTo>
                  <a:pt x="1312609" y="818286"/>
                  <a:pt x="1208556" y="774142"/>
                  <a:pt x="1349395" y="773091"/>
                </a:cubicBezTo>
                <a:cubicBezTo>
                  <a:pt x="1490234" y="772040"/>
                  <a:pt x="1880168" y="690060"/>
                  <a:pt x="1948485" y="697417"/>
                </a:cubicBezTo>
                <a:cubicBezTo>
                  <a:pt x="2016802" y="704774"/>
                  <a:pt x="1740380" y="802521"/>
                  <a:pt x="1759298" y="817235"/>
                </a:cubicBezTo>
                <a:cubicBezTo>
                  <a:pt x="1778217" y="831950"/>
                  <a:pt x="2132415" y="756275"/>
                  <a:pt x="2061996" y="785704"/>
                </a:cubicBezTo>
                <a:cubicBezTo>
                  <a:pt x="1991577" y="815133"/>
                  <a:pt x="1434529" y="940206"/>
                  <a:pt x="1336783" y="993809"/>
                </a:cubicBezTo>
                <a:cubicBezTo>
                  <a:pt x="1239037" y="1047412"/>
                  <a:pt x="1513356" y="1127290"/>
                  <a:pt x="1475519" y="1107320"/>
                </a:cubicBezTo>
                <a:cubicBezTo>
                  <a:pt x="1437682" y="1087350"/>
                  <a:pt x="1331527" y="1007472"/>
                  <a:pt x="1109759" y="873991"/>
                </a:cubicBezTo>
                <a:cubicBezTo>
                  <a:pt x="887991" y="740510"/>
                  <a:pt x="303615" y="399974"/>
                  <a:pt x="144909" y="306432"/>
                </a:cubicBezTo>
                <a:cubicBezTo>
                  <a:pt x="-13797" y="212890"/>
                  <a:pt x="175389" y="355830"/>
                  <a:pt x="157522" y="312738"/>
                </a:cubicBezTo>
                <a:cubicBezTo>
                  <a:pt x="139655" y="269646"/>
                  <a:pt x="60826" y="66796"/>
                  <a:pt x="50316" y="2895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7BB40F61-C20B-00EC-8B2D-86691F474C19}"/>
              </a:ext>
            </a:extLst>
          </p:cNvPr>
          <p:cNvSpPr/>
          <p:nvPr/>
        </p:nvSpPr>
        <p:spPr>
          <a:xfrm>
            <a:off x="1291887" y="3372561"/>
            <a:ext cx="1085168" cy="2114551"/>
          </a:xfrm>
          <a:custGeom>
            <a:avLst/>
            <a:gdLst>
              <a:gd name="connsiteX0" fmla="*/ 272052 w 1085168"/>
              <a:gd name="connsiteY0" fmla="*/ 146302 h 2114551"/>
              <a:gd name="connsiteX1" fmla="*/ 316196 w 1085168"/>
              <a:gd name="connsiteY1" fmla="*/ 739086 h 2114551"/>
              <a:gd name="connsiteX2" fmla="*/ 259440 w 1085168"/>
              <a:gd name="connsiteY2" fmla="*/ 694942 h 2114551"/>
              <a:gd name="connsiteX3" fmla="*/ 499076 w 1085168"/>
              <a:gd name="connsiteY3" fmla="*/ 1155296 h 2114551"/>
              <a:gd name="connsiteX4" fmla="*/ 467545 w 1085168"/>
              <a:gd name="connsiteY4" fmla="*/ 1117458 h 2114551"/>
              <a:gd name="connsiteX5" fmla="*/ 631506 w 1085168"/>
              <a:gd name="connsiteY5" fmla="*/ 1407544 h 2114551"/>
              <a:gd name="connsiteX6" fmla="*/ 959429 w 1085168"/>
              <a:gd name="connsiteY6" fmla="*/ 1823753 h 2114551"/>
              <a:gd name="connsiteX7" fmla="*/ 1072941 w 1085168"/>
              <a:gd name="connsiteY7" fmla="*/ 2113839 h 2114551"/>
              <a:gd name="connsiteX8" fmla="*/ 694568 w 1085168"/>
              <a:gd name="connsiteY8" fmla="*/ 1741773 h 2114551"/>
              <a:gd name="connsiteX9" fmla="*/ 253134 w 1085168"/>
              <a:gd name="connsiteY9" fmla="*/ 1130071 h 2114551"/>
              <a:gd name="connsiteX10" fmla="*/ 114397 w 1085168"/>
              <a:gd name="connsiteY10" fmla="*/ 783229 h 2114551"/>
              <a:gd name="connsiteX11" fmla="*/ 95479 w 1085168"/>
              <a:gd name="connsiteY11" fmla="*/ 594043 h 2114551"/>
              <a:gd name="connsiteX12" fmla="*/ 885 w 1085168"/>
              <a:gd name="connsiteY12" fmla="*/ 1260 h 2114551"/>
              <a:gd name="connsiteX13" fmla="*/ 158541 w 1085168"/>
              <a:gd name="connsiteY13" fmla="*/ 430082 h 2114551"/>
              <a:gd name="connsiteX14" fmla="*/ 272052 w 1085168"/>
              <a:gd name="connsiteY14" fmla="*/ 146302 h 211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5168" h="2114551">
                <a:moveTo>
                  <a:pt x="272052" y="146302"/>
                </a:moveTo>
                <a:cubicBezTo>
                  <a:pt x="298328" y="197803"/>
                  <a:pt x="318298" y="647646"/>
                  <a:pt x="316196" y="739086"/>
                </a:cubicBezTo>
                <a:cubicBezTo>
                  <a:pt x="314094" y="830526"/>
                  <a:pt x="228960" y="625574"/>
                  <a:pt x="259440" y="694942"/>
                </a:cubicBezTo>
                <a:cubicBezTo>
                  <a:pt x="289920" y="764310"/>
                  <a:pt x="464392" y="1084877"/>
                  <a:pt x="499076" y="1155296"/>
                </a:cubicBezTo>
                <a:cubicBezTo>
                  <a:pt x="533760" y="1225715"/>
                  <a:pt x="445473" y="1075417"/>
                  <a:pt x="467545" y="1117458"/>
                </a:cubicBezTo>
                <a:cubicBezTo>
                  <a:pt x="489617" y="1159499"/>
                  <a:pt x="549525" y="1289828"/>
                  <a:pt x="631506" y="1407544"/>
                </a:cubicBezTo>
                <a:cubicBezTo>
                  <a:pt x="713487" y="1525260"/>
                  <a:pt x="885857" y="1706037"/>
                  <a:pt x="959429" y="1823753"/>
                </a:cubicBezTo>
                <a:cubicBezTo>
                  <a:pt x="1033002" y="1941469"/>
                  <a:pt x="1117084" y="2127502"/>
                  <a:pt x="1072941" y="2113839"/>
                </a:cubicBezTo>
                <a:cubicBezTo>
                  <a:pt x="1028798" y="2100176"/>
                  <a:pt x="831203" y="1905734"/>
                  <a:pt x="694568" y="1741773"/>
                </a:cubicBezTo>
                <a:cubicBezTo>
                  <a:pt x="557934" y="1577812"/>
                  <a:pt x="349829" y="1289828"/>
                  <a:pt x="253134" y="1130071"/>
                </a:cubicBezTo>
                <a:cubicBezTo>
                  <a:pt x="156439" y="970314"/>
                  <a:pt x="140673" y="872567"/>
                  <a:pt x="114397" y="783229"/>
                </a:cubicBezTo>
                <a:cubicBezTo>
                  <a:pt x="88121" y="693891"/>
                  <a:pt x="114398" y="724371"/>
                  <a:pt x="95479" y="594043"/>
                </a:cubicBezTo>
                <a:cubicBezTo>
                  <a:pt x="76560" y="463715"/>
                  <a:pt x="-9625" y="28587"/>
                  <a:pt x="885" y="1260"/>
                </a:cubicBezTo>
                <a:cubicBezTo>
                  <a:pt x="11395" y="-26067"/>
                  <a:pt x="116499" y="399602"/>
                  <a:pt x="158541" y="430082"/>
                </a:cubicBezTo>
                <a:cubicBezTo>
                  <a:pt x="200582" y="460562"/>
                  <a:pt x="245776" y="94801"/>
                  <a:pt x="272052" y="14630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E017E91E-B44F-1F22-A383-E7CF14382141}"/>
              </a:ext>
            </a:extLst>
          </p:cNvPr>
          <p:cNvSpPr/>
          <p:nvPr/>
        </p:nvSpPr>
        <p:spPr>
          <a:xfrm>
            <a:off x="1395997" y="3294769"/>
            <a:ext cx="996800" cy="2035283"/>
          </a:xfrm>
          <a:custGeom>
            <a:avLst/>
            <a:gdLst>
              <a:gd name="connsiteX0" fmla="*/ 353290 w 996800"/>
              <a:gd name="connsiteY0" fmla="*/ 11648 h 2035283"/>
              <a:gd name="connsiteX1" fmla="*/ 293655 w 996800"/>
              <a:gd name="connsiteY1" fmla="*/ 700761 h 2035283"/>
              <a:gd name="connsiteX2" fmla="*/ 419551 w 996800"/>
              <a:gd name="connsiteY2" fmla="*/ 1151335 h 2035283"/>
              <a:gd name="connsiteX3" fmla="*/ 432803 w 996800"/>
              <a:gd name="connsiteY3" fmla="*/ 1065196 h 2035283"/>
              <a:gd name="connsiteX4" fmla="*/ 624960 w 996800"/>
              <a:gd name="connsiteY4" fmla="*/ 1522396 h 2035283"/>
              <a:gd name="connsiteX5" fmla="*/ 982768 w 996800"/>
              <a:gd name="connsiteY5" fmla="*/ 1986222 h 2035283"/>
              <a:gd name="connsiteX6" fmla="*/ 836994 w 996800"/>
              <a:gd name="connsiteY6" fmla="*/ 1880205 h 2035283"/>
              <a:gd name="connsiteX7" fmla="*/ 48490 w 996800"/>
              <a:gd name="connsiteY7" fmla="*/ 733892 h 2035283"/>
              <a:gd name="connsiteX8" fmla="*/ 81620 w 996800"/>
              <a:gd name="connsiteY8" fmla="*/ 773648 h 2035283"/>
              <a:gd name="connsiteX9" fmla="*/ 48490 w 996800"/>
              <a:gd name="connsiteY9" fmla="*/ 38153 h 2035283"/>
              <a:gd name="connsiteX10" fmla="*/ 81620 w 996800"/>
              <a:gd name="connsiteY10" fmla="*/ 250188 h 2035283"/>
              <a:gd name="connsiteX11" fmla="*/ 353290 w 996800"/>
              <a:gd name="connsiteY11" fmla="*/ 11648 h 2035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6800" h="2035283">
                <a:moveTo>
                  <a:pt x="353290" y="11648"/>
                </a:moveTo>
                <a:cubicBezTo>
                  <a:pt x="388629" y="86743"/>
                  <a:pt x="282612" y="510813"/>
                  <a:pt x="293655" y="700761"/>
                </a:cubicBezTo>
                <a:cubicBezTo>
                  <a:pt x="304698" y="890709"/>
                  <a:pt x="396360" y="1090596"/>
                  <a:pt x="419551" y="1151335"/>
                </a:cubicBezTo>
                <a:cubicBezTo>
                  <a:pt x="442742" y="1212074"/>
                  <a:pt x="398568" y="1003353"/>
                  <a:pt x="432803" y="1065196"/>
                </a:cubicBezTo>
                <a:cubicBezTo>
                  <a:pt x="467038" y="1127039"/>
                  <a:pt x="533299" y="1368892"/>
                  <a:pt x="624960" y="1522396"/>
                </a:cubicBezTo>
                <a:cubicBezTo>
                  <a:pt x="716621" y="1675900"/>
                  <a:pt x="947429" y="1926587"/>
                  <a:pt x="982768" y="1986222"/>
                </a:cubicBezTo>
                <a:cubicBezTo>
                  <a:pt x="1018107" y="2045857"/>
                  <a:pt x="992707" y="2088927"/>
                  <a:pt x="836994" y="1880205"/>
                </a:cubicBezTo>
                <a:cubicBezTo>
                  <a:pt x="681281" y="1671483"/>
                  <a:pt x="174386" y="918318"/>
                  <a:pt x="48490" y="733892"/>
                </a:cubicBezTo>
                <a:cubicBezTo>
                  <a:pt x="-77406" y="549466"/>
                  <a:pt x="81620" y="889604"/>
                  <a:pt x="81620" y="773648"/>
                </a:cubicBezTo>
                <a:cubicBezTo>
                  <a:pt x="81620" y="657692"/>
                  <a:pt x="48490" y="125396"/>
                  <a:pt x="48490" y="38153"/>
                </a:cubicBezTo>
                <a:cubicBezTo>
                  <a:pt x="48490" y="-49090"/>
                  <a:pt x="29716" y="251292"/>
                  <a:pt x="81620" y="250188"/>
                </a:cubicBezTo>
                <a:cubicBezTo>
                  <a:pt x="133524" y="249084"/>
                  <a:pt x="317951" y="-63447"/>
                  <a:pt x="353290" y="1164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53B1DD33-481A-B0AD-2A96-DD6DB2BB6205}"/>
              </a:ext>
            </a:extLst>
          </p:cNvPr>
          <p:cNvSpPr/>
          <p:nvPr/>
        </p:nvSpPr>
        <p:spPr>
          <a:xfrm>
            <a:off x="2611059" y="1359337"/>
            <a:ext cx="2092838" cy="1594086"/>
          </a:xfrm>
          <a:custGeom>
            <a:avLst/>
            <a:gdLst>
              <a:gd name="connsiteX0" fmla="*/ 4550 w 2092838"/>
              <a:gd name="connsiteY0" fmla="*/ 1630 h 1594086"/>
              <a:gd name="connsiteX1" fmla="*/ 89611 w 2092838"/>
              <a:gd name="connsiteY1" fmla="*/ 22896 h 1594086"/>
              <a:gd name="connsiteX2" fmla="*/ 855155 w 2092838"/>
              <a:gd name="connsiteY2" fmla="*/ 235547 h 1594086"/>
              <a:gd name="connsiteX3" fmla="*/ 754146 w 2092838"/>
              <a:gd name="connsiteY3" fmla="*/ 235547 h 1594086"/>
              <a:gd name="connsiteX4" fmla="*/ 1184764 w 2092838"/>
              <a:gd name="connsiteY4" fmla="*/ 490728 h 1594086"/>
              <a:gd name="connsiteX5" fmla="*/ 1599434 w 2092838"/>
              <a:gd name="connsiteY5" fmla="*/ 979826 h 1594086"/>
              <a:gd name="connsiteX6" fmla="*/ 1477160 w 2092838"/>
              <a:gd name="connsiteY6" fmla="*/ 862868 h 1594086"/>
              <a:gd name="connsiteX7" fmla="*/ 2077899 w 2092838"/>
              <a:gd name="connsiteY7" fmla="*/ 1575249 h 1594086"/>
              <a:gd name="connsiteX8" fmla="*/ 1790820 w 2092838"/>
              <a:gd name="connsiteY8" fmla="*/ 1288170 h 1594086"/>
              <a:gd name="connsiteX9" fmla="*/ 536178 w 2092838"/>
              <a:gd name="connsiteY9" fmla="*/ 246179 h 1594086"/>
              <a:gd name="connsiteX10" fmla="*/ 855155 w 2092838"/>
              <a:gd name="connsiteY10" fmla="*/ 543891 h 1594086"/>
              <a:gd name="connsiteX11" fmla="*/ 4550 w 2092838"/>
              <a:gd name="connsiteY11" fmla="*/ 1630 h 1594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838" h="1594086">
                <a:moveTo>
                  <a:pt x="4550" y="1630"/>
                </a:moveTo>
                <a:cubicBezTo>
                  <a:pt x="-23804" y="-7230"/>
                  <a:pt x="89611" y="22896"/>
                  <a:pt x="89611" y="22896"/>
                </a:cubicBezTo>
                <a:lnTo>
                  <a:pt x="855155" y="235547"/>
                </a:lnTo>
                <a:cubicBezTo>
                  <a:pt x="965911" y="270989"/>
                  <a:pt x="699211" y="193017"/>
                  <a:pt x="754146" y="235547"/>
                </a:cubicBezTo>
                <a:cubicBezTo>
                  <a:pt x="809081" y="278077"/>
                  <a:pt x="1043883" y="366682"/>
                  <a:pt x="1184764" y="490728"/>
                </a:cubicBezTo>
                <a:cubicBezTo>
                  <a:pt x="1325645" y="614775"/>
                  <a:pt x="1550701" y="917803"/>
                  <a:pt x="1599434" y="979826"/>
                </a:cubicBezTo>
                <a:cubicBezTo>
                  <a:pt x="1648167" y="1041849"/>
                  <a:pt x="1397416" y="763631"/>
                  <a:pt x="1477160" y="862868"/>
                </a:cubicBezTo>
                <a:cubicBezTo>
                  <a:pt x="1556904" y="962105"/>
                  <a:pt x="2025622" y="1504365"/>
                  <a:pt x="2077899" y="1575249"/>
                </a:cubicBezTo>
                <a:cubicBezTo>
                  <a:pt x="2130176" y="1646133"/>
                  <a:pt x="2047773" y="1509682"/>
                  <a:pt x="1790820" y="1288170"/>
                </a:cubicBezTo>
                <a:cubicBezTo>
                  <a:pt x="1533867" y="1066658"/>
                  <a:pt x="692122" y="370226"/>
                  <a:pt x="536178" y="246179"/>
                </a:cubicBezTo>
                <a:cubicBezTo>
                  <a:pt x="380234" y="122133"/>
                  <a:pt x="938443" y="584649"/>
                  <a:pt x="855155" y="543891"/>
                </a:cubicBezTo>
                <a:cubicBezTo>
                  <a:pt x="771867" y="503133"/>
                  <a:pt x="404157" y="252381"/>
                  <a:pt x="4550" y="163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1DB518F1-9DC5-C87B-2C6C-549CCB3FAA68}"/>
              </a:ext>
            </a:extLst>
          </p:cNvPr>
          <p:cNvSpPr/>
          <p:nvPr/>
        </p:nvSpPr>
        <p:spPr>
          <a:xfrm>
            <a:off x="3099067" y="2804480"/>
            <a:ext cx="789767" cy="481149"/>
          </a:xfrm>
          <a:custGeom>
            <a:avLst/>
            <a:gdLst>
              <a:gd name="connsiteX0" fmla="*/ 377780 w 789767"/>
              <a:gd name="connsiteY0" fmla="*/ 29097 h 481149"/>
              <a:gd name="connsiteX1" fmla="*/ 96017 w 789767"/>
              <a:gd name="connsiteY1" fmla="*/ 278962 h 481149"/>
              <a:gd name="connsiteX2" fmla="*/ 58803 w 789767"/>
              <a:gd name="connsiteY2" fmla="*/ 316176 h 481149"/>
              <a:gd name="connsiteX3" fmla="*/ 143863 w 789767"/>
              <a:gd name="connsiteY3" fmla="*/ 337441 h 481149"/>
              <a:gd name="connsiteX4" fmla="*/ 324 w 789767"/>
              <a:gd name="connsiteY4" fmla="*/ 480980 h 481149"/>
              <a:gd name="connsiteX5" fmla="*/ 191710 w 789767"/>
              <a:gd name="connsiteY5" fmla="*/ 305543 h 481149"/>
              <a:gd name="connsiteX6" fmla="*/ 313984 w 789767"/>
              <a:gd name="connsiteY6" fmla="*/ 177953 h 481149"/>
              <a:gd name="connsiteX7" fmla="*/ 787133 w 789767"/>
              <a:gd name="connsiteY7" fmla="*/ 2515 h 481149"/>
              <a:gd name="connsiteX8" fmla="*/ 500054 w 789767"/>
              <a:gd name="connsiteY8" fmla="*/ 71627 h 481149"/>
              <a:gd name="connsiteX9" fmla="*/ 377780 w 789767"/>
              <a:gd name="connsiteY9" fmla="*/ 29097 h 481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9767" h="481149">
                <a:moveTo>
                  <a:pt x="377780" y="29097"/>
                </a:moveTo>
                <a:cubicBezTo>
                  <a:pt x="310441" y="63653"/>
                  <a:pt x="149180" y="231116"/>
                  <a:pt x="96017" y="278962"/>
                </a:cubicBezTo>
                <a:cubicBezTo>
                  <a:pt x="42854" y="326808"/>
                  <a:pt x="50829" y="306430"/>
                  <a:pt x="58803" y="316176"/>
                </a:cubicBezTo>
                <a:cubicBezTo>
                  <a:pt x="66777" y="325922"/>
                  <a:pt x="153609" y="309974"/>
                  <a:pt x="143863" y="337441"/>
                </a:cubicBezTo>
                <a:cubicBezTo>
                  <a:pt x="134117" y="364908"/>
                  <a:pt x="-7650" y="486296"/>
                  <a:pt x="324" y="480980"/>
                </a:cubicBezTo>
                <a:cubicBezTo>
                  <a:pt x="8298" y="475664"/>
                  <a:pt x="139433" y="356047"/>
                  <a:pt x="191710" y="305543"/>
                </a:cubicBezTo>
                <a:cubicBezTo>
                  <a:pt x="243987" y="255039"/>
                  <a:pt x="214747" y="228458"/>
                  <a:pt x="313984" y="177953"/>
                </a:cubicBezTo>
                <a:cubicBezTo>
                  <a:pt x="413221" y="127448"/>
                  <a:pt x="756121" y="20236"/>
                  <a:pt x="787133" y="2515"/>
                </a:cubicBezTo>
                <a:cubicBezTo>
                  <a:pt x="818145" y="-15206"/>
                  <a:pt x="566508" y="66311"/>
                  <a:pt x="500054" y="71627"/>
                </a:cubicBezTo>
                <a:cubicBezTo>
                  <a:pt x="433600" y="76943"/>
                  <a:pt x="445119" y="-5459"/>
                  <a:pt x="377780" y="29097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D8EAE6D0-2FAC-5C2F-9C9B-C1AE126A0578}"/>
              </a:ext>
            </a:extLst>
          </p:cNvPr>
          <p:cNvSpPr/>
          <p:nvPr/>
        </p:nvSpPr>
        <p:spPr>
          <a:xfrm>
            <a:off x="3086358" y="2903187"/>
            <a:ext cx="1138837" cy="355052"/>
          </a:xfrm>
          <a:custGeom>
            <a:avLst/>
            <a:gdLst>
              <a:gd name="connsiteX0" fmla="*/ 76828 w 1138837"/>
              <a:gd name="connsiteY0" fmla="*/ 254683 h 355052"/>
              <a:gd name="connsiteX1" fmla="*/ 129991 w 1138837"/>
              <a:gd name="connsiteY1" fmla="*/ 259999 h 355052"/>
              <a:gd name="connsiteX2" fmla="*/ 624405 w 1138837"/>
              <a:gd name="connsiteY2" fmla="*/ 206836 h 355052"/>
              <a:gd name="connsiteX3" fmla="*/ 991228 w 1138837"/>
              <a:gd name="connsiteY3" fmla="*/ 10134 h 355052"/>
              <a:gd name="connsiteX4" fmla="*/ 810475 w 1138837"/>
              <a:gd name="connsiteY4" fmla="*/ 31399 h 355052"/>
              <a:gd name="connsiteX5" fmla="*/ 1134768 w 1138837"/>
              <a:gd name="connsiteY5" fmla="*/ 57980 h 355052"/>
              <a:gd name="connsiteX6" fmla="*/ 539344 w 1138837"/>
              <a:gd name="connsiteY6" fmla="*/ 323794 h 355052"/>
              <a:gd name="connsiteX7" fmla="*/ 427702 w 1138837"/>
              <a:gd name="connsiteY7" fmla="*/ 350376 h 355052"/>
              <a:gd name="connsiteX8" fmla="*/ 406437 w 1138837"/>
              <a:gd name="connsiteY8" fmla="*/ 329111 h 355052"/>
              <a:gd name="connsiteX9" fmla="*/ 18349 w 1138837"/>
              <a:gd name="connsiteY9" fmla="*/ 270632 h 355052"/>
              <a:gd name="connsiteX10" fmla="*/ 76828 w 1138837"/>
              <a:gd name="connsiteY10" fmla="*/ 254683 h 35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8837" h="355052">
                <a:moveTo>
                  <a:pt x="76828" y="254683"/>
                </a:moveTo>
                <a:cubicBezTo>
                  <a:pt x="95435" y="252911"/>
                  <a:pt x="38728" y="267974"/>
                  <a:pt x="129991" y="259999"/>
                </a:cubicBezTo>
                <a:cubicBezTo>
                  <a:pt x="221254" y="252024"/>
                  <a:pt x="480865" y="248480"/>
                  <a:pt x="624405" y="206836"/>
                </a:cubicBezTo>
                <a:cubicBezTo>
                  <a:pt x="767945" y="165192"/>
                  <a:pt x="960216" y="39374"/>
                  <a:pt x="991228" y="10134"/>
                </a:cubicBezTo>
                <a:cubicBezTo>
                  <a:pt x="1022240" y="-19106"/>
                  <a:pt x="786552" y="23425"/>
                  <a:pt x="810475" y="31399"/>
                </a:cubicBezTo>
                <a:cubicBezTo>
                  <a:pt x="834398" y="39373"/>
                  <a:pt x="1179957" y="9247"/>
                  <a:pt x="1134768" y="57980"/>
                </a:cubicBezTo>
                <a:cubicBezTo>
                  <a:pt x="1089579" y="106713"/>
                  <a:pt x="657188" y="275061"/>
                  <a:pt x="539344" y="323794"/>
                </a:cubicBezTo>
                <a:cubicBezTo>
                  <a:pt x="421500" y="372527"/>
                  <a:pt x="449853" y="349490"/>
                  <a:pt x="427702" y="350376"/>
                </a:cubicBezTo>
                <a:cubicBezTo>
                  <a:pt x="405551" y="351262"/>
                  <a:pt x="474662" y="342402"/>
                  <a:pt x="406437" y="329111"/>
                </a:cubicBezTo>
                <a:cubicBezTo>
                  <a:pt x="338212" y="315820"/>
                  <a:pt x="76828" y="278607"/>
                  <a:pt x="18349" y="270632"/>
                </a:cubicBezTo>
                <a:cubicBezTo>
                  <a:pt x="-40130" y="262658"/>
                  <a:pt x="58221" y="256455"/>
                  <a:pt x="76828" y="25468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F8B8A23E-0698-9F71-9A4C-808548C1ED6A}"/>
              </a:ext>
            </a:extLst>
          </p:cNvPr>
          <p:cNvSpPr/>
          <p:nvPr/>
        </p:nvSpPr>
        <p:spPr>
          <a:xfrm>
            <a:off x="3200566" y="3099368"/>
            <a:ext cx="940852" cy="252883"/>
          </a:xfrm>
          <a:custGeom>
            <a:avLst/>
            <a:gdLst>
              <a:gd name="connsiteX0" fmla="*/ 10467 w 940852"/>
              <a:gd name="connsiteY0" fmla="*/ 170144 h 252883"/>
              <a:gd name="connsiteX1" fmla="*/ 122108 w 940852"/>
              <a:gd name="connsiteY1" fmla="*/ 175460 h 252883"/>
              <a:gd name="connsiteX2" fmla="*/ 637787 w 940852"/>
              <a:gd name="connsiteY2" fmla="*/ 127613 h 252883"/>
              <a:gd name="connsiteX3" fmla="*/ 940815 w 940852"/>
              <a:gd name="connsiteY3" fmla="*/ 23 h 252883"/>
              <a:gd name="connsiteX4" fmla="*/ 659053 w 940852"/>
              <a:gd name="connsiteY4" fmla="*/ 138246 h 252883"/>
              <a:gd name="connsiteX5" fmla="*/ 733481 w 940852"/>
              <a:gd name="connsiteY5" fmla="*/ 196725 h 252883"/>
              <a:gd name="connsiteX6" fmla="*/ 499564 w 940852"/>
              <a:gd name="connsiteY6" fmla="*/ 228623 h 252883"/>
              <a:gd name="connsiteX7" fmla="*/ 84894 w 940852"/>
              <a:gd name="connsiteY7" fmla="*/ 249888 h 252883"/>
              <a:gd name="connsiteX8" fmla="*/ 308178 w 940852"/>
              <a:gd name="connsiteY8" fmla="*/ 244572 h 252883"/>
              <a:gd name="connsiteX9" fmla="*/ 10467 w 940852"/>
              <a:gd name="connsiteY9" fmla="*/ 170144 h 252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0852" h="252883">
                <a:moveTo>
                  <a:pt x="10467" y="170144"/>
                </a:moveTo>
                <a:cubicBezTo>
                  <a:pt x="-20545" y="158625"/>
                  <a:pt x="17555" y="182548"/>
                  <a:pt x="122108" y="175460"/>
                </a:cubicBezTo>
                <a:cubicBezTo>
                  <a:pt x="226661" y="168372"/>
                  <a:pt x="501336" y="156852"/>
                  <a:pt x="637787" y="127613"/>
                </a:cubicBezTo>
                <a:cubicBezTo>
                  <a:pt x="774238" y="98374"/>
                  <a:pt x="937271" y="-1749"/>
                  <a:pt x="940815" y="23"/>
                </a:cubicBezTo>
                <a:cubicBezTo>
                  <a:pt x="944359" y="1795"/>
                  <a:pt x="693609" y="105462"/>
                  <a:pt x="659053" y="138246"/>
                </a:cubicBezTo>
                <a:cubicBezTo>
                  <a:pt x="624497" y="171030"/>
                  <a:pt x="760062" y="181662"/>
                  <a:pt x="733481" y="196725"/>
                </a:cubicBezTo>
                <a:cubicBezTo>
                  <a:pt x="706900" y="211788"/>
                  <a:pt x="607662" y="219763"/>
                  <a:pt x="499564" y="228623"/>
                </a:cubicBezTo>
                <a:cubicBezTo>
                  <a:pt x="391466" y="237483"/>
                  <a:pt x="116792" y="247230"/>
                  <a:pt x="84894" y="249888"/>
                </a:cubicBezTo>
                <a:cubicBezTo>
                  <a:pt x="52996" y="252546"/>
                  <a:pt x="316152" y="256977"/>
                  <a:pt x="308178" y="244572"/>
                </a:cubicBezTo>
                <a:cubicBezTo>
                  <a:pt x="300204" y="232167"/>
                  <a:pt x="41479" y="181663"/>
                  <a:pt x="10467" y="170144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FF82AEC2-EA28-CC18-1253-2098FBE8C1BC}"/>
              </a:ext>
            </a:extLst>
          </p:cNvPr>
          <p:cNvSpPr/>
          <p:nvPr/>
        </p:nvSpPr>
        <p:spPr>
          <a:xfrm>
            <a:off x="1688975" y="3158656"/>
            <a:ext cx="999108" cy="493426"/>
          </a:xfrm>
          <a:custGeom>
            <a:avLst/>
            <a:gdLst>
              <a:gd name="connsiteX0" fmla="*/ 400323 w 999108"/>
              <a:gd name="connsiteY0" fmla="*/ 9846 h 493426"/>
              <a:gd name="connsiteX1" fmla="*/ 347160 w 999108"/>
              <a:gd name="connsiteY1" fmla="*/ 68325 h 493426"/>
              <a:gd name="connsiteX2" fmla="*/ 1602 w 999108"/>
              <a:gd name="connsiteY2" fmla="*/ 482995 h 493426"/>
              <a:gd name="connsiteX3" fmla="*/ 214253 w 999108"/>
              <a:gd name="connsiteY3" fmla="*/ 376670 h 493426"/>
              <a:gd name="connsiteX4" fmla="*/ 123876 w 999108"/>
              <a:gd name="connsiteY4" fmla="*/ 467046 h 493426"/>
              <a:gd name="connsiteX5" fmla="*/ 506648 w 999108"/>
              <a:gd name="connsiteY5" fmla="*/ 275660 h 493426"/>
              <a:gd name="connsiteX6" fmla="*/ 995746 w 999108"/>
              <a:gd name="connsiteY6" fmla="*/ 318191 h 493426"/>
              <a:gd name="connsiteX7" fmla="*/ 729932 w 999108"/>
              <a:gd name="connsiteY7" fmla="*/ 344772 h 493426"/>
              <a:gd name="connsiteX8" fmla="*/ 878788 w 999108"/>
              <a:gd name="connsiteY8" fmla="*/ 323507 h 493426"/>
              <a:gd name="connsiteX9" fmla="*/ 458802 w 999108"/>
              <a:gd name="connsiteY9" fmla="*/ 217181 h 493426"/>
              <a:gd name="connsiteX10" fmla="*/ 352476 w 999108"/>
              <a:gd name="connsiteY10" fmla="*/ 238446 h 493426"/>
              <a:gd name="connsiteX11" fmla="*/ 442853 w 999108"/>
              <a:gd name="connsiteY11" fmla="*/ 169335 h 493426"/>
              <a:gd name="connsiteX12" fmla="*/ 400323 w 999108"/>
              <a:gd name="connsiteY12" fmla="*/ 9846 h 493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9108" h="493426">
                <a:moveTo>
                  <a:pt x="400323" y="9846"/>
                </a:moveTo>
                <a:cubicBezTo>
                  <a:pt x="384374" y="-6989"/>
                  <a:pt x="413614" y="-10533"/>
                  <a:pt x="347160" y="68325"/>
                </a:cubicBezTo>
                <a:cubicBezTo>
                  <a:pt x="280706" y="147183"/>
                  <a:pt x="23753" y="431604"/>
                  <a:pt x="1602" y="482995"/>
                </a:cubicBezTo>
                <a:cubicBezTo>
                  <a:pt x="-20549" y="534386"/>
                  <a:pt x="193874" y="379328"/>
                  <a:pt x="214253" y="376670"/>
                </a:cubicBezTo>
                <a:cubicBezTo>
                  <a:pt x="234632" y="374012"/>
                  <a:pt x="75144" y="483881"/>
                  <a:pt x="123876" y="467046"/>
                </a:cubicBezTo>
                <a:cubicBezTo>
                  <a:pt x="172608" y="450211"/>
                  <a:pt x="361336" y="300469"/>
                  <a:pt x="506648" y="275660"/>
                </a:cubicBezTo>
                <a:cubicBezTo>
                  <a:pt x="651960" y="250851"/>
                  <a:pt x="958532" y="306672"/>
                  <a:pt x="995746" y="318191"/>
                </a:cubicBezTo>
                <a:cubicBezTo>
                  <a:pt x="1032960" y="329710"/>
                  <a:pt x="749425" y="343886"/>
                  <a:pt x="729932" y="344772"/>
                </a:cubicBezTo>
                <a:cubicBezTo>
                  <a:pt x="710439" y="345658"/>
                  <a:pt x="923976" y="344772"/>
                  <a:pt x="878788" y="323507"/>
                </a:cubicBezTo>
                <a:cubicBezTo>
                  <a:pt x="833600" y="302242"/>
                  <a:pt x="546521" y="231358"/>
                  <a:pt x="458802" y="217181"/>
                </a:cubicBezTo>
                <a:cubicBezTo>
                  <a:pt x="371083" y="203004"/>
                  <a:pt x="355134" y="246420"/>
                  <a:pt x="352476" y="238446"/>
                </a:cubicBezTo>
                <a:cubicBezTo>
                  <a:pt x="349818" y="230472"/>
                  <a:pt x="433993" y="204777"/>
                  <a:pt x="442853" y="169335"/>
                </a:cubicBezTo>
                <a:cubicBezTo>
                  <a:pt x="451713" y="133893"/>
                  <a:pt x="416272" y="26681"/>
                  <a:pt x="400323" y="984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4E275E8F-BE17-752A-69CC-C7DC556C32EB}"/>
              </a:ext>
            </a:extLst>
          </p:cNvPr>
          <p:cNvSpPr/>
          <p:nvPr/>
        </p:nvSpPr>
        <p:spPr>
          <a:xfrm>
            <a:off x="1665562" y="3508186"/>
            <a:ext cx="955579" cy="321834"/>
          </a:xfrm>
          <a:custGeom>
            <a:avLst/>
            <a:gdLst>
              <a:gd name="connsiteX0" fmla="*/ 14382 w 955579"/>
              <a:gd name="connsiteY0" fmla="*/ 213209 h 321834"/>
              <a:gd name="connsiteX1" fmla="*/ 636387 w 955579"/>
              <a:gd name="connsiteY1" fmla="*/ 90935 h 321834"/>
              <a:gd name="connsiteX2" fmla="*/ 955364 w 955579"/>
              <a:gd name="connsiteY2" fmla="*/ 558 h 321834"/>
              <a:gd name="connsiteX3" fmla="*/ 593857 w 955579"/>
              <a:gd name="connsiteY3" fmla="*/ 133465 h 321834"/>
              <a:gd name="connsiteX4" fmla="*/ 163238 w 955579"/>
              <a:gd name="connsiteY4" fmla="*/ 314219 h 321834"/>
              <a:gd name="connsiteX5" fmla="*/ 195136 w 955579"/>
              <a:gd name="connsiteY5" fmla="*/ 282321 h 321834"/>
              <a:gd name="connsiteX6" fmla="*/ 14382 w 955579"/>
              <a:gd name="connsiteY6" fmla="*/ 213209 h 32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5579" h="321834">
                <a:moveTo>
                  <a:pt x="14382" y="213209"/>
                </a:moveTo>
                <a:cubicBezTo>
                  <a:pt x="87924" y="181311"/>
                  <a:pt x="479557" y="126377"/>
                  <a:pt x="636387" y="90935"/>
                </a:cubicBezTo>
                <a:cubicBezTo>
                  <a:pt x="793217" y="55493"/>
                  <a:pt x="962452" y="-6530"/>
                  <a:pt x="955364" y="558"/>
                </a:cubicBezTo>
                <a:cubicBezTo>
                  <a:pt x="948276" y="7646"/>
                  <a:pt x="725878" y="81188"/>
                  <a:pt x="593857" y="133465"/>
                </a:cubicBezTo>
                <a:cubicBezTo>
                  <a:pt x="461836" y="185742"/>
                  <a:pt x="229692" y="289410"/>
                  <a:pt x="163238" y="314219"/>
                </a:cubicBezTo>
                <a:cubicBezTo>
                  <a:pt x="96785" y="339028"/>
                  <a:pt x="218173" y="296498"/>
                  <a:pt x="195136" y="282321"/>
                </a:cubicBezTo>
                <a:cubicBezTo>
                  <a:pt x="172099" y="268144"/>
                  <a:pt x="-59160" y="245107"/>
                  <a:pt x="14382" y="21320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212A35D6-DF2F-161A-8907-93A84852D013}"/>
              </a:ext>
            </a:extLst>
          </p:cNvPr>
          <p:cNvSpPr/>
          <p:nvPr/>
        </p:nvSpPr>
        <p:spPr>
          <a:xfrm>
            <a:off x="1843226" y="3447850"/>
            <a:ext cx="845940" cy="482306"/>
          </a:xfrm>
          <a:custGeom>
            <a:avLst/>
            <a:gdLst>
              <a:gd name="connsiteX0" fmla="*/ 825546 w 845940"/>
              <a:gd name="connsiteY0" fmla="*/ 2415 h 482306"/>
              <a:gd name="connsiteX1" fmla="*/ 155695 w 845940"/>
              <a:gd name="connsiteY1" fmla="*/ 395820 h 482306"/>
              <a:gd name="connsiteX2" fmla="*/ 6839 w 845940"/>
              <a:gd name="connsiteY2" fmla="*/ 480880 h 482306"/>
              <a:gd name="connsiteX3" fmla="*/ 299234 w 845940"/>
              <a:gd name="connsiteY3" fmla="*/ 358606 h 482306"/>
              <a:gd name="connsiteX4" fmla="*/ 166327 w 845940"/>
              <a:gd name="connsiteY4" fmla="*/ 475564 h 482306"/>
              <a:gd name="connsiteX5" fmla="*/ 495937 w 845940"/>
              <a:gd name="connsiteY5" fmla="*/ 337341 h 482306"/>
              <a:gd name="connsiteX6" fmla="*/ 490621 w 845940"/>
              <a:gd name="connsiteY6" fmla="*/ 353290 h 482306"/>
              <a:gd name="connsiteX7" fmla="*/ 655425 w 845940"/>
              <a:gd name="connsiteY7" fmla="*/ 236331 h 482306"/>
              <a:gd name="connsiteX8" fmla="*/ 825546 w 845940"/>
              <a:gd name="connsiteY8" fmla="*/ 2415 h 48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940" h="482306">
                <a:moveTo>
                  <a:pt x="825546" y="2415"/>
                </a:moveTo>
                <a:cubicBezTo>
                  <a:pt x="742258" y="28996"/>
                  <a:pt x="292146" y="316076"/>
                  <a:pt x="155695" y="395820"/>
                </a:cubicBezTo>
                <a:cubicBezTo>
                  <a:pt x="19244" y="475564"/>
                  <a:pt x="-17084" y="487082"/>
                  <a:pt x="6839" y="480880"/>
                </a:cubicBezTo>
                <a:cubicBezTo>
                  <a:pt x="30762" y="474678"/>
                  <a:pt x="272653" y="359492"/>
                  <a:pt x="299234" y="358606"/>
                </a:cubicBezTo>
                <a:cubicBezTo>
                  <a:pt x="325815" y="357720"/>
                  <a:pt x="133543" y="479108"/>
                  <a:pt x="166327" y="475564"/>
                </a:cubicBezTo>
                <a:cubicBezTo>
                  <a:pt x="199111" y="472020"/>
                  <a:pt x="441888" y="357720"/>
                  <a:pt x="495937" y="337341"/>
                </a:cubicBezTo>
                <a:cubicBezTo>
                  <a:pt x="549986" y="316962"/>
                  <a:pt x="464040" y="370125"/>
                  <a:pt x="490621" y="353290"/>
                </a:cubicBezTo>
                <a:cubicBezTo>
                  <a:pt x="517202" y="336455"/>
                  <a:pt x="596946" y="296582"/>
                  <a:pt x="655425" y="236331"/>
                </a:cubicBezTo>
                <a:cubicBezTo>
                  <a:pt x="713904" y="176080"/>
                  <a:pt x="908834" y="-24166"/>
                  <a:pt x="825546" y="241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BB438E1C-EBE7-92B0-9327-279E3D658F45}"/>
              </a:ext>
            </a:extLst>
          </p:cNvPr>
          <p:cNvSpPr/>
          <p:nvPr/>
        </p:nvSpPr>
        <p:spPr>
          <a:xfrm>
            <a:off x="1993364" y="2722952"/>
            <a:ext cx="903257" cy="847878"/>
          </a:xfrm>
          <a:custGeom>
            <a:avLst/>
            <a:gdLst>
              <a:gd name="connsiteX0" fmla="*/ 548668 w 903257"/>
              <a:gd name="connsiteY0" fmla="*/ 1960 h 847878"/>
              <a:gd name="connsiteX1" fmla="*/ 481612 w 903257"/>
              <a:gd name="connsiteY1" fmla="*/ 361624 h 847878"/>
              <a:gd name="connsiteX2" fmla="*/ 896140 w 903257"/>
              <a:gd name="connsiteY2" fmla="*/ 837112 h 847878"/>
              <a:gd name="connsiteX3" fmla="*/ 743740 w 903257"/>
              <a:gd name="connsiteY3" fmla="*/ 703000 h 847878"/>
              <a:gd name="connsiteX4" fmla="*/ 743740 w 903257"/>
              <a:gd name="connsiteY4" fmla="*/ 812728 h 847878"/>
              <a:gd name="connsiteX5" fmla="*/ 463324 w 903257"/>
              <a:gd name="connsiteY5" fmla="*/ 678616 h 847878"/>
              <a:gd name="connsiteX6" fmla="*/ 28 w 903257"/>
              <a:gd name="connsiteY6" fmla="*/ 611560 h 847878"/>
              <a:gd name="connsiteX7" fmla="*/ 438940 w 903257"/>
              <a:gd name="connsiteY7" fmla="*/ 684712 h 847878"/>
              <a:gd name="connsiteX8" fmla="*/ 103660 w 903257"/>
              <a:gd name="connsiteY8" fmla="*/ 660328 h 847878"/>
              <a:gd name="connsiteX9" fmla="*/ 323116 w 903257"/>
              <a:gd name="connsiteY9" fmla="*/ 489640 h 847878"/>
              <a:gd name="connsiteX10" fmla="*/ 262156 w 903257"/>
              <a:gd name="connsiteY10" fmla="*/ 520120 h 847878"/>
              <a:gd name="connsiteX11" fmla="*/ 548668 w 903257"/>
              <a:gd name="connsiteY11" fmla="*/ 1960 h 84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3257" h="847878">
                <a:moveTo>
                  <a:pt x="548668" y="1960"/>
                </a:moveTo>
                <a:cubicBezTo>
                  <a:pt x="585244" y="-24456"/>
                  <a:pt x="423700" y="222432"/>
                  <a:pt x="481612" y="361624"/>
                </a:cubicBezTo>
                <a:cubicBezTo>
                  <a:pt x="539524" y="500816"/>
                  <a:pt x="852452" y="780216"/>
                  <a:pt x="896140" y="837112"/>
                </a:cubicBezTo>
                <a:cubicBezTo>
                  <a:pt x="939828" y="894008"/>
                  <a:pt x="769140" y="707064"/>
                  <a:pt x="743740" y="703000"/>
                </a:cubicBezTo>
                <a:cubicBezTo>
                  <a:pt x="718340" y="698936"/>
                  <a:pt x="790476" y="816792"/>
                  <a:pt x="743740" y="812728"/>
                </a:cubicBezTo>
                <a:cubicBezTo>
                  <a:pt x="697004" y="808664"/>
                  <a:pt x="587276" y="712144"/>
                  <a:pt x="463324" y="678616"/>
                </a:cubicBezTo>
                <a:cubicBezTo>
                  <a:pt x="339372" y="645088"/>
                  <a:pt x="4092" y="610544"/>
                  <a:pt x="28" y="611560"/>
                </a:cubicBezTo>
                <a:cubicBezTo>
                  <a:pt x="-4036" y="612576"/>
                  <a:pt x="421668" y="676584"/>
                  <a:pt x="438940" y="684712"/>
                </a:cubicBezTo>
                <a:cubicBezTo>
                  <a:pt x="456212" y="692840"/>
                  <a:pt x="122964" y="692840"/>
                  <a:pt x="103660" y="660328"/>
                </a:cubicBezTo>
                <a:cubicBezTo>
                  <a:pt x="84356" y="627816"/>
                  <a:pt x="296700" y="513008"/>
                  <a:pt x="323116" y="489640"/>
                </a:cubicBezTo>
                <a:cubicBezTo>
                  <a:pt x="349532" y="466272"/>
                  <a:pt x="223548" y="596320"/>
                  <a:pt x="262156" y="520120"/>
                </a:cubicBezTo>
                <a:cubicBezTo>
                  <a:pt x="300764" y="443920"/>
                  <a:pt x="512092" y="28376"/>
                  <a:pt x="548668" y="1960"/>
                </a:cubicBezTo>
                <a:close/>
              </a:path>
            </a:pathLst>
          </a:custGeom>
          <a:solidFill>
            <a:schemeClr val="accent5">
              <a:lumMod val="7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C9595990-A003-24F8-947E-DF3BA00437F2}"/>
              </a:ext>
            </a:extLst>
          </p:cNvPr>
          <p:cNvSpPr/>
          <p:nvPr/>
        </p:nvSpPr>
        <p:spPr>
          <a:xfrm>
            <a:off x="2380672" y="3779318"/>
            <a:ext cx="856312" cy="1067156"/>
          </a:xfrm>
          <a:custGeom>
            <a:avLst/>
            <a:gdLst>
              <a:gd name="connsiteX0" fmla="*/ 301568 w 856312"/>
              <a:gd name="connsiteY0" fmla="*/ 12394 h 1067156"/>
              <a:gd name="connsiteX1" fmla="*/ 423488 w 856312"/>
              <a:gd name="connsiteY1" fmla="*/ 24586 h 1067156"/>
              <a:gd name="connsiteX2" fmla="*/ 484448 w 856312"/>
              <a:gd name="connsiteY2" fmla="*/ 176986 h 1067156"/>
              <a:gd name="connsiteX3" fmla="*/ 258896 w 856312"/>
              <a:gd name="connsiteY3" fmla="*/ 420826 h 1067156"/>
              <a:gd name="connsiteX4" fmla="*/ 39440 w 856312"/>
              <a:gd name="connsiteY4" fmla="*/ 725626 h 1067156"/>
              <a:gd name="connsiteX5" fmla="*/ 15056 w 856312"/>
              <a:gd name="connsiteY5" fmla="*/ 1067002 h 1067156"/>
              <a:gd name="connsiteX6" fmla="*/ 204032 w 856312"/>
              <a:gd name="connsiteY6" fmla="*/ 682954 h 1067156"/>
              <a:gd name="connsiteX7" fmla="*/ 124784 w 856312"/>
              <a:gd name="connsiteY7" fmla="*/ 847546 h 1067156"/>
              <a:gd name="connsiteX8" fmla="*/ 411296 w 856312"/>
              <a:gd name="connsiteY8" fmla="*/ 670762 h 1067156"/>
              <a:gd name="connsiteX9" fmla="*/ 856304 w 856312"/>
              <a:gd name="connsiteY9" fmla="*/ 695146 h 1067156"/>
              <a:gd name="connsiteX10" fmla="*/ 423488 w 856312"/>
              <a:gd name="connsiteY10" fmla="*/ 628090 h 1067156"/>
              <a:gd name="connsiteX11" fmla="*/ 393008 w 856312"/>
              <a:gd name="connsiteY11" fmla="*/ 530554 h 1067156"/>
              <a:gd name="connsiteX12" fmla="*/ 594176 w 856312"/>
              <a:gd name="connsiteY12" fmla="*/ 426922 h 1067156"/>
              <a:gd name="connsiteX13" fmla="*/ 594176 w 856312"/>
              <a:gd name="connsiteY13" fmla="*/ 426922 h 1067156"/>
              <a:gd name="connsiteX14" fmla="*/ 466160 w 856312"/>
              <a:gd name="connsiteY14" fmla="*/ 219658 h 1067156"/>
              <a:gd name="connsiteX15" fmla="*/ 539312 w 856312"/>
              <a:gd name="connsiteY15" fmla="*/ 146506 h 1067156"/>
              <a:gd name="connsiteX16" fmla="*/ 301568 w 856312"/>
              <a:gd name="connsiteY16" fmla="*/ 12394 h 106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56312" h="1067156">
                <a:moveTo>
                  <a:pt x="301568" y="12394"/>
                </a:moveTo>
                <a:cubicBezTo>
                  <a:pt x="282264" y="-7926"/>
                  <a:pt x="393008" y="-2846"/>
                  <a:pt x="423488" y="24586"/>
                </a:cubicBezTo>
                <a:cubicBezTo>
                  <a:pt x="453968" y="52018"/>
                  <a:pt x="511880" y="110946"/>
                  <a:pt x="484448" y="176986"/>
                </a:cubicBezTo>
                <a:cubicBezTo>
                  <a:pt x="457016" y="243026"/>
                  <a:pt x="333064" y="329386"/>
                  <a:pt x="258896" y="420826"/>
                </a:cubicBezTo>
                <a:cubicBezTo>
                  <a:pt x="184728" y="512266"/>
                  <a:pt x="80080" y="617930"/>
                  <a:pt x="39440" y="725626"/>
                </a:cubicBezTo>
                <a:cubicBezTo>
                  <a:pt x="-1200" y="833322"/>
                  <a:pt x="-12376" y="1074114"/>
                  <a:pt x="15056" y="1067002"/>
                </a:cubicBezTo>
                <a:cubicBezTo>
                  <a:pt x="42488" y="1059890"/>
                  <a:pt x="185744" y="719530"/>
                  <a:pt x="204032" y="682954"/>
                </a:cubicBezTo>
                <a:cubicBezTo>
                  <a:pt x="222320" y="646378"/>
                  <a:pt x="90240" y="849578"/>
                  <a:pt x="124784" y="847546"/>
                </a:cubicBezTo>
                <a:cubicBezTo>
                  <a:pt x="159328" y="845514"/>
                  <a:pt x="289376" y="696162"/>
                  <a:pt x="411296" y="670762"/>
                </a:cubicBezTo>
                <a:cubicBezTo>
                  <a:pt x="533216" y="645362"/>
                  <a:pt x="854272" y="702258"/>
                  <a:pt x="856304" y="695146"/>
                </a:cubicBezTo>
                <a:cubicBezTo>
                  <a:pt x="858336" y="688034"/>
                  <a:pt x="500704" y="655522"/>
                  <a:pt x="423488" y="628090"/>
                </a:cubicBezTo>
                <a:cubicBezTo>
                  <a:pt x="346272" y="600658"/>
                  <a:pt x="364560" y="564082"/>
                  <a:pt x="393008" y="530554"/>
                </a:cubicBezTo>
                <a:cubicBezTo>
                  <a:pt x="421456" y="497026"/>
                  <a:pt x="594176" y="426922"/>
                  <a:pt x="594176" y="426922"/>
                </a:cubicBezTo>
                <a:lnTo>
                  <a:pt x="594176" y="426922"/>
                </a:lnTo>
                <a:cubicBezTo>
                  <a:pt x="572840" y="392378"/>
                  <a:pt x="475304" y="266394"/>
                  <a:pt x="466160" y="219658"/>
                </a:cubicBezTo>
                <a:cubicBezTo>
                  <a:pt x="457016" y="172922"/>
                  <a:pt x="568776" y="183082"/>
                  <a:pt x="539312" y="146506"/>
                </a:cubicBezTo>
                <a:cubicBezTo>
                  <a:pt x="509848" y="109930"/>
                  <a:pt x="320872" y="32714"/>
                  <a:pt x="301568" y="12394"/>
                </a:cubicBezTo>
                <a:close/>
              </a:path>
            </a:pathLst>
          </a:custGeom>
          <a:solidFill>
            <a:schemeClr val="accent5">
              <a:lumMod val="7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E22DB26B-1387-F6D6-08D9-D41B97D5CE42}"/>
              </a:ext>
            </a:extLst>
          </p:cNvPr>
          <p:cNvSpPr/>
          <p:nvPr/>
        </p:nvSpPr>
        <p:spPr>
          <a:xfrm>
            <a:off x="3205605" y="3771077"/>
            <a:ext cx="1158347" cy="813231"/>
          </a:xfrm>
          <a:custGeom>
            <a:avLst/>
            <a:gdLst>
              <a:gd name="connsiteX0" fmla="*/ 891 w 1158347"/>
              <a:gd name="connsiteY0" fmla="*/ 20635 h 813231"/>
              <a:gd name="connsiteX1" fmla="*/ 171579 w 1158347"/>
              <a:gd name="connsiteY1" fmla="*/ 26731 h 813231"/>
              <a:gd name="connsiteX2" fmla="*/ 793371 w 1158347"/>
              <a:gd name="connsiteY2" fmla="*/ 191323 h 813231"/>
              <a:gd name="connsiteX3" fmla="*/ 1018923 w 1158347"/>
              <a:gd name="connsiteY3" fmla="*/ 441259 h 813231"/>
              <a:gd name="connsiteX4" fmla="*/ 1153035 w 1158347"/>
              <a:gd name="connsiteY4" fmla="*/ 813115 h 813231"/>
              <a:gd name="connsiteX5" fmla="*/ 1067691 w 1158347"/>
              <a:gd name="connsiteY5" fmla="*/ 477835 h 813231"/>
              <a:gd name="connsiteX6" fmla="*/ 512955 w 1158347"/>
              <a:gd name="connsiteY6" fmla="*/ 173035 h 813231"/>
              <a:gd name="connsiteX7" fmla="*/ 598299 w 1158347"/>
              <a:gd name="connsiteY7" fmla="*/ 264475 h 813231"/>
              <a:gd name="connsiteX8" fmla="*/ 147195 w 1158347"/>
              <a:gd name="connsiteY8" fmla="*/ 624139 h 813231"/>
              <a:gd name="connsiteX9" fmla="*/ 482475 w 1158347"/>
              <a:gd name="connsiteY9" fmla="*/ 410779 h 813231"/>
              <a:gd name="connsiteX10" fmla="*/ 433707 w 1158347"/>
              <a:gd name="connsiteY10" fmla="*/ 264475 h 813231"/>
              <a:gd name="connsiteX11" fmla="*/ 238635 w 1158347"/>
              <a:gd name="connsiteY11" fmla="*/ 233995 h 813231"/>
              <a:gd name="connsiteX12" fmla="*/ 202059 w 1158347"/>
              <a:gd name="connsiteY12" fmla="*/ 307147 h 813231"/>
              <a:gd name="connsiteX13" fmla="*/ 220347 w 1158347"/>
              <a:gd name="connsiteY13" fmla="*/ 227899 h 813231"/>
              <a:gd name="connsiteX14" fmla="*/ 891 w 1158347"/>
              <a:gd name="connsiteY14" fmla="*/ 20635 h 81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58347" h="813231">
                <a:moveTo>
                  <a:pt x="891" y="20635"/>
                </a:moveTo>
                <a:cubicBezTo>
                  <a:pt x="-7237" y="-12893"/>
                  <a:pt x="39499" y="-1717"/>
                  <a:pt x="171579" y="26731"/>
                </a:cubicBezTo>
                <a:cubicBezTo>
                  <a:pt x="303659" y="55179"/>
                  <a:pt x="652147" y="122235"/>
                  <a:pt x="793371" y="191323"/>
                </a:cubicBezTo>
                <a:cubicBezTo>
                  <a:pt x="934595" y="260411"/>
                  <a:pt x="958979" y="337627"/>
                  <a:pt x="1018923" y="441259"/>
                </a:cubicBezTo>
                <a:cubicBezTo>
                  <a:pt x="1078867" y="544891"/>
                  <a:pt x="1144907" y="807019"/>
                  <a:pt x="1153035" y="813115"/>
                </a:cubicBezTo>
                <a:cubicBezTo>
                  <a:pt x="1161163" y="819211"/>
                  <a:pt x="1174371" y="584515"/>
                  <a:pt x="1067691" y="477835"/>
                </a:cubicBezTo>
                <a:cubicBezTo>
                  <a:pt x="961011" y="371155"/>
                  <a:pt x="591187" y="208595"/>
                  <a:pt x="512955" y="173035"/>
                </a:cubicBezTo>
                <a:cubicBezTo>
                  <a:pt x="434723" y="137475"/>
                  <a:pt x="659259" y="189291"/>
                  <a:pt x="598299" y="264475"/>
                </a:cubicBezTo>
                <a:cubicBezTo>
                  <a:pt x="537339" y="339659"/>
                  <a:pt x="166499" y="599755"/>
                  <a:pt x="147195" y="624139"/>
                </a:cubicBezTo>
                <a:cubicBezTo>
                  <a:pt x="127891" y="648523"/>
                  <a:pt x="434723" y="470723"/>
                  <a:pt x="482475" y="410779"/>
                </a:cubicBezTo>
                <a:cubicBezTo>
                  <a:pt x="530227" y="350835"/>
                  <a:pt x="474347" y="293939"/>
                  <a:pt x="433707" y="264475"/>
                </a:cubicBezTo>
                <a:cubicBezTo>
                  <a:pt x="393067" y="235011"/>
                  <a:pt x="277243" y="226883"/>
                  <a:pt x="238635" y="233995"/>
                </a:cubicBezTo>
                <a:cubicBezTo>
                  <a:pt x="200027" y="241107"/>
                  <a:pt x="205107" y="308163"/>
                  <a:pt x="202059" y="307147"/>
                </a:cubicBezTo>
                <a:cubicBezTo>
                  <a:pt x="199011" y="306131"/>
                  <a:pt x="256923" y="269555"/>
                  <a:pt x="220347" y="227899"/>
                </a:cubicBezTo>
                <a:cubicBezTo>
                  <a:pt x="183771" y="186243"/>
                  <a:pt x="9019" y="54163"/>
                  <a:pt x="891" y="20635"/>
                </a:cubicBezTo>
                <a:close/>
              </a:path>
            </a:pathLst>
          </a:custGeom>
          <a:solidFill>
            <a:schemeClr val="accent5">
              <a:lumMod val="7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65A9807B-8932-90D1-3545-9420B66F6A95}"/>
              </a:ext>
            </a:extLst>
          </p:cNvPr>
          <p:cNvSpPr/>
          <p:nvPr/>
        </p:nvSpPr>
        <p:spPr>
          <a:xfrm>
            <a:off x="2219912" y="4181099"/>
            <a:ext cx="2043988" cy="629890"/>
          </a:xfrm>
          <a:custGeom>
            <a:avLst/>
            <a:gdLst>
              <a:gd name="connsiteX0" fmla="*/ 159873 w 2043988"/>
              <a:gd name="connsiteY0" fmla="*/ 537439 h 629890"/>
              <a:gd name="connsiteX1" fmla="*/ 376750 w 2043988"/>
              <a:gd name="connsiteY1" fmla="*/ 537439 h 629890"/>
              <a:gd name="connsiteX2" fmla="*/ 1203226 w 2043988"/>
              <a:gd name="connsiteY2" fmla="*/ 478824 h 629890"/>
              <a:gd name="connsiteX3" fmla="*/ 968765 w 2043988"/>
              <a:gd name="connsiteY3" fmla="*/ 431932 h 629890"/>
              <a:gd name="connsiteX4" fmla="*/ 1900750 w 2043988"/>
              <a:gd name="connsiteY4" fmla="*/ 150578 h 629890"/>
              <a:gd name="connsiteX5" fmla="*/ 1777657 w 2043988"/>
              <a:gd name="connsiteY5" fmla="*/ 191609 h 629890"/>
              <a:gd name="connsiteX6" fmla="*/ 1865580 w 2043988"/>
              <a:gd name="connsiteY6" fmla="*/ 144716 h 629890"/>
              <a:gd name="connsiteX7" fmla="*/ 2017980 w 2043988"/>
              <a:gd name="connsiteY7" fmla="*/ 4039 h 629890"/>
              <a:gd name="connsiteX8" fmla="*/ 1273565 w 2043988"/>
              <a:gd name="connsiteY8" fmla="*/ 320563 h 629890"/>
              <a:gd name="connsiteX9" fmla="*/ 417780 w 2043988"/>
              <a:gd name="connsiteY9" fmla="*/ 619501 h 629890"/>
              <a:gd name="connsiteX10" fmla="*/ 1611 w 2043988"/>
              <a:gd name="connsiteY10" fmla="*/ 560886 h 629890"/>
              <a:gd name="connsiteX11" fmla="*/ 271242 w 2043988"/>
              <a:gd name="connsiteY11" fmla="*/ 555024 h 629890"/>
              <a:gd name="connsiteX12" fmla="*/ 159873 w 2043988"/>
              <a:gd name="connsiteY12" fmla="*/ 537439 h 629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43988" h="629890">
                <a:moveTo>
                  <a:pt x="159873" y="537439"/>
                </a:moveTo>
                <a:cubicBezTo>
                  <a:pt x="177458" y="534508"/>
                  <a:pt x="202858" y="547208"/>
                  <a:pt x="376750" y="537439"/>
                </a:cubicBezTo>
                <a:cubicBezTo>
                  <a:pt x="550642" y="527670"/>
                  <a:pt x="1104557" y="496408"/>
                  <a:pt x="1203226" y="478824"/>
                </a:cubicBezTo>
                <a:cubicBezTo>
                  <a:pt x="1301895" y="461240"/>
                  <a:pt x="852511" y="486640"/>
                  <a:pt x="968765" y="431932"/>
                </a:cubicBezTo>
                <a:cubicBezTo>
                  <a:pt x="1085019" y="377224"/>
                  <a:pt x="1765935" y="190632"/>
                  <a:pt x="1900750" y="150578"/>
                </a:cubicBezTo>
                <a:cubicBezTo>
                  <a:pt x="2035565" y="110524"/>
                  <a:pt x="1783519" y="192586"/>
                  <a:pt x="1777657" y="191609"/>
                </a:cubicBezTo>
                <a:cubicBezTo>
                  <a:pt x="1771795" y="190632"/>
                  <a:pt x="1825526" y="175978"/>
                  <a:pt x="1865580" y="144716"/>
                </a:cubicBezTo>
                <a:cubicBezTo>
                  <a:pt x="1905634" y="113454"/>
                  <a:pt x="2116649" y="-25269"/>
                  <a:pt x="2017980" y="4039"/>
                </a:cubicBezTo>
                <a:cubicBezTo>
                  <a:pt x="1919311" y="33347"/>
                  <a:pt x="1540265" y="217986"/>
                  <a:pt x="1273565" y="320563"/>
                </a:cubicBezTo>
                <a:cubicBezTo>
                  <a:pt x="1006865" y="423140"/>
                  <a:pt x="629772" y="579447"/>
                  <a:pt x="417780" y="619501"/>
                </a:cubicBezTo>
                <a:cubicBezTo>
                  <a:pt x="205788" y="659555"/>
                  <a:pt x="26034" y="571632"/>
                  <a:pt x="1611" y="560886"/>
                </a:cubicBezTo>
                <a:cubicBezTo>
                  <a:pt x="-22812" y="550140"/>
                  <a:pt x="238027" y="556001"/>
                  <a:pt x="271242" y="555024"/>
                </a:cubicBezTo>
                <a:cubicBezTo>
                  <a:pt x="304457" y="554047"/>
                  <a:pt x="142288" y="540370"/>
                  <a:pt x="159873" y="537439"/>
                </a:cubicBezTo>
                <a:close/>
              </a:path>
            </a:pathLst>
          </a:custGeom>
          <a:solidFill>
            <a:schemeClr val="accent5">
              <a:lumMod val="7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A117DFEE-A3E2-D47C-32C8-5228035178C7}"/>
              </a:ext>
            </a:extLst>
          </p:cNvPr>
          <p:cNvSpPr/>
          <p:nvPr/>
        </p:nvSpPr>
        <p:spPr>
          <a:xfrm>
            <a:off x="2324134" y="4814569"/>
            <a:ext cx="1809647" cy="598249"/>
          </a:xfrm>
          <a:custGeom>
            <a:avLst/>
            <a:gdLst>
              <a:gd name="connsiteX0" fmla="*/ 32204 w 1809647"/>
              <a:gd name="connsiteY0" fmla="*/ 15339 h 598249"/>
              <a:gd name="connsiteX1" fmla="*/ 125989 w 1809647"/>
              <a:gd name="connsiteY1" fmla="*/ 79816 h 598249"/>
              <a:gd name="connsiteX2" fmla="*/ 413204 w 1809647"/>
              <a:gd name="connsiteY2" fmla="*/ 232216 h 598249"/>
              <a:gd name="connsiteX3" fmla="*/ 389758 w 1809647"/>
              <a:gd name="connsiteY3" fmla="*/ 296693 h 598249"/>
              <a:gd name="connsiteX4" fmla="*/ 805928 w 1809647"/>
              <a:gd name="connsiteY4" fmla="*/ 578046 h 598249"/>
              <a:gd name="connsiteX5" fmla="*/ 817651 w 1809647"/>
              <a:gd name="connsiteY5" fmla="*/ 542877 h 598249"/>
              <a:gd name="connsiteX6" fmla="*/ 1773081 w 1809647"/>
              <a:gd name="connsiteY6" fmla="*/ 279108 h 598249"/>
              <a:gd name="connsiteX7" fmla="*/ 1626543 w 1809647"/>
              <a:gd name="connsiteY7" fmla="*/ 302554 h 598249"/>
              <a:gd name="connsiteX8" fmla="*/ 952466 w 1809647"/>
              <a:gd name="connsiteY8" fmla="*/ 443231 h 598249"/>
              <a:gd name="connsiteX9" fmla="*/ 665251 w 1809647"/>
              <a:gd name="connsiteY9" fmla="*/ 367031 h 598249"/>
              <a:gd name="connsiteX10" fmla="*/ 32204 w 1809647"/>
              <a:gd name="connsiteY10" fmla="*/ 15339 h 59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9647" h="598249">
                <a:moveTo>
                  <a:pt x="32204" y="15339"/>
                </a:moveTo>
                <a:cubicBezTo>
                  <a:pt x="-57673" y="-32530"/>
                  <a:pt x="62489" y="43670"/>
                  <a:pt x="125989" y="79816"/>
                </a:cubicBezTo>
                <a:cubicBezTo>
                  <a:pt x="189489" y="115962"/>
                  <a:pt x="369243" y="196070"/>
                  <a:pt x="413204" y="232216"/>
                </a:cubicBezTo>
                <a:cubicBezTo>
                  <a:pt x="457166" y="268362"/>
                  <a:pt x="324304" y="239055"/>
                  <a:pt x="389758" y="296693"/>
                </a:cubicBezTo>
                <a:cubicBezTo>
                  <a:pt x="455212" y="354331"/>
                  <a:pt x="734613" y="537015"/>
                  <a:pt x="805928" y="578046"/>
                </a:cubicBezTo>
                <a:cubicBezTo>
                  <a:pt x="877244" y="619077"/>
                  <a:pt x="656459" y="592700"/>
                  <a:pt x="817651" y="542877"/>
                </a:cubicBezTo>
                <a:cubicBezTo>
                  <a:pt x="978843" y="493054"/>
                  <a:pt x="1638266" y="319162"/>
                  <a:pt x="1773081" y="279108"/>
                </a:cubicBezTo>
                <a:cubicBezTo>
                  <a:pt x="1907896" y="239054"/>
                  <a:pt x="1626543" y="302554"/>
                  <a:pt x="1626543" y="302554"/>
                </a:cubicBezTo>
                <a:cubicBezTo>
                  <a:pt x="1489774" y="329908"/>
                  <a:pt x="1112681" y="432485"/>
                  <a:pt x="952466" y="443231"/>
                </a:cubicBezTo>
                <a:cubicBezTo>
                  <a:pt x="792251" y="453977"/>
                  <a:pt x="821559" y="433462"/>
                  <a:pt x="665251" y="367031"/>
                </a:cubicBezTo>
                <a:cubicBezTo>
                  <a:pt x="508943" y="300600"/>
                  <a:pt x="122081" y="63208"/>
                  <a:pt x="32204" y="1533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3C76B069-92A4-F76A-BCC7-6D91E3A62CA5}"/>
              </a:ext>
            </a:extLst>
          </p:cNvPr>
          <p:cNvSpPr/>
          <p:nvPr/>
        </p:nvSpPr>
        <p:spPr>
          <a:xfrm>
            <a:off x="4069331" y="4308021"/>
            <a:ext cx="216308" cy="622460"/>
          </a:xfrm>
          <a:custGeom>
            <a:avLst/>
            <a:gdLst>
              <a:gd name="connsiteX0" fmla="*/ 215454 w 216308"/>
              <a:gd name="connsiteY0" fmla="*/ 210 h 622460"/>
              <a:gd name="connsiteX1" fmla="*/ 92361 w 216308"/>
              <a:gd name="connsiteY1" fmla="*/ 228810 h 622460"/>
              <a:gd name="connsiteX2" fmla="*/ 80638 w 216308"/>
              <a:gd name="connsiteY2" fmla="*/ 621533 h 622460"/>
              <a:gd name="connsiteX3" fmla="*/ 33746 w 216308"/>
              <a:gd name="connsiteY3" fmla="*/ 334317 h 622460"/>
              <a:gd name="connsiteX4" fmla="*/ 4438 w 216308"/>
              <a:gd name="connsiteY4" fmla="*/ 217087 h 622460"/>
              <a:gd name="connsiteX5" fmla="*/ 22023 w 216308"/>
              <a:gd name="connsiteY5" fmla="*/ 187779 h 622460"/>
              <a:gd name="connsiteX6" fmla="*/ 215454 w 216308"/>
              <a:gd name="connsiteY6" fmla="*/ 210 h 622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308" h="622460">
                <a:moveTo>
                  <a:pt x="215454" y="210"/>
                </a:moveTo>
                <a:cubicBezTo>
                  <a:pt x="227177" y="7048"/>
                  <a:pt x="114830" y="125256"/>
                  <a:pt x="92361" y="228810"/>
                </a:cubicBezTo>
                <a:cubicBezTo>
                  <a:pt x="69892" y="332364"/>
                  <a:pt x="90407" y="603949"/>
                  <a:pt x="80638" y="621533"/>
                </a:cubicBezTo>
                <a:cubicBezTo>
                  <a:pt x="70869" y="639118"/>
                  <a:pt x="46446" y="401725"/>
                  <a:pt x="33746" y="334317"/>
                </a:cubicBezTo>
                <a:cubicBezTo>
                  <a:pt x="21046" y="266909"/>
                  <a:pt x="6392" y="241510"/>
                  <a:pt x="4438" y="217087"/>
                </a:cubicBezTo>
                <a:cubicBezTo>
                  <a:pt x="2484" y="192664"/>
                  <a:pt x="-11193" y="220018"/>
                  <a:pt x="22023" y="187779"/>
                </a:cubicBezTo>
                <a:cubicBezTo>
                  <a:pt x="55239" y="155540"/>
                  <a:pt x="203731" y="-6628"/>
                  <a:pt x="215454" y="21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7940BD5B-FECD-4AD8-B602-4895BA190F51}"/>
              </a:ext>
            </a:extLst>
          </p:cNvPr>
          <p:cNvSpPr/>
          <p:nvPr/>
        </p:nvSpPr>
        <p:spPr>
          <a:xfrm>
            <a:off x="2719437" y="5533292"/>
            <a:ext cx="1276272" cy="163464"/>
          </a:xfrm>
          <a:custGeom>
            <a:avLst/>
            <a:gdLst>
              <a:gd name="connsiteX0" fmla="*/ 317 w 1276272"/>
              <a:gd name="connsiteY0" fmla="*/ 5862 h 163464"/>
              <a:gd name="connsiteX1" fmla="*/ 252363 w 1276272"/>
              <a:gd name="connsiteY1" fmla="*/ 0 h 163464"/>
              <a:gd name="connsiteX2" fmla="*/ 1266409 w 1276272"/>
              <a:gd name="connsiteY2" fmla="*/ 23446 h 163464"/>
              <a:gd name="connsiteX3" fmla="*/ 762317 w 1276272"/>
              <a:gd name="connsiteY3" fmla="*/ 128954 h 163464"/>
              <a:gd name="connsiteX4" fmla="*/ 668532 w 1276272"/>
              <a:gd name="connsiteY4" fmla="*/ 158262 h 163464"/>
              <a:gd name="connsiteX5" fmla="*/ 211332 w 1276272"/>
              <a:gd name="connsiteY5" fmla="*/ 35170 h 163464"/>
              <a:gd name="connsiteX6" fmla="*/ 317 w 1276272"/>
              <a:gd name="connsiteY6" fmla="*/ 5862 h 163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6272" h="163464">
                <a:moveTo>
                  <a:pt x="317" y="5862"/>
                </a:moveTo>
                <a:cubicBezTo>
                  <a:pt x="7155" y="0"/>
                  <a:pt x="252363" y="0"/>
                  <a:pt x="252363" y="0"/>
                </a:cubicBezTo>
                <a:cubicBezTo>
                  <a:pt x="463378" y="2931"/>
                  <a:pt x="1181417" y="1954"/>
                  <a:pt x="1266409" y="23446"/>
                </a:cubicBezTo>
                <a:cubicBezTo>
                  <a:pt x="1351401" y="44938"/>
                  <a:pt x="861963" y="106485"/>
                  <a:pt x="762317" y="128954"/>
                </a:cubicBezTo>
                <a:cubicBezTo>
                  <a:pt x="662671" y="151423"/>
                  <a:pt x="760363" y="173893"/>
                  <a:pt x="668532" y="158262"/>
                </a:cubicBezTo>
                <a:cubicBezTo>
                  <a:pt x="576701" y="142631"/>
                  <a:pt x="324655" y="57639"/>
                  <a:pt x="211332" y="35170"/>
                </a:cubicBezTo>
                <a:cubicBezTo>
                  <a:pt x="98009" y="12701"/>
                  <a:pt x="-6521" y="11724"/>
                  <a:pt x="317" y="586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98E8C589-C34B-A8EF-3951-AF7549C65F48}"/>
              </a:ext>
            </a:extLst>
          </p:cNvPr>
          <p:cNvSpPr/>
          <p:nvPr/>
        </p:nvSpPr>
        <p:spPr>
          <a:xfrm>
            <a:off x="2921681" y="1418411"/>
            <a:ext cx="1783653" cy="1503580"/>
          </a:xfrm>
          <a:custGeom>
            <a:avLst/>
            <a:gdLst>
              <a:gd name="connsiteX0" fmla="*/ 195 w 1783653"/>
              <a:gd name="connsiteY0" fmla="*/ 10996 h 1503580"/>
              <a:gd name="connsiteX1" fmla="*/ 630816 w 1783653"/>
              <a:gd name="connsiteY1" fmla="*/ 526003 h 1503580"/>
              <a:gd name="connsiteX2" fmla="*/ 525712 w 1783653"/>
              <a:gd name="connsiteY2" fmla="*/ 914886 h 1503580"/>
              <a:gd name="connsiteX3" fmla="*/ 515202 w 1783653"/>
              <a:gd name="connsiteY3" fmla="*/ 736210 h 1503580"/>
              <a:gd name="connsiteX4" fmla="*/ 1051229 w 1783653"/>
              <a:gd name="connsiteY4" fmla="*/ 967437 h 1503580"/>
              <a:gd name="connsiteX5" fmla="*/ 1776443 w 1783653"/>
              <a:gd name="connsiteY5" fmla="*/ 1503465 h 1503580"/>
              <a:gd name="connsiteX6" fmla="*/ 1398071 w 1783653"/>
              <a:gd name="connsiteY6" fmla="*/ 1009479 h 1503580"/>
              <a:gd name="connsiteX7" fmla="*/ 988167 w 1783653"/>
              <a:gd name="connsiteY7" fmla="*/ 378858 h 1503580"/>
              <a:gd name="connsiteX8" fmla="*/ 567753 w 1783653"/>
              <a:gd name="connsiteY8" fmla="*/ 189672 h 1503580"/>
              <a:gd name="connsiteX9" fmla="*/ 195 w 1783653"/>
              <a:gd name="connsiteY9" fmla="*/ 10996 h 150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83653" h="1503580">
                <a:moveTo>
                  <a:pt x="195" y="10996"/>
                </a:moveTo>
                <a:cubicBezTo>
                  <a:pt x="10706" y="67051"/>
                  <a:pt x="543230" y="375355"/>
                  <a:pt x="630816" y="526003"/>
                </a:cubicBezTo>
                <a:cubicBezTo>
                  <a:pt x="718402" y="676651"/>
                  <a:pt x="544981" y="879852"/>
                  <a:pt x="525712" y="914886"/>
                </a:cubicBezTo>
                <a:cubicBezTo>
                  <a:pt x="506443" y="949921"/>
                  <a:pt x="427616" y="727452"/>
                  <a:pt x="515202" y="736210"/>
                </a:cubicBezTo>
                <a:cubicBezTo>
                  <a:pt x="602788" y="744968"/>
                  <a:pt x="841022" y="839561"/>
                  <a:pt x="1051229" y="967437"/>
                </a:cubicBezTo>
                <a:cubicBezTo>
                  <a:pt x="1261436" y="1095313"/>
                  <a:pt x="1718636" y="1496458"/>
                  <a:pt x="1776443" y="1503465"/>
                </a:cubicBezTo>
                <a:cubicBezTo>
                  <a:pt x="1834250" y="1510472"/>
                  <a:pt x="1529450" y="1196913"/>
                  <a:pt x="1398071" y="1009479"/>
                </a:cubicBezTo>
                <a:cubicBezTo>
                  <a:pt x="1266692" y="822045"/>
                  <a:pt x="1126553" y="515492"/>
                  <a:pt x="988167" y="378858"/>
                </a:cubicBezTo>
                <a:cubicBezTo>
                  <a:pt x="849781" y="242224"/>
                  <a:pt x="730663" y="250982"/>
                  <a:pt x="567753" y="189672"/>
                </a:cubicBezTo>
                <a:cubicBezTo>
                  <a:pt x="404843" y="128362"/>
                  <a:pt x="-10316" y="-45059"/>
                  <a:pt x="195" y="1099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1748D577-8BBA-DB0A-7BBA-004501F60085}"/>
              </a:ext>
            </a:extLst>
          </p:cNvPr>
          <p:cNvSpPr/>
          <p:nvPr/>
        </p:nvSpPr>
        <p:spPr>
          <a:xfrm>
            <a:off x="2934264" y="2373672"/>
            <a:ext cx="1204489" cy="485852"/>
          </a:xfrm>
          <a:custGeom>
            <a:avLst/>
            <a:gdLst>
              <a:gd name="connsiteX0" fmla="*/ 43886 w 1204489"/>
              <a:gd name="connsiteY0" fmla="*/ 267928 h 485852"/>
              <a:gd name="connsiteX1" fmla="*/ 2611 w 1204489"/>
              <a:gd name="connsiteY1" fmla="*/ 455253 h 485852"/>
              <a:gd name="connsiteX2" fmla="*/ 132786 w 1204489"/>
              <a:gd name="connsiteY2" fmla="*/ 474303 h 485852"/>
              <a:gd name="connsiteX3" fmla="*/ 123261 w 1204489"/>
              <a:gd name="connsiteY3" fmla="*/ 471128 h 485852"/>
              <a:gd name="connsiteX4" fmla="*/ 377261 w 1204489"/>
              <a:gd name="connsiteY4" fmla="*/ 296503 h 485852"/>
              <a:gd name="connsiteX5" fmla="*/ 256611 w 1204489"/>
              <a:gd name="connsiteY5" fmla="*/ 306028 h 485852"/>
              <a:gd name="connsiteX6" fmla="*/ 732861 w 1204489"/>
              <a:gd name="connsiteY6" fmla="*/ 207603 h 485852"/>
              <a:gd name="connsiteX7" fmla="*/ 586811 w 1204489"/>
              <a:gd name="connsiteY7" fmla="*/ 179028 h 485852"/>
              <a:gd name="connsiteX8" fmla="*/ 837636 w 1204489"/>
              <a:gd name="connsiteY8" fmla="*/ 131403 h 485852"/>
              <a:gd name="connsiteX9" fmla="*/ 793186 w 1204489"/>
              <a:gd name="connsiteY9" fmla="*/ 137753 h 485852"/>
              <a:gd name="connsiteX10" fmla="*/ 1196411 w 1204489"/>
              <a:gd name="connsiteY10" fmla="*/ 144103 h 485852"/>
              <a:gd name="connsiteX11" fmla="*/ 1037661 w 1204489"/>
              <a:gd name="connsiteY11" fmla="*/ 109178 h 485852"/>
              <a:gd name="connsiteX12" fmla="*/ 736036 w 1204489"/>
              <a:gd name="connsiteY12" fmla="*/ 10753 h 485852"/>
              <a:gd name="connsiteX13" fmla="*/ 545536 w 1204489"/>
              <a:gd name="connsiteY13" fmla="*/ 7578 h 485852"/>
              <a:gd name="connsiteX14" fmla="*/ 780486 w 1204489"/>
              <a:gd name="connsiteY14" fmla="*/ 55203 h 485852"/>
              <a:gd name="connsiteX15" fmla="*/ 462986 w 1204489"/>
              <a:gd name="connsiteY15" fmla="*/ 128228 h 485852"/>
              <a:gd name="connsiteX16" fmla="*/ 259786 w 1204489"/>
              <a:gd name="connsiteY16" fmla="*/ 242528 h 485852"/>
              <a:gd name="connsiteX17" fmla="*/ 164536 w 1204489"/>
              <a:gd name="connsiteY17" fmla="*/ 293328 h 485852"/>
              <a:gd name="connsiteX18" fmla="*/ 447111 w 1204489"/>
              <a:gd name="connsiteY18" fmla="*/ 150453 h 485852"/>
              <a:gd name="connsiteX19" fmla="*/ 224861 w 1204489"/>
              <a:gd name="connsiteY19" fmla="*/ 229828 h 485852"/>
              <a:gd name="connsiteX20" fmla="*/ 161361 w 1204489"/>
              <a:gd name="connsiteY20" fmla="*/ 286978 h 485852"/>
              <a:gd name="connsiteX21" fmla="*/ 104211 w 1204489"/>
              <a:gd name="connsiteY21" fmla="*/ 353653 h 485852"/>
              <a:gd name="connsiteX22" fmla="*/ 116911 w 1204489"/>
              <a:gd name="connsiteY22" fmla="*/ 360003 h 485852"/>
              <a:gd name="connsiteX23" fmla="*/ 212161 w 1204489"/>
              <a:gd name="connsiteY23" fmla="*/ 382228 h 485852"/>
              <a:gd name="connsiteX24" fmla="*/ 104211 w 1204489"/>
              <a:gd name="connsiteY24" fmla="*/ 458428 h 485852"/>
              <a:gd name="connsiteX25" fmla="*/ 75636 w 1204489"/>
              <a:gd name="connsiteY25" fmla="*/ 464778 h 485852"/>
              <a:gd name="connsiteX26" fmla="*/ 21661 w 1204489"/>
              <a:gd name="connsiteY26" fmla="*/ 455253 h 485852"/>
              <a:gd name="connsiteX27" fmla="*/ 43886 w 1204489"/>
              <a:gd name="connsiteY27" fmla="*/ 267928 h 485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04489" h="485852">
                <a:moveTo>
                  <a:pt x="43886" y="267928"/>
                </a:moveTo>
                <a:cubicBezTo>
                  <a:pt x="40711" y="267928"/>
                  <a:pt x="-12206" y="420857"/>
                  <a:pt x="2611" y="455253"/>
                </a:cubicBezTo>
                <a:cubicBezTo>
                  <a:pt x="17428" y="489649"/>
                  <a:pt x="112678" y="471657"/>
                  <a:pt x="132786" y="474303"/>
                </a:cubicBezTo>
                <a:cubicBezTo>
                  <a:pt x="152894" y="476949"/>
                  <a:pt x="82515" y="500761"/>
                  <a:pt x="123261" y="471128"/>
                </a:cubicBezTo>
                <a:cubicBezTo>
                  <a:pt x="164007" y="441495"/>
                  <a:pt x="355036" y="324020"/>
                  <a:pt x="377261" y="296503"/>
                </a:cubicBezTo>
                <a:cubicBezTo>
                  <a:pt x="399486" y="268986"/>
                  <a:pt x="197344" y="320845"/>
                  <a:pt x="256611" y="306028"/>
                </a:cubicBezTo>
                <a:cubicBezTo>
                  <a:pt x="315878" y="291211"/>
                  <a:pt x="677828" y="228770"/>
                  <a:pt x="732861" y="207603"/>
                </a:cubicBezTo>
                <a:cubicBezTo>
                  <a:pt x="787894" y="186436"/>
                  <a:pt x="569349" y="191728"/>
                  <a:pt x="586811" y="179028"/>
                </a:cubicBezTo>
                <a:cubicBezTo>
                  <a:pt x="604274" y="166328"/>
                  <a:pt x="803240" y="138282"/>
                  <a:pt x="837636" y="131403"/>
                </a:cubicBezTo>
                <a:cubicBezTo>
                  <a:pt x="872032" y="124524"/>
                  <a:pt x="733390" y="135636"/>
                  <a:pt x="793186" y="137753"/>
                </a:cubicBezTo>
                <a:cubicBezTo>
                  <a:pt x="852982" y="139870"/>
                  <a:pt x="1155665" y="148865"/>
                  <a:pt x="1196411" y="144103"/>
                </a:cubicBezTo>
                <a:cubicBezTo>
                  <a:pt x="1237157" y="139341"/>
                  <a:pt x="1114390" y="131403"/>
                  <a:pt x="1037661" y="109178"/>
                </a:cubicBezTo>
                <a:cubicBezTo>
                  <a:pt x="960932" y="86953"/>
                  <a:pt x="818057" y="27686"/>
                  <a:pt x="736036" y="10753"/>
                </a:cubicBezTo>
                <a:cubicBezTo>
                  <a:pt x="654015" y="-6180"/>
                  <a:pt x="538128" y="170"/>
                  <a:pt x="545536" y="7578"/>
                </a:cubicBezTo>
                <a:cubicBezTo>
                  <a:pt x="552944" y="14986"/>
                  <a:pt x="794244" y="35095"/>
                  <a:pt x="780486" y="55203"/>
                </a:cubicBezTo>
                <a:cubicBezTo>
                  <a:pt x="766728" y="75311"/>
                  <a:pt x="549769" y="97007"/>
                  <a:pt x="462986" y="128228"/>
                </a:cubicBezTo>
                <a:cubicBezTo>
                  <a:pt x="376203" y="159449"/>
                  <a:pt x="309528" y="215011"/>
                  <a:pt x="259786" y="242528"/>
                </a:cubicBezTo>
                <a:cubicBezTo>
                  <a:pt x="210044" y="270045"/>
                  <a:pt x="133315" y="308674"/>
                  <a:pt x="164536" y="293328"/>
                </a:cubicBezTo>
                <a:cubicBezTo>
                  <a:pt x="195757" y="277982"/>
                  <a:pt x="437057" y="161036"/>
                  <a:pt x="447111" y="150453"/>
                </a:cubicBezTo>
                <a:cubicBezTo>
                  <a:pt x="457165" y="139870"/>
                  <a:pt x="272486" y="207074"/>
                  <a:pt x="224861" y="229828"/>
                </a:cubicBezTo>
                <a:cubicBezTo>
                  <a:pt x="177236" y="252582"/>
                  <a:pt x="181469" y="266341"/>
                  <a:pt x="161361" y="286978"/>
                </a:cubicBezTo>
                <a:cubicBezTo>
                  <a:pt x="141253" y="307615"/>
                  <a:pt x="111619" y="341482"/>
                  <a:pt x="104211" y="353653"/>
                </a:cubicBezTo>
                <a:cubicBezTo>
                  <a:pt x="96803" y="365824"/>
                  <a:pt x="98919" y="355241"/>
                  <a:pt x="116911" y="360003"/>
                </a:cubicBezTo>
                <a:cubicBezTo>
                  <a:pt x="134903" y="364766"/>
                  <a:pt x="214278" y="365824"/>
                  <a:pt x="212161" y="382228"/>
                </a:cubicBezTo>
                <a:cubicBezTo>
                  <a:pt x="210044" y="398632"/>
                  <a:pt x="126965" y="444670"/>
                  <a:pt x="104211" y="458428"/>
                </a:cubicBezTo>
                <a:cubicBezTo>
                  <a:pt x="81457" y="472186"/>
                  <a:pt x="89394" y="465307"/>
                  <a:pt x="75636" y="464778"/>
                </a:cubicBezTo>
                <a:cubicBezTo>
                  <a:pt x="61878" y="464249"/>
                  <a:pt x="29598" y="483299"/>
                  <a:pt x="21661" y="455253"/>
                </a:cubicBezTo>
                <a:cubicBezTo>
                  <a:pt x="13723" y="427207"/>
                  <a:pt x="47061" y="267928"/>
                  <a:pt x="43886" y="26792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36D80251-6220-7758-6C64-CF805EF5F156}"/>
              </a:ext>
            </a:extLst>
          </p:cNvPr>
          <p:cNvSpPr/>
          <p:nvPr/>
        </p:nvSpPr>
        <p:spPr>
          <a:xfrm>
            <a:off x="1620670" y="3004412"/>
            <a:ext cx="728351" cy="253726"/>
          </a:xfrm>
          <a:custGeom>
            <a:avLst/>
            <a:gdLst>
              <a:gd name="connsiteX0" fmla="*/ 1755 w 728351"/>
              <a:gd name="connsiteY0" fmla="*/ 167413 h 253726"/>
              <a:gd name="connsiteX1" fmla="*/ 258930 w 728351"/>
              <a:gd name="connsiteY1" fmla="*/ 59463 h 253726"/>
              <a:gd name="connsiteX2" fmla="*/ 201780 w 728351"/>
              <a:gd name="connsiteY2" fmla="*/ 59463 h 253726"/>
              <a:gd name="connsiteX3" fmla="*/ 439905 w 728351"/>
              <a:gd name="connsiteY3" fmla="*/ 2313 h 253726"/>
              <a:gd name="connsiteX4" fmla="*/ 420855 w 728351"/>
              <a:gd name="connsiteY4" fmla="*/ 11838 h 253726"/>
              <a:gd name="connsiteX5" fmla="*/ 722480 w 728351"/>
              <a:gd name="connsiteY5" fmla="*/ 18188 h 253726"/>
              <a:gd name="connsiteX6" fmla="*/ 624055 w 728351"/>
              <a:gd name="connsiteY6" fmla="*/ 34063 h 253726"/>
              <a:gd name="connsiteX7" fmla="*/ 668505 w 728351"/>
              <a:gd name="connsiteY7" fmla="*/ 65813 h 253726"/>
              <a:gd name="connsiteX8" fmla="*/ 478005 w 728351"/>
              <a:gd name="connsiteY8" fmla="*/ 107088 h 253726"/>
              <a:gd name="connsiteX9" fmla="*/ 490705 w 728351"/>
              <a:gd name="connsiteY9" fmla="*/ 126138 h 253726"/>
              <a:gd name="connsiteX10" fmla="*/ 125580 w 728351"/>
              <a:gd name="connsiteY10" fmla="*/ 237263 h 253726"/>
              <a:gd name="connsiteX11" fmla="*/ 109705 w 728351"/>
              <a:gd name="connsiteY11" fmla="*/ 253138 h 253726"/>
              <a:gd name="connsiteX12" fmla="*/ 116055 w 728351"/>
              <a:gd name="connsiteY12" fmla="*/ 237263 h 253726"/>
              <a:gd name="connsiteX13" fmla="*/ 344655 w 728351"/>
              <a:gd name="connsiteY13" fmla="*/ 173763 h 253726"/>
              <a:gd name="connsiteX14" fmla="*/ 157330 w 728351"/>
              <a:gd name="connsiteY14" fmla="*/ 192813 h 253726"/>
              <a:gd name="connsiteX15" fmla="*/ 144630 w 728351"/>
              <a:gd name="connsiteY15" fmla="*/ 205513 h 253726"/>
              <a:gd name="connsiteX16" fmla="*/ 1755 w 728351"/>
              <a:gd name="connsiteY16" fmla="*/ 167413 h 253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8351" h="253726">
                <a:moveTo>
                  <a:pt x="1755" y="167413"/>
                </a:moveTo>
                <a:cubicBezTo>
                  <a:pt x="20805" y="143071"/>
                  <a:pt x="225593" y="77455"/>
                  <a:pt x="258930" y="59463"/>
                </a:cubicBezTo>
                <a:cubicBezTo>
                  <a:pt x="292267" y="41471"/>
                  <a:pt x="171618" y="68988"/>
                  <a:pt x="201780" y="59463"/>
                </a:cubicBezTo>
                <a:cubicBezTo>
                  <a:pt x="231942" y="49938"/>
                  <a:pt x="403393" y="10250"/>
                  <a:pt x="439905" y="2313"/>
                </a:cubicBezTo>
                <a:cubicBezTo>
                  <a:pt x="476417" y="-5624"/>
                  <a:pt x="373759" y="9192"/>
                  <a:pt x="420855" y="11838"/>
                </a:cubicBezTo>
                <a:cubicBezTo>
                  <a:pt x="467951" y="14484"/>
                  <a:pt x="688613" y="14484"/>
                  <a:pt x="722480" y="18188"/>
                </a:cubicBezTo>
                <a:cubicBezTo>
                  <a:pt x="756347" y="21892"/>
                  <a:pt x="633051" y="26125"/>
                  <a:pt x="624055" y="34063"/>
                </a:cubicBezTo>
                <a:cubicBezTo>
                  <a:pt x="615059" y="42000"/>
                  <a:pt x="692847" y="53642"/>
                  <a:pt x="668505" y="65813"/>
                </a:cubicBezTo>
                <a:cubicBezTo>
                  <a:pt x="644163" y="77984"/>
                  <a:pt x="507638" y="97034"/>
                  <a:pt x="478005" y="107088"/>
                </a:cubicBezTo>
                <a:cubicBezTo>
                  <a:pt x="448372" y="117142"/>
                  <a:pt x="549442" y="104442"/>
                  <a:pt x="490705" y="126138"/>
                </a:cubicBezTo>
                <a:cubicBezTo>
                  <a:pt x="431968" y="147834"/>
                  <a:pt x="189080" y="216096"/>
                  <a:pt x="125580" y="237263"/>
                </a:cubicBezTo>
                <a:cubicBezTo>
                  <a:pt x="62080" y="258430"/>
                  <a:pt x="111292" y="253138"/>
                  <a:pt x="109705" y="253138"/>
                </a:cubicBezTo>
                <a:cubicBezTo>
                  <a:pt x="108118" y="253138"/>
                  <a:pt x="76897" y="250492"/>
                  <a:pt x="116055" y="237263"/>
                </a:cubicBezTo>
                <a:cubicBezTo>
                  <a:pt x="155213" y="224034"/>
                  <a:pt x="337776" y="181171"/>
                  <a:pt x="344655" y="173763"/>
                </a:cubicBezTo>
                <a:cubicBezTo>
                  <a:pt x="351534" y="166355"/>
                  <a:pt x="190667" y="187521"/>
                  <a:pt x="157330" y="192813"/>
                </a:cubicBezTo>
                <a:cubicBezTo>
                  <a:pt x="123993" y="198105"/>
                  <a:pt x="164738" y="210275"/>
                  <a:pt x="144630" y="205513"/>
                </a:cubicBezTo>
                <a:cubicBezTo>
                  <a:pt x="124522" y="200751"/>
                  <a:pt x="-17295" y="191755"/>
                  <a:pt x="1755" y="16741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88598AE0-026A-E5CC-E61E-C7E7B1485E6B}"/>
              </a:ext>
            </a:extLst>
          </p:cNvPr>
          <p:cNvSpPr/>
          <p:nvPr/>
        </p:nvSpPr>
        <p:spPr>
          <a:xfrm>
            <a:off x="2555536" y="4278906"/>
            <a:ext cx="1632486" cy="578012"/>
          </a:xfrm>
          <a:custGeom>
            <a:avLst/>
            <a:gdLst>
              <a:gd name="connsiteX0" fmla="*/ 339 w 1632486"/>
              <a:gd name="connsiteY0" fmla="*/ 575669 h 578012"/>
              <a:gd name="connsiteX1" fmla="*/ 349589 w 1632486"/>
              <a:gd name="connsiteY1" fmla="*/ 464544 h 578012"/>
              <a:gd name="connsiteX2" fmla="*/ 267039 w 1632486"/>
              <a:gd name="connsiteY2" fmla="*/ 455019 h 578012"/>
              <a:gd name="connsiteX3" fmla="*/ 530564 w 1632486"/>
              <a:gd name="connsiteY3" fmla="*/ 378819 h 578012"/>
              <a:gd name="connsiteX4" fmla="*/ 479764 w 1632486"/>
              <a:gd name="connsiteY4" fmla="*/ 366119 h 578012"/>
              <a:gd name="connsiteX5" fmla="*/ 832189 w 1632486"/>
              <a:gd name="connsiteY5" fmla="*/ 302619 h 578012"/>
              <a:gd name="connsiteX6" fmla="*/ 771864 w 1632486"/>
              <a:gd name="connsiteY6" fmla="*/ 299444 h 578012"/>
              <a:gd name="connsiteX7" fmla="*/ 1136989 w 1632486"/>
              <a:gd name="connsiteY7" fmla="*/ 153394 h 578012"/>
              <a:gd name="connsiteX8" fmla="*/ 1079839 w 1632486"/>
              <a:gd name="connsiteY8" fmla="*/ 181969 h 578012"/>
              <a:gd name="connsiteX9" fmla="*/ 1400514 w 1632486"/>
              <a:gd name="connsiteY9" fmla="*/ 99419 h 578012"/>
              <a:gd name="connsiteX10" fmla="*/ 1343364 w 1632486"/>
              <a:gd name="connsiteY10" fmla="*/ 115294 h 578012"/>
              <a:gd name="connsiteX11" fmla="*/ 1594189 w 1632486"/>
              <a:gd name="connsiteY11" fmla="*/ 994 h 578012"/>
              <a:gd name="connsiteX12" fmla="*/ 1483064 w 1632486"/>
              <a:gd name="connsiteY12" fmla="*/ 58144 h 578012"/>
              <a:gd name="connsiteX13" fmla="*/ 1632289 w 1632486"/>
              <a:gd name="connsiteY13" fmla="*/ 29569 h 578012"/>
              <a:gd name="connsiteX14" fmla="*/ 1444964 w 1632486"/>
              <a:gd name="connsiteY14" fmla="*/ 118469 h 578012"/>
              <a:gd name="connsiteX15" fmla="*/ 876639 w 1632486"/>
              <a:gd name="connsiteY15" fmla="*/ 445494 h 578012"/>
              <a:gd name="connsiteX16" fmla="*/ 806789 w 1632486"/>
              <a:gd name="connsiteY16" fmla="*/ 461369 h 578012"/>
              <a:gd name="connsiteX17" fmla="*/ 571839 w 1632486"/>
              <a:gd name="connsiteY17" fmla="*/ 496294 h 578012"/>
              <a:gd name="connsiteX18" fmla="*/ 746464 w 1632486"/>
              <a:gd name="connsiteY18" fmla="*/ 445494 h 578012"/>
              <a:gd name="connsiteX19" fmla="*/ 352764 w 1632486"/>
              <a:gd name="connsiteY19" fmla="*/ 512169 h 578012"/>
              <a:gd name="connsiteX20" fmla="*/ 286089 w 1632486"/>
              <a:gd name="connsiteY20" fmla="*/ 537569 h 578012"/>
              <a:gd name="connsiteX21" fmla="*/ 339 w 1632486"/>
              <a:gd name="connsiteY21" fmla="*/ 575669 h 578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632486" h="578012">
                <a:moveTo>
                  <a:pt x="339" y="575669"/>
                </a:moveTo>
                <a:cubicBezTo>
                  <a:pt x="10922" y="563498"/>
                  <a:pt x="305139" y="484652"/>
                  <a:pt x="349589" y="464544"/>
                </a:cubicBezTo>
                <a:cubicBezTo>
                  <a:pt x="394039" y="444436"/>
                  <a:pt x="236877" y="469306"/>
                  <a:pt x="267039" y="455019"/>
                </a:cubicBezTo>
                <a:cubicBezTo>
                  <a:pt x="297201" y="440732"/>
                  <a:pt x="495110" y="393636"/>
                  <a:pt x="530564" y="378819"/>
                </a:cubicBezTo>
                <a:cubicBezTo>
                  <a:pt x="566018" y="364002"/>
                  <a:pt x="429493" y="378819"/>
                  <a:pt x="479764" y="366119"/>
                </a:cubicBezTo>
                <a:cubicBezTo>
                  <a:pt x="530035" y="353419"/>
                  <a:pt x="783506" y="313731"/>
                  <a:pt x="832189" y="302619"/>
                </a:cubicBezTo>
                <a:cubicBezTo>
                  <a:pt x="880872" y="291507"/>
                  <a:pt x="721064" y="324315"/>
                  <a:pt x="771864" y="299444"/>
                </a:cubicBezTo>
                <a:cubicBezTo>
                  <a:pt x="822664" y="274573"/>
                  <a:pt x="1085660" y="172973"/>
                  <a:pt x="1136989" y="153394"/>
                </a:cubicBezTo>
                <a:cubicBezTo>
                  <a:pt x="1188318" y="133815"/>
                  <a:pt x="1035918" y="190965"/>
                  <a:pt x="1079839" y="181969"/>
                </a:cubicBezTo>
                <a:cubicBezTo>
                  <a:pt x="1123760" y="172973"/>
                  <a:pt x="1356593" y="110531"/>
                  <a:pt x="1400514" y="99419"/>
                </a:cubicBezTo>
                <a:cubicBezTo>
                  <a:pt x="1444435" y="88307"/>
                  <a:pt x="1311085" y="131698"/>
                  <a:pt x="1343364" y="115294"/>
                </a:cubicBezTo>
                <a:cubicBezTo>
                  <a:pt x="1375643" y="98890"/>
                  <a:pt x="1570906" y="10519"/>
                  <a:pt x="1594189" y="994"/>
                </a:cubicBezTo>
                <a:cubicBezTo>
                  <a:pt x="1617472" y="-8531"/>
                  <a:pt x="1476714" y="53382"/>
                  <a:pt x="1483064" y="58144"/>
                </a:cubicBezTo>
                <a:cubicBezTo>
                  <a:pt x="1489414" y="62906"/>
                  <a:pt x="1638639" y="19515"/>
                  <a:pt x="1632289" y="29569"/>
                </a:cubicBezTo>
                <a:cubicBezTo>
                  <a:pt x="1625939" y="39623"/>
                  <a:pt x="1570906" y="49148"/>
                  <a:pt x="1444964" y="118469"/>
                </a:cubicBezTo>
                <a:cubicBezTo>
                  <a:pt x="1319022" y="187790"/>
                  <a:pt x="983002" y="388344"/>
                  <a:pt x="876639" y="445494"/>
                </a:cubicBezTo>
                <a:cubicBezTo>
                  <a:pt x="770276" y="502644"/>
                  <a:pt x="857589" y="452902"/>
                  <a:pt x="806789" y="461369"/>
                </a:cubicBezTo>
                <a:cubicBezTo>
                  <a:pt x="755989" y="469836"/>
                  <a:pt x="581893" y="498940"/>
                  <a:pt x="571839" y="496294"/>
                </a:cubicBezTo>
                <a:cubicBezTo>
                  <a:pt x="561785" y="493648"/>
                  <a:pt x="782976" y="442848"/>
                  <a:pt x="746464" y="445494"/>
                </a:cubicBezTo>
                <a:cubicBezTo>
                  <a:pt x="709952" y="448140"/>
                  <a:pt x="429493" y="496823"/>
                  <a:pt x="352764" y="512169"/>
                </a:cubicBezTo>
                <a:cubicBezTo>
                  <a:pt x="276035" y="527515"/>
                  <a:pt x="342181" y="525927"/>
                  <a:pt x="286089" y="537569"/>
                </a:cubicBezTo>
                <a:cubicBezTo>
                  <a:pt x="229997" y="549211"/>
                  <a:pt x="-10244" y="587840"/>
                  <a:pt x="339" y="57566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F15F032F-3153-2FE5-4EFB-8858A31C0E50}"/>
              </a:ext>
            </a:extLst>
          </p:cNvPr>
          <p:cNvSpPr/>
          <p:nvPr/>
        </p:nvSpPr>
        <p:spPr>
          <a:xfrm>
            <a:off x="2390200" y="4304624"/>
            <a:ext cx="1823710" cy="969584"/>
          </a:xfrm>
          <a:custGeom>
            <a:avLst/>
            <a:gdLst>
              <a:gd name="connsiteX0" fmla="*/ 1819850 w 1823710"/>
              <a:gd name="connsiteY0" fmla="*/ 7026 h 969584"/>
              <a:gd name="connsiteX1" fmla="*/ 1721425 w 1823710"/>
              <a:gd name="connsiteY1" fmla="*/ 203876 h 969584"/>
              <a:gd name="connsiteX2" fmla="*/ 1696025 w 1823710"/>
              <a:gd name="connsiteY2" fmla="*/ 318176 h 969584"/>
              <a:gd name="connsiteX3" fmla="*/ 1737300 w 1823710"/>
              <a:gd name="connsiteY3" fmla="*/ 283251 h 969584"/>
              <a:gd name="connsiteX4" fmla="*/ 1584900 w 1823710"/>
              <a:gd name="connsiteY4" fmla="*/ 562651 h 969584"/>
              <a:gd name="connsiteX5" fmla="*/ 1549975 w 1823710"/>
              <a:gd name="connsiteY5" fmla="*/ 661076 h 969584"/>
              <a:gd name="connsiteX6" fmla="*/ 1607125 w 1823710"/>
              <a:gd name="connsiteY6" fmla="*/ 588051 h 969584"/>
              <a:gd name="connsiteX7" fmla="*/ 1330900 w 1823710"/>
              <a:gd name="connsiteY7" fmla="*/ 851576 h 969584"/>
              <a:gd name="connsiteX8" fmla="*/ 1007050 w 1823710"/>
              <a:gd name="connsiteY8" fmla="*/ 965876 h 969584"/>
              <a:gd name="connsiteX9" fmla="*/ 1140400 w 1823710"/>
              <a:gd name="connsiteY9" fmla="*/ 943651 h 969584"/>
              <a:gd name="connsiteX10" fmla="*/ 956250 w 1823710"/>
              <a:gd name="connsiteY10" fmla="*/ 969051 h 969584"/>
              <a:gd name="connsiteX11" fmla="*/ 775275 w 1823710"/>
              <a:gd name="connsiteY11" fmla="*/ 953176 h 969584"/>
              <a:gd name="connsiteX12" fmla="*/ 505400 w 1823710"/>
              <a:gd name="connsiteY12" fmla="*/ 870626 h 969584"/>
              <a:gd name="connsiteX13" fmla="*/ 610175 w 1823710"/>
              <a:gd name="connsiteY13" fmla="*/ 915076 h 969584"/>
              <a:gd name="connsiteX14" fmla="*/ 521275 w 1823710"/>
              <a:gd name="connsiteY14" fmla="*/ 845226 h 969584"/>
              <a:gd name="connsiteX15" fmla="*/ 375225 w 1823710"/>
              <a:gd name="connsiteY15" fmla="*/ 696001 h 969584"/>
              <a:gd name="connsiteX16" fmla="*/ 286325 w 1823710"/>
              <a:gd name="connsiteY16" fmla="*/ 616626 h 969584"/>
              <a:gd name="connsiteX17" fmla="*/ 575 w 1823710"/>
              <a:gd name="connsiteY17" fmla="*/ 565826 h 969584"/>
              <a:gd name="connsiteX18" fmla="*/ 368875 w 1823710"/>
              <a:gd name="connsiteY18" fmla="*/ 603926 h 969584"/>
              <a:gd name="connsiteX19" fmla="*/ 289500 w 1823710"/>
              <a:gd name="connsiteY19" fmla="*/ 549951 h 969584"/>
              <a:gd name="connsiteX20" fmla="*/ 499050 w 1823710"/>
              <a:gd name="connsiteY20" fmla="*/ 654726 h 969584"/>
              <a:gd name="connsiteX21" fmla="*/ 822900 w 1823710"/>
              <a:gd name="connsiteY21" fmla="*/ 816651 h 969584"/>
              <a:gd name="connsiteX22" fmla="*/ 718125 w 1823710"/>
              <a:gd name="connsiteY22" fmla="*/ 775376 h 969584"/>
              <a:gd name="connsiteX23" fmla="*/ 1197550 w 1823710"/>
              <a:gd name="connsiteY23" fmla="*/ 667426 h 969584"/>
              <a:gd name="connsiteX24" fmla="*/ 1127700 w 1823710"/>
              <a:gd name="connsiteY24" fmla="*/ 696001 h 969584"/>
              <a:gd name="connsiteX25" fmla="*/ 1559500 w 1823710"/>
              <a:gd name="connsiteY25" fmla="*/ 457876 h 969584"/>
              <a:gd name="connsiteX26" fmla="*/ 1524575 w 1823710"/>
              <a:gd name="connsiteY26" fmla="*/ 438826 h 969584"/>
              <a:gd name="connsiteX27" fmla="*/ 1680150 w 1823710"/>
              <a:gd name="connsiteY27" fmla="*/ 241976 h 969584"/>
              <a:gd name="connsiteX28" fmla="*/ 1565850 w 1823710"/>
              <a:gd name="connsiteY28" fmla="*/ 118151 h 969584"/>
              <a:gd name="connsiteX29" fmla="*/ 1432500 w 1823710"/>
              <a:gd name="connsiteY29" fmla="*/ 118151 h 969584"/>
              <a:gd name="connsiteX30" fmla="*/ 1670625 w 1823710"/>
              <a:gd name="connsiteY30" fmla="*/ 48301 h 969584"/>
              <a:gd name="connsiteX31" fmla="*/ 1572200 w 1823710"/>
              <a:gd name="connsiteY31" fmla="*/ 41951 h 969584"/>
              <a:gd name="connsiteX32" fmla="*/ 1819850 w 1823710"/>
              <a:gd name="connsiteY32" fmla="*/ 7026 h 96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823710" h="969584">
                <a:moveTo>
                  <a:pt x="1819850" y="7026"/>
                </a:moveTo>
                <a:cubicBezTo>
                  <a:pt x="1844721" y="34013"/>
                  <a:pt x="1742063" y="152018"/>
                  <a:pt x="1721425" y="203876"/>
                </a:cubicBezTo>
                <a:cubicBezTo>
                  <a:pt x="1700787" y="255734"/>
                  <a:pt x="1693379" y="304947"/>
                  <a:pt x="1696025" y="318176"/>
                </a:cubicBezTo>
                <a:cubicBezTo>
                  <a:pt x="1698671" y="331405"/>
                  <a:pt x="1755821" y="242505"/>
                  <a:pt x="1737300" y="283251"/>
                </a:cubicBezTo>
                <a:cubicBezTo>
                  <a:pt x="1718779" y="323997"/>
                  <a:pt x="1616121" y="499680"/>
                  <a:pt x="1584900" y="562651"/>
                </a:cubicBezTo>
                <a:cubicBezTo>
                  <a:pt x="1553679" y="625622"/>
                  <a:pt x="1546271" y="656843"/>
                  <a:pt x="1549975" y="661076"/>
                </a:cubicBezTo>
                <a:cubicBezTo>
                  <a:pt x="1553679" y="665309"/>
                  <a:pt x="1643637" y="556301"/>
                  <a:pt x="1607125" y="588051"/>
                </a:cubicBezTo>
                <a:cubicBezTo>
                  <a:pt x="1570613" y="619801"/>
                  <a:pt x="1430912" y="788605"/>
                  <a:pt x="1330900" y="851576"/>
                </a:cubicBezTo>
                <a:cubicBezTo>
                  <a:pt x="1230888" y="914547"/>
                  <a:pt x="1038800" y="950530"/>
                  <a:pt x="1007050" y="965876"/>
                </a:cubicBezTo>
                <a:cubicBezTo>
                  <a:pt x="975300" y="981222"/>
                  <a:pt x="1148867" y="943122"/>
                  <a:pt x="1140400" y="943651"/>
                </a:cubicBezTo>
                <a:cubicBezTo>
                  <a:pt x="1131933" y="944180"/>
                  <a:pt x="1017104" y="967464"/>
                  <a:pt x="956250" y="969051"/>
                </a:cubicBezTo>
                <a:cubicBezTo>
                  <a:pt x="895396" y="970638"/>
                  <a:pt x="850417" y="969580"/>
                  <a:pt x="775275" y="953176"/>
                </a:cubicBezTo>
                <a:cubicBezTo>
                  <a:pt x="700133" y="936772"/>
                  <a:pt x="532917" y="876976"/>
                  <a:pt x="505400" y="870626"/>
                </a:cubicBezTo>
                <a:cubicBezTo>
                  <a:pt x="477883" y="864276"/>
                  <a:pt x="607529" y="919309"/>
                  <a:pt x="610175" y="915076"/>
                </a:cubicBezTo>
                <a:cubicBezTo>
                  <a:pt x="612821" y="910843"/>
                  <a:pt x="560433" y="881738"/>
                  <a:pt x="521275" y="845226"/>
                </a:cubicBezTo>
                <a:cubicBezTo>
                  <a:pt x="482117" y="808714"/>
                  <a:pt x="414383" y="734101"/>
                  <a:pt x="375225" y="696001"/>
                </a:cubicBezTo>
                <a:cubicBezTo>
                  <a:pt x="336067" y="657901"/>
                  <a:pt x="348767" y="638322"/>
                  <a:pt x="286325" y="616626"/>
                </a:cubicBezTo>
                <a:cubicBezTo>
                  <a:pt x="223883" y="594930"/>
                  <a:pt x="-13183" y="567943"/>
                  <a:pt x="575" y="565826"/>
                </a:cubicBezTo>
                <a:cubicBezTo>
                  <a:pt x="14333" y="563709"/>
                  <a:pt x="320721" y="606572"/>
                  <a:pt x="368875" y="603926"/>
                </a:cubicBezTo>
                <a:cubicBezTo>
                  <a:pt x="417029" y="601280"/>
                  <a:pt x="267804" y="541484"/>
                  <a:pt x="289500" y="549951"/>
                </a:cubicBezTo>
                <a:cubicBezTo>
                  <a:pt x="311196" y="558418"/>
                  <a:pt x="499050" y="654726"/>
                  <a:pt x="499050" y="654726"/>
                </a:cubicBezTo>
                <a:lnTo>
                  <a:pt x="822900" y="816651"/>
                </a:lnTo>
                <a:cubicBezTo>
                  <a:pt x="859413" y="836759"/>
                  <a:pt x="655683" y="800247"/>
                  <a:pt x="718125" y="775376"/>
                </a:cubicBezTo>
                <a:cubicBezTo>
                  <a:pt x="780567" y="750505"/>
                  <a:pt x="1129288" y="680655"/>
                  <a:pt x="1197550" y="667426"/>
                </a:cubicBezTo>
                <a:cubicBezTo>
                  <a:pt x="1265812" y="654197"/>
                  <a:pt x="1067375" y="730926"/>
                  <a:pt x="1127700" y="696001"/>
                </a:cubicBezTo>
                <a:cubicBezTo>
                  <a:pt x="1188025" y="661076"/>
                  <a:pt x="1493354" y="500739"/>
                  <a:pt x="1559500" y="457876"/>
                </a:cubicBezTo>
                <a:cubicBezTo>
                  <a:pt x="1625646" y="415014"/>
                  <a:pt x="1504467" y="474809"/>
                  <a:pt x="1524575" y="438826"/>
                </a:cubicBezTo>
                <a:cubicBezTo>
                  <a:pt x="1544683" y="402843"/>
                  <a:pt x="1673271" y="295422"/>
                  <a:pt x="1680150" y="241976"/>
                </a:cubicBezTo>
                <a:cubicBezTo>
                  <a:pt x="1687029" y="188530"/>
                  <a:pt x="1607125" y="138789"/>
                  <a:pt x="1565850" y="118151"/>
                </a:cubicBezTo>
                <a:cubicBezTo>
                  <a:pt x="1524575" y="97514"/>
                  <a:pt x="1415038" y="129793"/>
                  <a:pt x="1432500" y="118151"/>
                </a:cubicBezTo>
                <a:cubicBezTo>
                  <a:pt x="1449962" y="106509"/>
                  <a:pt x="1647342" y="61001"/>
                  <a:pt x="1670625" y="48301"/>
                </a:cubicBezTo>
                <a:cubicBezTo>
                  <a:pt x="1693908" y="35601"/>
                  <a:pt x="1552092" y="44597"/>
                  <a:pt x="1572200" y="41951"/>
                </a:cubicBezTo>
                <a:cubicBezTo>
                  <a:pt x="1592308" y="39305"/>
                  <a:pt x="1794979" y="-19961"/>
                  <a:pt x="1819850" y="7026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5A554ECF-8BDF-6D1A-355E-1CBA109D07E4}"/>
              </a:ext>
            </a:extLst>
          </p:cNvPr>
          <p:cNvSpPr/>
          <p:nvPr/>
        </p:nvSpPr>
        <p:spPr>
          <a:xfrm>
            <a:off x="3308350" y="5006704"/>
            <a:ext cx="362827" cy="112489"/>
          </a:xfrm>
          <a:custGeom>
            <a:avLst/>
            <a:gdLst>
              <a:gd name="connsiteX0" fmla="*/ 0 w 362827"/>
              <a:gd name="connsiteY0" fmla="*/ 105046 h 112489"/>
              <a:gd name="connsiteX1" fmla="*/ 177800 w 362827"/>
              <a:gd name="connsiteY1" fmla="*/ 79646 h 112489"/>
              <a:gd name="connsiteX2" fmla="*/ 152400 w 362827"/>
              <a:gd name="connsiteY2" fmla="*/ 98696 h 112489"/>
              <a:gd name="connsiteX3" fmla="*/ 361950 w 362827"/>
              <a:gd name="connsiteY3" fmla="*/ 271 h 112489"/>
              <a:gd name="connsiteX4" fmla="*/ 228600 w 362827"/>
              <a:gd name="connsiteY4" fmla="*/ 70121 h 112489"/>
              <a:gd name="connsiteX5" fmla="*/ 260350 w 362827"/>
              <a:gd name="connsiteY5" fmla="*/ 92346 h 112489"/>
              <a:gd name="connsiteX6" fmla="*/ 177800 w 362827"/>
              <a:gd name="connsiteY6" fmla="*/ 111396 h 112489"/>
              <a:gd name="connsiteX7" fmla="*/ 0 w 362827"/>
              <a:gd name="connsiteY7" fmla="*/ 105046 h 11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2827" h="112489">
                <a:moveTo>
                  <a:pt x="0" y="105046"/>
                </a:moveTo>
                <a:cubicBezTo>
                  <a:pt x="0" y="99754"/>
                  <a:pt x="152400" y="80704"/>
                  <a:pt x="177800" y="79646"/>
                </a:cubicBezTo>
                <a:cubicBezTo>
                  <a:pt x="203200" y="78588"/>
                  <a:pt x="121708" y="111925"/>
                  <a:pt x="152400" y="98696"/>
                </a:cubicBezTo>
                <a:cubicBezTo>
                  <a:pt x="183092" y="85467"/>
                  <a:pt x="349250" y="5034"/>
                  <a:pt x="361950" y="271"/>
                </a:cubicBezTo>
                <a:cubicBezTo>
                  <a:pt x="374650" y="-4492"/>
                  <a:pt x="245533" y="54775"/>
                  <a:pt x="228600" y="70121"/>
                </a:cubicBezTo>
                <a:cubicBezTo>
                  <a:pt x="211667" y="85467"/>
                  <a:pt x="268817" y="85467"/>
                  <a:pt x="260350" y="92346"/>
                </a:cubicBezTo>
                <a:cubicBezTo>
                  <a:pt x="251883" y="99225"/>
                  <a:pt x="215900" y="108221"/>
                  <a:pt x="177800" y="111396"/>
                </a:cubicBezTo>
                <a:cubicBezTo>
                  <a:pt x="139700" y="114571"/>
                  <a:pt x="0" y="110338"/>
                  <a:pt x="0" y="1050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0498AF0A-90E6-B1F7-8D62-E0413EDC68B9}"/>
              </a:ext>
            </a:extLst>
          </p:cNvPr>
          <p:cNvSpPr/>
          <p:nvPr/>
        </p:nvSpPr>
        <p:spPr>
          <a:xfrm>
            <a:off x="3086028" y="4587394"/>
            <a:ext cx="409109" cy="121966"/>
          </a:xfrm>
          <a:custGeom>
            <a:avLst/>
            <a:gdLst>
              <a:gd name="connsiteX0" fmla="*/ 72 w 409109"/>
              <a:gd name="connsiteY0" fmla="*/ 117956 h 121966"/>
              <a:gd name="connsiteX1" fmla="*/ 193747 w 409109"/>
              <a:gd name="connsiteY1" fmla="*/ 108431 h 121966"/>
              <a:gd name="connsiteX2" fmla="*/ 406472 w 409109"/>
              <a:gd name="connsiteY2" fmla="*/ 481 h 121966"/>
              <a:gd name="connsiteX3" fmla="*/ 308047 w 409109"/>
              <a:gd name="connsiteY3" fmla="*/ 70331 h 121966"/>
              <a:gd name="connsiteX4" fmla="*/ 238197 w 409109"/>
              <a:gd name="connsiteY4" fmla="*/ 108431 h 121966"/>
              <a:gd name="connsiteX5" fmla="*/ 241372 w 409109"/>
              <a:gd name="connsiteY5" fmla="*/ 83031 h 121966"/>
              <a:gd name="connsiteX6" fmla="*/ 171522 w 409109"/>
              <a:gd name="connsiteY6" fmla="*/ 86206 h 121966"/>
              <a:gd name="connsiteX7" fmla="*/ 72 w 409109"/>
              <a:gd name="connsiteY7" fmla="*/ 117956 h 121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109" h="121966">
                <a:moveTo>
                  <a:pt x="72" y="117956"/>
                </a:moveTo>
                <a:cubicBezTo>
                  <a:pt x="3776" y="121660"/>
                  <a:pt x="126014" y="128010"/>
                  <a:pt x="193747" y="108431"/>
                </a:cubicBezTo>
                <a:cubicBezTo>
                  <a:pt x="261480" y="88852"/>
                  <a:pt x="387422" y="6831"/>
                  <a:pt x="406472" y="481"/>
                </a:cubicBezTo>
                <a:cubicBezTo>
                  <a:pt x="425522" y="-5869"/>
                  <a:pt x="336093" y="52339"/>
                  <a:pt x="308047" y="70331"/>
                </a:cubicBezTo>
                <a:cubicBezTo>
                  <a:pt x="280001" y="88323"/>
                  <a:pt x="249309" y="106314"/>
                  <a:pt x="238197" y="108431"/>
                </a:cubicBezTo>
                <a:cubicBezTo>
                  <a:pt x="227085" y="110548"/>
                  <a:pt x="252484" y="86735"/>
                  <a:pt x="241372" y="83031"/>
                </a:cubicBezTo>
                <a:cubicBezTo>
                  <a:pt x="230260" y="79327"/>
                  <a:pt x="206976" y="79327"/>
                  <a:pt x="171522" y="86206"/>
                </a:cubicBezTo>
                <a:cubicBezTo>
                  <a:pt x="136068" y="93085"/>
                  <a:pt x="-3632" y="114252"/>
                  <a:pt x="72" y="1179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CF123F2B-1DD8-4F13-CB23-0BCB6959ABE8}"/>
              </a:ext>
            </a:extLst>
          </p:cNvPr>
          <p:cNvSpPr/>
          <p:nvPr/>
        </p:nvSpPr>
        <p:spPr>
          <a:xfrm>
            <a:off x="3825057" y="4686252"/>
            <a:ext cx="217236" cy="257598"/>
          </a:xfrm>
          <a:custGeom>
            <a:avLst/>
            <a:gdLst>
              <a:gd name="connsiteX0" fmla="*/ 216718 w 217236"/>
              <a:gd name="connsiteY0" fmla="*/ 48 h 257598"/>
              <a:gd name="connsiteX1" fmla="*/ 96068 w 217236"/>
              <a:gd name="connsiteY1" fmla="*/ 142923 h 257598"/>
              <a:gd name="connsiteX2" fmla="*/ 818 w 217236"/>
              <a:gd name="connsiteY2" fmla="*/ 257223 h 257598"/>
              <a:gd name="connsiteX3" fmla="*/ 54793 w 217236"/>
              <a:gd name="connsiteY3" fmla="*/ 177848 h 257598"/>
              <a:gd name="connsiteX4" fmla="*/ 137343 w 217236"/>
              <a:gd name="connsiteY4" fmla="*/ 127048 h 257598"/>
              <a:gd name="connsiteX5" fmla="*/ 216718 w 217236"/>
              <a:gd name="connsiteY5" fmla="*/ 48 h 257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236" h="257598">
                <a:moveTo>
                  <a:pt x="216718" y="48"/>
                </a:moveTo>
                <a:cubicBezTo>
                  <a:pt x="209839" y="2694"/>
                  <a:pt x="96068" y="142923"/>
                  <a:pt x="96068" y="142923"/>
                </a:cubicBezTo>
                <a:cubicBezTo>
                  <a:pt x="60085" y="185785"/>
                  <a:pt x="7697" y="251402"/>
                  <a:pt x="818" y="257223"/>
                </a:cubicBezTo>
                <a:cubicBezTo>
                  <a:pt x="-6061" y="263044"/>
                  <a:pt x="32039" y="199544"/>
                  <a:pt x="54793" y="177848"/>
                </a:cubicBezTo>
                <a:cubicBezTo>
                  <a:pt x="77547" y="156152"/>
                  <a:pt x="114589" y="150331"/>
                  <a:pt x="137343" y="127048"/>
                </a:cubicBezTo>
                <a:cubicBezTo>
                  <a:pt x="160097" y="103765"/>
                  <a:pt x="223597" y="-2598"/>
                  <a:pt x="21671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0BA58634-9ECD-A390-F952-11775321C955}"/>
              </a:ext>
            </a:extLst>
          </p:cNvPr>
          <p:cNvSpPr/>
          <p:nvPr/>
        </p:nvSpPr>
        <p:spPr>
          <a:xfrm>
            <a:off x="2870544" y="2692441"/>
            <a:ext cx="67769" cy="472499"/>
          </a:xfrm>
          <a:custGeom>
            <a:avLst/>
            <a:gdLst>
              <a:gd name="connsiteX0" fmla="*/ 67021 w 67769"/>
              <a:gd name="connsiteY0" fmla="*/ 2168 h 472499"/>
              <a:gd name="connsiteX1" fmla="*/ 9595 w 67769"/>
              <a:gd name="connsiteY1" fmla="*/ 258376 h 472499"/>
              <a:gd name="connsiteX2" fmla="*/ 14013 w 67769"/>
              <a:gd name="connsiteY2" fmla="*/ 465994 h 472499"/>
              <a:gd name="connsiteX3" fmla="*/ 760 w 67769"/>
              <a:gd name="connsiteY3" fmla="*/ 395316 h 472499"/>
              <a:gd name="connsiteX4" fmla="*/ 40517 w 67769"/>
              <a:gd name="connsiteY4" fmla="*/ 147942 h 472499"/>
              <a:gd name="connsiteX5" fmla="*/ 67021 w 67769"/>
              <a:gd name="connsiteY5" fmla="*/ 2168 h 472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69" h="472499">
                <a:moveTo>
                  <a:pt x="67021" y="2168"/>
                </a:moveTo>
                <a:cubicBezTo>
                  <a:pt x="61867" y="20574"/>
                  <a:pt x="18430" y="181072"/>
                  <a:pt x="9595" y="258376"/>
                </a:cubicBezTo>
                <a:cubicBezTo>
                  <a:pt x="760" y="335680"/>
                  <a:pt x="15485" y="443171"/>
                  <a:pt x="14013" y="465994"/>
                </a:cubicBezTo>
                <a:cubicBezTo>
                  <a:pt x="12541" y="488817"/>
                  <a:pt x="-3657" y="448325"/>
                  <a:pt x="760" y="395316"/>
                </a:cubicBezTo>
                <a:cubicBezTo>
                  <a:pt x="5177" y="342307"/>
                  <a:pt x="31682" y="209049"/>
                  <a:pt x="40517" y="147942"/>
                </a:cubicBezTo>
                <a:cubicBezTo>
                  <a:pt x="49352" y="86835"/>
                  <a:pt x="72175" y="-16238"/>
                  <a:pt x="67021" y="21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2BA16CC9-2263-78F8-B27A-10256333A92B}"/>
              </a:ext>
            </a:extLst>
          </p:cNvPr>
          <p:cNvSpPr/>
          <p:nvPr/>
        </p:nvSpPr>
        <p:spPr>
          <a:xfrm>
            <a:off x="1859052" y="1595308"/>
            <a:ext cx="499582" cy="1702876"/>
          </a:xfrm>
          <a:custGeom>
            <a:avLst/>
            <a:gdLst>
              <a:gd name="connsiteX0" fmla="*/ 499469 w 499582"/>
              <a:gd name="connsiteY0" fmla="*/ 162 h 1702876"/>
              <a:gd name="connsiteX1" fmla="*/ 209384 w 499582"/>
              <a:gd name="connsiteY1" fmla="*/ 517271 h 1702876"/>
              <a:gd name="connsiteX2" fmla="*/ 266140 w 499582"/>
              <a:gd name="connsiteY2" fmla="*/ 473128 h 1702876"/>
              <a:gd name="connsiteX3" fmla="*/ 121097 w 499582"/>
              <a:gd name="connsiteY3" fmla="*/ 819969 h 1702876"/>
              <a:gd name="connsiteX4" fmla="*/ 1279 w 499582"/>
              <a:gd name="connsiteY4" fmla="*/ 1683920 h 1702876"/>
              <a:gd name="connsiteX5" fmla="*/ 64341 w 499582"/>
              <a:gd name="connsiteY5" fmla="*/ 1349691 h 1702876"/>
              <a:gd name="connsiteX6" fmla="*/ 165240 w 499582"/>
              <a:gd name="connsiteY6" fmla="*/ 580333 h 1702876"/>
              <a:gd name="connsiteX7" fmla="*/ 196771 w 499582"/>
              <a:gd name="connsiteY7" fmla="*/ 410066 h 1702876"/>
              <a:gd name="connsiteX8" fmla="*/ 171547 w 499582"/>
              <a:gd name="connsiteY8" fmla="*/ 460515 h 1702876"/>
              <a:gd name="connsiteX9" fmla="*/ 499469 w 499582"/>
              <a:gd name="connsiteY9" fmla="*/ 162 h 1702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9582" h="1702876">
                <a:moveTo>
                  <a:pt x="499469" y="162"/>
                </a:moveTo>
                <a:cubicBezTo>
                  <a:pt x="505775" y="9621"/>
                  <a:pt x="248272" y="438443"/>
                  <a:pt x="209384" y="517271"/>
                </a:cubicBezTo>
                <a:cubicBezTo>
                  <a:pt x="170496" y="596099"/>
                  <a:pt x="280854" y="422678"/>
                  <a:pt x="266140" y="473128"/>
                </a:cubicBezTo>
                <a:cubicBezTo>
                  <a:pt x="251426" y="523578"/>
                  <a:pt x="165240" y="618170"/>
                  <a:pt x="121097" y="819969"/>
                </a:cubicBezTo>
                <a:cubicBezTo>
                  <a:pt x="76954" y="1021768"/>
                  <a:pt x="10738" y="1595633"/>
                  <a:pt x="1279" y="1683920"/>
                </a:cubicBezTo>
                <a:cubicBezTo>
                  <a:pt x="-8180" y="1772207"/>
                  <a:pt x="37014" y="1533622"/>
                  <a:pt x="64341" y="1349691"/>
                </a:cubicBezTo>
                <a:cubicBezTo>
                  <a:pt x="91668" y="1165760"/>
                  <a:pt x="143168" y="736937"/>
                  <a:pt x="165240" y="580333"/>
                </a:cubicBezTo>
                <a:cubicBezTo>
                  <a:pt x="187312" y="423729"/>
                  <a:pt x="195720" y="430036"/>
                  <a:pt x="196771" y="410066"/>
                </a:cubicBezTo>
                <a:cubicBezTo>
                  <a:pt x="197822" y="390096"/>
                  <a:pt x="120046" y="524628"/>
                  <a:pt x="171547" y="460515"/>
                </a:cubicBezTo>
                <a:cubicBezTo>
                  <a:pt x="223048" y="396402"/>
                  <a:pt x="493163" y="-9297"/>
                  <a:pt x="499469" y="16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3AE5A522-AE13-282A-8FC5-C9CCA385BA13}"/>
              </a:ext>
            </a:extLst>
          </p:cNvPr>
          <p:cNvSpPr/>
          <p:nvPr/>
        </p:nvSpPr>
        <p:spPr>
          <a:xfrm>
            <a:off x="3132144" y="4991885"/>
            <a:ext cx="1764027" cy="2243825"/>
          </a:xfrm>
          <a:custGeom>
            <a:avLst/>
            <a:gdLst>
              <a:gd name="connsiteX0" fmla="*/ 39518 w 1764027"/>
              <a:gd name="connsiteY0" fmla="*/ 865500 h 2243825"/>
              <a:gd name="connsiteX1" fmla="*/ 96994 w 1764027"/>
              <a:gd name="connsiteY1" fmla="*/ 902076 h 2243825"/>
              <a:gd name="connsiteX2" fmla="*/ 922567 w 1764027"/>
              <a:gd name="connsiteY2" fmla="*/ 875950 h 2243825"/>
              <a:gd name="connsiteX3" fmla="*/ 849415 w 1764027"/>
              <a:gd name="connsiteY3" fmla="*/ 844600 h 2243825"/>
              <a:gd name="connsiteX4" fmla="*/ 1533909 w 1764027"/>
              <a:gd name="connsiteY4" fmla="*/ 45153 h 2243825"/>
              <a:gd name="connsiteX5" fmla="*/ 1460757 w 1764027"/>
              <a:gd name="connsiteY5" fmla="*/ 186232 h 2243825"/>
              <a:gd name="connsiteX6" fmla="*/ 1518233 w 1764027"/>
              <a:gd name="connsiteY6" fmla="*/ 907301 h 2243825"/>
              <a:gd name="connsiteX7" fmla="*/ 1549584 w 1764027"/>
              <a:gd name="connsiteY7" fmla="*/ 902076 h 2243825"/>
              <a:gd name="connsiteX8" fmla="*/ 1685438 w 1764027"/>
              <a:gd name="connsiteY8" fmla="*/ 1137208 h 2243825"/>
              <a:gd name="connsiteX9" fmla="*/ 1591385 w 1764027"/>
              <a:gd name="connsiteY9" fmla="*/ 1424590 h 2243825"/>
              <a:gd name="connsiteX10" fmla="*/ 1763815 w 1764027"/>
              <a:gd name="connsiteY10" fmla="*/ 1388014 h 2243825"/>
              <a:gd name="connsiteX11" fmla="*/ 1549584 w 1764027"/>
              <a:gd name="connsiteY11" fmla="*/ 1837377 h 2243825"/>
              <a:gd name="connsiteX12" fmla="*/ 870315 w 1764027"/>
              <a:gd name="connsiteY12" fmla="*/ 2239713 h 2243825"/>
              <a:gd name="connsiteX13" fmla="*/ 1136798 w 1764027"/>
              <a:gd name="connsiteY13" fmla="*/ 2056833 h 2243825"/>
              <a:gd name="connsiteX14" fmla="*/ 1330128 w 1764027"/>
              <a:gd name="connsiteY14" fmla="*/ 1926204 h 2243825"/>
              <a:gd name="connsiteX15" fmla="*/ 1413730 w 1764027"/>
              <a:gd name="connsiteY15" fmla="*/ 1570894 h 2243825"/>
              <a:gd name="connsiteX16" fmla="*/ 1549584 w 1764027"/>
              <a:gd name="connsiteY16" fmla="*/ 1304412 h 2243825"/>
              <a:gd name="connsiteX17" fmla="*/ 1246526 w 1764027"/>
              <a:gd name="connsiteY17" fmla="*/ 1581345 h 2243825"/>
              <a:gd name="connsiteX18" fmla="*/ 1455531 w 1764027"/>
              <a:gd name="connsiteY18" fmla="*/ 1074506 h 2243825"/>
              <a:gd name="connsiteX19" fmla="*/ 1236075 w 1764027"/>
              <a:gd name="connsiteY19" fmla="*/ 1356664 h 2243825"/>
              <a:gd name="connsiteX20" fmla="*/ 1340578 w 1764027"/>
              <a:gd name="connsiteY20" fmla="*/ 1011804 h 2243825"/>
              <a:gd name="connsiteX21" fmla="*/ 645634 w 1764027"/>
              <a:gd name="connsiteY21" fmla="*/ 1304412 h 2243825"/>
              <a:gd name="connsiteX22" fmla="*/ 1377154 w 1764027"/>
              <a:gd name="connsiteY22" fmla="*/ 844600 h 2243825"/>
              <a:gd name="connsiteX23" fmla="*/ 980043 w 1764027"/>
              <a:gd name="connsiteY23" fmla="*/ 985678 h 2243825"/>
              <a:gd name="connsiteX24" fmla="*/ 520231 w 1764027"/>
              <a:gd name="connsiteY24" fmla="*/ 1079731 h 2243825"/>
              <a:gd name="connsiteX25" fmla="*/ 535906 w 1764027"/>
              <a:gd name="connsiteY25" fmla="*/ 1105857 h 2243825"/>
              <a:gd name="connsiteX26" fmla="*/ 306000 w 1764027"/>
              <a:gd name="connsiteY26" fmla="*/ 1022254 h 2243825"/>
              <a:gd name="connsiteX27" fmla="*/ 39518 w 1764027"/>
              <a:gd name="connsiteY27" fmla="*/ 865500 h 224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64027" h="2243825">
                <a:moveTo>
                  <a:pt x="39518" y="865500"/>
                </a:moveTo>
                <a:cubicBezTo>
                  <a:pt x="4684" y="845470"/>
                  <a:pt x="-50181" y="900334"/>
                  <a:pt x="96994" y="902076"/>
                </a:cubicBezTo>
                <a:cubicBezTo>
                  <a:pt x="244169" y="903818"/>
                  <a:pt x="797164" y="885529"/>
                  <a:pt x="922567" y="875950"/>
                </a:cubicBezTo>
                <a:cubicBezTo>
                  <a:pt x="1047970" y="866371"/>
                  <a:pt x="747525" y="983066"/>
                  <a:pt x="849415" y="844600"/>
                </a:cubicBezTo>
                <a:cubicBezTo>
                  <a:pt x="951305" y="706134"/>
                  <a:pt x="1432019" y="154881"/>
                  <a:pt x="1533909" y="45153"/>
                </a:cubicBezTo>
                <a:cubicBezTo>
                  <a:pt x="1635799" y="-64575"/>
                  <a:pt x="1463370" y="42541"/>
                  <a:pt x="1460757" y="186232"/>
                </a:cubicBezTo>
                <a:cubicBezTo>
                  <a:pt x="1458144" y="329923"/>
                  <a:pt x="1503429" y="787994"/>
                  <a:pt x="1518233" y="907301"/>
                </a:cubicBezTo>
                <a:cubicBezTo>
                  <a:pt x="1533037" y="1026608"/>
                  <a:pt x="1521717" y="863758"/>
                  <a:pt x="1549584" y="902076"/>
                </a:cubicBezTo>
                <a:cubicBezTo>
                  <a:pt x="1577452" y="940394"/>
                  <a:pt x="1678471" y="1050122"/>
                  <a:pt x="1685438" y="1137208"/>
                </a:cubicBezTo>
                <a:cubicBezTo>
                  <a:pt x="1692405" y="1224294"/>
                  <a:pt x="1578322" y="1382789"/>
                  <a:pt x="1591385" y="1424590"/>
                </a:cubicBezTo>
                <a:cubicBezTo>
                  <a:pt x="1604448" y="1466391"/>
                  <a:pt x="1770782" y="1319216"/>
                  <a:pt x="1763815" y="1388014"/>
                </a:cubicBezTo>
                <a:cubicBezTo>
                  <a:pt x="1756848" y="1456812"/>
                  <a:pt x="1698501" y="1695427"/>
                  <a:pt x="1549584" y="1837377"/>
                </a:cubicBezTo>
                <a:cubicBezTo>
                  <a:pt x="1400667" y="1979327"/>
                  <a:pt x="939113" y="2203137"/>
                  <a:pt x="870315" y="2239713"/>
                </a:cubicBezTo>
                <a:cubicBezTo>
                  <a:pt x="801517" y="2276289"/>
                  <a:pt x="1136798" y="2056833"/>
                  <a:pt x="1136798" y="2056833"/>
                </a:cubicBezTo>
                <a:cubicBezTo>
                  <a:pt x="1213433" y="2004582"/>
                  <a:pt x="1283973" y="2007194"/>
                  <a:pt x="1330128" y="1926204"/>
                </a:cubicBezTo>
                <a:cubicBezTo>
                  <a:pt x="1376283" y="1845214"/>
                  <a:pt x="1377154" y="1674526"/>
                  <a:pt x="1413730" y="1570894"/>
                </a:cubicBezTo>
                <a:cubicBezTo>
                  <a:pt x="1450306" y="1467262"/>
                  <a:pt x="1577451" y="1302670"/>
                  <a:pt x="1549584" y="1304412"/>
                </a:cubicBezTo>
                <a:cubicBezTo>
                  <a:pt x="1521717" y="1306154"/>
                  <a:pt x="1262201" y="1619663"/>
                  <a:pt x="1246526" y="1581345"/>
                </a:cubicBezTo>
                <a:cubicBezTo>
                  <a:pt x="1230851" y="1543027"/>
                  <a:pt x="1457273" y="1111953"/>
                  <a:pt x="1455531" y="1074506"/>
                </a:cubicBezTo>
                <a:cubicBezTo>
                  <a:pt x="1453789" y="1037059"/>
                  <a:pt x="1255234" y="1367114"/>
                  <a:pt x="1236075" y="1356664"/>
                </a:cubicBezTo>
                <a:cubicBezTo>
                  <a:pt x="1216916" y="1346214"/>
                  <a:pt x="1438985" y="1020513"/>
                  <a:pt x="1340578" y="1011804"/>
                </a:cubicBezTo>
                <a:cubicBezTo>
                  <a:pt x="1242171" y="1003095"/>
                  <a:pt x="639538" y="1332279"/>
                  <a:pt x="645634" y="1304412"/>
                </a:cubicBezTo>
                <a:cubicBezTo>
                  <a:pt x="651730" y="1276545"/>
                  <a:pt x="1321419" y="897722"/>
                  <a:pt x="1377154" y="844600"/>
                </a:cubicBezTo>
                <a:cubicBezTo>
                  <a:pt x="1432889" y="791478"/>
                  <a:pt x="1122863" y="946490"/>
                  <a:pt x="980043" y="985678"/>
                </a:cubicBezTo>
                <a:cubicBezTo>
                  <a:pt x="837223" y="1024866"/>
                  <a:pt x="594254" y="1059701"/>
                  <a:pt x="520231" y="1079731"/>
                </a:cubicBezTo>
                <a:cubicBezTo>
                  <a:pt x="446208" y="1099761"/>
                  <a:pt x="571611" y="1115437"/>
                  <a:pt x="535906" y="1105857"/>
                </a:cubicBezTo>
                <a:cubicBezTo>
                  <a:pt x="500201" y="1096278"/>
                  <a:pt x="386119" y="1062313"/>
                  <a:pt x="306000" y="1022254"/>
                </a:cubicBezTo>
                <a:cubicBezTo>
                  <a:pt x="225881" y="982195"/>
                  <a:pt x="74352" y="885530"/>
                  <a:pt x="39518" y="86550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D05EEDFB-C7CB-5FA8-00C8-75E8D0370B59}"/>
              </a:ext>
            </a:extLst>
          </p:cNvPr>
          <p:cNvSpPr/>
          <p:nvPr/>
        </p:nvSpPr>
        <p:spPr>
          <a:xfrm>
            <a:off x="3144587" y="5878241"/>
            <a:ext cx="1575394" cy="1294194"/>
          </a:xfrm>
          <a:custGeom>
            <a:avLst/>
            <a:gdLst>
              <a:gd name="connsiteX0" fmla="*/ 11399 w 1575394"/>
              <a:gd name="connsiteY0" fmla="*/ 45 h 1294194"/>
              <a:gd name="connsiteX1" fmla="*/ 617516 w 1575394"/>
              <a:gd name="connsiteY1" fmla="*/ 245626 h 1294194"/>
              <a:gd name="connsiteX2" fmla="*/ 439861 w 1575394"/>
              <a:gd name="connsiteY2" fmla="*/ 318778 h 1294194"/>
              <a:gd name="connsiteX3" fmla="*/ 857872 w 1575394"/>
              <a:gd name="connsiteY3" fmla="*/ 553910 h 1294194"/>
              <a:gd name="connsiteX4" fmla="*/ 570490 w 1575394"/>
              <a:gd name="connsiteY4" fmla="*/ 621837 h 1294194"/>
              <a:gd name="connsiteX5" fmla="*/ 685443 w 1575394"/>
              <a:gd name="connsiteY5" fmla="*/ 663638 h 1294194"/>
              <a:gd name="connsiteX6" fmla="*/ 591390 w 1575394"/>
              <a:gd name="connsiteY6" fmla="*/ 747240 h 1294194"/>
              <a:gd name="connsiteX7" fmla="*/ 737694 w 1575394"/>
              <a:gd name="connsiteY7" fmla="*/ 820392 h 1294194"/>
              <a:gd name="connsiteX8" fmla="*/ 591390 w 1575394"/>
              <a:gd name="connsiteY8" fmla="*/ 903994 h 1294194"/>
              <a:gd name="connsiteX9" fmla="*/ 894448 w 1575394"/>
              <a:gd name="connsiteY9" fmla="*/ 1092100 h 1294194"/>
              <a:gd name="connsiteX10" fmla="*/ 1171381 w 1575394"/>
              <a:gd name="connsiteY10" fmla="*/ 1086874 h 1294194"/>
              <a:gd name="connsiteX11" fmla="*/ 826522 w 1575394"/>
              <a:gd name="connsiteY11" fmla="*/ 1170477 h 1294194"/>
              <a:gd name="connsiteX12" fmla="*/ 1573717 w 1575394"/>
              <a:gd name="connsiteY12" fmla="*/ 1029398 h 1294194"/>
              <a:gd name="connsiteX13" fmla="*/ 580940 w 1575394"/>
              <a:gd name="connsiteY13" fmla="*/ 1290655 h 1294194"/>
              <a:gd name="connsiteX14" fmla="*/ 565264 w 1575394"/>
              <a:gd name="connsiteY14" fmla="*/ 1180927 h 1294194"/>
              <a:gd name="connsiteX15" fmla="*/ 570490 w 1575394"/>
              <a:gd name="connsiteY15" fmla="*/ 1186152 h 1294194"/>
              <a:gd name="connsiteX16" fmla="*/ 79326 w 1575394"/>
              <a:gd name="connsiteY16" fmla="*/ 177700 h 1294194"/>
              <a:gd name="connsiteX17" fmla="*/ 356259 w 1575394"/>
              <a:gd name="connsiteY17" fmla="*/ 506884 h 1294194"/>
              <a:gd name="connsiteX18" fmla="*/ 230855 w 1575394"/>
              <a:gd name="connsiteY18" fmla="*/ 266527 h 1294194"/>
              <a:gd name="connsiteX19" fmla="*/ 11399 w 1575394"/>
              <a:gd name="connsiteY19" fmla="*/ 45 h 129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75394" h="1294194">
                <a:moveTo>
                  <a:pt x="11399" y="45"/>
                </a:moveTo>
                <a:cubicBezTo>
                  <a:pt x="75842" y="-3438"/>
                  <a:pt x="546106" y="192504"/>
                  <a:pt x="617516" y="245626"/>
                </a:cubicBezTo>
                <a:cubicBezTo>
                  <a:pt x="688926" y="298748"/>
                  <a:pt x="399802" y="267397"/>
                  <a:pt x="439861" y="318778"/>
                </a:cubicBezTo>
                <a:cubicBezTo>
                  <a:pt x="479920" y="370159"/>
                  <a:pt x="836101" y="503400"/>
                  <a:pt x="857872" y="553910"/>
                </a:cubicBezTo>
                <a:cubicBezTo>
                  <a:pt x="879644" y="604420"/>
                  <a:pt x="599228" y="603549"/>
                  <a:pt x="570490" y="621837"/>
                </a:cubicBezTo>
                <a:cubicBezTo>
                  <a:pt x="541752" y="640125"/>
                  <a:pt x="681960" y="642738"/>
                  <a:pt x="685443" y="663638"/>
                </a:cubicBezTo>
                <a:cubicBezTo>
                  <a:pt x="688926" y="684539"/>
                  <a:pt x="582682" y="721114"/>
                  <a:pt x="591390" y="747240"/>
                </a:cubicBezTo>
                <a:cubicBezTo>
                  <a:pt x="600099" y="773366"/>
                  <a:pt x="737694" y="794266"/>
                  <a:pt x="737694" y="820392"/>
                </a:cubicBezTo>
                <a:cubicBezTo>
                  <a:pt x="737694" y="846518"/>
                  <a:pt x="565264" y="858709"/>
                  <a:pt x="591390" y="903994"/>
                </a:cubicBezTo>
                <a:cubicBezTo>
                  <a:pt x="617516" y="949279"/>
                  <a:pt x="797783" y="1061620"/>
                  <a:pt x="894448" y="1092100"/>
                </a:cubicBezTo>
                <a:cubicBezTo>
                  <a:pt x="991113" y="1122580"/>
                  <a:pt x="1182702" y="1073811"/>
                  <a:pt x="1171381" y="1086874"/>
                </a:cubicBezTo>
                <a:cubicBezTo>
                  <a:pt x="1160060" y="1099937"/>
                  <a:pt x="759466" y="1180056"/>
                  <a:pt x="826522" y="1170477"/>
                </a:cubicBezTo>
                <a:cubicBezTo>
                  <a:pt x="893578" y="1160898"/>
                  <a:pt x="1614647" y="1009368"/>
                  <a:pt x="1573717" y="1029398"/>
                </a:cubicBezTo>
                <a:cubicBezTo>
                  <a:pt x="1532787" y="1049428"/>
                  <a:pt x="749015" y="1265400"/>
                  <a:pt x="580940" y="1290655"/>
                </a:cubicBezTo>
                <a:cubicBezTo>
                  <a:pt x="412865" y="1315910"/>
                  <a:pt x="567006" y="1198344"/>
                  <a:pt x="565264" y="1180927"/>
                </a:cubicBezTo>
                <a:cubicBezTo>
                  <a:pt x="563522" y="1163510"/>
                  <a:pt x="651480" y="1353357"/>
                  <a:pt x="570490" y="1186152"/>
                </a:cubicBezTo>
                <a:cubicBezTo>
                  <a:pt x="489500" y="1018947"/>
                  <a:pt x="115031" y="290911"/>
                  <a:pt x="79326" y="177700"/>
                </a:cubicBezTo>
                <a:cubicBezTo>
                  <a:pt x="43621" y="64489"/>
                  <a:pt x="331004" y="492080"/>
                  <a:pt x="356259" y="506884"/>
                </a:cubicBezTo>
                <a:cubicBezTo>
                  <a:pt x="381514" y="521688"/>
                  <a:pt x="287461" y="348388"/>
                  <a:pt x="230855" y="266527"/>
                </a:cubicBezTo>
                <a:cubicBezTo>
                  <a:pt x="174249" y="184666"/>
                  <a:pt x="-53044" y="3528"/>
                  <a:pt x="11399" y="4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4F9FBCF1-7B87-E576-CCCD-BB9CFBC8358D}"/>
              </a:ext>
            </a:extLst>
          </p:cNvPr>
          <p:cNvSpPr/>
          <p:nvPr/>
        </p:nvSpPr>
        <p:spPr>
          <a:xfrm>
            <a:off x="2340673" y="3210728"/>
            <a:ext cx="614106" cy="1042409"/>
          </a:xfrm>
          <a:custGeom>
            <a:avLst/>
            <a:gdLst>
              <a:gd name="connsiteX0" fmla="*/ 228750 w 614106"/>
              <a:gd name="connsiteY0" fmla="*/ 16 h 1042409"/>
              <a:gd name="connsiteX1" fmla="*/ 501828 w 614106"/>
              <a:gd name="connsiteY1" fmla="*/ 260682 h 1042409"/>
              <a:gd name="connsiteX2" fmla="*/ 340464 w 614106"/>
              <a:gd name="connsiteY2" fmla="*/ 442734 h 1042409"/>
              <a:gd name="connsiteX3" fmla="*/ 613542 w 614106"/>
              <a:gd name="connsiteY3" fmla="*/ 715813 h 1042409"/>
              <a:gd name="connsiteX4" fmla="*/ 253575 w 614106"/>
              <a:gd name="connsiteY4" fmla="*/ 1038543 h 1042409"/>
              <a:gd name="connsiteX5" fmla="*/ 431490 w 614106"/>
              <a:gd name="connsiteY5" fmla="*/ 885453 h 1042409"/>
              <a:gd name="connsiteX6" fmla="*/ 497691 w 614106"/>
              <a:gd name="connsiteY6" fmla="*/ 757189 h 1042409"/>
              <a:gd name="connsiteX7" fmla="*/ 286675 w 614106"/>
              <a:gd name="connsiteY7" fmla="*/ 707538 h 1042409"/>
              <a:gd name="connsiteX8" fmla="*/ 1184 w 614106"/>
              <a:gd name="connsiteY8" fmla="*/ 678575 h 1042409"/>
              <a:gd name="connsiteX9" fmla="*/ 402527 w 614106"/>
              <a:gd name="connsiteY9" fmla="*/ 657887 h 1042409"/>
              <a:gd name="connsiteX10" fmla="*/ 328051 w 614106"/>
              <a:gd name="connsiteY10" fmla="*/ 587549 h 1042409"/>
              <a:gd name="connsiteX11" fmla="*/ 336326 w 614106"/>
              <a:gd name="connsiteY11" fmla="*/ 488248 h 1042409"/>
              <a:gd name="connsiteX12" fmla="*/ 365289 w 614106"/>
              <a:gd name="connsiteY12" fmla="*/ 388946 h 1042409"/>
              <a:gd name="connsiteX13" fmla="*/ 456315 w 614106"/>
              <a:gd name="connsiteY13" fmla="*/ 326883 h 1042409"/>
              <a:gd name="connsiteX14" fmla="*/ 435627 w 614106"/>
              <a:gd name="connsiteY14" fmla="*/ 248269 h 1042409"/>
              <a:gd name="connsiteX15" fmla="*/ 228750 w 614106"/>
              <a:gd name="connsiteY15" fmla="*/ 16 h 1042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4106" h="1042409">
                <a:moveTo>
                  <a:pt x="228750" y="16"/>
                </a:moveTo>
                <a:cubicBezTo>
                  <a:pt x="239783" y="2085"/>
                  <a:pt x="483209" y="186896"/>
                  <a:pt x="501828" y="260682"/>
                </a:cubicBezTo>
                <a:cubicBezTo>
                  <a:pt x="520447" y="334468"/>
                  <a:pt x="321845" y="366879"/>
                  <a:pt x="340464" y="442734"/>
                </a:cubicBezTo>
                <a:cubicBezTo>
                  <a:pt x="359083" y="518589"/>
                  <a:pt x="628024" y="616512"/>
                  <a:pt x="613542" y="715813"/>
                </a:cubicBezTo>
                <a:cubicBezTo>
                  <a:pt x="599061" y="815115"/>
                  <a:pt x="283917" y="1010270"/>
                  <a:pt x="253575" y="1038543"/>
                </a:cubicBezTo>
                <a:cubicBezTo>
                  <a:pt x="223233" y="1066816"/>
                  <a:pt x="390804" y="932345"/>
                  <a:pt x="431490" y="885453"/>
                </a:cubicBezTo>
                <a:cubicBezTo>
                  <a:pt x="472176" y="838561"/>
                  <a:pt x="521827" y="786841"/>
                  <a:pt x="497691" y="757189"/>
                </a:cubicBezTo>
                <a:cubicBezTo>
                  <a:pt x="473555" y="727537"/>
                  <a:pt x="369426" y="720640"/>
                  <a:pt x="286675" y="707538"/>
                </a:cubicBezTo>
                <a:cubicBezTo>
                  <a:pt x="203924" y="694436"/>
                  <a:pt x="-18125" y="686850"/>
                  <a:pt x="1184" y="678575"/>
                </a:cubicBezTo>
                <a:cubicBezTo>
                  <a:pt x="20493" y="670300"/>
                  <a:pt x="348049" y="673058"/>
                  <a:pt x="402527" y="657887"/>
                </a:cubicBezTo>
                <a:cubicBezTo>
                  <a:pt x="457005" y="642716"/>
                  <a:pt x="339084" y="615822"/>
                  <a:pt x="328051" y="587549"/>
                </a:cubicBezTo>
                <a:cubicBezTo>
                  <a:pt x="317018" y="559276"/>
                  <a:pt x="330120" y="521348"/>
                  <a:pt x="336326" y="488248"/>
                </a:cubicBezTo>
                <a:cubicBezTo>
                  <a:pt x="342532" y="455148"/>
                  <a:pt x="345291" y="415840"/>
                  <a:pt x="365289" y="388946"/>
                </a:cubicBezTo>
                <a:cubicBezTo>
                  <a:pt x="385287" y="362052"/>
                  <a:pt x="444592" y="350329"/>
                  <a:pt x="456315" y="326883"/>
                </a:cubicBezTo>
                <a:cubicBezTo>
                  <a:pt x="468038" y="303437"/>
                  <a:pt x="470107" y="300678"/>
                  <a:pt x="435627" y="248269"/>
                </a:cubicBezTo>
                <a:cubicBezTo>
                  <a:pt x="401147" y="195860"/>
                  <a:pt x="217717" y="-2053"/>
                  <a:pt x="228750" y="1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E0E55453-9D5D-1775-6345-CEAC60477C13}"/>
              </a:ext>
            </a:extLst>
          </p:cNvPr>
          <p:cNvSpPr/>
          <p:nvPr/>
        </p:nvSpPr>
        <p:spPr>
          <a:xfrm>
            <a:off x="2471603" y="3213959"/>
            <a:ext cx="541434" cy="741799"/>
          </a:xfrm>
          <a:custGeom>
            <a:avLst/>
            <a:gdLst>
              <a:gd name="connsiteX0" fmla="*/ 171907 w 541434"/>
              <a:gd name="connsiteY0" fmla="*/ 113632 h 741799"/>
              <a:gd name="connsiteX1" fmla="*/ 316286 w 541434"/>
              <a:gd name="connsiteY1" fmla="*/ 240823 h 741799"/>
              <a:gd name="connsiteX2" fmla="*/ 292223 w 541434"/>
              <a:gd name="connsiteY2" fmla="*/ 474579 h 741799"/>
              <a:gd name="connsiteX3" fmla="*/ 536292 w 541434"/>
              <a:gd name="connsiteY3" fmla="*/ 735836 h 741799"/>
              <a:gd name="connsiteX4" fmla="*/ 443477 w 541434"/>
              <a:gd name="connsiteY4" fmla="*/ 646459 h 741799"/>
              <a:gd name="connsiteX5" fmla="*/ 268159 w 541434"/>
              <a:gd name="connsiteY5" fmla="*/ 519268 h 741799"/>
              <a:gd name="connsiteX6" fmla="*/ 134093 w 541434"/>
              <a:gd name="connsiteY6" fmla="*/ 484892 h 741799"/>
              <a:gd name="connsiteX7" fmla="*/ 240659 w 541434"/>
              <a:gd name="connsiteY7" fmla="*/ 350826 h 741799"/>
              <a:gd name="connsiteX8" fmla="*/ 27 w 541434"/>
              <a:gd name="connsiteY8" fmla="*/ 191 h 741799"/>
              <a:gd name="connsiteX9" fmla="*/ 257847 w 541434"/>
              <a:gd name="connsiteY9" fmla="*/ 299262 h 741799"/>
              <a:gd name="connsiteX10" fmla="*/ 171907 w 541434"/>
              <a:gd name="connsiteY10" fmla="*/ 113632 h 74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1434" h="741799">
                <a:moveTo>
                  <a:pt x="171907" y="113632"/>
                </a:moveTo>
                <a:cubicBezTo>
                  <a:pt x="181647" y="103892"/>
                  <a:pt x="296233" y="180665"/>
                  <a:pt x="316286" y="240823"/>
                </a:cubicBezTo>
                <a:cubicBezTo>
                  <a:pt x="336339" y="300981"/>
                  <a:pt x="255555" y="392077"/>
                  <a:pt x="292223" y="474579"/>
                </a:cubicBezTo>
                <a:cubicBezTo>
                  <a:pt x="328891" y="557081"/>
                  <a:pt x="511083" y="707189"/>
                  <a:pt x="536292" y="735836"/>
                </a:cubicBezTo>
                <a:cubicBezTo>
                  <a:pt x="561501" y="764483"/>
                  <a:pt x="488166" y="682554"/>
                  <a:pt x="443477" y="646459"/>
                </a:cubicBezTo>
                <a:cubicBezTo>
                  <a:pt x="398788" y="610364"/>
                  <a:pt x="319723" y="546196"/>
                  <a:pt x="268159" y="519268"/>
                </a:cubicBezTo>
                <a:cubicBezTo>
                  <a:pt x="216595" y="492340"/>
                  <a:pt x="138676" y="512966"/>
                  <a:pt x="134093" y="484892"/>
                </a:cubicBezTo>
                <a:cubicBezTo>
                  <a:pt x="129510" y="456818"/>
                  <a:pt x="263003" y="431609"/>
                  <a:pt x="240659" y="350826"/>
                </a:cubicBezTo>
                <a:cubicBezTo>
                  <a:pt x="218315" y="270043"/>
                  <a:pt x="-2838" y="8785"/>
                  <a:pt x="27" y="191"/>
                </a:cubicBezTo>
                <a:cubicBezTo>
                  <a:pt x="2892" y="-8403"/>
                  <a:pt x="228055" y="275199"/>
                  <a:pt x="257847" y="299262"/>
                </a:cubicBezTo>
                <a:cubicBezTo>
                  <a:pt x="287639" y="323325"/>
                  <a:pt x="162167" y="123372"/>
                  <a:pt x="171907" y="11363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DA561AD6-9EA4-22F6-15FF-806213E697F3}"/>
              </a:ext>
            </a:extLst>
          </p:cNvPr>
          <p:cNvSpPr/>
          <p:nvPr/>
        </p:nvSpPr>
        <p:spPr>
          <a:xfrm>
            <a:off x="2900903" y="2811401"/>
            <a:ext cx="974965" cy="1179304"/>
          </a:xfrm>
          <a:custGeom>
            <a:avLst/>
            <a:gdLst>
              <a:gd name="connsiteX0" fmla="*/ 246334 w 974965"/>
              <a:gd name="connsiteY0" fmla="*/ 911 h 1179304"/>
              <a:gd name="connsiteX1" fmla="*/ 198488 w 974965"/>
              <a:gd name="connsiteY1" fmla="*/ 335836 h 1179304"/>
              <a:gd name="connsiteX2" fmla="*/ 331395 w 974965"/>
              <a:gd name="connsiteY2" fmla="*/ 500641 h 1179304"/>
              <a:gd name="connsiteX3" fmla="*/ 272916 w 974965"/>
              <a:gd name="connsiteY3" fmla="*/ 532539 h 1179304"/>
              <a:gd name="connsiteX4" fmla="*/ 613157 w 974965"/>
              <a:gd name="connsiteY4" fmla="*/ 915311 h 1179304"/>
              <a:gd name="connsiteX5" fmla="*/ 544046 w 974965"/>
              <a:gd name="connsiteY5" fmla="*/ 1048218 h 1179304"/>
              <a:gd name="connsiteX6" fmla="*/ 974664 w 974965"/>
              <a:gd name="connsiteY6" fmla="*/ 1175808 h 1179304"/>
              <a:gd name="connsiteX7" fmla="*/ 607841 w 974965"/>
              <a:gd name="connsiteY7" fmla="*/ 1133278 h 1179304"/>
              <a:gd name="connsiteX8" fmla="*/ 352660 w 974965"/>
              <a:gd name="connsiteY8" fmla="*/ 1026952 h 1179304"/>
              <a:gd name="connsiteX9" fmla="*/ 373925 w 974965"/>
              <a:gd name="connsiteY9" fmla="*/ 894046 h 1179304"/>
              <a:gd name="connsiteX10" fmla="*/ 12418 w 974965"/>
              <a:gd name="connsiteY10" fmla="*/ 495325 h 1179304"/>
              <a:gd name="connsiteX11" fmla="*/ 81530 w 974965"/>
              <a:gd name="connsiteY11" fmla="*/ 213562 h 1179304"/>
              <a:gd name="connsiteX12" fmla="*/ 60264 w 974965"/>
              <a:gd name="connsiteY12" fmla="*/ 234827 h 1179304"/>
              <a:gd name="connsiteX13" fmla="*/ 246334 w 974965"/>
              <a:gd name="connsiteY13" fmla="*/ 911 h 117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4965" h="1179304">
                <a:moveTo>
                  <a:pt x="246334" y="911"/>
                </a:moveTo>
                <a:cubicBezTo>
                  <a:pt x="269371" y="17746"/>
                  <a:pt x="184311" y="252548"/>
                  <a:pt x="198488" y="335836"/>
                </a:cubicBezTo>
                <a:cubicBezTo>
                  <a:pt x="212665" y="419124"/>
                  <a:pt x="318990" y="467857"/>
                  <a:pt x="331395" y="500641"/>
                </a:cubicBezTo>
                <a:cubicBezTo>
                  <a:pt x="343800" y="533425"/>
                  <a:pt x="225956" y="463427"/>
                  <a:pt x="272916" y="532539"/>
                </a:cubicBezTo>
                <a:cubicBezTo>
                  <a:pt x="319876" y="601651"/>
                  <a:pt x="567969" y="829365"/>
                  <a:pt x="613157" y="915311"/>
                </a:cubicBezTo>
                <a:cubicBezTo>
                  <a:pt x="658345" y="1001257"/>
                  <a:pt x="483795" y="1004802"/>
                  <a:pt x="544046" y="1048218"/>
                </a:cubicBezTo>
                <a:cubicBezTo>
                  <a:pt x="604297" y="1091634"/>
                  <a:pt x="964032" y="1161631"/>
                  <a:pt x="974664" y="1175808"/>
                </a:cubicBezTo>
                <a:cubicBezTo>
                  <a:pt x="985296" y="1189985"/>
                  <a:pt x="711508" y="1158087"/>
                  <a:pt x="607841" y="1133278"/>
                </a:cubicBezTo>
                <a:cubicBezTo>
                  <a:pt x="504174" y="1108469"/>
                  <a:pt x="391646" y="1066824"/>
                  <a:pt x="352660" y="1026952"/>
                </a:cubicBezTo>
                <a:cubicBezTo>
                  <a:pt x="313674" y="987080"/>
                  <a:pt x="430632" y="982651"/>
                  <a:pt x="373925" y="894046"/>
                </a:cubicBezTo>
                <a:cubicBezTo>
                  <a:pt x="317218" y="805442"/>
                  <a:pt x="61150" y="608739"/>
                  <a:pt x="12418" y="495325"/>
                </a:cubicBezTo>
                <a:cubicBezTo>
                  <a:pt x="-36314" y="381911"/>
                  <a:pt x="73556" y="256978"/>
                  <a:pt x="81530" y="213562"/>
                </a:cubicBezTo>
                <a:cubicBezTo>
                  <a:pt x="89504" y="170146"/>
                  <a:pt x="36341" y="264066"/>
                  <a:pt x="60264" y="234827"/>
                </a:cubicBezTo>
                <a:cubicBezTo>
                  <a:pt x="84187" y="205588"/>
                  <a:pt x="223297" y="-15924"/>
                  <a:pt x="246334" y="911"/>
                </a:cubicBezTo>
                <a:close/>
              </a:path>
            </a:pathLst>
          </a:custGeom>
          <a:solidFill>
            <a:schemeClr val="accent5">
              <a:lumMod val="7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円/楕円 1283">
            <a:extLst>
              <a:ext uri="{FF2B5EF4-FFF2-40B4-BE49-F238E27FC236}">
                <a16:creationId xmlns:a16="http://schemas.microsoft.com/office/drawing/2014/main" id="{0663E74A-042C-BA17-C46B-E94FCF8C4136}"/>
              </a:ext>
            </a:extLst>
          </p:cNvPr>
          <p:cNvSpPr/>
          <p:nvPr/>
        </p:nvSpPr>
        <p:spPr>
          <a:xfrm>
            <a:off x="4131380" y="3655372"/>
            <a:ext cx="478420" cy="478420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円/楕円 1284">
            <a:extLst>
              <a:ext uri="{FF2B5EF4-FFF2-40B4-BE49-F238E27FC236}">
                <a16:creationId xmlns:a16="http://schemas.microsoft.com/office/drawing/2014/main" id="{372E6A0F-8A4F-B4E6-1774-AB6C19869E00}"/>
              </a:ext>
            </a:extLst>
          </p:cNvPr>
          <p:cNvSpPr/>
          <p:nvPr/>
        </p:nvSpPr>
        <p:spPr>
          <a:xfrm>
            <a:off x="1970188" y="4418808"/>
            <a:ext cx="324976" cy="324976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BAD92314-601E-58D3-3EFD-4C6CDC3327A3}"/>
              </a:ext>
            </a:extLst>
          </p:cNvPr>
          <p:cNvSpPr/>
          <p:nvPr/>
        </p:nvSpPr>
        <p:spPr>
          <a:xfrm>
            <a:off x="2595437" y="5555917"/>
            <a:ext cx="577057" cy="1932820"/>
          </a:xfrm>
          <a:custGeom>
            <a:avLst/>
            <a:gdLst>
              <a:gd name="connsiteX0" fmla="*/ 114075 w 577057"/>
              <a:gd name="connsiteY0" fmla="*/ 7485 h 1932820"/>
              <a:gd name="connsiteX1" fmla="*/ 518336 w 577057"/>
              <a:gd name="connsiteY1" fmla="*/ 729380 h 1932820"/>
              <a:gd name="connsiteX2" fmla="*/ 556837 w 577057"/>
              <a:gd name="connsiteY2" fmla="*/ 970011 h 1932820"/>
              <a:gd name="connsiteX3" fmla="*/ 345081 w 577057"/>
              <a:gd name="connsiteY3" fmla="*/ 1239519 h 1932820"/>
              <a:gd name="connsiteX4" fmla="*/ 479835 w 577057"/>
              <a:gd name="connsiteY4" fmla="*/ 1196205 h 1932820"/>
              <a:gd name="connsiteX5" fmla="*/ 167014 w 577057"/>
              <a:gd name="connsiteY5" fmla="*/ 1653405 h 1932820"/>
              <a:gd name="connsiteX6" fmla="*/ 3384 w 577057"/>
              <a:gd name="connsiteY6" fmla="*/ 1932538 h 1932820"/>
              <a:gd name="connsiteX7" fmla="*/ 80386 w 577057"/>
              <a:gd name="connsiteY7" fmla="*/ 1605279 h 1932820"/>
              <a:gd name="connsiteX8" fmla="*/ 354706 w 577057"/>
              <a:gd name="connsiteY8" fmla="*/ 984449 h 1932820"/>
              <a:gd name="connsiteX9" fmla="*/ 253641 w 577057"/>
              <a:gd name="connsiteY9" fmla="*/ 714942 h 1932820"/>
              <a:gd name="connsiteX10" fmla="*/ 176639 w 577057"/>
              <a:gd name="connsiteY10" fmla="*/ 373245 h 1932820"/>
              <a:gd name="connsiteX11" fmla="*/ 114075 w 577057"/>
              <a:gd name="connsiteY11" fmla="*/ 7485 h 1932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7057" h="1932820">
                <a:moveTo>
                  <a:pt x="114075" y="7485"/>
                </a:moveTo>
                <a:cubicBezTo>
                  <a:pt x="171025" y="66841"/>
                  <a:pt x="444542" y="568959"/>
                  <a:pt x="518336" y="729380"/>
                </a:cubicBezTo>
                <a:cubicBezTo>
                  <a:pt x="592130" y="889801"/>
                  <a:pt x="585713" y="884988"/>
                  <a:pt x="556837" y="970011"/>
                </a:cubicBezTo>
                <a:cubicBezTo>
                  <a:pt x="527961" y="1055034"/>
                  <a:pt x="357915" y="1201820"/>
                  <a:pt x="345081" y="1239519"/>
                </a:cubicBezTo>
                <a:cubicBezTo>
                  <a:pt x="332247" y="1277218"/>
                  <a:pt x="509513" y="1127224"/>
                  <a:pt x="479835" y="1196205"/>
                </a:cubicBezTo>
                <a:cubicBezTo>
                  <a:pt x="450157" y="1265186"/>
                  <a:pt x="246423" y="1530683"/>
                  <a:pt x="167014" y="1653405"/>
                </a:cubicBezTo>
                <a:cubicBezTo>
                  <a:pt x="87605" y="1776127"/>
                  <a:pt x="17822" y="1940559"/>
                  <a:pt x="3384" y="1932538"/>
                </a:cubicBezTo>
                <a:cubicBezTo>
                  <a:pt x="-11054" y="1924517"/>
                  <a:pt x="21832" y="1763294"/>
                  <a:pt x="80386" y="1605279"/>
                </a:cubicBezTo>
                <a:cubicBezTo>
                  <a:pt x="138940" y="1447264"/>
                  <a:pt x="325830" y="1132838"/>
                  <a:pt x="354706" y="984449"/>
                </a:cubicBezTo>
                <a:cubicBezTo>
                  <a:pt x="383582" y="836060"/>
                  <a:pt x="283319" y="816809"/>
                  <a:pt x="253641" y="714942"/>
                </a:cubicBezTo>
                <a:cubicBezTo>
                  <a:pt x="223963" y="613075"/>
                  <a:pt x="198296" y="488748"/>
                  <a:pt x="176639" y="373245"/>
                </a:cubicBezTo>
                <a:cubicBezTo>
                  <a:pt x="154982" y="257742"/>
                  <a:pt x="57125" y="-51871"/>
                  <a:pt x="114075" y="748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F76F0E87-748C-902F-57FB-E30715D884E1}"/>
              </a:ext>
            </a:extLst>
          </p:cNvPr>
          <p:cNvSpPr/>
          <p:nvPr/>
        </p:nvSpPr>
        <p:spPr>
          <a:xfrm>
            <a:off x="1950148" y="6785511"/>
            <a:ext cx="885187" cy="426931"/>
          </a:xfrm>
          <a:custGeom>
            <a:avLst/>
            <a:gdLst>
              <a:gd name="connsiteX0" fmla="*/ 3780 w 885187"/>
              <a:gd name="connsiteY0" fmla="*/ 72489 h 426931"/>
              <a:gd name="connsiteX1" fmla="*/ 326227 w 885187"/>
              <a:gd name="connsiteY1" fmla="*/ 130241 h 426931"/>
              <a:gd name="connsiteX2" fmla="*/ 562046 w 885187"/>
              <a:gd name="connsiteY2" fmla="*/ 300 h 426931"/>
              <a:gd name="connsiteX3" fmla="*/ 393604 w 885187"/>
              <a:gd name="connsiteY3" fmla="*/ 173554 h 426931"/>
              <a:gd name="connsiteX4" fmla="*/ 552420 w 885187"/>
              <a:gd name="connsiteY4" fmla="*/ 183180 h 426931"/>
              <a:gd name="connsiteX5" fmla="*/ 393604 w 885187"/>
              <a:gd name="connsiteY5" fmla="*/ 260182 h 426931"/>
              <a:gd name="connsiteX6" fmla="*/ 884492 w 885187"/>
              <a:gd name="connsiteY6" fmla="*/ 216868 h 426931"/>
              <a:gd name="connsiteX7" fmla="*/ 494669 w 885187"/>
              <a:gd name="connsiteY7" fmla="*/ 409373 h 426931"/>
              <a:gd name="connsiteX8" fmla="*/ 205911 w 885187"/>
              <a:gd name="connsiteY8" fmla="*/ 409373 h 426931"/>
              <a:gd name="connsiteX9" fmla="*/ 504294 w 885187"/>
              <a:gd name="connsiteY9" fmla="*/ 332371 h 426931"/>
              <a:gd name="connsiteX10" fmla="*/ 355103 w 885187"/>
              <a:gd name="connsiteY10" fmla="*/ 260182 h 426931"/>
              <a:gd name="connsiteX11" fmla="*/ 90408 w 885187"/>
              <a:gd name="connsiteY11" fmla="*/ 260182 h 426931"/>
              <a:gd name="connsiteX12" fmla="*/ 37469 w 885187"/>
              <a:gd name="connsiteY12" fmla="*/ 279432 h 426931"/>
              <a:gd name="connsiteX13" fmla="*/ 143347 w 885187"/>
              <a:gd name="connsiteY13" fmla="*/ 264994 h 426931"/>
              <a:gd name="connsiteX14" fmla="*/ 3780 w 885187"/>
              <a:gd name="connsiteY14" fmla="*/ 72489 h 426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85187" h="426931">
                <a:moveTo>
                  <a:pt x="3780" y="72489"/>
                </a:moveTo>
                <a:cubicBezTo>
                  <a:pt x="34260" y="50030"/>
                  <a:pt x="233183" y="142272"/>
                  <a:pt x="326227" y="130241"/>
                </a:cubicBezTo>
                <a:cubicBezTo>
                  <a:pt x="419271" y="118210"/>
                  <a:pt x="550816" y="-6919"/>
                  <a:pt x="562046" y="300"/>
                </a:cubicBezTo>
                <a:cubicBezTo>
                  <a:pt x="573276" y="7519"/>
                  <a:pt x="395208" y="143074"/>
                  <a:pt x="393604" y="173554"/>
                </a:cubicBezTo>
                <a:cubicBezTo>
                  <a:pt x="392000" y="204034"/>
                  <a:pt x="552420" y="168742"/>
                  <a:pt x="552420" y="183180"/>
                </a:cubicBezTo>
                <a:cubicBezTo>
                  <a:pt x="552420" y="197618"/>
                  <a:pt x="338259" y="254567"/>
                  <a:pt x="393604" y="260182"/>
                </a:cubicBezTo>
                <a:cubicBezTo>
                  <a:pt x="448949" y="265797"/>
                  <a:pt x="867648" y="192003"/>
                  <a:pt x="884492" y="216868"/>
                </a:cubicBezTo>
                <a:cubicBezTo>
                  <a:pt x="901336" y="241733"/>
                  <a:pt x="607766" y="377289"/>
                  <a:pt x="494669" y="409373"/>
                </a:cubicBezTo>
                <a:cubicBezTo>
                  <a:pt x="381572" y="441457"/>
                  <a:pt x="204307" y="422207"/>
                  <a:pt x="205911" y="409373"/>
                </a:cubicBezTo>
                <a:cubicBezTo>
                  <a:pt x="207515" y="396539"/>
                  <a:pt x="479429" y="357236"/>
                  <a:pt x="504294" y="332371"/>
                </a:cubicBezTo>
                <a:cubicBezTo>
                  <a:pt x="529159" y="307506"/>
                  <a:pt x="424084" y="272213"/>
                  <a:pt x="355103" y="260182"/>
                </a:cubicBezTo>
                <a:cubicBezTo>
                  <a:pt x="286122" y="248151"/>
                  <a:pt x="143347" y="256974"/>
                  <a:pt x="90408" y="260182"/>
                </a:cubicBezTo>
                <a:cubicBezTo>
                  <a:pt x="37469" y="263390"/>
                  <a:pt x="28646" y="278630"/>
                  <a:pt x="37469" y="279432"/>
                </a:cubicBezTo>
                <a:cubicBezTo>
                  <a:pt x="46292" y="280234"/>
                  <a:pt x="149764" y="299484"/>
                  <a:pt x="143347" y="264994"/>
                </a:cubicBezTo>
                <a:cubicBezTo>
                  <a:pt x="136930" y="230504"/>
                  <a:pt x="-26700" y="94948"/>
                  <a:pt x="3780" y="7248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1E08D8E2-A60C-9FAD-D5C3-97BAFD40541D}"/>
              </a:ext>
            </a:extLst>
          </p:cNvPr>
          <p:cNvSpPr/>
          <p:nvPr/>
        </p:nvSpPr>
        <p:spPr>
          <a:xfrm>
            <a:off x="1865129" y="4885993"/>
            <a:ext cx="1252281" cy="2171257"/>
          </a:xfrm>
          <a:custGeom>
            <a:avLst/>
            <a:gdLst>
              <a:gd name="connsiteX0" fmla="*/ 69549 w 1252281"/>
              <a:gd name="connsiteY0" fmla="*/ 8453 h 2171257"/>
              <a:gd name="connsiteX1" fmla="*/ 695191 w 1252281"/>
              <a:gd name="connsiteY1" fmla="*/ 629283 h 2171257"/>
              <a:gd name="connsiteX2" fmla="*/ 579688 w 1252281"/>
              <a:gd name="connsiteY2" fmla="*/ 595594 h 2171257"/>
              <a:gd name="connsiteX3" fmla="*/ 1248644 w 1252281"/>
              <a:gd name="connsiteY3" fmla="*/ 995043 h 2171257"/>
              <a:gd name="connsiteX4" fmla="*/ 829945 w 1252281"/>
              <a:gd name="connsiteY4" fmla="*/ 802538 h 2171257"/>
              <a:gd name="connsiteX5" fmla="*/ 454559 w 1252281"/>
              <a:gd name="connsiteY5" fmla="*/ 720723 h 2171257"/>
              <a:gd name="connsiteX6" fmla="*/ 897322 w 1252281"/>
              <a:gd name="connsiteY6" fmla="*/ 961354 h 2171257"/>
              <a:gd name="connsiteX7" fmla="*/ 786631 w 1252281"/>
              <a:gd name="connsiteY7" fmla="*/ 1201986 h 2171257"/>
              <a:gd name="connsiteX8" fmla="*/ 623002 w 1252281"/>
              <a:gd name="connsiteY8" fmla="*/ 831413 h 2171257"/>
              <a:gd name="connsiteX9" fmla="*/ 570063 w 1252281"/>
              <a:gd name="connsiteY9" fmla="*/ 1139422 h 2171257"/>
              <a:gd name="connsiteX10" fmla="*/ 647065 w 1252281"/>
              <a:gd name="connsiteY10" fmla="*/ 1548495 h 2171257"/>
              <a:gd name="connsiteX11" fmla="*/ 829945 w 1252281"/>
              <a:gd name="connsiteY11" fmla="*/ 2140449 h 2171257"/>
              <a:gd name="connsiteX12" fmla="*/ 656690 w 1252281"/>
              <a:gd name="connsiteY12" fmla="*/ 1996070 h 2171257"/>
              <a:gd name="connsiteX13" fmla="*/ 122488 w 1252281"/>
              <a:gd name="connsiteY13" fmla="*/ 1221236 h 2171257"/>
              <a:gd name="connsiteX14" fmla="*/ 98425 w 1252281"/>
              <a:gd name="connsiteY14" fmla="*/ 985418 h 2171257"/>
              <a:gd name="connsiteX15" fmla="*/ 170614 w 1252281"/>
              <a:gd name="connsiteY15" fmla="*/ 1033544 h 2171257"/>
              <a:gd name="connsiteX16" fmla="*/ 136926 w 1252281"/>
              <a:gd name="connsiteY16" fmla="*/ 383839 h 2171257"/>
              <a:gd name="connsiteX17" fmla="*/ 2172 w 1252281"/>
              <a:gd name="connsiteY17" fmla="*/ 489716 h 2171257"/>
              <a:gd name="connsiteX18" fmla="*/ 55111 w 1252281"/>
              <a:gd name="connsiteY18" fmla="*/ 282773 h 2171257"/>
              <a:gd name="connsiteX19" fmla="*/ 69549 w 1252281"/>
              <a:gd name="connsiteY19" fmla="*/ 8453 h 217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52281" h="2171257">
                <a:moveTo>
                  <a:pt x="69549" y="8453"/>
                </a:moveTo>
                <a:cubicBezTo>
                  <a:pt x="176229" y="66205"/>
                  <a:pt x="610168" y="531426"/>
                  <a:pt x="695191" y="629283"/>
                </a:cubicBezTo>
                <a:cubicBezTo>
                  <a:pt x="780214" y="727140"/>
                  <a:pt x="487446" y="534634"/>
                  <a:pt x="579688" y="595594"/>
                </a:cubicBezTo>
                <a:cubicBezTo>
                  <a:pt x="671930" y="656554"/>
                  <a:pt x="1206935" y="960552"/>
                  <a:pt x="1248644" y="995043"/>
                </a:cubicBezTo>
                <a:cubicBezTo>
                  <a:pt x="1290353" y="1029534"/>
                  <a:pt x="962293" y="848258"/>
                  <a:pt x="829945" y="802538"/>
                </a:cubicBezTo>
                <a:cubicBezTo>
                  <a:pt x="697598" y="756818"/>
                  <a:pt x="443330" y="694254"/>
                  <a:pt x="454559" y="720723"/>
                </a:cubicBezTo>
                <a:cubicBezTo>
                  <a:pt x="465789" y="747192"/>
                  <a:pt x="841977" y="881144"/>
                  <a:pt x="897322" y="961354"/>
                </a:cubicBezTo>
                <a:cubicBezTo>
                  <a:pt x="952667" y="1041564"/>
                  <a:pt x="832351" y="1223643"/>
                  <a:pt x="786631" y="1201986"/>
                </a:cubicBezTo>
                <a:cubicBezTo>
                  <a:pt x="740911" y="1180329"/>
                  <a:pt x="659097" y="841840"/>
                  <a:pt x="623002" y="831413"/>
                </a:cubicBezTo>
                <a:cubicBezTo>
                  <a:pt x="586907" y="820986"/>
                  <a:pt x="566053" y="1019908"/>
                  <a:pt x="570063" y="1139422"/>
                </a:cubicBezTo>
                <a:cubicBezTo>
                  <a:pt x="574073" y="1258936"/>
                  <a:pt x="603751" y="1381657"/>
                  <a:pt x="647065" y="1548495"/>
                </a:cubicBezTo>
                <a:cubicBezTo>
                  <a:pt x="690379" y="1715333"/>
                  <a:pt x="828341" y="2065853"/>
                  <a:pt x="829945" y="2140449"/>
                </a:cubicBezTo>
                <a:cubicBezTo>
                  <a:pt x="831549" y="2215045"/>
                  <a:pt x="774599" y="2149272"/>
                  <a:pt x="656690" y="1996070"/>
                </a:cubicBezTo>
                <a:cubicBezTo>
                  <a:pt x="538781" y="1842868"/>
                  <a:pt x="215532" y="1389678"/>
                  <a:pt x="122488" y="1221236"/>
                </a:cubicBezTo>
                <a:cubicBezTo>
                  <a:pt x="29444" y="1052794"/>
                  <a:pt x="90404" y="1016700"/>
                  <a:pt x="98425" y="985418"/>
                </a:cubicBezTo>
                <a:cubicBezTo>
                  <a:pt x="106446" y="954136"/>
                  <a:pt x="164197" y="1133807"/>
                  <a:pt x="170614" y="1033544"/>
                </a:cubicBezTo>
                <a:cubicBezTo>
                  <a:pt x="177031" y="933281"/>
                  <a:pt x="165000" y="474477"/>
                  <a:pt x="136926" y="383839"/>
                </a:cubicBezTo>
                <a:cubicBezTo>
                  <a:pt x="108852" y="293201"/>
                  <a:pt x="15808" y="506560"/>
                  <a:pt x="2172" y="489716"/>
                </a:cubicBezTo>
                <a:cubicBezTo>
                  <a:pt x="-11464" y="472872"/>
                  <a:pt x="43079" y="360577"/>
                  <a:pt x="55111" y="282773"/>
                </a:cubicBezTo>
                <a:cubicBezTo>
                  <a:pt x="67143" y="204969"/>
                  <a:pt x="-37131" y="-49299"/>
                  <a:pt x="69549" y="845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A4229161-C3EF-DABF-7490-1D2EE2AA566F}"/>
              </a:ext>
            </a:extLst>
          </p:cNvPr>
          <p:cNvSpPr/>
          <p:nvPr/>
        </p:nvSpPr>
        <p:spPr>
          <a:xfrm>
            <a:off x="2150082" y="7319898"/>
            <a:ext cx="432059" cy="936326"/>
          </a:xfrm>
          <a:custGeom>
            <a:avLst/>
            <a:gdLst>
              <a:gd name="connsiteX0" fmla="*/ 1164 w 432059"/>
              <a:gd name="connsiteY0" fmla="*/ 115 h 936326"/>
              <a:gd name="connsiteX1" fmla="*/ 39665 w 432059"/>
              <a:gd name="connsiteY1" fmla="*/ 341811 h 936326"/>
              <a:gd name="connsiteX2" fmla="*/ 20415 w 432059"/>
              <a:gd name="connsiteY2" fmla="*/ 442877 h 936326"/>
              <a:gd name="connsiteX3" fmla="*/ 135918 w 432059"/>
              <a:gd name="connsiteY3" fmla="*/ 909702 h 936326"/>
              <a:gd name="connsiteX4" fmla="*/ 87792 w 432059"/>
              <a:gd name="connsiteY4" fmla="*/ 414001 h 936326"/>
              <a:gd name="connsiteX5" fmla="*/ 232171 w 432059"/>
              <a:gd name="connsiteY5" fmla="*/ 933765 h 936326"/>
              <a:gd name="connsiteX6" fmla="*/ 184044 w 432059"/>
              <a:gd name="connsiteY6" fmla="*/ 144494 h 936326"/>
              <a:gd name="connsiteX7" fmla="*/ 270672 w 432059"/>
              <a:gd name="connsiteY7" fmla="*/ 211870 h 936326"/>
              <a:gd name="connsiteX8" fmla="*/ 429489 w 432059"/>
              <a:gd name="connsiteY8" fmla="*/ 168557 h 936326"/>
              <a:gd name="connsiteX9" fmla="*/ 131105 w 432059"/>
              <a:gd name="connsiteY9" fmla="*/ 298498 h 936326"/>
              <a:gd name="connsiteX10" fmla="*/ 92604 w 432059"/>
              <a:gd name="connsiteY10" fmla="*/ 303310 h 936326"/>
              <a:gd name="connsiteX11" fmla="*/ 1164 w 432059"/>
              <a:gd name="connsiteY11" fmla="*/ 115 h 936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2059" h="936326">
                <a:moveTo>
                  <a:pt x="1164" y="115"/>
                </a:moveTo>
                <a:cubicBezTo>
                  <a:pt x="-7659" y="6532"/>
                  <a:pt x="36457" y="268017"/>
                  <a:pt x="39665" y="341811"/>
                </a:cubicBezTo>
                <a:cubicBezTo>
                  <a:pt x="42874" y="415605"/>
                  <a:pt x="4373" y="348229"/>
                  <a:pt x="20415" y="442877"/>
                </a:cubicBezTo>
                <a:cubicBezTo>
                  <a:pt x="36457" y="537525"/>
                  <a:pt x="124689" y="914515"/>
                  <a:pt x="135918" y="909702"/>
                </a:cubicBezTo>
                <a:cubicBezTo>
                  <a:pt x="147147" y="904889"/>
                  <a:pt x="71750" y="409991"/>
                  <a:pt x="87792" y="414001"/>
                </a:cubicBezTo>
                <a:cubicBezTo>
                  <a:pt x="103834" y="418011"/>
                  <a:pt x="216129" y="978683"/>
                  <a:pt x="232171" y="933765"/>
                </a:cubicBezTo>
                <a:cubicBezTo>
                  <a:pt x="248213" y="888847"/>
                  <a:pt x="177627" y="264810"/>
                  <a:pt x="184044" y="144494"/>
                </a:cubicBezTo>
                <a:cubicBezTo>
                  <a:pt x="190461" y="24178"/>
                  <a:pt x="229765" y="207860"/>
                  <a:pt x="270672" y="211870"/>
                </a:cubicBezTo>
                <a:cubicBezTo>
                  <a:pt x="311579" y="215880"/>
                  <a:pt x="452750" y="154119"/>
                  <a:pt x="429489" y="168557"/>
                </a:cubicBezTo>
                <a:cubicBezTo>
                  <a:pt x="406228" y="182995"/>
                  <a:pt x="187253" y="276039"/>
                  <a:pt x="131105" y="298498"/>
                </a:cubicBezTo>
                <a:cubicBezTo>
                  <a:pt x="74958" y="320957"/>
                  <a:pt x="114261" y="349030"/>
                  <a:pt x="92604" y="303310"/>
                </a:cubicBezTo>
                <a:cubicBezTo>
                  <a:pt x="70947" y="257590"/>
                  <a:pt x="9987" y="-6302"/>
                  <a:pt x="1164" y="11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2BADFE6E-0DEC-3215-535C-6539C0FA57DD}"/>
              </a:ext>
            </a:extLst>
          </p:cNvPr>
          <p:cNvSpPr/>
          <p:nvPr/>
        </p:nvSpPr>
        <p:spPr>
          <a:xfrm>
            <a:off x="6081773" y="6012589"/>
            <a:ext cx="915950" cy="1310204"/>
          </a:xfrm>
          <a:custGeom>
            <a:avLst/>
            <a:gdLst>
              <a:gd name="connsiteX0" fmla="*/ 914013 w 915950"/>
              <a:gd name="connsiteY0" fmla="*/ 6167 h 1310204"/>
              <a:gd name="connsiteX1" fmla="*/ 43454 w 915950"/>
              <a:gd name="connsiteY1" fmla="*/ 432052 h 1310204"/>
              <a:gd name="connsiteX2" fmla="*/ 131137 w 915950"/>
              <a:gd name="connsiteY2" fmla="*/ 594890 h 1310204"/>
              <a:gd name="connsiteX3" fmla="*/ 131137 w 915950"/>
              <a:gd name="connsiteY3" fmla="*/ 657521 h 1310204"/>
              <a:gd name="connsiteX4" fmla="*/ 469339 w 915950"/>
              <a:gd name="connsiteY4" fmla="*/ 569838 h 1310204"/>
              <a:gd name="connsiteX5" fmla="*/ 131137 w 915950"/>
              <a:gd name="connsiteY5" fmla="*/ 820359 h 1310204"/>
              <a:gd name="connsiteX6" fmla="*/ 68506 w 915950"/>
              <a:gd name="connsiteY6" fmla="*/ 1308874 h 1310204"/>
              <a:gd name="connsiteX7" fmla="*/ 193767 w 915950"/>
              <a:gd name="connsiteY7" fmla="*/ 939356 h 1310204"/>
              <a:gd name="connsiteX8" fmla="*/ 738649 w 915950"/>
              <a:gd name="connsiteY8" fmla="*/ 206584 h 1310204"/>
              <a:gd name="connsiteX9" fmla="*/ 243871 w 915950"/>
              <a:gd name="connsiteY9" fmla="*/ 557312 h 1310204"/>
              <a:gd name="connsiteX10" fmla="*/ 557022 w 915950"/>
              <a:gd name="connsiteY10" fmla="*/ 244162 h 1310204"/>
              <a:gd name="connsiteX11" fmla="*/ 287712 w 915950"/>
              <a:gd name="connsiteY11" fmla="*/ 181532 h 1310204"/>
              <a:gd name="connsiteX12" fmla="*/ 914013 w 915950"/>
              <a:gd name="connsiteY12" fmla="*/ 6167 h 1310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5950" h="1310204">
                <a:moveTo>
                  <a:pt x="914013" y="6167"/>
                </a:moveTo>
                <a:cubicBezTo>
                  <a:pt x="873303" y="47920"/>
                  <a:pt x="173933" y="333932"/>
                  <a:pt x="43454" y="432052"/>
                </a:cubicBezTo>
                <a:cubicBezTo>
                  <a:pt x="-87025" y="530173"/>
                  <a:pt x="116523" y="557312"/>
                  <a:pt x="131137" y="594890"/>
                </a:cubicBezTo>
                <a:cubicBezTo>
                  <a:pt x="145751" y="632468"/>
                  <a:pt x="74770" y="661696"/>
                  <a:pt x="131137" y="657521"/>
                </a:cubicBezTo>
                <a:cubicBezTo>
                  <a:pt x="187504" y="653346"/>
                  <a:pt x="469339" y="542698"/>
                  <a:pt x="469339" y="569838"/>
                </a:cubicBezTo>
                <a:cubicBezTo>
                  <a:pt x="469339" y="596978"/>
                  <a:pt x="197942" y="697186"/>
                  <a:pt x="131137" y="820359"/>
                </a:cubicBezTo>
                <a:cubicBezTo>
                  <a:pt x="64331" y="943532"/>
                  <a:pt x="58068" y="1289041"/>
                  <a:pt x="68506" y="1308874"/>
                </a:cubicBezTo>
                <a:cubicBezTo>
                  <a:pt x="78944" y="1328707"/>
                  <a:pt x="82076" y="1123071"/>
                  <a:pt x="193767" y="939356"/>
                </a:cubicBezTo>
                <a:cubicBezTo>
                  <a:pt x="305457" y="755641"/>
                  <a:pt x="730298" y="270258"/>
                  <a:pt x="738649" y="206584"/>
                </a:cubicBezTo>
                <a:cubicBezTo>
                  <a:pt x="747000" y="142910"/>
                  <a:pt x="274142" y="551049"/>
                  <a:pt x="243871" y="557312"/>
                </a:cubicBezTo>
                <a:cubicBezTo>
                  <a:pt x="213600" y="563575"/>
                  <a:pt x="549715" y="306792"/>
                  <a:pt x="557022" y="244162"/>
                </a:cubicBezTo>
                <a:cubicBezTo>
                  <a:pt x="564329" y="181532"/>
                  <a:pt x="234476" y="215979"/>
                  <a:pt x="287712" y="181532"/>
                </a:cubicBezTo>
                <a:cubicBezTo>
                  <a:pt x="340947" y="147085"/>
                  <a:pt x="954723" y="-35586"/>
                  <a:pt x="914013" y="6167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6D143E53-A08A-1EF4-2B12-4CCA80C8ED9E}"/>
              </a:ext>
            </a:extLst>
          </p:cNvPr>
          <p:cNvSpPr/>
          <p:nvPr/>
        </p:nvSpPr>
        <p:spPr>
          <a:xfrm>
            <a:off x="5674283" y="7664862"/>
            <a:ext cx="317175" cy="1593469"/>
          </a:xfrm>
          <a:custGeom>
            <a:avLst/>
            <a:gdLst>
              <a:gd name="connsiteX0" fmla="*/ 313158 w 317175"/>
              <a:gd name="connsiteY0" fmla="*/ 1067 h 1593469"/>
              <a:gd name="connsiteX1" fmla="*/ 231739 w 317175"/>
              <a:gd name="connsiteY1" fmla="*/ 420689 h 1593469"/>
              <a:gd name="connsiteX2" fmla="*/ 225476 w 317175"/>
              <a:gd name="connsiteY2" fmla="*/ 1234880 h 1593469"/>
              <a:gd name="connsiteX3" fmla="*/ 156583 w 317175"/>
              <a:gd name="connsiteY3" fmla="*/ 965571 h 1593469"/>
              <a:gd name="connsiteX4" fmla="*/ 194161 w 317175"/>
              <a:gd name="connsiteY4" fmla="*/ 1579346 h 1593469"/>
              <a:gd name="connsiteX5" fmla="*/ 125268 w 317175"/>
              <a:gd name="connsiteY5" fmla="*/ 1341352 h 1593469"/>
              <a:gd name="connsiteX6" fmla="*/ 7 w 317175"/>
              <a:gd name="connsiteY6" fmla="*/ 721313 h 1593469"/>
              <a:gd name="connsiteX7" fmla="*/ 119005 w 317175"/>
              <a:gd name="connsiteY7" fmla="*/ 865363 h 1593469"/>
              <a:gd name="connsiteX8" fmla="*/ 93953 w 317175"/>
              <a:gd name="connsiteY8" fmla="*/ 370585 h 1593469"/>
              <a:gd name="connsiteX9" fmla="*/ 87690 w 317175"/>
              <a:gd name="connsiteY9" fmla="*/ 533423 h 1593469"/>
              <a:gd name="connsiteX10" fmla="*/ 313158 w 317175"/>
              <a:gd name="connsiteY10" fmla="*/ 1067 h 159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7175" h="1593469">
                <a:moveTo>
                  <a:pt x="313158" y="1067"/>
                </a:moveTo>
                <a:cubicBezTo>
                  <a:pt x="337166" y="-17722"/>
                  <a:pt x="246353" y="215054"/>
                  <a:pt x="231739" y="420689"/>
                </a:cubicBezTo>
                <a:cubicBezTo>
                  <a:pt x="217125" y="626325"/>
                  <a:pt x="238002" y="1144066"/>
                  <a:pt x="225476" y="1234880"/>
                </a:cubicBezTo>
                <a:cubicBezTo>
                  <a:pt x="212950" y="1325694"/>
                  <a:pt x="161802" y="908160"/>
                  <a:pt x="156583" y="965571"/>
                </a:cubicBezTo>
                <a:cubicBezTo>
                  <a:pt x="151364" y="1022982"/>
                  <a:pt x="199380" y="1516716"/>
                  <a:pt x="194161" y="1579346"/>
                </a:cubicBezTo>
                <a:cubicBezTo>
                  <a:pt x="188942" y="1641976"/>
                  <a:pt x="157627" y="1484358"/>
                  <a:pt x="125268" y="1341352"/>
                </a:cubicBezTo>
                <a:cubicBezTo>
                  <a:pt x="92909" y="1198347"/>
                  <a:pt x="1051" y="800644"/>
                  <a:pt x="7" y="721313"/>
                </a:cubicBezTo>
                <a:cubicBezTo>
                  <a:pt x="-1037" y="641982"/>
                  <a:pt x="103347" y="923818"/>
                  <a:pt x="119005" y="865363"/>
                </a:cubicBezTo>
                <a:cubicBezTo>
                  <a:pt x="134663" y="806908"/>
                  <a:pt x="99172" y="425908"/>
                  <a:pt x="93953" y="370585"/>
                </a:cubicBezTo>
                <a:cubicBezTo>
                  <a:pt x="88734" y="315262"/>
                  <a:pt x="52200" y="587702"/>
                  <a:pt x="87690" y="533423"/>
                </a:cubicBezTo>
                <a:cubicBezTo>
                  <a:pt x="123180" y="479144"/>
                  <a:pt x="289150" y="19856"/>
                  <a:pt x="313158" y="1067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6AB48FD9-1CDE-17FC-ADAB-330700CE27A5}"/>
              </a:ext>
            </a:extLst>
          </p:cNvPr>
          <p:cNvSpPr/>
          <p:nvPr/>
        </p:nvSpPr>
        <p:spPr>
          <a:xfrm>
            <a:off x="7126308" y="5944180"/>
            <a:ext cx="1381227" cy="2962088"/>
          </a:xfrm>
          <a:custGeom>
            <a:avLst/>
            <a:gdLst>
              <a:gd name="connsiteX0" fmla="*/ 395571 w 1381227"/>
              <a:gd name="connsiteY0" fmla="*/ 362675 h 2962088"/>
              <a:gd name="connsiteX1" fmla="*/ 827719 w 1381227"/>
              <a:gd name="connsiteY1" fmla="*/ 1477491 h 2962088"/>
              <a:gd name="connsiteX2" fmla="*/ 765089 w 1381227"/>
              <a:gd name="connsiteY2" fmla="*/ 1396072 h 2962088"/>
              <a:gd name="connsiteX3" fmla="*/ 552147 w 1381227"/>
              <a:gd name="connsiteY3" fmla="*/ 2373102 h 2962088"/>
              <a:gd name="connsiteX4" fmla="*/ 583462 w 1381227"/>
              <a:gd name="connsiteY4" fmla="*/ 2247842 h 2962088"/>
              <a:gd name="connsiteX5" fmla="*/ 909139 w 1381227"/>
              <a:gd name="connsiteY5" fmla="*/ 2748883 h 2962088"/>
              <a:gd name="connsiteX6" fmla="*/ 1021873 w 1381227"/>
              <a:gd name="connsiteY6" fmla="*/ 2592308 h 2962088"/>
              <a:gd name="connsiteX7" fmla="*/ 1347550 w 1381227"/>
              <a:gd name="connsiteY7" fmla="*/ 2961825 h 2962088"/>
              <a:gd name="connsiteX8" fmla="*/ 1347550 w 1381227"/>
              <a:gd name="connsiteY8" fmla="*/ 2623623 h 2962088"/>
              <a:gd name="connsiteX9" fmla="*/ 1140870 w 1381227"/>
              <a:gd name="connsiteY9" fmla="*/ 1327179 h 2962088"/>
              <a:gd name="connsiteX10" fmla="*/ 595988 w 1381227"/>
              <a:gd name="connsiteY10" fmla="*/ 475409 h 2962088"/>
              <a:gd name="connsiteX11" fmla="*/ 765089 w 1381227"/>
              <a:gd name="connsiteY11" fmla="*/ 851190 h 2962088"/>
              <a:gd name="connsiteX12" fmla="*/ 483254 w 1381227"/>
              <a:gd name="connsiteY12" fmla="*/ 218625 h 2962088"/>
              <a:gd name="connsiteX13" fmla="*/ 1002 w 1381227"/>
              <a:gd name="connsiteY13" fmla="*/ 18209 h 2962088"/>
              <a:gd name="connsiteX14" fmla="*/ 621040 w 1381227"/>
              <a:gd name="connsiteY14" fmla="*/ 619458 h 2962088"/>
              <a:gd name="connsiteX15" fmla="*/ 395571 w 1381227"/>
              <a:gd name="connsiteY15" fmla="*/ 362675 h 29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81227" h="2962088">
                <a:moveTo>
                  <a:pt x="395571" y="362675"/>
                </a:moveTo>
                <a:cubicBezTo>
                  <a:pt x="430018" y="505681"/>
                  <a:pt x="766133" y="1305258"/>
                  <a:pt x="827719" y="1477491"/>
                </a:cubicBezTo>
                <a:cubicBezTo>
                  <a:pt x="889305" y="1649724"/>
                  <a:pt x="811018" y="1246804"/>
                  <a:pt x="765089" y="1396072"/>
                </a:cubicBezTo>
                <a:cubicBezTo>
                  <a:pt x="719160" y="1545340"/>
                  <a:pt x="582418" y="2231140"/>
                  <a:pt x="552147" y="2373102"/>
                </a:cubicBezTo>
                <a:cubicBezTo>
                  <a:pt x="521876" y="2515064"/>
                  <a:pt x="523963" y="2185212"/>
                  <a:pt x="583462" y="2247842"/>
                </a:cubicBezTo>
                <a:cubicBezTo>
                  <a:pt x="642961" y="2310472"/>
                  <a:pt x="836071" y="2691472"/>
                  <a:pt x="909139" y="2748883"/>
                </a:cubicBezTo>
                <a:cubicBezTo>
                  <a:pt x="982207" y="2806294"/>
                  <a:pt x="948805" y="2556818"/>
                  <a:pt x="1021873" y="2592308"/>
                </a:cubicBezTo>
                <a:cubicBezTo>
                  <a:pt x="1094942" y="2627798"/>
                  <a:pt x="1293271" y="2956606"/>
                  <a:pt x="1347550" y="2961825"/>
                </a:cubicBezTo>
                <a:cubicBezTo>
                  <a:pt x="1401829" y="2967044"/>
                  <a:pt x="1381997" y="2896064"/>
                  <a:pt x="1347550" y="2623623"/>
                </a:cubicBezTo>
                <a:cubicBezTo>
                  <a:pt x="1313103" y="2351182"/>
                  <a:pt x="1266130" y="1685215"/>
                  <a:pt x="1140870" y="1327179"/>
                </a:cubicBezTo>
                <a:cubicBezTo>
                  <a:pt x="1015610" y="969143"/>
                  <a:pt x="658618" y="554741"/>
                  <a:pt x="595988" y="475409"/>
                </a:cubicBezTo>
                <a:cubicBezTo>
                  <a:pt x="533358" y="396077"/>
                  <a:pt x="783878" y="893987"/>
                  <a:pt x="765089" y="851190"/>
                </a:cubicBezTo>
                <a:cubicBezTo>
                  <a:pt x="746300" y="808393"/>
                  <a:pt x="610602" y="357455"/>
                  <a:pt x="483254" y="218625"/>
                </a:cubicBezTo>
                <a:cubicBezTo>
                  <a:pt x="355906" y="79795"/>
                  <a:pt x="-21962" y="-48597"/>
                  <a:pt x="1002" y="18209"/>
                </a:cubicBezTo>
                <a:cubicBezTo>
                  <a:pt x="23966" y="85014"/>
                  <a:pt x="556322" y="558916"/>
                  <a:pt x="621040" y="619458"/>
                </a:cubicBezTo>
                <a:cubicBezTo>
                  <a:pt x="685758" y="680001"/>
                  <a:pt x="361124" y="219669"/>
                  <a:pt x="395571" y="362675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3A9393FE-6C94-97B8-9C24-AF81FF9D06F8}"/>
              </a:ext>
            </a:extLst>
          </p:cNvPr>
          <p:cNvSpPr/>
          <p:nvPr/>
        </p:nvSpPr>
        <p:spPr>
          <a:xfrm>
            <a:off x="7467996" y="8086022"/>
            <a:ext cx="1007133" cy="2394453"/>
          </a:xfrm>
          <a:custGeom>
            <a:avLst/>
            <a:gdLst>
              <a:gd name="connsiteX0" fmla="*/ 598766 w 1007133"/>
              <a:gd name="connsiteY0" fmla="*/ 149841 h 2394453"/>
              <a:gd name="connsiteX1" fmla="*/ 886864 w 1007133"/>
              <a:gd name="connsiteY1" fmla="*/ 544411 h 2394453"/>
              <a:gd name="connsiteX2" fmla="*/ 999599 w 1007133"/>
              <a:gd name="connsiteY2" fmla="*/ 1064241 h 2394453"/>
              <a:gd name="connsiteX3" fmla="*/ 692711 w 1007133"/>
              <a:gd name="connsiteY3" fmla="*/ 1483863 h 2394453"/>
              <a:gd name="connsiteX4" fmla="*/ 16305 w 1007133"/>
              <a:gd name="connsiteY4" fmla="*/ 2392000 h 2394453"/>
              <a:gd name="connsiteX5" fmla="*/ 197933 w 1007133"/>
              <a:gd name="connsiteY5" fmla="*/ 1715594 h 2394453"/>
              <a:gd name="connsiteX6" fmla="*/ 60146 w 1007133"/>
              <a:gd name="connsiteY6" fmla="*/ 657145 h 2394453"/>
              <a:gd name="connsiteX7" fmla="*/ 28831 w 1007133"/>
              <a:gd name="connsiteY7" fmla="*/ 989085 h 2394453"/>
              <a:gd name="connsiteX8" fmla="*/ 179144 w 1007133"/>
              <a:gd name="connsiteY8" fmla="*/ 5792 h 2394453"/>
              <a:gd name="connsiteX9" fmla="*/ 147829 w 1007133"/>
              <a:gd name="connsiteY9" fmla="*/ 563200 h 2394453"/>
              <a:gd name="connsiteX10" fmla="*/ 298141 w 1007133"/>
              <a:gd name="connsiteY10" fmla="*/ 149841 h 2394453"/>
              <a:gd name="connsiteX11" fmla="*/ 686448 w 1007133"/>
              <a:gd name="connsiteY11" fmla="*/ 381573 h 2394453"/>
              <a:gd name="connsiteX12" fmla="*/ 598766 w 1007133"/>
              <a:gd name="connsiteY12" fmla="*/ 149841 h 2394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7133" h="2394453">
                <a:moveTo>
                  <a:pt x="598766" y="149841"/>
                </a:moveTo>
                <a:cubicBezTo>
                  <a:pt x="632169" y="176981"/>
                  <a:pt x="820059" y="392011"/>
                  <a:pt x="886864" y="544411"/>
                </a:cubicBezTo>
                <a:cubicBezTo>
                  <a:pt x="953670" y="696811"/>
                  <a:pt x="1031958" y="907666"/>
                  <a:pt x="999599" y="1064241"/>
                </a:cubicBezTo>
                <a:cubicBezTo>
                  <a:pt x="967240" y="1220816"/>
                  <a:pt x="692711" y="1483863"/>
                  <a:pt x="692711" y="1483863"/>
                </a:cubicBezTo>
                <a:cubicBezTo>
                  <a:pt x="528829" y="1705156"/>
                  <a:pt x="98768" y="2353378"/>
                  <a:pt x="16305" y="2392000"/>
                </a:cubicBezTo>
                <a:cubicBezTo>
                  <a:pt x="-66158" y="2430622"/>
                  <a:pt x="190626" y="2004736"/>
                  <a:pt x="197933" y="1715594"/>
                </a:cubicBezTo>
                <a:cubicBezTo>
                  <a:pt x="205240" y="1426452"/>
                  <a:pt x="88330" y="778230"/>
                  <a:pt x="60146" y="657145"/>
                </a:cubicBezTo>
                <a:cubicBezTo>
                  <a:pt x="31962" y="536060"/>
                  <a:pt x="8998" y="1097644"/>
                  <a:pt x="28831" y="989085"/>
                </a:cubicBezTo>
                <a:cubicBezTo>
                  <a:pt x="48664" y="880526"/>
                  <a:pt x="159311" y="76773"/>
                  <a:pt x="179144" y="5792"/>
                </a:cubicBezTo>
                <a:cubicBezTo>
                  <a:pt x="198977" y="-65189"/>
                  <a:pt x="127996" y="539192"/>
                  <a:pt x="147829" y="563200"/>
                </a:cubicBezTo>
                <a:cubicBezTo>
                  <a:pt x="167662" y="587208"/>
                  <a:pt x="208371" y="180112"/>
                  <a:pt x="298141" y="149841"/>
                </a:cubicBezTo>
                <a:cubicBezTo>
                  <a:pt x="387911" y="119570"/>
                  <a:pt x="633212" y="375310"/>
                  <a:pt x="686448" y="381573"/>
                </a:cubicBezTo>
                <a:cubicBezTo>
                  <a:pt x="739684" y="387836"/>
                  <a:pt x="565363" y="122701"/>
                  <a:pt x="598766" y="149841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7E1AA1BE-E359-5E77-A9C6-5205995B81BA}"/>
              </a:ext>
            </a:extLst>
          </p:cNvPr>
          <p:cNvSpPr/>
          <p:nvPr/>
        </p:nvSpPr>
        <p:spPr>
          <a:xfrm>
            <a:off x="6270509" y="9406432"/>
            <a:ext cx="1604841" cy="2731138"/>
          </a:xfrm>
          <a:custGeom>
            <a:avLst/>
            <a:gdLst>
              <a:gd name="connsiteX0" fmla="*/ 1188740 w 1604841"/>
              <a:gd name="connsiteY0" fmla="*/ 144664 h 2731138"/>
              <a:gd name="connsiteX1" fmla="*/ 650121 w 1604841"/>
              <a:gd name="connsiteY1" fmla="*/ 1372215 h 2731138"/>
              <a:gd name="connsiteX2" fmla="*/ 794170 w 1604841"/>
              <a:gd name="connsiteY2" fmla="*/ 1284532 h 2731138"/>
              <a:gd name="connsiteX3" fmla="*/ 418390 w 1604841"/>
              <a:gd name="connsiteY3" fmla="*/ 2368034 h 2731138"/>
              <a:gd name="connsiteX4" fmla="*/ 362023 w 1604841"/>
              <a:gd name="connsiteY4" fmla="*/ 2092461 h 2731138"/>
              <a:gd name="connsiteX5" fmla="*/ 11294 w 1604841"/>
              <a:gd name="connsiteY5" fmla="*/ 2718763 h 2731138"/>
              <a:gd name="connsiteX6" fmla="*/ 838012 w 1604841"/>
              <a:gd name="connsiteY6" fmla="*/ 1422319 h 2731138"/>
              <a:gd name="connsiteX7" fmla="*/ 825486 w 1604841"/>
              <a:gd name="connsiteY7" fmla="*/ 1791836 h 2731138"/>
              <a:gd name="connsiteX8" fmla="*/ 1508154 w 1604841"/>
              <a:gd name="connsiteY8" fmla="*/ 489130 h 2731138"/>
              <a:gd name="connsiteX9" fmla="*/ 913168 w 1604841"/>
              <a:gd name="connsiteY9" fmla="*/ 2280352 h 2731138"/>
              <a:gd name="connsiteX10" fmla="*/ 1483102 w 1604841"/>
              <a:gd name="connsiteY10" fmla="*/ 689546 h 2731138"/>
              <a:gd name="connsiteX11" fmla="*/ 1577047 w 1604841"/>
              <a:gd name="connsiteY11" fmla="*/ 615 h 2731138"/>
              <a:gd name="connsiteX12" fmla="*/ 1113584 w 1604841"/>
              <a:gd name="connsiteY12" fmla="*/ 789754 h 2731138"/>
              <a:gd name="connsiteX13" fmla="*/ 1188740 w 1604841"/>
              <a:gd name="connsiteY13" fmla="*/ 144664 h 273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04841" h="2731138">
                <a:moveTo>
                  <a:pt x="1188740" y="144664"/>
                </a:moveTo>
                <a:cubicBezTo>
                  <a:pt x="1111496" y="241741"/>
                  <a:pt x="715883" y="1182237"/>
                  <a:pt x="650121" y="1372215"/>
                </a:cubicBezTo>
                <a:cubicBezTo>
                  <a:pt x="584359" y="1562193"/>
                  <a:pt x="832792" y="1118562"/>
                  <a:pt x="794170" y="1284532"/>
                </a:cubicBezTo>
                <a:cubicBezTo>
                  <a:pt x="755548" y="1450502"/>
                  <a:pt x="490414" y="2233379"/>
                  <a:pt x="418390" y="2368034"/>
                </a:cubicBezTo>
                <a:cubicBezTo>
                  <a:pt x="346365" y="2502689"/>
                  <a:pt x="429872" y="2034006"/>
                  <a:pt x="362023" y="2092461"/>
                </a:cubicBezTo>
                <a:cubicBezTo>
                  <a:pt x="294174" y="2150916"/>
                  <a:pt x="-68037" y="2830453"/>
                  <a:pt x="11294" y="2718763"/>
                </a:cubicBezTo>
                <a:cubicBezTo>
                  <a:pt x="90625" y="2607073"/>
                  <a:pt x="702313" y="1576807"/>
                  <a:pt x="838012" y="1422319"/>
                </a:cubicBezTo>
                <a:cubicBezTo>
                  <a:pt x="973711" y="1267831"/>
                  <a:pt x="713796" y="1947367"/>
                  <a:pt x="825486" y="1791836"/>
                </a:cubicBezTo>
                <a:cubicBezTo>
                  <a:pt x="937176" y="1636305"/>
                  <a:pt x="1493540" y="407711"/>
                  <a:pt x="1508154" y="489130"/>
                </a:cubicBezTo>
                <a:cubicBezTo>
                  <a:pt x="1522768" y="570549"/>
                  <a:pt x="917343" y="2246949"/>
                  <a:pt x="913168" y="2280352"/>
                </a:cubicBezTo>
                <a:cubicBezTo>
                  <a:pt x="908993" y="2313755"/>
                  <a:pt x="1372456" y="1069502"/>
                  <a:pt x="1483102" y="689546"/>
                </a:cubicBezTo>
                <a:cubicBezTo>
                  <a:pt x="1593749" y="309590"/>
                  <a:pt x="1638633" y="-16086"/>
                  <a:pt x="1577047" y="615"/>
                </a:cubicBezTo>
                <a:cubicBezTo>
                  <a:pt x="1515461" y="17316"/>
                  <a:pt x="1179346" y="760527"/>
                  <a:pt x="1113584" y="789754"/>
                </a:cubicBezTo>
                <a:cubicBezTo>
                  <a:pt x="1047822" y="818981"/>
                  <a:pt x="1265984" y="47587"/>
                  <a:pt x="1188740" y="144664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E07FAEEA-8019-4E01-8D05-26E70595A67C}"/>
              </a:ext>
            </a:extLst>
          </p:cNvPr>
          <p:cNvSpPr/>
          <p:nvPr/>
        </p:nvSpPr>
        <p:spPr>
          <a:xfrm>
            <a:off x="6608206" y="10557980"/>
            <a:ext cx="817335" cy="2381189"/>
          </a:xfrm>
          <a:custGeom>
            <a:avLst/>
            <a:gdLst>
              <a:gd name="connsiteX0" fmla="*/ 813465 w 817335"/>
              <a:gd name="connsiteY0" fmla="*/ 471187 h 2381189"/>
              <a:gd name="connsiteX1" fmla="*/ 61904 w 817335"/>
              <a:gd name="connsiteY1" fmla="*/ 2218568 h 2381189"/>
              <a:gd name="connsiteX2" fmla="*/ 55641 w 817335"/>
              <a:gd name="connsiteY2" fmla="*/ 2068256 h 2381189"/>
              <a:gd name="connsiteX3" fmla="*/ 162112 w 817335"/>
              <a:gd name="connsiteY3" fmla="*/ 126721 h 2381189"/>
              <a:gd name="connsiteX4" fmla="*/ 80693 w 817335"/>
              <a:gd name="connsiteY4" fmla="*/ 684130 h 2381189"/>
              <a:gd name="connsiteX5" fmla="*/ 481526 w 817335"/>
              <a:gd name="connsiteY5" fmla="*/ 1461 h 2381189"/>
              <a:gd name="connsiteX6" fmla="*/ 362528 w 817335"/>
              <a:gd name="connsiteY6" fmla="*/ 909598 h 2381189"/>
              <a:gd name="connsiteX7" fmla="*/ 813465 w 817335"/>
              <a:gd name="connsiteY7" fmla="*/ 471187 h 2381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7335" h="2381189">
                <a:moveTo>
                  <a:pt x="813465" y="471187"/>
                </a:moveTo>
                <a:cubicBezTo>
                  <a:pt x="763361" y="689349"/>
                  <a:pt x="188208" y="1952390"/>
                  <a:pt x="61904" y="2218568"/>
                </a:cubicBezTo>
                <a:cubicBezTo>
                  <a:pt x="-64400" y="2484746"/>
                  <a:pt x="38940" y="2416897"/>
                  <a:pt x="55641" y="2068256"/>
                </a:cubicBezTo>
                <a:cubicBezTo>
                  <a:pt x="72342" y="1719615"/>
                  <a:pt x="157937" y="357409"/>
                  <a:pt x="162112" y="126721"/>
                </a:cubicBezTo>
                <a:cubicBezTo>
                  <a:pt x="166287" y="-103967"/>
                  <a:pt x="27457" y="705007"/>
                  <a:pt x="80693" y="684130"/>
                </a:cubicBezTo>
                <a:cubicBezTo>
                  <a:pt x="133929" y="663253"/>
                  <a:pt x="434553" y="-36117"/>
                  <a:pt x="481526" y="1461"/>
                </a:cubicBezTo>
                <a:cubicBezTo>
                  <a:pt x="528498" y="39039"/>
                  <a:pt x="313468" y="829223"/>
                  <a:pt x="362528" y="909598"/>
                </a:cubicBezTo>
                <a:cubicBezTo>
                  <a:pt x="411588" y="989973"/>
                  <a:pt x="863569" y="253025"/>
                  <a:pt x="813465" y="471187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7EAAF8BA-7070-BC0C-3854-1987E9D2D3CA}"/>
              </a:ext>
            </a:extLst>
          </p:cNvPr>
          <p:cNvSpPr/>
          <p:nvPr/>
        </p:nvSpPr>
        <p:spPr>
          <a:xfrm>
            <a:off x="5768268" y="11398367"/>
            <a:ext cx="1138700" cy="1573627"/>
          </a:xfrm>
          <a:custGeom>
            <a:avLst/>
            <a:gdLst>
              <a:gd name="connsiteX0" fmla="*/ 6231 w 1138700"/>
              <a:gd name="connsiteY0" fmla="*/ 363573 h 1573627"/>
              <a:gd name="connsiteX1" fmla="*/ 613743 w 1138700"/>
              <a:gd name="connsiteY1" fmla="*/ 770669 h 1573627"/>
              <a:gd name="connsiteX2" fmla="*/ 169069 w 1138700"/>
              <a:gd name="connsiteY2" fmla="*/ 1121397 h 1573627"/>
              <a:gd name="connsiteX3" fmla="*/ 1102258 w 1138700"/>
              <a:gd name="connsiteY3" fmla="*/ 318 h 1573627"/>
              <a:gd name="connsiteX4" fmla="*/ 870527 w 1138700"/>
              <a:gd name="connsiteY4" fmla="*/ 1246658 h 1573627"/>
              <a:gd name="connsiteX5" fmla="*/ 137754 w 1138700"/>
              <a:gd name="connsiteY5" fmla="*/ 1572334 h 1573627"/>
              <a:gd name="connsiteX6" fmla="*/ 350696 w 1138700"/>
              <a:gd name="connsiteY6" fmla="*/ 1171501 h 1573627"/>
              <a:gd name="connsiteX7" fmla="*/ 300592 w 1138700"/>
              <a:gd name="connsiteY7" fmla="*/ 946033 h 1573627"/>
              <a:gd name="connsiteX8" fmla="*/ 6231 w 1138700"/>
              <a:gd name="connsiteY8" fmla="*/ 363573 h 1573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700" h="1573627">
                <a:moveTo>
                  <a:pt x="6231" y="363573"/>
                </a:moveTo>
                <a:cubicBezTo>
                  <a:pt x="58423" y="334346"/>
                  <a:pt x="586603" y="644365"/>
                  <a:pt x="613743" y="770669"/>
                </a:cubicBezTo>
                <a:cubicBezTo>
                  <a:pt x="640883" y="896973"/>
                  <a:pt x="87650" y="1249789"/>
                  <a:pt x="169069" y="1121397"/>
                </a:cubicBezTo>
                <a:cubicBezTo>
                  <a:pt x="250488" y="993005"/>
                  <a:pt x="985348" y="-20559"/>
                  <a:pt x="1102258" y="318"/>
                </a:cubicBezTo>
                <a:cubicBezTo>
                  <a:pt x="1219168" y="21195"/>
                  <a:pt x="1031278" y="984655"/>
                  <a:pt x="870527" y="1246658"/>
                </a:cubicBezTo>
                <a:cubicBezTo>
                  <a:pt x="709776" y="1508661"/>
                  <a:pt x="224392" y="1584860"/>
                  <a:pt x="137754" y="1572334"/>
                </a:cubicBezTo>
                <a:cubicBezTo>
                  <a:pt x="51116" y="1559808"/>
                  <a:pt x="323556" y="1275884"/>
                  <a:pt x="350696" y="1171501"/>
                </a:cubicBezTo>
                <a:cubicBezTo>
                  <a:pt x="377836" y="1067118"/>
                  <a:pt x="355915" y="1076512"/>
                  <a:pt x="300592" y="946033"/>
                </a:cubicBezTo>
                <a:cubicBezTo>
                  <a:pt x="245269" y="815554"/>
                  <a:pt x="-45961" y="392800"/>
                  <a:pt x="6231" y="363573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476B91EC-A568-B1AD-F14C-73BC661C41A0}"/>
              </a:ext>
            </a:extLst>
          </p:cNvPr>
          <p:cNvSpPr/>
          <p:nvPr/>
        </p:nvSpPr>
        <p:spPr>
          <a:xfrm>
            <a:off x="5865173" y="7254293"/>
            <a:ext cx="797205" cy="1971248"/>
          </a:xfrm>
          <a:custGeom>
            <a:avLst/>
            <a:gdLst>
              <a:gd name="connsiteX0" fmla="*/ 794044 w 797205"/>
              <a:gd name="connsiteY0" fmla="*/ 1272 h 1971248"/>
              <a:gd name="connsiteX1" fmla="*/ 409731 w 797205"/>
              <a:gd name="connsiteY1" fmla="*/ 677133 h 1971248"/>
              <a:gd name="connsiteX2" fmla="*/ 104931 w 797205"/>
              <a:gd name="connsiteY2" fmla="*/ 1737307 h 1971248"/>
              <a:gd name="connsiteX3" fmla="*/ 118184 w 797205"/>
              <a:gd name="connsiteY3" fmla="*/ 1399377 h 1971248"/>
              <a:gd name="connsiteX4" fmla="*/ 12166 w 797205"/>
              <a:gd name="connsiteY4" fmla="*/ 1955968 h 1971248"/>
              <a:gd name="connsiteX5" fmla="*/ 12166 w 797205"/>
              <a:gd name="connsiteY5" fmla="*/ 670507 h 1971248"/>
              <a:gd name="connsiteX6" fmla="*/ 18792 w 797205"/>
              <a:gd name="connsiteY6" fmla="*/ 822907 h 1971248"/>
              <a:gd name="connsiteX7" fmla="*/ 244079 w 797205"/>
              <a:gd name="connsiteY7" fmla="*/ 398837 h 1971248"/>
              <a:gd name="connsiteX8" fmla="*/ 184444 w 797205"/>
              <a:gd name="connsiteY8" fmla="*/ 504855 h 1971248"/>
              <a:gd name="connsiteX9" fmla="*/ 794044 w 797205"/>
              <a:gd name="connsiteY9" fmla="*/ 1272 h 1971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7205" h="1971248">
                <a:moveTo>
                  <a:pt x="794044" y="1272"/>
                </a:moveTo>
                <a:cubicBezTo>
                  <a:pt x="831592" y="29985"/>
                  <a:pt x="524583" y="387794"/>
                  <a:pt x="409731" y="677133"/>
                </a:cubicBezTo>
                <a:cubicBezTo>
                  <a:pt x="294879" y="966472"/>
                  <a:pt x="153522" y="1616933"/>
                  <a:pt x="104931" y="1737307"/>
                </a:cubicBezTo>
                <a:cubicBezTo>
                  <a:pt x="56340" y="1857681"/>
                  <a:pt x="133645" y="1362934"/>
                  <a:pt x="118184" y="1399377"/>
                </a:cubicBezTo>
                <a:cubicBezTo>
                  <a:pt x="102723" y="1435820"/>
                  <a:pt x="29836" y="2077446"/>
                  <a:pt x="12166" y="1955968"/>
                </a:cubicBezTo>
                <a:cubicBezTo>
                  <a:pt x="-5504" y="1834490"/>
                  <a:pt x="11062" y="859350"/>
                  <a:pt x="12166" y="670507"/>
                </a:cubicBezTo>
                <a:cubicBezTo>
                  <a:pt x="13270" y="481664"/>
                  <a:pt x="-19860" y="868185"/>
                  <a:pt x="18792" y="822907"/>
                </a:cubicBezTo>
                <a:cubicBezTo>
                  <a:pt x="57444" y="777629"/>
                  <a:pt x="216470" y="451846"/>
                  <a:pt x="244079" y="398837"/>
                </a:cubicBezTo>
                <a:cubicBezTo>
                  <a:pt x="271688" y="345828"/>
                  <a:pt x="98305" y="571116"/>
                  <a:pt x="184444" y="504855"/>
                </a:cubicBezTo>
                <a:cubicBezTo>
                  <a:pt x="270583" y="438594"/>
                  <a:pt x="756496" y="-27441"/>
                  <a:pt x="794044" y="127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64F17105-16EF-BFA2-A708-6ED59BA678EE}"/>
              </a:ext>
            </a:extLst>
          </p:cNvPr>
          <p:cNvSpPr/>
          <p:nvPr/>
        </p:nvSpPr>
        <p:spPr>
          <a:xfrm>
            <a:off x="5173356" y="8763095"/>
            <a:ext cx="1150858" cy="2805256"/>
          </a:xfrm>
          <a:custGeom>
            <a:avLst/>
            <a:gdLst>
              <a:gd name="connsiteX0" fmla="*/ 1147931 w 1150858"/>
              <a:gd name="connsiteY0" fmla="*/ 3218 h 2805256"/>
              <a:gd name="connsiteX1" fmla="*/ 949148 w 1150858"/>
              <a:gd name="connsiteY1" fmla="*/ 738714 h 2805256"/>
              <a:gd name="connsiteX2" fmla="*/ 929270 w 1150858"/>
              <a:gd name="connsiteY2" fmla="*/ 1619983 h 2805256"/>
              <a:gd name="connsiteX3" fmla="*/ 889514 w 1150858"/>
              <a:gd name="connsiteY3" fmla="*/ 1494088 h 2805256"/>
              <a:gd name="connsiteX4" fmla="*/ 41374 w 1150858"/>
              <a:gd name="connsiteY4" fmla="*/ 2772922 h 2805256"/>
              <a:gd name="connsiteX5" fmla="*/ 167270 w 1150858"/>
              <a:gd name="connsiteY5" fmla="*/ 2262714 h 2805256"/>
              <a:gd name="connsiteX6" fmla="*/ 478696 w 1150858"/>
              <a:gd name="connsiteY6" fmla="*/ 559809 h 2805256"/>
              <a:gd name="connsiteX7" fmla="*/ 372679 w 1150858"/>
              <a:gd name="connsiteY7" fmla="*/ 857983 h 2805256"/>
              <a:gd name="connsiteX8" fmla="*/ 796748 w 1150858"/>
              <a:gd name="connsiteY8" fmla="*/ 16470 h 2805256"/>
              <a:gd name="connsiteX9" fmla="*/ 776870 w 1150858"/>
              <a:gd name="connsiteY9" fmla="*/ 453792 h 2805256"/>
              <a:gd name="connsiteX10" fmla="*/ 1147931 w 1150858"/>
              <a:gd name="connsiteY10" fmla="*/ 3218 h 280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0858" h="2805256">
                <a:moveTo>
                  <a:pt x="1147931" y="3218"/>
                </a:moveTo>
                <a:cubicBezTo>
                  <a:pt x="1176644" y="50705"/>
                  <a:pt x="985591" y="469253"/>
                  <a:pt x="949148" y="738714"/>
                </a:cubicBezTo>
                <a:cubicBezTo>
                  <a:pt x="912704" y="1008175"/>
                  <a:pt x="939209" y="1494087"/>
                  <a:pt x="929270" y="1619983"/>
                </a:cubicBezTo>
                <a:cubicBezTo>
                  <a:pt x="919331" y="1745879"/>
                  <a:pt x="1037497" y="1301932"/>
                  <a:pt x="889514" y="1494088"/>
                </a:cubicBezTo>
                <a:cubicBezTo>
                  <a:pt x="741531" y="1686244"/>
                  <a:pt x="161748" y="2644818"/>
                  <a:pt x="41374" y="2772922"/>
                </a:cubicBezTo>
                <a:cubicBezTo>
                  <a:pt x="-79000" y="2901026"/>
                  <a:pt x="94383" y="2631566"/>
                  <a:pt x="167270" y="2262714"/>
                </a:cubicBezTo>
                <a:cubicBezTo>
                  <a:pt x="240157" y="1893862"/>
                  <a:pt x="444461" y="793931"/>
                  <a:pt x="478696" y="559809"/>
                </a:cubicBezTo>
                <a:cubicBezTo>
                  <a:pt x="512931" y="325687"/>
                  <a:pt x="319670" y="948540"/>
                  <a:pt x="372679" y="857983"/>
                </a:cubicBezTo>
                <a:cubicBezTo>
                  <a:pt x="425688" y="767427"/>
                  <a:pt x="729383" y="83835"/>
                  <a:pt x="796748" y="16470"/>
                </a:cubicBezTo>
                <a:cubicBezTo>
                  <a:pt x="864113" y="-50895"/>
                  <a:pt x="715026" y="458209"/>
                  <a:pt x="776870" y="453792"/>
                </a:cubicBezTo>
                <a:cubicBezTo>
                  <a:pt x="838713" y="449375"/>
                  <a:pt x="1119218" y="-44269"/>
                  <a:pt x="1147931" y="321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095519CD-D791-7E38-E3E0-D3C09114D9F0}"/>
              </a:ext>
            </a:extLst>
          </p:cNvPr>
          <p:cNvSpPr/>
          <p:nvPr/>
        </p:nvSpPr>
        <p:spPr>
          <a:xfrm>
            <a:off x="4878397" y="10766164"/>
            <a:ext cx="902412" cy="2241699"/>
          </a:xfrm>
          <a:custGeom>
            <a:avLst/>
            <a:gdLst>
              <a:gd name="connsiteX0" fmla="*/ 899551 w 902412"/>
              <a:gd name="connsiteY0" fmla="*/ 147001 h 2241699"/>
              <a:gd name="connsiteX1" fmla="*/ 594751 w 902412"/>
              <a:gd name="connsiteY1" fmla="*/ 849366 h 2241699"/>
              <a:gd name="connsiteX2" fmla="*/ 250194 w 902412"/>
              <a:gd name="connsiteY2" fmla="*/ 1922793 h 2241699"/>
              <a:gd name="connsiteX3" fmla="*/ 243568 w 902412"/>
              <a:gd name="connsiteY3" fmla="*/ 1796897 h 2241699"/>
              <a:gd name="connsiteX4" fmla="*/ 11655 w 902412"/>
              <a:gd name="connsiteY4" fmla="*/ 2240845 h 2241699"/>
              <a:gd name="connsiteX5" fmla="*/ 51412 w 902412"/>
              <a:gd name="connsiteY5" fmla="*/ 1664375 h 2241699"/>
              <a:gd name="connsiteX6" fmla="*/ 197186 w 902412"/>
              <a:gd name="connsiteY6" fmla="*/ 557819 h 2241699"/>
              <a:gd name="connsiteX7" fmla="*/ 130925 w 902412"/>
              <a:gd name="connsiteY7" fmla="*/ 836114 h 2241699"/>
              <a:gd name="connsiteX8" fmla="*/ 634507 w 902412"/>
              <a:gd name="connsiteY8" fmla="*/ 1227 h 2241699"/>
              <a:gd name="connsiteX9" fmla="*/ 409220 w 902412"/>
              <a:gd name="connsiteY9" fmla="*/ 637332 h 2241699"/>
              <a:gd name="connsiteX10" fmla="*/ 899551 w 902412"/>
              <a:gd name="connsiteY10" fmla="*/ 147001 h 2241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2412" h="2241699">
                <a:moveTo>
                  <a:pt x="899551" y="147001"/>
                </a:moveTo>
                <a:cubicBezTo>
                  <a:pt x="930473" y="182340"/>
                  <a:pt x="702977" y="553401"/>
                  <a:pt x="594751" y="849366"/>
                </a:cubicBezTo>
                <a:cubicBezTo>
                  <a:pt x="486525" y="1145331"/>
                  <a:pt x="308724" y="1764871"/>
                  <a:pt x="250194" y="1922793"/>
                </a:cubicBezTo>
                <a:cubicBezTo>
                  <a:pt x="191664" y="2080715"/>
                  <a:pt x="283324" y="1743888"/>
                  <a:pt x="243568" y="1796897"/>
                </a:cubicBezTo>
                <a:cubicBezTo>
                  <a:pt x="203811" y="1849906"/>
                  <a:pt x="43681" y="2262932"/>
                  <a:pt x="11655" y="2240845"/>
                </a:cubicBezTo>
                <a:cubicBezTo>
                  <a:pt x="-20371" y="2218758"/>
                  <a:pt x="20490" y="1944879"/>
                  <a:pt x="51412" y="1664375"/>
                </a:cubicBezTo>
                <a:cubicBezTo>
                  <a:pt x="82334" y="1383871"/>
                  <a:pt x="183934" y="695862"/>
                  <a:pt x="197186" y="557819"/>
                </a:cubicBezTo>
                <a:cubicBezTo>
                  <a:pt x="210438" y="419776"/>
                  <a:pt x="58038" y="928879"/>
                  <a:pt x="130925" y="836114"/>
                </a:cubicBezTo>
                <a:cubicBezTo>
                  <a:pt x="203812" y="743349"/>
                  <a:pt x="588125" y="34357"/>
                  <a:pt x="634507" y="1227"/>
                </a:cubicBezTo>
                <a:cubicBezTo>
                  <a:pt x="680889" y="-31903"/>
                  <a:pt x="362837" y="616349"/>
                  <a:pt x="409220" y="637332"/>
                </a:cubicBezTo>
                <a:cubicBezTo>
                  <a:pt x="455603" y="658315"/>
                  <a:pt x="868629" y="111662"/>
                  <a:pt x="899551" y="147001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8C28525A-D985-EF05-FB86-5C1D505CF2D4}"/>
              </a:ext>
            </a:extLst>
          </p:cNvPr>
          <p:cNvSpPr/>
          <p:nvPr/>
        </p:nvSpPr>
        <p:spPr>
          <a:xfrm>
            <a:off x="1552085" y="6930618"/>
            <a:ext cx="515294" cy="2495867"/>
          </a:xfrm>
          <a:custGeom>
            <a:avLst/>
            <a:gdLst>
              <a:gd name="connsiteX0" fmla="*/ 515254 w 515294"/>
              <a:gd name="connsiteY0" fmla="*/ 397834 h 2495867"/>
              <a:gd name="connsiteX1" fmla="*/ 270089 w 515294"/>
              <a:gd name="connsiteY1" fmla="*/ 980930 h 2495867"/>
              <a:gd name="connsiteX2" fmla="*/ 243585 w 515294"/>
              <a:gd name="connsiteY2" fmla="*/ 1530895 h 2495867"/>
              <a:gd name="connsiteX3" fmla="*/ 223706 w 515294"/>
              <a:gd name="connsiteY3" fmla="*/ 1444756 h 2495867"/>
              <a:gd name="connsiteX4" fmla="*/ 336350 w 515294"/>
              <a:gd name="connsiteY4" fmla="*/ 2465173 h 2495867"/>
              <a:gd name="connsiteX5" fmla="*/ 210454 w 515294"/>
              <a:gd name="connsiteY5" fmla="*/ 2074234 h 2495867"/>
              <a:gd name="connsiteX6" fmla="*/ 5045 w 515294"/>
              <a:gd name="connsiteY6" fmla="*/ 523730 h 2495867"/>
              <a:gd name="connsiteX7" fmla="*/ 77932 w 515294"/>
              <a:gd name="connsiteY7" fmla="*/ 616495 h 2495867"/>
              <a:gd name="connsiteX8" fmla="*/ 243585 w 515294"/>
              <a:gd name="connsiteY8" fmla="*/ 269 h 2495867"/>
              <a:gd name="connsiteX9" fmla="*/ 250211 w 515294"/>
              <a:gd name="connsiteY9" fmla="*/ 536982 h 2495867"/>
              <a:gd name="connsiteX10" fmla="*/ 515254 w 515294"/>
              <a:gd name="connsiteY10" fmla="*/ 397834 h 249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5294" h="2495867">
                <a:moveTo>
                  <a:pt x="515254" y="397834"/>
                </a:moveTo>
                <a:cubicBezTo>
                  <a:pt x="518567" y="471825"/>
                  <a:pt x="315367" y="792087"/>
                  <a:pt x="270089" y="980930"/>
                </a:cubicBezTo>
                <a:cubicBezTo>
                  <a:pt x="224811" y="1169774"/>
                  <a:pt x="251315" y="1453591"/>
                  <a:pt x="243585" y="1530895"/>
                </a:cubicBezTo>
                <a:cubicBezTo>
                  <a:pt x="235855" y="1608199"/>
                  <a:pt x="208245" y="1289043"/>
                  <a:pt x="223706" y="1444756"/>
                </a:cubicBezTo>
                <a:cubicBezTo>
                  <a:pt x="239167" y="1600469"/>
                  <a:pt x="338559" y="2360260"/>
                  <a:pt x="336350" y="2465173"/>
                </a:cubicBezTo>
                <a:cubicBezTo>
                  <a:pt x="334141" y="2570086"/>
                  <a:pt x="265671" y="2397808"/>
                  <a:pt x="210454" y="2074234"/>
                </a:cubicBezTo>
                <a:cubicBezTo>
                  <a:pt x="155236" y="1750660"/>
                  <a:pt x="27132" y="766687"/>
                  <a:pt x="5045" y="523730"/>
                </a:cubicBezTo>
                <a:cubicBezTo>
                  <a:pt x="-17042" y="280773"/>
                  <a:pt x="38175" y="703738"/>
                  <a:pt x="77932" y="616495"/>
                </a:cubicBezTo>
                <a:cubicBezTo>
                  <a:pt x="117689" y="529252"/>
                  <a:pt x="214872" y="13521"/>
                  <a:pt x="243585" y="269"/>
                </a:cubicBezTo>
                <a:cubicBezTo>
                  <a:pt x="272298" y="-12983"/>
                  <a:pt x="209350" y="466304"/>
                  <a:pt x="250211" y="536982"/>
                </a:cubicBezTo>
                <a:cubicBezTo>
                  <a:pt x="291072" y="607660"/>
                  <a:pt x="511941" y="323843"/>
                  <a:pt x="515254" y="397834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420E9B26-E3E8-4720-034F-388C6D2317F3}"/>
              </a:ext>
            </a:extLst>
          </p:cNvPr>
          <p:cNvSpPr/>
          <p:nvPr/>
        </p:nvSpPr>
        <p:spPr>
          <a:xfrm>
            <a:off x="1131275" y="9952180"/>
            <a:ext cx="700268" cy="2625420"/>
          </a:xfrm>
          <a:custGeom>
            <a:avLst/>
            <a:gdLst>
              <a:gd name="connsiteX0" fmla="*/ 690899 w 700268"/>
              <a:gd name="connsiteY0" fmla="*/ 203 h 2625420"/>
              <a:gd name="connsiteX1" fmla="*/ 545125 w 700268"/>
              <a:gd name="connsiteY1" fmla="*/ 941107 h 2625420"/>
              <a:gd name="connsiteX2" fmla="*/ 326464 w 700268"/>
              <a:gd name="connsiteY2" fmla="*/ 2511490 h 2625420"/>
              <a:gd name="connsiteX3" fmla="*/ 286708 w 700268"/>
              <a:gd name="connsiteY3" fmla="*/ 2359090 h 2625420"/>
              <a:gd name="connsiteX4" fmla="*/ 8412 w 700268"/>
              <a:gd name="connsiteY4" fmla="*/ 1206150 h 2625420"/>
              <a:gd name="connsiteX5" fmla="*/ 81299 w 700268"/>
              <a:gd name="connsiteY5" fmla="*/ 2147055 h 2625420"/>
              <a:gd name="connsiteX6" fmla="*/ 174064 w 700268"/>
              <a:gd name="connsiteY6" fmla="*/ 291750 h 2625420"/>
              <a:gd name="connsiteX7" fmla="*/ 273455 w 700268"/>
              <a:gd name="connsiteY7" fmla="*/ 1013994 h 2625420"/>
              <a:gd name="connsiteX8" fmla="*/ 690899 w 700268"/>
              <a:gd name="connsiteY8" fmla="*/ 203 h 262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0268" h="2625420">
                <a:moveTo>
                  <a:pt x="690899" y="203"/>
                </a:moveTo>
                <a:cubicBezTo>
                  <a:pt x="736177" y="-11945"/>
                  <a:pt x="605864" y="522559"/>
                  <a:pt x="545125" y="941107"/>
                </a:cubicBezTo>
                <a:cubicBezTo>
                  <a:pt x="484386" y="1359655"/>
                  <a:pt x="369533" y="2275160"/>
                  <a:pt x="326464" y="2511490"/>
                </a:cubicBezTo>
                <a:cubicBezTo>
                  <a:pt x="283395" y="2747820"/>
                  <a:pt x="339717" y="2576647"/>
                  <a:pt x="286708" y="2359090"/>
                </a:cubicBezTo>
                <a:cubicBezTo>
                  <a:pt x="233699" y="2141533"/>
                  <a:pt x="42647" y="1241489"/>
                  <a:pt x="8412" y="1206150"/>
                </a:cubicBezTo>
                <a:cubicBezTo>
                  <a:pt x="-25823" y="1170811"/>
                  <a:pt x="53690" y="2299455"/>
                  <a:pt x="81299" y="2147055"/>
                </a:cubicBezTo>
                <a:cubicBezTo>
                  <a:pt x="108908" y="1994655"/>
                  <a:pt x="142038" y="480593"/>
                  <a:pt x="174064" y="291750"/>
                </a:cubicBezTo>
                <a:cubicBezTo>
                  <a:pt x="206090" y="102907"/>
                  <a:pt x="193942" y="1060376"/>
                  <a:pt x="273455" y="1013994"/>
                </a:cubicBezTo>
                <a:cubicBezTo>
                  <a:pt x="352968" y="967612"/>
                  <a:pt x="645621" y="12351"/>
                  <a:pt x="690899" y="20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5B520726-4CE8-DB3F-FFD4-3BBBD3F84737}"/>
              </a:ext>
            </a:extLst>
          </p:cNvPr>
          <p:cNvSpPr/>
          <p:nvPr/>
        </p:nvSpPr>
        <p:spPr>
          <a:xfrm>
            <a:off x="1057556" y="8155508"/>
            <a:ext cx="864086" cy="2713519"/>
          </a:xfrm>
          <a:custGeom>
            <a:avLst/>
            <a:gdLst>
              <a:gd name="connsiteX0" fmla="*/ 864009 w 864086"/>
              <a:gd name="connsiteY0" fmla="*/ 498162 h 2713519"/>
              <a:gd name="connsiteX1" fmla="*/ 572461 w 864086"/>
              <a:gd name="connsiteY1" fmla="*/ 1346301 h 2713519"/>
              <a:gd name="connsiteX2" fmla="*/ 201401 w 864086"/>
              <a:gd name="connsiteY2" fmla="*/ 2645014 h 2713519"/>
              <a:gd name="connsiteX3" fmla="*/ 294166 w 864086"/>
              <a:gd name="connsiteY3" fmla="*/ 2101675 h 2713519"/>
              <a:gd name="connsiteX4" fmla="*/ 2618 w 864086"/>
              <a:gd name="connsiteY4" fmla="*/ 2631762 h 2713519"/>
              <a:gd name="connsiteX5" fmla="*/ 492948 w 864086"/>
              <a:gd name="connsiteY5" fmla="*/ 7831 h 2713519"/>
              <a:gd name="connsiteX6" fmla="*/ 254409 w 864086"/>
              <a:gd name="connsiteY6" fmla="*/ 1770370 h 2713519"/>
              <a:gd name="connsiteX7" fmla="*/ 572461 w 864086"/>
              <a:gd name="connsiteY7" fmla="*/ 180109 h 2713519"/>
              <a:gd name="connsiteX8" fmla="*/ 347174 w 864086"/>
              <a:gd name="connsiteY8" fmla="*/ 1531831 h 2713519"/>
              <a:gd name="connsiteX9" fmla="*/ 532705 w 864086"/>
              <a:gd name="connsiteY9" fmla="*/ 670440 h 2713519"/>
              <a:gd name="connsiteX10" fmla="*/ 545957 w 864086"/>
              <a:gd name="connsiteY10" fmla="*/ 1227031 h 2713519"/>
              <a:gd name="connsiteX11" fmla="*/ 864009 w 864086"/>
              <a:gd name="connsiteY11" fmla="*/ 498162 h 271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4086" h="2713519">
                <a:moveTo>
                  <a:pt x="864009" y="498162"/>
                </a:moveTo>
                <a:cubicBezTo>
                  <a:pt x="868426" y="518040"/>
                  <a:pt x="682896" y="988492"/>
                  <a:pt x="572461" y="1346301"/>
                </a:cubicBezTo>
                <a:cubicBezTo>
                  <a:pt x="462026" y="1704110"/>
                  <a:pt x="247783" y="2519118"/>
                  <a:pt x="201401" y="2645014"/>
                </a:cubicBezTo>
                <a:cubicBezTo>
                  <a:pt x="155018" y="2770910"/>
                  <a:pt x="327296" y="2103884"/>
                  <a:pt x="294166" y="2101675"/>
                </a:cubicBezTo>
                <a:cubicBezTo>
                  <a:pt x="261036" y="2099466"/>
                  <a:pt x="-30512" y="2980736"/>
                  <a:pt x="2618" y="2631762"/>
                </a:cubicBezTo>
                <a:cubicBezTo>
                  <a:pt x="35748" y="2282788"/>
                  <a:pt x="450983" y="151396"/>
                  <a:pt x="492948" y="7831"/>
                </a:cubicBezTo>
                <a:cubicBezTo>
                  <a:pt x="534913" y="-135734"/>
                  <a:pt x="241157" y="1741657"/>
                  <a:pt x="254409" y="1770370"/>
                </a:cubicBezTo>
                <a:cubicBezTo>
                  <a:pt x="267661" y="1799083"/>
                  <a:pt x="557000" y="219865"/>
                  <a:pt x="572461" y="180109"/>
                </a:cubicBezTo>
                <a:cubicBezTo>
                  <a:pt x="587922" y="140353"/>
                  <a:pt x="353800" y="1450109"/>
                  <a:pt x="347174" y="1531831"/>
                </a:cubicBezTo>
                <a:cubicBezTo>
                  <a:pt x="340548" y="1613553"/>
                  <a:pt x="499575" y="721240"/>
                  <a:pt x="532705" y="670440"/>
                </a:cubicBezTo>
                <a:cubicBezTo>
                  <a:pt x="565835" y="619640"/>
                  <a:pt x="484113" y="1251327"/>
                  <a:pt x="545957" y="1227031"/>
                </a:cubicBezTo>
                <a:cubicBezTo>
                  <a:pt x="607800" y="1202735"/>
                  <a:pt x="859592" y="478284"/>
                  <a:pt x="864009" y="49816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3187DD80-FEAA-7E9D-8B32-3D9C0BB031CF}"/>
              </a:ext>
            </a:extLst>
          </p:cNvPr>
          <p:cNvSpPr/>
          <p:nvPr/>
        </p:nvSpPr>
        <p:spPr>
          <a:xfrm>
            <a:off x="5331000" y="5568047"/>
            <a:ext cx="2289817" cy="748107"/>
          </a:xfrm>
          <a:custGeom>
            <a:avLst/>
            <a:gdLst>
              <a:gd name="connsiteX0" fmla="*/ 19933 w 2289817"/>
              <a:gd name="connsiteY0" fmla="*/ 426353 h 748107"/>
              <a:gd name="connsiteX1" fmla="*/ 1323800 w 2289817"/>
              <a:gd name="connsiteY1" fmla="*/ 189286 h 748107"/>
              <a:gd name="connsiteX2" fmla="*/ 1306867 w 2289817"/>
              <a:gd name="connsiteY2" fmla="*/ 3020 h 748107"/>
              <a:gd name="connsiteX3" fmla="*/ 2289000 w 2289817"/>
              <a:gd name="connsiteY3" fmla="*/ 341686 h 748107"/>
              <a:gd name="connsiteX4" fmla="*/ 1459267 w 2289817"/>
              <a:gd name="connsiteY4" fmla="*/ 409420 h 748107"/>
              <a:gd name="connsiteX5" fmla="*/ 595667 w 2289817"/>
              <a:gd name="connsiteY5" fmla="*/ 748086 h 748107"/>
              <a:gd name="connsiteX6" fmla="*/ 19933 w 2289817"/>
              <a:gd name="connsiteY6" fmla="*/ 426353 h 748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9817" h="748107">
                <a:moveTo>
                  <a:pt x="19933" y="426353"/>
                </a:moveTo>
                <a:cubicBezTo>
                  <a:pt x="141288" y="333220"/>
                  <a:pt x="1109311" y="259841"/>
                  <a:pt x="1323800" y="189286"/>
                </a:cubicBezTo>
                <a:cubicBezTo>
                  <a:pt x="1538289" y="118731"/>
                  <a:pt x="1146000" y="-22380"/>
                  <a:pt x="1306867" y="3020"/>
                </a:cubicBezTo>
                <a:cubicBezTo>
                  <a:pt x="1467734" y="28420"/>
                  <a:pt x="2263600" y="273953"/>
                  <a:pt x="2289000" y="341686"/>
                </a:cubicBezTo>
                <a:cubicBezTo>
                  <a:pt x="2314400" y="409419"/>
                  <a:pt x="1741489" y="341687"/>
                  <a:pt x="1459267" y="409420"/>
                </a:cubicBezTo>
                <a:cubicBezTo>
                  <a:pt x="1177045" y="477153"/>
                  <a:pt x="829911" y="750908"/>
                  <a:pt x="595667" y="748086"/>
                </a:cubicBezTo>
                <a:cubicBezTo>
                  <a:pt x="361423" y="745264"/>
                  <a:pt x="-101422" y="519486"/>
                  <a:pt x="19933" y="426353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9EC2CB8F-7D2C-85F9-3F5B-EFB44E09A28C}"/>
              </a:ext>
            </a:extLst>
          </p:cNvPr>
          <p:cNvSpPr/>
          <p:nvPr/>
        </p:nvSpPr>
        <p:spPr>
          <a:xfrm>
            <a:off x="2655665" y="6751852"/>
            <a:ext cx="2884433" cy="5851931"/>
          </a:xfrm>
          <a:custGeom>
            <a:avLst/>
            <a:gdLst>
              <a:gd name="connsiteX0" fmla="*/ 477002 w 2884433"/>
              <a:gd name="connsiteY0" fmla="*/ 173881 h 5851931"/>
              <a:gd name="connsiteX1" fmla="*/ 527802 w 2884433"/>
              <a:gd name="connsiteY1" fmla="*/ 258548 h 5851931"/>
              <a:gd name="connsiteX2" fmla="*/ 341535 w 2884433"/>
              <a:gd name="connsiteY2" fmla="*/ 1545481 h 5851931"/>
              <a:gd name="connsiteX3" fmla="*/ 2868 w 2884433"/>
              <a:gd name="connsiteY3" fmla="*/ 2307481 h 5851931"/>
              <a:gd name="connsiteX4" fmla="*/ 172202 w 2884433"/>
              <a:gd name="connsiteY4" fmla="*/ 1867215 h 5851931"/>
              <a:gd name="connsiteX5" fmla="*/ 53668 w 2884433"/>
              <a:gd name="connsiteY5" fmla="*/ 3120281 h 5851931"/>
              <a:gd name="connsiteX6" fmla="*/ 477002 w 2884433"/>
              <a:gd name="connsiteY6" fmla="*/ 4525748 h 5851931"/>
              <a:gd name="connsiteX7" fmla="*/ 341535 w 2884433"/>
              <a:gd name="connsiteY7" fmla="*/ 4407215 h 5851931"/>
              <a:gd name="connsiteX8" fmla="*/ 1069668 w 2884433"/>
              <a:gd name="connsiteY8" fmla="*/ 5728015 h 5851931"/>
              <a:gd name="connsiteX9" fmla="*/ 866468 w 2884433"/>
              <a:gd name="connsiteY9" fmla="*/ 5795748 h 5851931"/>
              <a:gd name="connsiteX10" fmla="*/ 2034868 w 2884433"/>
              <a:gd name="connsiteY10" fmla="*/ 5457081 h 5851931"/>
              <a:gd name="connsiteX11" fmla="*/ 2881535 w 2884433"/>
              <a:gd name="connsiteY11" fmla="*/ 2070415 h 5851931"/>
              <a:gd name="connsiteX12" fmla="*/ 1747002 w 2884433"/>
              <a:gd name="connsiteY12" fmla="*/ 3560548 h 5851931"/>
              <a:gd name="connsiteX13" fmla="*/ 1493002 w 2884433"/>
              <a:gd name="connsiteY13" fmla="*/ 2172015 h 5851931"/>
              <a:gd name="connsiteX14" fmla="*/ 1222068 w 2884433"/>
              <a:gd name="connsiteY14" fmla="*/ 1613215 h 5851931"/>
              <a:gd name="connsiteX15" fmla="*/ 1103535 w 2884433"/>
              <a:gd name="connsiteY15" fmla="*/ 2172015 h 5851931"/>
              <a:gd name="connsiteX16" fmla="*/ 477002 w 2884433"/>
              <a:gd name="connsiteY16" fmla="*/ 173881 h 5851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84433" h="5851931">
                <a:moveTo>
                  <a:pt x="477002" y="173881"/>
                </a:moveTo>
                <a:cubicBezTo>
                  <a:pt x="381046" y="-145030"/>
                  <a:pt x="550380" y="29948"/>
                  <a:pt x="527802" y="258548"/>
                </a:cubicBezTo>
                <a:cubicBezTo>
                  <a:pt x="505224" y="487148"/>
                  <a:pt x="429024" y="1203992"/>
                  <a:pt x="341535" y="1545481"/>
                </a:cubicBezTo>
                <a:cubicBezTo>
                  <a:pt x="254046" y="1886970"/>
                  <a:pt x="31090" y="2253859"/>
                  <a:pt x="2868" y="2307481"/>
                </a:cubicBezTo>
                <a:cubicBezTo>
                  <a:pt x="-25354" y="2361103"/>
                  <a:pt x="163735" y="1731748"/>
                  <a:pt x="172202" y="1867215"/>
                </a:cubicBezTo>
                <a:cubicBezTo>
                  <a:pt x="180669" y="2002682"/>
                  <a:pt x="2868" y="2677192"/>
                  <a:pt x="53668" y="3120281"/>
                </a:cubicBezTo>
                <a:cubicBezTo>
                  <a:pt x="104468" y="3563370"/>
                  <a:pt x="429024" y="4311259"/>
                  <a:pt x="477002" y="4525748"/>
                </a:cubicBezTo>
                <a:cubicBezTo>
                  <a:pt x="524980" y="4740237"/>
                  <a:pt x="242757" y="4206837"/>
                  <a:pt x="341535" y="4407215"/>
                </a:cubicBezTo>
                <a:cubicBezTo>
                  <a:pt x="440313" y="4607593"/>
                  <a:pt x="982179" y="5496593"/>
                  <a:pt x="1069668" y="5728015"/>
                </a:cubicBezTo>
                <a:cubicBezTo>
                  <a:pt x="1157157" y="5959437"/>
                  <a:pt x="866468" y="5795748"/>
                  <a:pt x="866468" y="5795748"/>
                </a:cubicBezTo>
                <a:cubicBezTo>
                  <a:pt x="1027335" y="5750592"/>
                  <a:pt x="1699024" y="6077970"/>
                  <a:pt x="2034868" y="5457081"/>
                </a:cubicBezTo>
                <a:cubicBezTo>
                  <a:pt x="2370712" y="4836192"/>
                  <a:pt x="2929513" y="2386504"/>
                  <a:pt x="2881535" y="2070415"/>
                </a:cubicBezTo>
                <a:cubicBezTo>
                  <a:pt x="2833557" y="1754326"/>
                  <a:pt x="1978424" y="3543615"/>
                  <a:pt x="1747002" y="3560548"/>
                </a:cubicBezTo>
                <a:cubicBezTo>
                  <a:pt x="1515580" y="3577481"/>
                  <a:pt x="1580491" y="2496570"/>
                  <a:pt x="1493002" y="2172015"/>
                </a:cubicBezTo>
                <a:cubicBezTo>
                  <a:pt x="1405513" y="1847460"/>
                  <a:pt x="1286979" y="1613215"/>
                  <a:pt x="1222068" y="1613215"/>
                </a:cubicBezTo>
                <a:cubicBezTo>
                  <a:pt x="1157157" y="1613215"/>
                  <a:pt x="1224890" y="2409082"/>
                  <a:pt x="1103535" y="2172015"/>
                </a:cubicBezTo>
                <a:cubicBezTo>
                  <a:pt x="982180" y="1934948"/>
                  <a:pt x="572958" y="492792"/>
                  <a:pt x="477002" y="17388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332ADEFD-B2F7-FAE2-DA9B-0D50A265F2D0}"/>
              </a:ext>
            </a:extLst>
          </p:cNvPr>
          <p:cNvSpPr/>
          <p:nvPr/>
        </p:nvSpPr>
        <p:spPr>
          <a:xfrm>
            <a:off x="3026278" y="6050713"/>
            <a:ext cx="3379898" cy="6630774"/>
          </a:xfrm>
          <a:custGeom>
            <a:avLst/>
            <a:gdLst>
              <a:gd name="connsiteX0" fmla="*/ 512789 w 3379898"/>
              <a:gd name="connsiteY0" fmla="*/ 1027420 h 6630774"/>
              <a:gd name="connsiteX1" fmla="*/ 1630389 w 3379898"/>
              <a:gd name="connsiteY1" fmla="*/ 1129020 h 6630774"/>
              <a:gd name="connsiteX2" fmla="*/ 1782789 w 3379898"/>
              <a:gd name="connsiteY2" fmla="*/ 451687 h 6630774"/>
              <a:gd name="connsiteX3" fmla="*/ 1562655 w 3379898"/>
              <a:gd name="connsiteY3" fmla="*/ 1332220 h 6630774"/>
              <a:gd name="connsiteX4" fmla="*/ 2273855 w 3379898"/>
              <a:gd name="connsiteY4" fmla="*/ 231554 h 6630774"/>
              <a:gd name="connsiteX5" fmla="*/ 2172255 w 3379898"/>
              <a:gd name="connsiteY5" fmla="*/ 519420 h 6630774"/>
              <a:gd name="connsiteX6" fmla="*/ 3374522 w 3379898"/>
              <a:gd name="connsiteY6" fmla="*/ 62220 h 6630774"/>
              <a:gd name="connsiteX7" fmla="*/ 2595589 w 3379898"/>
              <a:gd name="connsiteY7" fmla="*/ 2145020 h 6630774"/>
              <a:gd name="connsiteX8" fmla="*/ 2138389 w 3379898"/>
              <a:gd name="connsiteY8" fmla="*/ 4871287 h 6630774"/>
              <a:gd name="connsiteX9" fmla="*/ 1715055 w 3379898"/>
              <a:gd name="connsiteY9" fmla="*/ 6564620 h 6630774"/>
              <a:gd name="connsiteX10" fmla="*/ 1630389 w 3379898"/>
              <a:gd name="connsiteY10" fmla="*/ 5921154 h 6630774"/>
              <a:gd name="connsiteX11" fmla="*/ 38655 w 3379898"/>
              <a:gd name="connsiteY11" fmla="*/ 2602220 h 6630774"/>
              <a:gd name="connsiteX12" fmla="*/ 495855 w 3379898"/>
              <a:gd name="connsiteY12" fmla="*/ 3161020 h 6630774"/>
              <a:gd name="connsiteX13" fmla="*/ 512789 w 3379898"/>
              <a:gd name="connsiteY13" fmla="*/ 1027420 h 6630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79898" h="6630774">
                <a:moveTo>
                  <a:pt x="512789" y="1027420"/>
                </a:moveTo>
                <a:cubicBezTo>
                  <a:pt x="701878" y="688753"/>
                  <a:pt x="1418722" y="1224975"/>
                  <a:pt x="1630389" y="1129020"/>
                </a:cubicBezTo>
                <a:cubicBezTo>
                  <a:pt x="1842056" y="1033065"/>
                  <a:pt x="1794078" y="417820"/>
                  <a:pt x="1782789" y="451687"/>
                </a:cubicBezTo>
                <a:cubicBezTo>
                  <a:pt x="1771500" y="485554"/>
                  <a:pt x="1480811" y="1368909"/>
                  <a:pt x="1562655" y="1332220"/>
                </a:cubicBezTo>
                <a:cubicBezTo>
                  <a:pt x="1644499" y="1295531"/>
                  <a:pt x="2172255" y="367021"/>
                  <a:pt x="2273855" y="231554"/>
                </a:cubicBezTo>
                <a:cubicBezTo>
                  <a:pt x="2375455" y="96087"/>
                  <a:pt x="1988811" y="547642"/>
                  <a:pt x="2172255" y="519420"/>
                </a:cubicBezTo>
                <a:cubicBezTo>
                  <a:pt x="2355699" y="491198"/>
                  <a:pt x="3303966" y="-208713"/>
                  <a:pt x="3374522" y="62220"/>
                </a:cubicBezTo>
                <a:cubicBezTo>
                  <a:pt x="3445078" y="333153"/>
                  <a:pt x="2801611" y="1343509"/>
                  <a:pt x="2595589" y="2145020"/>
                </a:cubicBezTo>
                <a:cubicBezTo>
                  <a:pt x="2389567" y="2946531"/>
                  <a:pt x="2285145" y="4134687"/>
                  <a:pt x="2138389" y="4871287"/>
                </a:cubicBezTo>
                <a:cubicBezTo>
                  <a:pt x="1991633" y="5607887"/>
                  <a:pt x="1799722" y="6389642"/>
                  <a:pt x="1715055" y="6564620"/>
                </a:cubicBezTo>
                <a:cubicBezTo>
                  <a:pt x="1630388" y="6739598"/>
                  <a:pt x="1909789" y="6581554"/>
                  <a:pt x="1630389" y="5921154"/>
                </a:cubicBezTo>
                <a:cubicBezTo>
                  <a:pt x="1350989" y="5260754"/>
                  <a:pt x="227744" y="3062242"/>
                  <a:pt x="38655" y="2602220"/>
                </a:cubicBezTo>
                <a:cubicBezTo>
                  <a:pt x="-150434" y="2142198"/>
                  <a:pt x="411188" y="3420664"/>
                  <a:pt x="495855" y="3161020"/>
                </a:cubicBezTo>
                <a:cubicBezTo>
                  <a:pt x="580522" y="2901376"/>
                  <a:pt x="323700" y="1366087"/>
                  <a:pt x="512789" y="102742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F4FEC603-ECBF-932B-C56C-0C517F55E458}"/>
              </a:ext>
            </a:extLst>
          </p:cNvPr>
          <p:cNvSpPr/>
          <p:nvPr/>
        </p:nvSpPr>
        <p:spPr>
          <a:xfrm>
            <a:off x="6152963" y="6672759"/>
            <a:ext cx="2695726" cy="6586510"/>
          </a:xfrm>
          <a:custGeom>
            <a:avLst/>
            <a:gdLst>
              <a:gd name="connsiteX0" fmla="*/ 2330637 w 2695726"/>
              <a:gd name="connsiteY0" fmla="*/ 1743108 h 6586510"/>
              <a:gd name="connsiteX1" fmla="*/ 789704 w 2695726"/>
              <a:gd name="connsiteY1" fmla="*/ 4994308 h 6586510"/>
              <a:gd name="connsiteX2" fmla="*/ 417170 w 2695726"/>
              <a:gd name="connsiteY2" fmla="*/ 5942574 h 6586510"/>
              <a:gd name="connsiteX3" fmla="*/ 857437 w 2695726"/>
              <a:gd name="connsiteY3" fmla="*/ 5942574 h 6586510"/>
              <a:gd name="connsiteX4" fmla="*/ 10770 w 2695726"/>
              <a:gd name="connsiteY4" fmla="*/ 6586041 h 6586510"/>
              <a:gd name="connsiteX5" fmla="*/ 1568637 w 2695726"/>
              <a:gd name="connsiteY5" fmla="*/ 6044174 h 6586510"/>
              <a:gd name="connsiteX6" fmla="*/ 2652370 w 2695726"/>
              <a:gd name="connsiteY6" fmla="*/ 5908708 h 6586510"/>
              <a:gd name="connsiteX7" fmla="*/ 2483037 w 2695726"/>
              <a:gd name="connsiteY7" fmla="*/ 3944441 h 6586510"/>
              <a:gd name="connsiteX8" fmla="*/ 2499970 w 2695726"/>
              <a:gd name="connsiteY8" fmla="*/ 3808974 h 6586510"/>
              <a:gd name="connsiteX9" fmla="*/ 2347570 w 2695726"/>
              <a:gd name="connsiteY9" fmla="*/ 32841 h 6586510"/>
              <a:gd name="connsiteX10" fmla="*/ 2669304 w 2695726"/>
              <a:gd name="connsiteY10" fmla="*/ 1963241 h 6586510"/>
              <a:gd name="connsiteX11" fmla="*/ 2330637 w 2695726"/>
              <a:gd name="connsiteY11" fmla="*/ 1743108 h 658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95726" h="6586510">
                <a:moveTo>
                  <a:pt x="2330637" y="1743108"/>
                </a:moveTo>
                <a:cubicBezTo>
                  <a:pt x="2017370" y="2248286"/>
                  <a:pt x="1108615" y="4294397"/>
                  <a:pt x="789704" y="4994308"/>
                </a:cubicBezTo>
                <a:cubicBezTo>
                  <a:pt x="470793" y="5694219"/>
                  <a:pt x="405881" y="5784530"/>
                  <a:pt x="417170" y="5942574"/>
                </a:cubicBezTo>
                <a:cubicBezTo>
                  <a:pt x="428459" y="6100618"/>
                  <a:pt x="925170" y="5835330"/>
                  <a:pt x="857437" y="5942574"/>
                </a:cubicBezTo>
                <a:cubicBezTo>
                  <a:pt x="789704" y="6049819"/>
                  <a:pt x="-107763" y="6569108"/>
                  <a:pt x="10770" y="6586041"/>
                </a:cubicBezTo>
                <a:cubicBezTo>
                  <a:pt x="129303" y="6602974"/>
                  <a:pt x="1128370" y="6157063"/>
                  <a:pt x="1568637" y="6044174"/>
                </a:cubicBezTo>
                <a:cubicBezTo>
                  <a:pt x="2008904" y="5931285"/>
                  <a:pt x="2499970" y="6258663"/>
                  <a:pt x="2652370" y="5908708"/>
                </a:cubicBezTo>
                <a:cubicBezTo>
                  <a:pt x="2804770" y="5558753"/>
                  <a:pt x="2508437" y="4294397"/>
                  <a:pt x="2483037" y="3944441"/>
                </a:cubicBezTo>
                <a:cubicBezTo>
                  <a:pt x="2457637" y="3594485"/>
                  <a:pt x="2522548" y="4460907"/>
                  <a:pt x="2499970" y="3808974"/>
                </a:cubicBezTo>
                <a:cubicBezTo>
                  <a:pt x="2477392" y="3157041"/>
                  <a:pt x="2319348" y="340463"/>
                  <a:pt x="2347570" y="32841"/>
                </a:cubicBezTo>
                <a:cubicBezTo>
                  <a:pt x="2375792" y="-274781"/>
                  <a:pt x="2674948" y="1672552"/>
                  <a:pt x="2669304" y="1963241"/>
                </a:cubicBezTo>
                <a:cubicBezTo>
                  <a:pt x="2663660" y="2253930"/>
                  <a:pt x="2643904" y="1237930"/>
                  <a:pt x="2330637" y="174310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A4D6555F-2C2E-ABE0-AC71-7A134DD9D40A}"/>
              </a:ext>
            </a:extLst>
          </p:cNvPr>
          <p:cNvSpPr/>
          <p:nvPr/>
        </p:nvSpPr>
        <p:spPr>
          <a:xfrm>
            <a:off x="3346568" y="7519768"/>
            <a:ext cx="633150" cy="4475117"/>
          </a:xfrm>
          <a:custGeom>
            <a:avLst/>
            <a:gdLst>
              <a:gd name="connsiteX0" fmla="*/ 632765 w 633150"/>
              <a:gd name="connsiteY0" fmla="*/ 15565 h 4475117"/>
              <a:gd name="connsiteX1" fmla="*/ 243299 w 633150"/>
              <a:gd name="connsiteY1" fmla="*/ 1793565 h 4475117"/>
              <a:gd name="connsiteX2" fmla="*/ 480365 w 633150"/>
              <a:gd name="connsiteY2" fmla="*/ 4401299 h 4475117"/>
              <a:gd name="connsiteX3" fmla="*/ 429565 w 633150"/>
              <a:gd name="connsiteY3" fmla="*/ 3554632 h 4475117"/>
              <a:gd name="connsiteX4" fmla="*/ 6232 w 633150"/>
              <a:gd name="connsiteY4" fmla="*/ 1421032 h 4475117"/>
              <a:gd name="connsiteX5" fmla="*/ 175565 w 633150"/>
              <a:gd name="connsiteY5" fmla="*/ 1929032 h 4475117"/>
              <a:gd name="connsiteX6" fmla="*/ 158632 w 633150"/>
              <a:gd name="connsiteY6" fmla="*/ 980765 h 4475117"/>
              <a:gd name="connsiteX7" fmla="*/ 632765 w 633150"/>
              <a:gd name="connsiteY7" fmla="*/ 15565 h 447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3150" h="4475117">
                <a:moveTo>
                  <a:pt x="632765" y="15565"/>
                </a:moveTo>
                <a:cubicBezTo>
                  <a:pt x="646876" y="151032"/>
                  <a:pt x="268699" y="1062609"/>
                  <a:pt x="243299" y="1793565"/>
                </a:cubicBezTo>
                <a:cubicBezTo>
                  <a:pt x="217899" y="2524521"/>
                  <a:pt x="449321" y="4107788"/>
                  <a:pt x="480365" y="4401299"/>
                </a:cubicBezTo>
                <a:cubicBezTo>
                  <a:pt x="511409" y="4694810"/>
                  <a:pt x="508587" y="4051343"/>
                  <a:pt x="429565" y="3554632"/>
                </a:cubicBezTo>
                <a:cubicBezTo>
                  <a:pt x="350543" y="3057921"/>
                  <a:pt x="48565" y="1691965"/>
                  <a:pt x="6232" y="1421032"/>
                </a:cubicBezTo>
                <a:cubicBezTo>
                  <a:pt x="-36101" y="1150099"/>
                  <a:pt x="150165" y="2002410"/>
                  <a:pt x="175565" y="1929032"/>
                </a:cubicBezTo>
                <a:cubicBezTo>
                  <a:pt x="200965" y="1855654"/>
                  <a:pt x="76788" y="1296854"/>
                  <a:pt x="158632" y="980765"/>
                </a:cubicBezTo>
                <a:cubicBezTo>
                  <a:pt x="240476" y="664676"/>
                  <a:pt x="618654" y="-119902"/>
                  <a:pt x="632765" y="1556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77791A5E-0675-5404-6673-555CA823E353}"/>
              </a:ext>
            </a:extLst>
          </p:cNvPr>
          <p:cNvSpPr/>
          <p:nvPr/>
        </p:nvSpPr>
        <p:spPr>
          <a:xfrm>
            <a:off x="6918863" y="9447011"/>
            <a:ext cx="2124114" cy="3286947"/>
          </a:xfrm>
          <a:custGeom>
            <a:avLst/>
            <a:gdLst>
              <a:gd name="connsiteX0" fmla="*/ 1971137 w 2124114"/>
              <a:gd name="connsiteY0" fmla="*/ 1789 h 3286947"/>
              <a:gd name="connsiteX1" fmla="*/ 921270 w 2124114"/>
              <a:gd name="connsiteY1" fmla="*/ 1305656 h 3286947"/>
              <a:gd name="connsiteX2" fmla="*/ 1310737 w 2124114"/>
              <a:gd name="connsiteY2" fmla="*/ 1458056 h 3286947"/>
              <a:gd name="connsiteX3" fmla="*/ 616470 w 2124114"/>
              <a:gd name="connsiteY3" fmla="*/ 2220056 h 3286947"/>
              <a:gd name="connsiteX4" fmla="*/ 1751004 w 2124114"/>
              <a:gd name="connsiteY4" fmla="*/ 1305656 h 3286947"/>
              <a:gd name="connsiteX5" fmla="*/ 430204 w 2124114"/>
              <a:gd name="connsiteY5" fmla="*/ 2592589 h 3286947"/>
              <a:gd name="connsiteX6" fmla="*/ 1412337 w 2124114"/>
              <a:gd name="connsiteY6" fmla="*/ 2169256 h 3286947"/>
              <a:gd name="connsiteX7" fmla="*/ 6870 w 2124114"/>
              <a:gd name="connsiteY7" fmla="*/ 3286856 h 3286947"/>
              <a:gd name="connsiteX8" fmla="*/ 2123537 w 2124114"/>
              <a:gd name="connsiteY8" fmla="*/ 2236989 h 3286947"/>
              <a:gd name="connsiteX9" fmla="*/ 227004 w 2124114"/>
              <a:gd name="connsiteY9" fmla="*/ 3168322 h 3286947"/>
              <a:gd name="connsiteX10" fmla="*/ 853537 w 2124114"/>
              <a:gd name="connsiteY10" fmla="*/ 2287789 h 3286947"/>
              <a:gd name="connsiteX11" fmla="*/ 751937 w 2124114"/>
              <a:gd name="connsiteY11" fmla="*/ 2270856 h 3286947"/>
              <a:gd name="connsiteX12" fmla="*/ 1107537 w 2124114"/>
              <a:gd name="connsiteY12" fmla="*/ 1356456 h 3286947"/>
              <a:gd name="connsiteX13" fmla="*/ 887404 w 2124114"/>
              <a:gd name="connsiteY13" fmla="*/ 1474989 h 3286947"/>
              <a:gd name="connsiteX14" fmla="*/ 1141404 w 2124114"/>
              <a:gd name="connsiteY14" fmla="*/ 797656 h 3286947"/>
              <a:gd name="connsiteX15" fmla="*/ 870470 w 2124114"/>
              <a:gd name="connsiteY15" fmla="*/ 1017789 h 3286947"/>
              <a:gd name="connsiteX16" fmla="*/ 1971137 w 2124114"/>
              <a:gd name="connsiteY16" fmla="*/ 1789 h 3286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24114" h="3286947">
                <a:moveTo>
                  <a:pt x="1971137" y="1789"/>
                </a:moveTo>
                <a:cubicBezTo>
                  <a:pt x="1979604" y="49767"/>
                  <a:pt x="1031337" y="1062945"/>
                  <a:pt x="921270" y="1305656"/>
                </a:cubicBezTo>
                <a:cubicBezTo>
                  <a:pt x="811203" y="1548367"/>
                  <a:pt x="1361537" y="1305656"/>
                  <a:pt x="1310737" y="1458056"/>
                </a:cubicBezTo>
                <a:cubicBezTo>
                  <a:pt x="1259937" y="1610456"/>
                  <a:pt x="543092" y="2245456"/>
                  <a:pt x="616470" y="2220056"/>
                </a:cubicBezTo>
                <a:cubicBezTo>
                  <a:pt x="689848" y="2194656"/>
                  <a:pt x="1782048" y="1243567"/>
                  <a:pt x="1751004" y="1305656"/>
                </a:cubicBezTo>
                <a:cubicBezTo>
                  <a:pt x="1719960" y="1367745"/>
                  <a:pt x="486648" y="2448656"/>
                  <a:pt x="430204" y="2592589"/>
                </a:cubicBezTo>
                <a:cubicBezTo>
                  <a:pt x="373759" y="2736522"/>
                  <a:pt x="1482893" y="2053545"/>
                  <a:pt x="1412337" y="2169256"/>
                </a:cubicBezTo>
                <a:cubicBezTo>
                  <a:pt x="1341781" y="2284967"/>
                  <a:pt x="-111663" y="3275567"/>
                  <a:pt x="6870" y="3286856"/>
                </a:cubicBezTo>
                <a:cubicBezTo>
                  <a:pt x="125403" y="3298145"/>
                  <a:pt x="2086848" y="2256745"/>
                  <a:pt x="2123537" y="2236989"/>
                </a:cubicBezTo>
                <a:cubicBezTo>
                  <a:pt x="2160226" y="2217233"/>
                  <a:pt x="438671" y="3159855"/>
                  <a:pt x="227004" y="3168322"/>
                </a:cubicBezTo>
                <a:cubicBezTo>
                  <a:pt x="15337" y="3176789"/>
                  <a:pt x="766048" y="2437367"/>
                  <a:pt x="853537" y="2287789"/>
                </a:cubicBezTo>
                <a:cubicBezTo>
                  <a:pt x="941026" y="2138211"/>
                  <a:pt x="709604" y="2426078"/>
                  <a:pt x="751937" y="2270856"/>
                </a:cubicBezTo>
                <a:cubicBezTo>
                  <a:pt x="794270" y="2115634"/>
                  <a:pt x="1084959" y="1489100"/>
                  <a:pt x="1107537" y="1356456"/>
                </a:cubicBezTo>
                <a:cubicBezTo>
                  <a:pt x="1130115" y="1223812"/>
                  <a:pt x="881760" y="1568122"/>
                  <a:pt x="887404" y="1474989"/>
                </a:cubicBezTo>
                <a:cubicBezTo>
                  <a:pt x="893048" y="1381856"/>
                  <a:pt x="1144226" y="873856"/>
                  <a:pt x="1141404" y="797656"/>
                </a:cubicBezTo>
                <a:cubicBezTo>
                  <a:pt x="1138582" y="721456"/>
                  <a:pt x="732181" y="1150434"/>
                  <a:pt x="870470" y="1017789"/>
                </a:cubicBezTo>
                <a:cubicBezTo>
                  <a:pt x="1008759" y="885145"/>
                  <a:pt x="1962670" y="-46189"/>
                  <a:pt x="1971137" y="178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3BD06A09-337B-2C9F-E65C-8CEF9F9CA3F0}"/>
              </a:ext>
            </a:extLst>
          </p:cNvPr>
          <p:cNvSpPr/>
          <p:nvPr/>
        </p:nvSpPr>
        <p:spPr>
          <a:xfrm>
            <a:off x="3556776" y="6743484"/>
            <a:ext cx="2210952" cy="5509187"/>
          </a:xfrm>
          <a:custGeom>
            <a:avLst/>
            <a:gdLst>
              <a:gd name="connsiteX0" fmla="*/ 2200557 w 2210952"/>
              <a:gd name="connsiteY0" fmla="*/ 12916 h 5509187"/>
              <a:gd name="connsiteX1" fmla="*/ 50024 w 2210952"/>
              <a:gd name="connsiteY1" fmla="*/ 1435316 h 5509187"/>
              <a:gd name="connsiteX2" fmla="*/ 1252291 w 2210952"/>
              <a:gd name="connsiteY2" fmla="*/ 978116 h 5509187"/>
              <a:gd name="connsiteX3" fmla="*/ 16157 w 2210952"/>
              <a:gd name="connsiteY3" fmla="*/ 2011049 h 5509187"/>
              <a:gd name="connsiteX4" fmla="*/ 524157 w 2210952"/>
              <a:gd name="connsiteY4" fmla="*/ 1909449 h 5509187"/>
              <a:gd name="connsiteX5" fmla="*/ 185491 w 2210952"/>
              <a:gd name="connsiteY5" fmla="*/ 2265049 h 5509187"/>
              <a:gd name="connsiteX6" fmla="*/ 490291 w 2210952"/>
              <a:gd name="connsiteY6" fmla="*/ 4313983 h 5509187"/>
              <a:gd name="connsiteX7" fmla="*/ 253224 w 2210952"/>
              <a:gd name="connsiteY7" fmla="*/ 3467316 h 5509187"/>
              <a:gd name="connsiteX8" fmla="*/ 812024 w 2210952"/>
              <a:gd name="connsiteY8" fmla="*/ 5499316 h 5509187"/>
              <a:gd name="connsiteX9" fmla="*/ 761224 w 2210952"/>
              <a:gd name="connsiteY9" fmla="*/ 4144649 h 5509187"/>
              <a:gd name="connsiteX10" fmla="*/ 998291 w 2210952"/>
              <a:gd name="connsiteY10" fmla="*/ 1977183 h 5509187"/>
              <a:gd name="connsiteX11" fmla="*/ 456424 w 2210952"/>
              <a:gd name="connsiteY11" fmla="*/ 3992249 h 5509187"/>
              <a:gd name="connsiteX12" fmla="*/ 608824 w 2210952"/>
              <a:gd name="connsiteY12" fmla="*/ 961183 h 5509187"/>
              <a:gd name="connsiteX13" fmla="*/ 625757 w 2210952"/>
              <a:gd name="connsiteY13" fmla="*/ 1367583 h 5509187"/>
              <a:gd name="connsiteX14" fmla="*/ 1167624 w 2210952"/>
              <a:gd name="connsiteY14" fmla="*/ 622516 h 5509187"/>
              <a:gd name="connsiteX15" fmla="*/ 879757 w 2210952"/>
              <a:gd name="connsiteY15" fmla="*/ 724116 h 5509187"/>
              <a:gd name="connsiteX16" fmla="*/ 2200557 w 2210952"/>
              <a:gd name="connsiteY16" fmla="*/ 12916 h 550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10952" h="5509187">
                <a:moveTo>
                  <a:pt x="2200557" y="12916"/>
                </a:moveTo>
                <a:cubicBezTo>
                  <a:pt x="2062268" y="131449"/>
                  <a:pt x="208068" y="1274449"/>
                  <a:pt x="50024" y="1435316"/>
                </a:cubicBezTo>
                <a:cubicBezTo>
                  <a:pt x="-108020" y="1596183"/>
                  <a:pt x="1257935" y="882161"/>
                  <a:pt x="1252291" y="978116"/>
                </a:cubicBezTo>
                <a:cubicBezTo>
                  <a:pt x="1246646" y="1074072"/>
                  <a:pt x="137513" y="1855827"/>
                  <a:pt x="16157" y="2011049"/>
                </a:cubicBezTo>
                <a:cubicBezTo>
                  <a:pt x="-105199" y="2166271"/>
                  <a:pt x="495935" y="1867116"/>
                  <a:pt x="524157" y="1909449"/>
                </a:cubicBezTo>
                <a:cubicBezTo>
                  <a:pt x="552379" y="1951782"/>
                  <a:pt x="191135" y="1864293"/>
                  <a:pt x="185491" y="2265049"/>
                </a:cubicBezTo>
                <a:cubicBezTo>
                  <a:pt x="179847" y="2665805"/>
                  <a:pt x="479002" y="4113605"/>
                  <a:pt x="490291" y="4313983"/>
                </a:cubicBezTo>
                <a:cubicBezTo>
                  <a:pt x="501580" y="4514361"/>
                  <a:pt x="199602" y="3269761"/>
                  <a:pt x="253224" y="3467316"/>
                </a:cubicBezTo>
                <a:cubicBezTo>
                  <a:pt x="306846" y="3664871"/>
                  <a:pt x="727357" y="5386427"/>
                  <a:pt x="812024" y="5499316"/>
                </a:cubicBezTo>
                <a:cubicBezTo>
                  <a:pt x="896691" y="5612205"/>
                  <a:pt x="730180" y="4731671"/>
                  <a:pt x="761224" y="4144649"/>
                </a:cubicBezTo>
                <a:cubicBezTo>
                  <a:pt x="792268" y="3557627"/>
                  <a:pt x="1049091" y="2002583"/>
                  <a:pt x="998291" y="1977183"/>
                </a:cubicBezTo>
                <a:cubicBezTo>
                  <a:pt x="947491" y="1951783"/>
                  <a:pt x="521335" y="4161582"/>
                  <a:pt x="456424" y="3992249"/>
                </a:cubicBezTo>
                <a:cubicBezTo>
                  <a:pt x="391513" y="3822916"/>
                  <a:pt x="580602" y="1398627"/>
                  <a:pt x="608824" y="961183"/>
                </a:cubicBezTo>
                <a:cubicBezTo>
                  <a:pt x="637046" y="523739"/>
                  <a:pt x="532624" y="1424027"/>
                  <a:pt x="625757" y="1367583"/>
                </a:cubicBezTo>
                <a:cubicBezTo>
                  <a:pt x="718890" y="1311139"/>
                  <a:pt x="1125291" y="729760"/>
                  <a:pt x="1167624" y="622516"/>
                </a:cubicBezTo>
                <a:cubicBezTo>
                  <a:pt x="1209957" y="515272"/>
                  <a:pt x="704779" y="820072"/>
                  <a:pt x="879757" y="724116"/>
                </a:cubicBezTo>
                <a:cubicBezTo>
                  <a:pt x="1054735" y="628161"/>
                  <a:pt x="2338846" y="-105617"/>
                  <a:pt x="2200557" y="12916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6849F161-B084-53D8-A349-70B1FEFCC877}"/>
              </a:ext>
            </a:extLst>
          </p:cNvPr>
          <p:cNvSpPr/>
          <p:nvPr/>
        </p:nvSpPr>
        <p:spPr>
          <a:xfrm>
            <a:off x="2356208" y="6687869"/>
            <a:ext cx="768696" cy="5606921"/>
          </a:xfrm>
          <a:custGeom>
            <a:avLst/>
            <a:gdLst>
              <a:gd name="connsiteX0" fmla="*/ 640992 w 768696"/>
              <a:gd name="connsiteY0" fmla="*/ 17731 h 5606921"/>
              <a:gd name="connsiteX1" fmla="*/ 183792 w 768696"/>
              <a:gd name="connsiteY1" fmla="*/ 2219064 h 5606921"/>
              <a:gd name="connsiteX2" fmla="*/ 454725 w 768696"/>
              <a:gd name="connsiteY2" fmla="*/ 2049731 h 5606921"/>
              <a:gd name="connsiteX3" fmla="*/ 234592 w 768696"/>
              <a:gd name="connsiteY3" fmla="*/ 2473064 h 5606921"/>
              <a:gd name="connsiteX4" fmla="*/ 454725 w 768696"/>
              <a:gd name="connsiteY4" fmla="*/ 4200264 h 5606921"/>
              <a:gd name="connsiteX5" fmla="*/ 183792 w 768696"/>
              <a:gd name="connsiteY5" fmla="*/ 3607598 h 5606921"/>
              <a:gd name="connsiteX6" fmla="*/ 99125 w 768696"/>
              <a:gd name="connsiteY6" fmla="*/ 5013064 h 5606921"/>
              <a:gd name="connsiteX7" fmla="*/ 759525 w 768696"/>
              <a:gd name="connsiteY7" fmla="*/ 5605731 h 5606921"/>
              <a:gd name="connsiteX8" fmla="*/ 454725 w 768696"/>
              <a:gd name="connsiteY8" fmla="*/ 5029998 h 5606921"/>
              <a:gd name="connsiteX9" fmla="*/ 31392 w 768696"/>
              <a:gd name="connsiteY9" fmla="*/ 1931198 h 5606921"/>
              <a:gd name="connsiteX10" fmla="*/ 65259 w 768696"/>
              <a:gd name="connsiteY10" fmla="*/ 2032798 h 5606921"/>
              <a:gd name="connsiteX11" fmla="*/ 336192 w 768696"/>
              <a:gd name="connsiteY11" fmla="*/ 932131 h 5606921"/>
              <a:gd name="connsiteX12" fmla="*/ 200725 w 768696"/>
              <a:gd name="connsiteY12" fmla="*/ 1169198 h 5606921"/>
              <a:gd name="connsiteX13" fmla="*/ 640992 w 768696"/>
              <a:gd name="connsiteY13" fmla="*/ 17731 h 5606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68696" h="5606921">
                <a:moveTo>
                  <a:pt x="640992" y="17731"/>
                </a:moveTo>
                <a:cubicBezTo>
                  <a:pt x="638170" y="192709"/>
                  <a:pt x="214836" y="1880397"/>
                  <a:pt x="183792" y="2219064"/>
                </a:cubicBezTo>
                <a:cubicBezTo>
                  <a:pt x="152748" y="2557731"/>
                  <a:pt x="446258" y="2007398"/>
                  <a:pt x="454725" y="2049731"/>
                </a:cubicBezTo>
                <a:cubicBezTo>
                  <a:pt x="463192" y="2092064"/>
                  <a:pt x="234592" y="2114642"/>
                  <a:pt x="234592" y="2473064"/>
                </a:cubicBezTo>
                <a:cubicBezTo>
                  <a:pt x="234592" y="2831486"/>
                  <a:pt x="463192" y="4011175"/>
                  <a:pt x="454725" y="4200264"/>
                </a:cubicBezTo>
                <a:cubicBezTo>
                  <a:pt x="446258" y="4389353"/>
                  <a:pt x="243059" y="3472131"/>
                  <a:pt x="183792" y="3607598"/>
                </a:cubicBezTo>
                <a:cubicBezTo>
                  <a:pt x="124525" y="3743065"/>
                  <a:pt x="3169" y="4680042"/>
                  <a:pt x="99125" y="5013064"/>
                </a:cubicBezTo>
                <a:cubicBezTo>
                  <a:pt x="195080" y="5346086"/>
                  <a:pt x="700259" y="5602909"/>
                  <a:pt x="759525" y="5605731"/>
                </a:cubicBezTo>
                <a:cubicBezTo>
                  <a:pt x="818791" y="5608553"/>
                  <a:pt x="576080" y="5642420"/>
                  <a:pt x="454725" y="5029998"/>
                </a:cubicBezTo>
                <a:cubicBezTo>
                  <a:pt x="333370" y="4417576"/>
                  <a:pt x="96303" y="2430731"/>
                  <a:pt x="31392" y="1931198"/>
                </a:cubicBezTo>
                <a:cubicBezTo>
                  <a:pt x="-33519" y="1431665"/>
                  <a:pt x="14459" y="2199309"/>
                  <a:pt x="65259" y="2032798"/>
                </a:cubicBezTo>
                <a:cubicBezTo>
                  <a:pt x="116059" y="1866287"/>
                  <a:pt x="313614" y="1076064"/>
                  <a:pt x="336192" y="932131"/>
                </a:cubicBezTo>
                <a:cubicBezTo>
                  <a:pt x="358770" y="788198"/>
                  <a:pt x="152747" y="1321598"/>
                  <a:pt x="200725" y="1169198"/>
                </a:cubicBezTo>
                <a:cubicBezTo>
                  <a:pt x="248703" y="1016798"/>
                  <a:pt x="643814" y="-157247"/>
                  <a:pt x="640992" y="1773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4CDF8FF9-05EE-447B-FAC4-99A41186B0CB}"/>
              </a:ext>
            </a:extLst>
          </p:cNvPr>
          <p:cNvSpPr/>
          <p:nvPr/>
        </p:nvSpPr>
        <p:spPr>
          <a:xfrm>
            <a:off x="2655653" y="6703063"/>
            <a:ext cx="1994999" cy="6373546"/>
          </a:xfrm>
          <a:custGeom>
            <a:avLst/>
            <a:gdLst>
              <a:gd name="connsiteX0" fmla="*/ 324614 w 1994999"/>
              <a:gd name="connsiteY0" fmla="*/ 1137070 h 6373546"/>
              <a:gd name="connsiteX1" fmla="*/ 172214 w 1994999"/>
              <a:gd name="connsiteY1" fmla="*/ 3101337 h 6373546"/>
              <a:gd name="connsiteX2" fmla="*/ 1171280 w 1994999"/>
              <a:gd name="connsiteY2" fmla="*/ 5709070 h 6373546"/>
              <a:gd name="connsiteX3" fmla="*/ 1239014 w 1994999"/>
              <a:gd name="connsiteY3" fmla="*/ 6047737 h 6373546"/>
              <a:gd name="connsiteX4" fmla="*/ 1967147 w 1994999"/>
              <a:gd name="connsiteY4" fmla="*/ 5742937 h 6373546"/>
              <a:gd name="connsiteX5" fmla="*/ 1763947 w 1994999"/>
              <a:gd name="connsiteY5" fmla="*/ 6318670 h 6373546"/>
              <a:gd name="connsiteX6" fmla="*/ 1018880 w 1994999"/>
              <a:gd name="connsiteY6" fmla="*/ 6081604 h 6373546"/>
              <a:gd name="connsiteX7" fmla="*/ 273814 w 1994999"/>
              <a:gd name="connsiteY7" fmla="*/ 3948004 h 6373546"/>
              <a:gd name="connsiteX8" fmla="*/ 866480 w 1994999"/>
              <a:gd name="connsiteY8" fmla="*/ 4879337 h 6373546"/>
              <a:gd name="connsiteX9" fmla="*/ 36747 w 1994999"/>
              <a:gd name="connsiteY9" fmla="*/ 2102270 h 6373546"/>
              <a:gd name="connsiteX10" fmla="*/ 155280 w 1994999"/>
              <a:gd name="connsiteY10" fmla="*/ 2537 h 6373546"/>
              <a:gd name="connsiteX11" fmla="*/ 239947 w 1994999"/>
              <a:gd name="connsiteY11" fmla="*/ 1662004 h 6373546"/>
              <a:gd name="connsiteX12" fmla="*/ 324614 w 1994999"/>
              <a:gd name="connsiteY12" fmla="*/ 1137070 h 6373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4999" h="6373546">
                <a:moveTo>
                  <a:pt x="324614" y="1137070"/>
                </a:moveTo>
                <a:cubicBezTo>
                  <a:pt x="313325" y="1376959"/>
                  <a:pt x="31103" y="2339337"/>
                  <a:pt x="172214" y="3101337"/>
                </a:cubicBezTo>
                <a:cubicBezTo>
                  <a:pt x="313325" y="3863337"/>
                  <a:pt x="993480" y="5218003"/>
                  <a:pt x="1171280" y="5709070"/>
                </a:cubicBezTo>
                <a:cubicBezTo>
                  <a:pt x="1349080" y="6200137"/>
                  <a:pt x="1106370" y="6042093"/>
                  <a:pt x="1239014" y="6047737"/>
                </a:cubicBezTo>
                <a:cubicBezTo>
                  <a:pt x="1371659" y="6053382"/>
                  <a:pt x="1879658" y="5697782"/>
                  <a:pt x="1967147" y="5742937"/>
                </a:cubicBezTo>
                <a:cubicBezTo>
                  <a:pt x="2054636" y="5788093"/>
                  <a:pt x="1921992" y="6262226"/>
                  <a:pt x="1763947" y="6318670"/>
                </a:cubicBezTo>
                <a:cubicBezTo>
                  <a:pt x="1605903" y="6375115"/>
                  <a:pt x="1267235" y="6476715"/>
                  <a:pt x="1018880" y="6081604"/>
                </a:cubicBezTo>
                <a:cubicBezTo>
                  <a:pt x="770525" y="5686493"/>
                  <a:pt x="299214" y="4148382"/>
                  <a:pt x="273814" y="3948004"/>
                </a:cubicBezTo>
                <a:cubicBezTo>
                  <a:pt x="248414" y="3747626"/>
                  <a:pt x="905991" y="5186959"/>
                  <a:pt x="866480" y="4879337"/>
                </a:cubicBezTo>
                <a:cubicBezTo>
                  <a:pt x="826969" y="4571715"/>
                  <a:pt x="155280" y="2915070"/>
                  <a:pt x="36747" y="2102270"/>
                </a:cubicBezTo>
                <a:cubicBezTo>
                  <a:pt x="-81786" y="1289470"/>
                  <a:pt x="121413" y="75915"/>
                  <a:pt x="155280" y="2537"/>
                </a:cubicBezTo>
                <a:cubicBezTo>
                  <a:pt x="189147" y="-70841"/>
                  <a:pt x="208902" y="1470093"/>
                  <a:pt x="239947" y="1662004"/>
                </a:cubicBezTo>
                <a:cubicBezTo>
                  <a:pt x="270991" y="1853915"/>
                  <a:pt x="335903" y="897181"/>
                  <a:pt x="324614" y="113707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F35F50CD-B80F-6782-EED2-E16980F4903A}"/>
              </a:ext>
            </a:extLst>
          </p:cNvPr>
          <p:cNvSpPr/>
          <p:nvPr/>
        </p:nvSpPr>
        <p:spPr>
          <a:xfrm>
            <a:off x="5230181" y="5742953"/>
            <a:ext cx="1009778" cy="4996118"/>
          </a:xfrm>
          <a:custGeom>
            <a:avLst/>
            <a:gdLst>
              <a:gd name="connsiteX0" fmla="*/ 967419 w 1009778"/>
              <a:gd name="connsiteY0" fmla="*/ 132914 h 4996118"/>
              <a:gd name="connsiteX1" fmla="*/ 544086 w 1009778"/>
              <a:gd name="connsiteY1" fmla="*/ 1589180 h 4996118"/>
              <a:gd name="connsiteX2" fmla="*/ 561019 w 1009778"/>
              <a:gd name="connsiteY2" fmla="*/ 2063314 h 4996118"/>
              <a:gd name="connsiteX3" fmla="*/ 645686 w 1009778"/>
              <a:gd name="connsiteY3" fmla="*/ 2249580 h 4996118"/>
              <a:gd name="connsiteX4" fmla="*/ 205419 w 1009778"/>
              <a:gd name="connsiteY4" fmla="*/ 3604247 h 4996118"/>
              <a:gd name="connsiteX5" fmla="*/ 2219 w 1009778"/>
              <a:gd name="connsiteY5" fmla="*/ 4992780 h 4996118"/>
              <a:gd name="connsiteX6" fmla="*/ 323952 w 1009778"/>
              <a:gd name="connsiteY6" fmla="*/ 3959847 h 4996118"/>
              <a:gd name="connsiteX7" fmla="*/ 408619 w 1009778"/>
              <a:gd name="connsiteY7" fmla="*/ 2909980 h 4996118"/>
              <a:gd name="connsiteX8" fmla="*/ 154619 w 1009778"/>
              <a:gd name="connsiteY8" fmla="*/ 1453714 h 4996118"/>
              <a:gd name="connsiteX9" fmla="*/ 256219 w 1009778"/>
              <a:gd name="connsiteY9" fmla="*/ 2385047 h 4996118"/>
              <a:gd name="connsiteX10" fmla="*/ 544086 w 1009778"/>
              <a:gd name="connsiteY10" fmla="*/ 1098114 h 4996118"/>
              <a:gd name="connsiteX11" fmla="*/ 408619 w 1009778"/>
              <a:gd name="connsiteY11" fmla="*/ 1199714 h 4996118"/>
              <a:gd name="connsiteX12" fmla="*/ 933552 w 1009778"/>
              <a:gd name="connsiteY12" fmla="*/ 183714 h 4996118"/>
              <a:gd name="connsiteX13" fmla="*/ 967419 w 1009778"/>
              <a:gd name="connsiteY13" fmla="*/ 132914 h 499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9778" h="4996118">
                <a:moveTo>
                  <a:pt x="967419" y="132914"/>
                </a:moveTo>
                <a:cubicBezTo>
                  <a:pt x="902508" y="367158"/>
                  <a:pt x="611819" y="1267447"/>
                  <a:pt x="544086" y="1589180"/>
                </a:cubicBezTo>
                <a:cubicBezTo>
                  <a:pt x="476353" y="1910913"/>
                  <a:pt x="544086" y="1953247"/>
                  <a:pt x="561019" y="2063314"/>
                </a:cubicBezTo>
                <a:cubicBezTo>
                  <a:pt x="577952" y="2173381"/>
                  <a:pt x="704953" y="1992758"/>
                  <a:pt x="645686" y="2249580"/>
                </a:cubicBezTo>
                <a:cubicBezTo>
                  <a:pt x="586419" y="2506402"/>
                  <a:pt x="312664" y="3147047"/>
                  <a:pt x="205419" y="3604247"/>
                </a:cubicBezTo>
                <a:cubicBezTo>
                  <a:pt x="98174" y="4061447"/>
                  <a:pt x="-17536" y="4933513"/>
                  <a:pt x="2219" y="4992780"/>
                </a:cubicBezTo>
                <a:cubicBezTo>
                  <a:pt x="21974" y="5052047"/>
                  <a:pt x="256219" y="4306980"/>
                  <a:pt x="323952" y="3959847"/>
                </a:cubicBezTo>
                <a:cubicBezTo>
                  <a:pt x="391685" y="3612714"/>
                  <a:pt x="436841" y="3327669"/>
                  <a:pt x="408619" y="2909980"/>
                </a:cubicBezTo>
                <a:cubicBezTo>
                  <a:pt x="380397" y="2492291"/>
                  <a:pt x="180019" y="1541203"/>
                  <a:pt x="154619" y="1453714"/>
                </a:cubicBezTo>
                <a:cubicBezTo>
                  <a:pt x="129219" y="1366225"/>
                  <a:pt x="191308" y="2444314"/>
                  <a:pt x="256219" y="2385047"/>
                </a:cubicBezTo>
                <a:cubicBezTo>
                  <a:pt x="321130" y="2325780"/>
                  <a:pt x="518686" y="1295669"/>
                  <a:pt x="544086" y="1098114"/>
                </a:cubicBezTo>
                <a:cubicBezTo>
                  <a:pt x="569486" y="900559"/>
                  <a:pt x="343708" y="1352114"/>
                  <a:pt x="408619" y="1199714"/>
                </a:cubicBezTo>
                <a:cubicBezTo>
                  <a:pt x="473530" y="1047314"/>
                  <a:pt x="843241" y="355870"/>
                  <a:pt x="933552" y="183714"/>
                </a:cubicBezTo>
                <a:cubicBezTo>
                  <a:pt x="1023863" y="11558"/>
                  <a:pt x="1032330" y="-101330"/>
                  <a:pt x="967419" y="13291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163A0C49-1800-B6EE-FA9E-BF5BBF57F3D0}"/>
              </a:ext>
            </a:extLst>
          </p:cNvPr>
          <p:cNvSpPr/>
          <p:nvPr/>
        </p:nvSpPr>
        <p:spPr>
          <a:xfrm>
            <a:off x="4626564" y="5866541"/>
            <a:ext cx="1220064" cy="5643594"/>
          </a:xfrm>
          <a:custGeom>
            <a:avLst/>
            <a:gdLst>
              <a:gd name="connsiteX0" fmla="*/ 1096903 w 1220064"/>
              <a:gd name="connsiteY0" fmla="*/ 212526 h 5643594"/>
              <a:gd name="connsiteX1" fmla="*/ 436503 w 1220064"/>
              <a:gd name="connsiteY1" fmla="*/ 2650926 h 5643594"/>
              <a:gd name="connsiteX2" fmla="*/ 30103 w 1220064"/>
              <a:gd name="connsiteY2" fmla="*/ 5597326 h 5643594"/>
              <a:gd name="connsiteX3" fmla="*/ 30103 w 1220064"/>
              <a:gd name="connsiteY3" fmla="*/ 4530526 h 5643594"/>
              <a:gd name="connsiteX4" fmla="*/ 30103 w 1220064"/>
              <a:gd name="connsiteY4" fmla="*/ 1787326 h 5643594"/>
              <a:gd name="connsiteX5" fmla="*/ 47036 w 1220064"/>
              <a:gd name="connsiteY5" fmla="*/ 2430792 h 5643594"/>
              <a:gd name="connsiteX6" fmla="*/ 402636 w 1220064"/>
              <a:gd name="connsiteY6" fmla="*/ 1042259 h 5643594"/>
              <a:gd name="connsiteX7" fmla="*/ 334903 w 1220064"/>
              <a:gd name="connsiteY7" fmla="*/ 1296259 h 5643594"/>
              <a:gd name="connsiteX8" fmla="*/ 1147703 w 1220064"/>
              <a:gd name="connsiteY8" fmla="*/ 246392 h 5643594"/>
              <a:gd name="connsiteX9" fmla="*/ 1096903 w 1220064"/>
              <a:gd name="connsiteY9" fmla="*/ 212526 h 564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0064" h="5643594">
                <a:moveTo>
                  <a:pt x="1096903" y="212526"/>
                </a:moveTo>
                <a:cubicBezTo>
                  <a:pt x="978370" y="613282"/>
                  <a:pt x="614303" y="1753459"/>
                  <a:pt x="436503" y="2650926"/>
                </a:cubicBezTo>
                <a:cubicBezTo>
                  <a:pt x="258703" y="3548393"/>
                  <a:pt x="97836" y="5284059"/>
                  <a:pt x="30103" y="5597326"/>
                </a:cubicBezTo>
                <a:cubicBezTo>
                  <a:pt x="-37630" y="5910593"/>
                  <a:pt x="30103" y="4530526"/>
                  <a:pt x="30103" y="4530526"/>
                </a:cubicBezTo>
                <a:cubicBezTo>
                  <a:pt x="30103" y="3895526"/>
                  <a:pt x="27281" y="2137282"/>
                  <a:pt x="30103" y="1787326"/>
                </a:cubicBezTo>
                <a:cubicBezTo>
                  <a:pt x="32925" y="1437370"/>
                  <a:pt x="-15053" y="2554970"/>
                  <a:pt x="47036" y="2430792"/>
                </a:cubicBezTo>
                <a:cubicBezTo>
                  <a:pt x="109125" y="2306614"/>
                  <a:pt x="354658" y="1231348"/>
                  <a:pt x="402636" y="1042259"/>
                </a:cubicBezTo>
                <a:cubicBezTo>
                  <a:pt x="450614" y="853170"/>
                  <a:pt x="210725" y="1428904"/>
                  <a:pt x="334903" y="1296259"/>
                </a:cubicBezTo>
                <a:cubicBezTo>
                  <a:pt x="459081" y="1163615"/>
                  <a:pt x="1017881" y="424192"/>
                  <a:pt x="1147703" y="246392"/>
                </a:cubicBezTo>
                <a:cubicBezTo>
                  <a:pt x="1277525" y="68592"/>
                  <a:pt x="1215436" y="-188230"/>
                  <a:pt x="1096903" y="212526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C772EA84-85B2-F370-714B-AC8D4AA6A4CC}"/>
              </a:ext>
            </a:extLst>
          </p:cNvPr>
          <p:cNvSpPr/>
          <p:nvPr/>
        </p:nvSpPr>
        <p:spPr>
          <a:xfrm>
            <a:off x="7145365" y="7649763"/>
            <a:ext cx="1493930" cy="5382664"/>
          </a:xfrm>
          <a:custGeom>
            <a:avLst/>
            <a:gdLst>
              <a:gd name="connsiteX0" fmla="*/ 1101168 w 1493930"/>
              <a:gd name="connsiteY0" fmla="*/ 275037 h 5382664"/>
              <a:gd name="connsiteX1" fmla="*/ 1101168 w 1493930"/>
              <a:gd name="connsiteY1" fmla="*/ 325837 h 5382664"/>
              <a:gd name="connsiteX2" fmla="*/ 1490635 w 1493930"/>
              <a:gd name="connsiteY2" fmla="*/ 4085037 h 5382664"/>
              <a:gd name="connsiteX3" fmla="*/ 1287435 w 1493930"/>
              <a:gd name="connsiteY3" fmla="*/ 4880904 h 5382664"/>
              <a:gd name="connsiteX4" fmla="*/ 1270502 w 1493930"/>
              <a:gd name="connsiteY4" fmla="*/ 4034237 h 5382664"/>
              <a:gd name="connsiteX5" fmla="*/ 1270502 w 1493930"/>
              <a:gd name="connsiteY5" fmla="*/ 5338104 h 5382664"/>
              <a:gd name="connsiteX6" fmla="*/ 931835 w 1493930"/>
              <a:gd name="connsiteY6" fmla="*/ 2086904 h 5382664"/>
              <a:gd name="connsiteX7" fmla="*/ 542368 w 1493930"/>
              <a:gd name="connsiteY7" fmla="*/ 5151837 h 5382664"/>
              <a:gd name="connsiteX8" fmla="*/ 813302 w 1493930"/>
              <a:gd name="connsiteY8" fmla="*/ 3136770 h 5382664"/>
              <a:gd name="connsiteX9" fmla="*/ 502 w 1493930"/>
              <a:gd name="connsiteY9" fmla="*/ 5101037 h 5382664"/>
              <a:gd name="connsiteX10" fmla="*/ 948768 w 1493930"/>
              <a:gd name="connsiteY10" fmla="*/ 2493304 h 5382664"/>
              <a:gd name="connsiteX11" fmla="*/ 1151968 w 1493930"/>
              <a:gd name="connsiteY11" fmla="*/ 3729437 h 5382664"/>
              <a:gd name="connsiteX12" fmla="*/ 1456768 w 1493930"/>
              <a:gd name="connsiteY12" fmla="*/ 1443437 h 5382664"/>
              <a:gd name="connsiteX13" fmla="*/ 1355168 w 1493930"/>
              <a:gd name="connsiteY13" fmla="*/ 2882770 h 5382664"/>
              <a:gd name="connsiteX14" fmla="*/ 1304368 w 1493930"/>
              <a:gd name="connsiteY14" fmla="*/ 1020104 h 5382664"/>
              <a:gd name="connsiteX15" fmla="*/ 1101168 w 1493930"/>
              <a:gd name="connsiteY15" fmla="*/ 275037 h 5382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93930" h="5382664">
                <a:moveTo>
                  <a:pt x="1101168" y="275037"/>
                </a:moveTo>
                <a:cubicBezTo>
                  <a:pt x="1067301" y="159326"/>
                  <a:pt x="1036257" y="-309163"/>
                  <a:pt x="1101168" y="325837"/>
                </a:cubicBezTo>
                <a:cubicBezTo>
                  <a:pt x="1166079" y="960837"/>
                  <a:pt x="1459591" y="3325859"/>
                  <a:pt x="1490635" y="4085037"/>
                </a:cubicBezTo>
                <a:cubicBezTo>
                  <a:pt x="1521680" y="4844215"/>
                  <a:pt x="1324124" y="4889371"/>
                  <a:pt x="1287435" y="4880904"/>
                </a:cubicBezTo>
                <a:cubicBezTo>
                  <a:pt x="1250746" y="4872437"/>
                  <a:pt x="1273324" y="3958037"/>
                  <a:pt x="1270502" y="4034237"/>
                </a:cubicBezTo>
                <a:cubicBezTo>
                  <a:pt x="1267680" y="4110437"/>
                  <a:pt x="1326946" y="5662659"/>
                  <a:pt x="1270502" y="5338104"/>
                </a:cubicBezTo>
                <a:cubicBezTo>
                  <a:pt x="1214058" y="5013549"/>
                  <a:pt x="1053191" y="2117949"/>
                  <a:pt x="931835" y="2086904"/>
                </a:cubicBezTo>
                <a:cubicBezTo>
                  <a:pt x="810479" y="2055860"/>
                  <a:pt x="562123" y="4976859"/>
                  <a:pt x="542368" y="5151837"/>
                </a:cubicBezTo>
                <a:cubicBezTo>
                  <a:pt x="522613" y="5326815"/>
                  <a:pt x="903613" y="3145237"/>
                  <a:pt x="813302" y="3136770"/>
                </a:cubicBezTo>
                <a:cubicBezTo>
                  <a:pt x="722991" y="3128303"/>
                  <a:pt x="-22076" y="5208281"/>
                  <a:pt x="502" y="5101037"/>
                </a:cubicBezTo>
                <a:cubicBezTo>
                  <a:pt x="23080" y="4993793"/>
                  <a:pt x="756857" y="2721904"/>
                  <a:pt x="948768" y="2493304"/>
                </a:cubicBezTo>
                <a:cubicBezTo>
                  <a:pt x="1140679" y="2264704"/>
                  <a:pt x="1067301" y="3904415"/>
                  <a:pt x="1151968" y="3729437"/>
                </a:cubicBezTo>
                <a:cubicBezTo>
                  <a:pt x="1236635" y="3554459"/>
                  <a:pt x="1422901" y="1584548"/>
                  <a:pt x="1456768" y="1443437"/>
                </a:cubicBezTo>
                <a:cubicBezTo>
                  <a:pt x="1490635" y="1302326"/>
                  <a:pt x="1380568" y="2953325"/>
                  <a:pt x="1355168" y="2882770"/>
                </a:cubicBezTo>
                <a:cubicBezTo>
                  <a:pt x="1329768" y="2812215"/>
                  <a:pt x="1346701" y="1454726"/>
                  <a:pt x="1304368" y="1020104"/>
                </a:cubicBezTo>
                <a:cubicBezTo>
                  <a:pt x="1262035" y="585482"/>
                  <a:pt x="1135035" y="390748"/>
                  <a:pt x="1101168" y="275037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CCED94C2-59B6-3BEE-3256-4F67935352EF}"/>
              </a:ext>
            </a:extLst>
          </p:cNvPr>
          <p:cNvSpPr/>
          <p:nvPr/>
        </p:nvSpPr>
        <p:spPr>
          <a:xfrm>
            <a:off x="1163937" y="615690"/>
            <a:ext cx="1376101" cy="5588624"/>
          </a:xfrm>
          <a:custGeom>
            <a:avLst/>
            <a:gdLst>
              <a:gd name="connsiteX0" fmla="*/ 1376063 w 1376101"/>
              <a:gd name="connsiteY0" fmla="*/ 27777 h 5588624"/>
              <a:gd name="connsiteX1" fmla="*/ 495530 w 1376101"/>
              <a:gd name="connsiteY1" fmla="*/ 1467110 h 5588624"/>
              <a:gd name="connsiteX2" fmla="*/ 1088196 w 1376101"/>
              <a:gd name="connsiteY2" fmla="*/ 1246977 h 5588624"/>
              <a:gd name="connsiteX3" fmla="*/ 258463 w 1376101"/>
              <a:gd name="connsiteY3" fmla="*/ 2195243 h 5588624"/>
              <a:gd name="connsiteX4" fmla="*/ 241530 w 1376101"/>
              <a:gd name="connsiteY4" fmla="*/ 3532977 h 5588624"/>
              <a:gd name="connsiteX5" fmla="*/ 258463 w 1376101"/>
              <a:gd name="connsiteY5" fmla="*/ 3008043 h 5588624"/>
              <a:gd name="connsiteX6" fmla="*/ 89130 w 1376101"/>
              <a:gd name="connsiteY6" fmla="*/ 4074843 h 5588624"/>
              <a:gd name="connsiteX7" fmla="*/ 207663 w 1376101"/>
              <a:gd name="connsiteY7" fmla="*/ 5564977 h 5588624"/>
              <a:gd name="connsiteX8" fmla="*/ 190730 w 1376101"/>
              <a:gd name="connsiteY8" fmla="*/ 4735243 h 5588624"/>
              <a:gd name="connsiteX9" fmla="*/ 72196 w 1376101"/>
              <a:gd name="connsiteY9" fmla="*/ 1568710 h 5588624"/>
              <a:gd name="connsiteX10" fmla="*/ 89130 w 1376101"/>
              <a:gd name="connsiteY10" fmla="*/ 1754977 h 5588624"/>
              <a:gd name="connsiteX11" fmla="*/ 38330 w 1376101"/>
              <a:gd name="connsiteY11" fmla="*/ 1009910 h 5588624"/>
              <a:gd name="connsiteX12" fmla="*/ 38330 w 1376101"/>
              <a:gd name="connsiteY12" fmla="*/ 1450177 h 5588624"/>
              <a:gd name="connsiteX13" fmla="*/ 529396 w 1376101"/>
              <a:gd name="connsiteY13" fmla="*/ 586577 h 5588624"/>
              <a:gd name="connsiteX14" fmla="*/ 1376063 w 1376101"/>
              <a:gd name="connsiteY14" fmla="*/ 27777 h 558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76101" h="5588624">
                <a:moveTo>
                  <a:pt x="1376063" y="27777"/>
                </a:moveTo>
                <a:cubicBezTo>
                  <a:pt x="1370419" y="174532"/>
                  <a:pt x="543508" y="1263910"/>
                  <a:pt x="495530" y="1467110"/>
                </a:cubicBezTo>
                <a:cubicBezTo>
                  <a:pt x="447552" y="1670310"/>
                  <a:pt x="1127707" y="1125622"/>
                  <a:pt x="1088196" y="1246977"/>
                </a:cubicBezTo>
                <a:cubicBezTo>
                  <a:pt x="1048685" y="1368333"/>
                  <a:pt x="399574" y="1814243"/>
                  <a:pt x="258463" y="2195243"/>
                </a:cubicBezTo>
                <a:cubicBezTo>
                  <a:pt x="117352" y="2576243"/>
                  <a:pt x="241530" y="3397510"/>
                  <a:pt x="241530" y="3532977"/>
                </a:cubicBezTo>
                <a:cubicBezTo>
                  <a:pt x="241530" y="3668444"/>
                  <a:pt x="283863" y="2917732"/>
                  <a:pt x="258463" y="3008043"/>
                </a:cubicBezTo>
                <a:cubicBezTo>
                  <a:pt x="233063" y="3098354"/>
                  <a:pt x="97597" y="3648687"/>
                  <a:pt x="89130" y="4074843"/>
                </a:cubicBezTo>
                <a:cubicBezTo>
                  <a:pt x="80663" y="4500999"/>
                  <a:pt x="190730" y="5454910"/>
                  <a:pt x="207663" y="5564977"/>
                </a:cubicBezTo>
                <a:cubicBezTo>
                  <a:pt x="224596" y="5675044"/>
                  <a:pt x="213308" y="5401287"/>
                  <a:pt x="190730" y="4735243"/>
                </a:cubicBezTo>
                <a:cubicBezTo>
                  <a:pt x="168152" y="4069199"/>
                  <a:pt x="89129" y="2065421"/>
                  <a:pt x="72196" y="1568710"/>
                </a:cubicBezTo>
                <a:cubicBezTo>
                  <a:pt x="55263" y="1071999"/>
                  <a:pt x="94774" y="1848110"/>
                  <a:pt x="89130" y="1754977"/>
                </a:cubicBezTo>
                <a:cubicBezTo>
                  <a:pt x="83486" y="1661844"/>
                  <a:pt x="46797" y="1060710"/>
                  <a:pt x="38330" y="1009910"/>
                </a:cubicBezTo>
                <a:cubicBezTo>
                  <a:pt x="29863" y="959110"/>
                  <a:pt x="-43514" y="1520732"/>
                  <a:pt x="38330" y="1450177"/>
                </a:cubicBezTo>
                <a:cubicBezTo>
                  <a:pt x="120174" y="1379622"/>
                  <a:pt x="300796" y="820822"/>
                  <a:pt x="529396" y="586577"/>
                </a:cubicBezTo>
                <a:cubicBezTo>
                  <a:pt x="757996" y="352333"/>
                  <a:pt x="1381707" y="-118978"/>
                  <a:pt x="1376063" y="27777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7644EB0F-0277-1C42-27A9-BC236A78BAB6}"/>
              </a:ext>
            </a:extLst>
          </p:cNvPr>
          <p:cNvSpPr/>
          <p:nvPr/>
        </p:nvSpPr>
        <p:spPr>
          <a:xfrm>
            <a:off x="405449" y="400269"/>
            <a:ext cx="1696411" cy="9524448"/>
          </a:xfrm>
          <a:custGeom>
            <a:avLst/>
            <a:gdLst>
              <a:gd name="connsiteX0" fmla="*/ 1694284 w 1696411"/>
              <a:gd name="connsiteY0" fmla="*/ 6131 h 9524448"/>
              <a:gd name="connsiteX1" fmla="*/ 322684 w 1696411"/>
              <a:gd name="connsiteY1" fmla="*/ 1462398 h 9524448"/>
              <a:gd name="connsiteX2" fmla="*/ 746018 w 1696411"/>
              <a:gd name="connsiteY2" fmla="*/ 1394664 h 9524448"/>
              <a:gd name="connsiteX3" fmla="*/ 17884 w 1696411"/>
              <a:gd name="connsiteY3" fmla="*/ 2986398 h 9524448"/>
              <a:gd name="connsiteX4" fmla="*/ 238018 w 1696411"/>
              <a:gd name="connsiteY4" fmla="*/ 3172664 h 9524448"/>
              <a:gd name="connsiteX5" fmla="*/ 407351 w 1696411"/>
              <a:gd name="connsiteY5" fmla="*/ 4713598 h 9524448"/>
              <a:gd name="connsiteX6" fmla="*/ 424284 w 1696411"/>
              <a:gd name="connsiteY6" fmla="*/ 4425731 h 9524448"/>
              <a:gd name="connsiteX7" fmla="*/ 373484 w 1696411"/>
              <a:gd name="connsiteY7" fmla="*/ 5932798 h 9524448"/>
              <a:gd name="connsiteX8" fmla="*/ 187218 w 1696411"/>
              <a:gd name="connsiteY8" fmla="*/ 7964798 h 9524448"/>
              <a:gd name="connsiteX9" fmla="*/ 271884 w 1696411"/>
              <a:gd name="connsiteY9" fmla="*/ 7575331 h 9524448"/>
              <a:gd name="connsiteX10" fmla="*/ 712151 w 1696411"/>
              <a:gd name="connsiteY10" fmla="*/ 9505731 h 9524448"/>
              <a:gd name="connsiteX11" fmla="*/ 1067751 w 1696411"/>
              <a:gd name="connsiteY11" fmla="*/ 8371198 h 9524448"/>
              <a:gd name="connsiteX12" fmla="*/ 1000018 w 1696411"/>
              <a:gd name="connsiteY12" fmla="*/ 5458664 h 9524448"/>
              <a:gd name="connsiteX13" fmla="*/ 847618 w 1696411"/>
              <a:gd name="connsiteY13" fmla="*/ 5594131 h 9524448"/>
              <a:gd name="connsiteX14" fmla="*/ 898418 w 1696411"/>
              <a:gd name="connsiteY14" fmla="*/ 1191464 h 9524448"/>
              <a:gd name="connsiteX15" fmla="*/ 644418 w 1696411"/>
              <a:gd name="connsiteY15" fmla="*/ 2105864 h 9524448"/>
              <a:gd name="connsiteX16" fmla="*/ 1694284 w 1696411"/>
              <a:gd name="connsiteY16" fmla="*/ 6131 h 9524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96411" h="9524448">
                <a:moveTo>
                  <a:pt x="1694284" y="6131"/>
                </a:moveTo>
                <a:cubicBezTo>
                  <a:pt x="1640662" y="-101113"/>
                  <a:pt x="480728" y="1230976"/>
                  <a:pt x="322684" y="1462398"/>
                </a:cubicBezTo>
                <a:cubicBezTo>
                  <a:pt x="164640" y="1693820"/>
                  <a:pt x="796818" y="1140664"/>
                  <a:pt x="746018" y="1394664"/>
                </a:cubicBezTo>
                <a:cubicBezTo>
                  <a:pt x="695218" y="1648664"/>
                  <a:pt x="102551" y="2690065"/>
                  <a:pt x="17884" y="2986398"/>
                </a:cubicBezTo>
                <a:cubicBezTo>
                  <a:pt x="-66783" y="3282731"/>
                  <a:pt x="173107" y="2884797"/>
                  <a:pt x="238018" y="3172664"/>
                </a:cubicBezTo>
                <a:cubicBezTo>
                  <a:pt x="302929" y="3460531"/>
                  <a:pt x="376307" y="4504754"/>
                  <a:pt x="407351" y="4713598"/>
                </a:cubicBezTo>
                <a:cubicBezTo>
                  <a:pt x="438395" y="4922443"/>
                  <a:pt x="429929" y="4222531"/>
                  <a:pt x="424284" y="4425731"/>
                </a:cubicBezTo>
                <a:cubicBezTo>
                  <a:pt x="418639" y="4628931"/>
                  <a:pt x="412995" y="5342954"/>
                  <a:pt x="373484" y="5932798"/>
                </a:cubicBezTo>
                <a:cubicBezTo>
                  <a:pt x="333973" y="6522643"/>
                  <a:pt x="204151" y="7691043"/>
                  <a:pt x="187218" y="7964798"/>
                </a:cubicBezTo>
                <a:cubicBezTo>
                  <a:pt x="170285" y="8238554"/>
                  <a:pt x="184395" y="7318509"/>
                  <a:pt x="271884" y="7575331"/>
                </a:cubicBezTo>
                <a:cubicBezTo>
                  <a:pt x="359373" y="7832153"/>
                  <a:pt x="579507" y="9373087"/>
                  <a:pt x="712151" y="9505731"/>
                </a:cubicBezTo>
                <a:cubicBezTo>
                  <a:pt x="844795" y="9638375"/>
                  <a:pt x="1019773" y="9045709"/>
                  <a:pt x="1067751" y="8371198"/>
                </a:cubicBezTo>
                <a:cubicBezTo>
                  <a:pt x="1115729" y="7696687"/>
                  <a:pt x="1036707" y="5921508"/>
                  <a:pt x="1000018" y="5458664"/>
                </a:cubicBezTo>
                <a:cubicBezTo>
                  <a:pt x="963329" y="4995820"/>
                  <a:pt x="864551" y="6305331"/>
                  <a:pt x="847618" y="5594131"/>
                </a:cubicBezTo>
                <a:cubicBezTo>
                  <a:pt x="830685" y="4882931"/>
                  <a:pt x="932285" y="1772842"/>
                  <a:pt x="898418" y="1191464"/>
                </a:cubicBezTo>
                <a:cubicBezTo>
                  <a:pt x="864551" y="610086"/>
                  <a:pt x="517418" y="2300597"/>
                  <a:pt x="644418" y="2105864"/>
                </a:cubicBezTo>
                <a:cubicBezTo>
                  <a:pt x="771418" y="1911131"/>
                  <a:pt x="1747906" y="113375"/>
                  <a:pt x="1694284" y="6131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59B6795A-2706-B8B4-B122-FC8DC88C3C7B}"/>
              </a:ext>
            </a:extLst>
          </p:cNvPr>
          <p:cNvSpPr/>
          <p:nvPr/>
        </p:nvSpPr>
        <p:spPr>
          <a:xfrm>
            <a:off x="1251955" y="213674"/>
            <a:ext cx="4102779" cy="3997998"/>
          </a:xfrm>
          <a:custGeom>
            <a:avLst/>
            <a:gdLst>
              <a:gd name="connsiteX0" fmla="*/ 1138 w 4102779"/>
              <a:gd name="connsiteY0" fmla="*/ 565332 h 3997998"/>
              <a:gd name="connsiteX1" fmla="*/ 1677538 w 4102779"/>
              <a:gd name="connsiteY1" fmla="*/ 6532 h 3997998"/>
              <a:gd name="connsiteX2" fmla="*/ 1863805 w 4102779"/>
              <a:gd name="connsiteY2" fmla="*/ 345199 h 3997998"/>
              <a:gd name="connsiteX3" fmla="*/ 3455538 w 4102779"/>
              <a:gd name="connsiteY3" fmla="*/ 1547466 h 3997998"/>
              <a:gd name="connsiteX4" fmla="*/ 2998338 w 4102779"/>
              <a:gd name="connsiteY4" fmla="*/ 1632132 h 3997998"/>
              <a:gd name="connsiteX5" fmla="*/ 4082071 w 4102779"/>
              <a:gd name="connsiteY5" fmla="*/ 2427999 h 3997998"/>
              <a:gd name="connsiteX6" fmla="*/ 3709538 w 4102779"/>
              <a:gd name="connsiteY6" fmla="*/ 3731866 h 3997998"/>
              <a:gd name="connsiteX7" fmla="*/ 3692605 w 4102779"/>
              <a:gd name="connsiteY7" fmla="*/ 3799599 h 3997998"/>
              <a:gd name="connsiteX8" fmla="*/ 3828071 w 4102779"/>
              <a:gd name="connsiteY8" fmla="*/ 2902132 h 3997998"/>
              <a:gd name="connsiteX9" fmla="*/ 3167671 w 4102779"/>
              <a:gd name="connsiteY9" fmla="*/ 2241732 h 3997998"/>
              <a:gd name="connsiteX10" fmla="*/ 3370871 w 4102779"/>
              <a:gd name="connsiteY10" fmla="*/ 3985866 h 3997998"/>
              <a:gd name="connsiteX11" fmla="*/ 2947538 w 4102779"/>
              <a:gd name="connsiteY11" fmla="*/ 2935999 h 3997998"/>
              <a:gd name="connsiteX12" fmla="*/ 1237271 w 4102779"/>
              <a:gd name="connsiteY12" fmla="*/ 1428932 h 3997998"/>
              <a:gd name="connsiteX13" fmla="*/ 2168605 w 4102779"/>
              <a:gd name="connsiteY13" fmla="*/ 1953866 h 3997998"/>
              <a:gd name="connsiteX14" fmla="*/ 1626738 w 4102779"/>
              <a:gd name="connsiteY14" fmla="*/ 887066 h 3997998"/>
              <a:gd name="connsiteX15" fmla="*/ 441405 w 4102779"/>
              <a:gd name="connsiteY15" fmla="*/ 1225732 h 3997998"/>
              <a:gd name="connsiteX16" fmla="*/ 2185538 w 4102779"/>
              <a:gd name="connsiteY16" fmla="*/ 785466 h 3997998"/>
              <a:gd name="connsiteX17" fmla="*/ 813938 w 4102779"/>
              <a:gd name="connsiteY17" fmla="*/ 853199 h 3997998"/>
              <a:gd name="connsiteX18" fmla="*/ 1406605 w 4102779"/>
              <a:gd name="connsiteY18" fmla="*/ 446799 h 3997998"/>
              <a:gd name="connsiteX19" fmla="*/ 1138 w 4102779"/>
              <a:gd name="connsiteY19" fmla="*/ 565332 h 399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102779" h="3997998">
                <a:moveTo>
                  <a:pt x="1138" y="565332"/>
                </a:moveTo>
                <a:cubicBezTo>
                  <a:pt x="46294" y="491954"/>
                  <a:pt x="1367094" y="43221"/>
                  <a:pt x="1677538" y="6532"/>
                </a:cubicBezTo>
                <a:cubicBezTo>
                  <a:pt x="1987983" y="-30157"/>
                  <a:pt x="1567472" y="88377"/>
                  <a:pt x="1863805" y="345199"/>
                </a:cubicBezTo>
                <a:cubicBezTo>
                  <a:pt x="2160138" y="602021"/>
                  <a:pt x="3266449" y="1332977"/>
                  <a:pt x="3455538" y="1547466"/>
                </a:cubicBezTo>
                <a:cubicBezTo>
                  <a:pt x="3644627" y="1761955"/>
                  <a:pt x="2893916" y="1485377"/>
                  <a:pt x="2998338" y="1632132"/>
                </a:cubicBezTo>
                <a:cubicBezTo>
                  <a:pt x="3102760" y="1778888"/>
                  <a:pt x="3963538" y="2078043"/>
                  <a:pt x="4082071" y="2427999"/>
                </a:cubicBezTo>
                <a:cubicBezTo>
                  <a:pt x="4200604" y="2777955"/>
                  <a:pt x="3774449" y="3503266"/>
                  <a:pt x="3709538" y="3731866"/>
                </a:cubicBezTo>
                <a:cubicBezTo>
                  <a:pt x="3644627" y="3960466"/>
                  <a:pt x="3672849" y="3937888"/>
                  <a:pt x="3692605" y="3799599"/>
                </a:cubicBezTo>
                <a:cubicBezTo>
                  <a:pt x="3712361" y="3661310"/>
                  <a:pt x="3915560" y="3161776"/>
                  <a:pt x="3828071" y="2902132"/>
                </a:cubicBezTo>
                <a:cubicBezTo>
                  <a:pt x="3740582" y="2642488"/>
                  <a:pt x="3243871" y="2061110"/>
                  <a:pt x="3167671" y="2241732"/>
                </a:cubicBezTo>
                <a:cubicBezTo>
                  <a:pt x="3091471" y="2422354"/>
                  <a:pt x="3407560" y="3870155"/>
                  <a:pt x="3370871" y="3985866"/>
                </a:cubicBezTo>
                <a:cubicBezTo>
                  <a:pt x="3334182" y="4101577"/>
                  <a:pt x="3303138" y="3362155"/>
                  <a:pt x="2947538" y="2935999"/>
                </a:cubicBezTo>
                <a:cubicBezTo>
                  <a:pt x="2591938" y="2509843"/>
                  <a:pt x="1367093" y="1592621"/>
                  <a:pt x="1237271" y="1428932"/>
                </a:cubicBezTo>
                <a:cubicBezTo>
                  <a:pt x="1107449" y="1265243"/>
                  <a:pt x="2103694" y="2044177"/>
                  <a:pt x="2168605" y="1953866"/>
                </a:cubicBezTo>
                <a:cubicBezTo>
                  <a:pt x="2233516" y="1863555"/>
                  <a:pt x="1914605" y="1008422"/>
                  <a:pt x="1626738" y="887066"/>
                </a:cubicBezTo>
                <a:cubicBezTo>
                  <a:pt x="1338871" y="765710"/>
                  <a:pt x="348272" y="1242665"/>
                  <a:pt x="441405" y="1225732"/>
                </a:cubicBezTo>
                <a:cubicBezTo>
                  <a:pt x="534538" y="1208799"/>
                  <a:pt x="2123449" y="847555"/>
                  <a:pt x="2185538" y="785466"/>
                </a:cubicBezTo>
                <a:cubicBezTo>
                  <a:pt x="2247627" y="723377"/>
                  <a:pt x="943760" y="909643"/>
                  <a:pt x="813938" y="853199"/>
                </a:cubicBezTo>
                <a:cubicBezTo>
                  <a:pt x="684116" y="796755"/>
                  <a:pt x="1544894" y="494777"/>
                  <a:pt x="1406605" y="446799"/>
                </a:cubicBezTo>
                <a:cubicBezTo>
                  <a:pt x="1268316" y="398821"/>
                  <a:pt x="-44018" y="638710"/>
                  <a:pt x="1138" y="565332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02175D86-C984-FB82-0149-6ECA5632D898}"/>
              </a:ext>
            </a:extLst>
          </p:cNvPr>
          <p:cNvSpPr/>
          <p:nvPr/>
        </p:nvSpPr>
        <p:spPr>
          <a:xfrm>
            <a:off x="4072982" y="2453590"/>
            <a:ext cx="1778563" cy="6623890"/>
          </a:xfrm>
          <a:custGeom>
            <a:avLst/>
            <a:gdLst>
              <a:gd name="connsiteX0" fmla="*/ 650098 w 1778563"/>
              <a:gd name="connsiteY0" fmla="*/ 2160 h 6623890"/>
              <a:gd name="connsiteX1" fmla="*/ 311431 w 1778563"/>
              <a:gd name="connsiteY1" fmla="*/ 1356826 h 6623890"/>
              <a:gd name="connsiteX2" fmla="*/ 345298 w 1778563"/>
              <a:gd name="connsiteY2" fmla="*/ 1322960 h 6623890"/>
              <a:gd name="connsiteX3" fmla="*/ 311431 w 1778563"/>
              <a:gd name="connsiteY3" fmla="*/ 2169626 h 6623890"/>
              <a:gd name="connsiteX4" fmla="*/ 345298 w 1778563"/>
              <a:gd name="connsiteY4" fmla="*/ 1864826 h 6623890"/>
              <a:gd name="connsiteX5" fmla="*/ 74365 w 1778563"/>
              <a:gd name="connsiteY5" fmla="*/ 3134826 h 6623890"/>
              <a:gd name="connsiteX6" fmla="*/ 108231 w 1778563"/>
              <a:gd name="connsiteY6" fmla="*/ 2863893 h 6623890"/>
              <a:gd name="connsiteX7" fmla="*/ 6631 w 1778563"/>
              <a:gd name="connsiteY7" fmla="*/ 5810293 h 6623890"/>
              <a:gd name="connsiteX8" fmla="*/ 328365 w 1778563"/>
              <a:gd name="connsiteY8" fmla="*/ 4438693 h 6623890"/>
              <a:gd name="connsiteX9" fmla="*/ 463831 w 1778563"/>
              <a:gd name="connsiteY9" fmla="*/ 6030426 h 6623890"/>
              <a:gd name="connsiteX10" fmla="*/ 1005698 w 1778563"/>
              <a:gd name="connsiteY10" fmla="*/ 4845093 h 6623890"/>
              <a:gd name="connsiteX11" fmla="*/ 802498 w 1778563"/>
              <a:gd name="connsiteY11" fmla="*/ 6623093 h 6623890"/>
              <a:gd name="connsiteX12" fmla="*/ 1259698 w 1778563"/>
              <a:gd name="connsiteY12" fmla="*/ 5048293 h 6623890"/>
              <a:gd name="connsiteX13" fmla="*/ 1767698 w 1778563"/>
              <a:gd name="connsiteY13" fmla="*/ 3287226 h 6623890"/>
              <a:gd name="connsiteX14" fmla="*/ 1581431 w 1778563"/>
              <a:gd name="connsiteY14" fmla="*/ 3744426 h 6623890"/>
              <a:gd name="connsiteX15" fmla="*/ 1276631 w 1778563"/>
              <a:gd name="connsiteY15" fmla="*/ 1119760 h 6623890"/>
              <a:gd name="connsiteX16" fmla="*/ 1005698 w 1778563"/>
              <a:gd name="connsiteY16" fmla="*/ 3084026 h 6623890"/>
              <a:gd name="connsiteX17" fmla="*/ 954898 w 1778563"/>
              <a:gd name="connsiteY17" fmla="*/ 1407626 h 6623890"/>
              <a:gd name="connsiteX18" fmla="*/ 887165 w 1778563"/>
              <a:gd name="connsiteY18" fmla="*/ 2643760 h 6623890"/>
              <a:gd name="connsiteX19" fmla="*/ 954898 w 1778563"/>
              <a:gd name="connsiteY19" fmla="*/ 865760 h 6623890"/>
              <a:gd name="connsiteX20" fmla="*/ 751698 w 1778563"/>
              <a:gd name="connsiteY20" fmla="*/ 2863893 h 6623890"/>
              <a:gd name="connsiteX21" fmla="*/ 921031 w 1778563"/>
              <a:gd name="connsiteY21" fmla="*/ 1119760 h 6623890"/>
              <a:gd name="connsiteX22" fmla="*/ 904098 w 1778563"/>
              <a:gd name="connsiteY22" fmla="*/ 1746293 h 6623890"/>
              <a:gd name="connsiteX23" fmla="*/ 650098 w 1778563"/>
              <a:gd name="connsiteY23" fmla="*/ 2160 h 662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78563" h="6623890">
                <a:moveTo>
                  <a:pt x="650098" y="2160"/>
                </a:moveTo>
                <a:cubicBezTo>
                  <a:pt x="551320" y="-62751"/>
                  <a:pt x="311431" y="1356826"/>
                  <a:pt x="311431" y="1356826"/>
                </a:cubicBezTo>
                <a:cubicBezTo>
                  <a:pt x="260631" y="1576959"/>
                  <a:pt x="345298" y="1187493"/>
                  <a:pt x="345298" y="1322960"/>
                </a:cubicBezTo>
                <a:cubicBezTo>
                  <a:pt x="345298" y="1458427"/>
                  <a:pt x="311431" y="2079315"/>
                  <a:pt x="311431" y="2169626"/>
                </a:cubicBezTo>
                <a:cubicBezTo>
                  <a:pt x="311431" y="2259937"/>
                  <a:pt x="384809" y="1703959"/>
                  <a:pt x="345298" y="1864826"/>
                </a:cubicBezTo>
                <a:cubicBezTo>
                  <a:pt x="305787" y="2025693"/>
                  <a:pt x="113876" y="2968315"/>
                  <a:pt x="74365" y="3134826"/>
                </a:cubicBezTo>
                <a:cubicBezTo>
                  <a:pt x="34854" y="3301337"/>
                  <a:pt x="119520" y="2417982"/>
                  <a:pt x="108231" y="2863893"/>
                </a:cubicBezTo>
                <a:cubicBezTo>
                  <a:pt x="96942" y="3309804"/>
                  <a:pt x="-30058" y="5547826"/>
                  <a:pt x="6631" y="5810293"/>
                </a:cubicBezTo>
                <a:cubicBezTo>
                  <a:pt x="43320" y="6072760"/>
                  <a:pt x="252165" y="4402004"/>
                  <a:pt x="328365" y="4438693"/>
                </a:cubicBezTo>
                <a:cubicBezTo>
                  <a:pt x="404565" y="4475382"/>
                  <a:pt x="350942" y="5962693"/>
                  <a:pt x="463831" y="6030426"/>
                </a:cubicBezTo>
                <a:cubicBezTo>
                  <a:pt x="576720" y="6098159"/>
                  <a:pt x="949254" y="4746315"/>
                  <a:pt x="1005698" y="4845093"/>
                </a:cubicBezTo>
                <a:cubicBezTo>
                  <a:pt x="1062142" y="4943871"/>
                  <a:pt x="760165" y="6589226"/>
                  <a:pt x="802498" y="6623093"/>
                </a:cubicBezTo>
                <a:cubicBezTo>
                  <a:pt x="844831" y="6656960"/>
                  <a:pt x="1098831" y="5604271"/>
                  <a:pt x="1259698" y="5048293"/>
                </a:cubicBezTo>
                <a:cubicBezTo>
                  <a:pt x="1420565" y="4492315"/>
                  <a:pt x="1714076" y="3504537"/>
                  <a:pt x="1767698" y="3287226"/>
                </a:cubicBezTo>
                <a:cubicBezTo>
                  <a:pt x="1821320" y="3069915"/>
                  <a:pt x="1663276" y="4105670"/>
                  <a:pt x="1581431" y="3744426"/>
                </a:cubicBezTo>
                <a:cubicBezTo>
                  <a:pt x="1499586" y="3383182"/>
                  <a:pt x="1372587" y="1229827"/>
                  <a:pt x="1276631" y="1119760"/>
                </a:cubicBezTo>
                <a:cubicBezTo>
                  <a:pt x="1180675" y="1009693"/>
                  <a:pt x="1059320" y="3036048"/>
                  <a:pt x="1005698" y="3084026"/>
                </a:cubicBezTo>
                <a:cubicBezTo>
                  <a:pt x="952076" y="3132004"/>
                  <a:pt x="974654" y="1481004"/>
                  <a:pt x="954898" y="1407626"/>
                </a:cubicBezTo>
                <a:cubicBezTo>
                  <a:pt x="935143" y="1334248"/>
                  <a:pt x="887165" y="2734071"/>
                  <a:pt x="887165" y="2643760"/>
                </a:cubicBezTo>
                <a:cubicBezTo>
                  <a:pt x="887165" y="2553449"/>
                  <a:pt x="977476" y="829071"/>
                  <a:pt x="954898" y="865760"/>
                </a:cubicBezTo>
                <a:cubicBezTo>
                  <a:pt x="932320" y="902449"/>
                  <a:pt x="757343" y="2821560"/>
                  <a:pt x="751698" y="2863893"/>
                </a:cubicBezTo>
                <a:cubicBezTo>
                  <a:pt x="746053" y="2906226"/>
                  <a:pt x="895631" y="1306027"/>
                  <a:pt x="921031" y="1119760"/>
                </a:cubicBezTo>
                <a:cubicBezTo>
                  <a:pt x="946431" y="933493"/>
                  <a:pt x="946431" y="1932560"/>
                  <a:pt x="904098" y="1746293"/>
                </a:cubicBezTo>
                <a:cubicBezTo>
                  <a:pt x="861765" y="1560026"/>
                  <a:pt x="748876" y="67071"/>
                  <a:pt x="650098" y="2160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6F50886E-CE73-1729-B33E-6D4C74491D97}"/>
              </a:ext>
            </a:extLst>
          </p:cNvPr>
          <p:cNvSpPr/>
          <p:nvPr/>
        </p:nvSpPr>
        <p:spPr>
          <a:xfrm>
            <a:off x="5963861" y="5989881"/>
            <a:ext cx="1383902" cy="1967287"/>
          </a:xfrm>
          <a:custGeom>
            <a:avLst/>
            <a:gdLst>
              <a:gd name="connsiteX0" fmla="*/ 1358063 w 1383902"/>
              <a:gd name="connsiteY0" fmla="*/ 175595 h 1967287"/>
              <a:gd name="connsiteX1" fmla="*/ 652092 w 1383902"/>
              <a:gd name="connsiteY1" fmla="*/ 841225 h 1967287"/>
              <a:gd name="connsiteX2" fmla="*/ 961374 w 1383902"/>
              <a:gd name="connsiteY2" fmla="*/ 814331 h 1967287"/>
              <a:gd name="connsiteX3" fmla="*/ 73868 w 1383902"/>
              <a:gd name="connsiteY3" fmla="*/ 1856478 h 1967287"/>
              <a:gd name="connsiteX4" fmla="*/ 73868 w 1383902"/>
              <a:gd name="connsiteY4" fmla="*/ 1883372 h 1967287"/>
              <a:gd name="connsiteX5" fmla="*/ 275574 w 1383902"/>
              <a:gd name="connsiteY5" fmla="*/ 1379107 h 1967287"/>
              <a:gd name="connsiteX6" fmla="*/ 349533 w 1383902"/>
              <a:gd name="connsiteY6" fmla="*/ 357131 h 1967287"/>
              <a:gd name="connsiteX7" fmla="*/ 154551 w 1383902"/>
              <a:gd name="connsiteY7" fmla="*/ 733648 h 1967287"/>
              <a:gd name="connsiteX8" fmla="*/ 752945 w 1383902"/>
              <a:gd name="connsiteY8" fmla="*/ 81466 h 1967287"/>
              <a:gd name="connsiteX9" fmla="*/ 134380 w 1383902"/>
              <a:gd name="connsiteY9" fmla="*/ 195766 h 1967287"/>
              <a:gd name="connsiteX10" fmla="*/ 1378233 w 1383902"/>
              <a:gd name="connsiteY10" fmla="*/ 784 h 1967287"/>
              <a:gd name="connsiteX11" fmla="*/ 625198 w 1383902"/>
              <a:gd name="connsiteY11" fmla="*/ 128531 h 1967287"/>
              <a:gd name="connsiteX12" fmla="*/ 1358063 w 1383902"/>
              <a:gd name="connsiteY12" fmla="*/ 175595 h 196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3902" h="1967287">
                <a:moveTo>
                  <a:pt x="1358063" y="175595"/>
                </a:moveTo>
                <a:cubicBezTo>
                  <a:pt x="1362545" y="294377"/>
                  <a:pt x="718207" y="734769"/>
                  <a:pt x="652092" y="841225"/>
                </a:cubicBezTo>
                <a:cubicBezTo>
                  <a:pt x="585977" y="947681"/>
                  <a:pt x="1057745" y="645122"/>
                  <a:pt x="961374" y="814331"/>
                </a:cubicBezTo>
                <a:cubicBezTo>
                  <a:pt x="865003" y="983540"/>
                  <a:pt x="221786" y="1678305"/>
                  <a:pt x="73868" y="1856478"/>
                </a:cubicBezTo>
                <a:cubicBezTo>
                  <a:pt x="-74050" y="2034651"/>
                  <a:pt x="40250" y="1962934"/>
                  <a:pt x="73868" y="1883372"/>
                </a:cubicBezTo>
                <a:cubicBezTo>
                  <a:pt x="107486" y="1803810"/>
                  <a:pt x="229630" y="1633480"/>
                  <a:pt x="275574" y="1379107"/>
                </a:cubicBezTo>
                <a:cubicBezTo>
                  <a:pt x="321518" y="1124734"/>
                  <a:pt x="369704" y="464708"/>
                  <a:pt x="349533" y="357131"/>
                </a:cubicBezTo>
                <a:cubicBezTo>
                  <a:pt x="329362" y="249554"/>
                  <a:pt x="87316" y="779592"/>
                  <a:pt x="154551" y="733648"/>
                </a:cubicBezTo>
                <a:cubicBezTo>
                  <a:pt x="221786" y="687704"/>
                  <a:pt x="756307" y="171113"/>
                  <a:pt x="752945" y="81466"/>
                </a:cubicBezTo>
                <a:cubicBezTo>
                  <a:pt x="749583" y="-8181"/>
                  <a:pt x="30165" y="209213"/>
                  <a:pt x="134380" y="195766"/>
                </a:cubicBezTo>
                <a:cubicBezTo>
                  <a:pt x="238595" y="182319"/>
                  <a:pt x="1296430" y="11990"/>
                  <a:pt x="1378233" y="784"/>
                </a:cubicBezTo>
                <a:cubicBezTo>
                  <a:pt x="1460036" y="-10422"/>
                  <a:pt x="629680" y="101637"/>
                  <a:pt x="625198" y="128531"/>
                </a:cubicBezTo>
                <a:cubicBezTo>
                  <a:pt x="620716" y="155425"/>
                  <a:pt x="1353581" y="56813"/>
                  <a:pt x="1358063" y="17559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F130870B-4155-DB66-CE72-B77F92C6BDAB}"/>
              </a:ext>
            </a:extLst>
          </p:cNvPr>
          <p:cNvSpPr/>
          <p:nvPr/>
        </p:nvSpPr>
        <p:spPr>
          <a:xfrm>
            <a:off x="2531437" y="5275383"/>
            <a:ext cx="1201170" cy="4044047"/>
          </a:xfrm>
          <a:custGeom>
            <a:avLst/>
            <a:gdLst>
              <a:gd name="connsiteX0" fmla="*/ 71086 w 1201170"/>
              <a:gd name="connsiteY0" fmla="*/ 2 h 4044047"/>
              <a:gd name="connsiteX1" fmla="*/ 945293 w 1201170"/>
              <a:gd name="connsiteY1" fmla="*/ 964643 h 4044047"/>
              <a:gd name="connsiteX2" fmla="*/ 864906 w 1201170"/>
              <a:gd name="connsiteY2" fmla="*/ 823966 h 4044047"/>
              <a:gd name="connsiteX3" fmla="*/ 1146260 w 1201170"/>
              <a:gd name="connsiteY3" fmla="*/ 1477109 h 4044047"/>
              <a:gd name="connsiteX4" fmla="*/ 1176405 w 1201170"/>
              <a:gd name="connsiteY4" fmla="*/ 1426868 h 4044047"/>
              <a:gd name="connsiteX5" fmla="*/ 864906 w 1201170"/>
              <a:gd name="connsiteY5" fmla="*/ 2210639 h 4044047"/>
              <a:gd name="connsiteX6" fmla="*/ 1055825 w 1201170"/>
              <a:gd name="connsiteY6" fmla="*/ 2049865 h 4044047"/>
              <a:gd name="connsiteX7" fmla="*/ 694084 w 1201170"/>
              <a:gd name="connsiteY7" fmla="*/ 2863782 h 4044047"/>
              <a:gd name="connsiteX8" fmla="*/ 533310 w 1201170"/>
              <a:gd name="connsiteY8" fmla="*/ 3717892 h 4044047"/>
              <a:gd name="connsiteX9" fmla="*/ 603649 w 1201170"/>
              <a:gd name="connsiteY9" fmla="*/ 3225522 h 4044047"/>
              <a:gd name="connsiteX10" fmla="*/ 282101 w 1201170"/>
              <a:gd name="connsiteY10" fmla="*/ 4029391 h 4044047"/>
              <a:gd name="connsiteX11" fmla="*/ 382585 w 1201170"/>
              <a:gd name="connsiteY11" fmla="*/ 3617408 h 4044047"/>
              <a:gd name="connsiteX12" fmla="*/ 161521 w 1201170"/>
              <a:gd name="connsiteY12" fmla="*/ 2100107 h 4044047"/>
              <a:gd name="connsiteX13" fmla="*/ 181618 w 1201170"/>
              <a:gd name="connsiteY13" fmla="*/ 3526973 h 4044047"/>
              <a:gd name="connsiteX14" fmla="*/ 553407 w 1201170"/>
              <a:gd name="connsiteY14" fmla="*/ 1396722 h 4044047"/>
              <a:gd name="connsiteX15" fmla="*/ 673987 w 1201170"/>
              <a:gd name="connsiteY15" fmla="*/ 2049865 h 4044047"/>
              <a:gd name="connsiteX16" fmla="*/ 30893 w 1201170"/>
              <a:gd name="connsiteY16" fmla="*/ 321549 h 4044047"/>
              <a:gd name="connsiteX17" fmla="*/ 181618 w 1201170"/>
              <a:gd name="connsiteY17" fmla="*/ 643096 h 4044047"/>
              <a:gd name="connsiteX18" fmla="*/ 874954 w 1201170"/>
              <a:gd name="connsiteY18" fmla="*/ 2049865 h 4044047"/>
              <a:gd name="connsiteX19" fmla="*/ 513214 w 1201170"/>
              <a:gd name="connsiteY19" fmla="*/ 974692 h 4044047"/>
              <a:gd name="connsiteX20" fmla="*/ 71086 w 1201170"/>
              <a:gd name="connsiteY20" fmla="*/ 2 h 4044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01170" h="4044047">
                <a:moveTo>
                  <a:pt x="71086" y="2"/>
                </a:moveTo>
                <a:cubicBezTo>
                  <a:pt x="143099" y="-1673"/>
                  <a:pt x="812990" y="827316"/>
                  <a:pt x="945293" y="964643"/>
                </a:cubicBezTo>
                <a:cubicBezTo>
                  <a:pt x="1077596" y="1101970"/>
                  <a:pt x="831412" y="738555"/>
                  <a:pt x="864906" y="823966"/>
                </a:cubicBezTo>
                <a:cubicBezTo>
                  <a:pt x="898400" y="909377"/>
                  <a:pt x="1094344" y="1376625"/>
                  <a:pt x="1146260" y="1477109"/>
                </a:cubicBezTo>
                <a:cubicBezTo>
                  <a:pt x="1198177" y="1577593"/>
                  <a:pt x="1223297" y="1304613"/>
                  <a:pt x="1176405" y="1426868"/>
                </a:cubicBezTo>
                <a:cubicBezTo>
                  <a:pt x="1129513" y="1549123"/>
                  <a:pt x="885003" y="2106806"/>
                  <a:pt x="864906" y="2210639"/>
                </a:cubicBezTo>
                <a:cubicBezTo>
                  <a:pt x="844809" y="2314472"/>
                  <a:pt x="1084295" y="1941008"/>
                  <a:pt x="1055825" y="2049865"/>
                </a:cubicBezTo>
                <a:cubicBezTo>
                  <a:pt x="1027355" y="2158722"/>
                  <a:pt x="781170" y="2585777"/>
                  <a:pt x="694084" y="2863782"/>
                </a:cubicBezTo>
                <a:cubicBezTo>
                  <a:pt x="606998" y="3141787"/>
                  <a:pt x="548383" y="3657602"/>
                  <a:pt x="533310" y="3717892"/>
                </a:cubicBezTo>
                <a:cubicBezTo>
                  <a:pt x="518237" y="3778182"/>
                  <a:pt x="645517" y="3173605"/>
                  <a:pt x="603649" y="3225522"/>
                </a:cubicBezTo>
                <a:cubicBezTo>
                  <a:pt x="561781" y="3277439"/>
                  <a:pt x="318945" y="3964077"/>
                  <a:pt x="282101" y="4029391"/>
                </a:cubicBezTo>
                <a:cubicBezTo>
                  <a:pt x="245257" y="4094705"/>
                  <a:pt x="402682" y="3938955"/>
                  <a:pt x="382585" y="3617408"/>
                </a:cubicBezTo>
                <a:cubicBezTo>
                  <a:pt x="362488" y="3295861"/>
                  <a:pt x="195016" y="2115180"/>
                  <a:pt x="161521" y="2100107"/>
                </a:cubicBezTo>
                <a:cubicBezTo>
                  <a:pt x="128027" y="2085035"/>
                  <a:pt x="116304" y="3644204"/>
                  <a:pt x="181618" y="3526973"/>
                </a:cubicBezTo>
                <a:cubicBezTo>
                  <a:pt x="246932" y="3409742"/>
                  <a:pt x="471346" y="1642907"/>
                  <a:pt x="553407" y="1396722"/>
                </a:cubicBezTo>
                <a:cubicBezTo>
                  <a:pt x="635468" y="1150537"/>
                  <a:pt x="761073" y="2229061"/>
                  <a:pt x="673987" y="2049865"/>
                </a:cubicBezTo>
                <a:cubicBezTo>
                  <a:pt x="586901" y="1870669"/>
                  <a:pt x="112954" y="556010"/>
                  <a:pt x="30893" y="321549"/>
                </a:cubicBezTo>
                <a:cubicBezTo>
                  <a:pt x="-51168" y="87088"/>
                  <a:pt x="40941" y="355043"/>
                  <a:pt x="181618" y="643096"/>
                </a:cubicBezTo>
                <a:cubicBezTo>
                  <a:pt x="322295" y="931149"/>
                  <a:pt x="819688" y="1994599"/>
                  <a:pt x="874954" y="2049865"/>
                </a:cubicBezTo>
                <a:cubicBezTo>
                  <a:pt x="930220" y="2105131"/>
                  <a:pt x="645517" y="1311312"/>
                  <a:pt x="513214" y="974692"/>
                </a:cubicBezTo>
                <a:cubicBezTo>
                  <a:pt x="380911" y="638072"/>
                  <a:pt x="-927" y="1677"/>
                  <a:pt x="71086" y="2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2033AD9B-2D09-619A-C992-C7F39B760E7B}"/>
              </a:ext>
            </a:extLst>
          </p:cNvPr>
          <p:cNvSpPr/>
          <p:nvPr/>
        </p:nvSpPr>
        <p:spPr>
          <a:xfrm>
            <a:off x="4762234" y="3496317"/>
            <a:ext cx="966528" cy="4130204"/>
          </a:xfrm>
          <a:custGeom>
            <a:avLst/>
            <a:gdLst>
              <a:gd name="connsiteX0" fmla="*/ 623682 w 966528"/>
              <a:gd name="connsiteY0" fmla="*/ 509 h 4130204"/>
              <a:gd name="connsiteX1" fmla="*/ 60975 w 966528"/>
              <a:gd name="connsiteY1" fmla="*/ 1196263 h 4130204"/>
              <a:gd name="connsiteX2" fmla="*/ 141362 w 966528"/>
              <a:gd name="connsiteY2" fmla="*/ 1105828 h 4130204"/>
              <a:gd name="connsiteX3" fmla="*/ 685 w 966528"/>
              <a:gd name="connsiteY3" fmla="*/ 1618294 h 4130204"/>
              <a:gd name="connsiteX4" fmla="*/ 211700 w 966528"/>
              <a:gd name="connsiteY4" fmla="*/ 3135595 h 4130204"/>
              <a:gd name="connsiteX5" fmla="*/ 282039 w 966528"/>
              <a:gd name="connsiteY5" fmla="*/ 2673371 h 4130204"/>
              <a:gd name="connsiteX6" fmla="*/ 824650 w 966528"/>
              <a:gd name="connsiteY6" fmla="*/ 4080140 h 4130204"/>
              <a:gd name="connsiteX7" fmla="*/ 683973 w 966528"/>
              <a:gd name="connsiteY7" fmla="*/ 3577723 h 4130204"/>
              <a:gd name="connsiteX8" fmla="*/ 704069 w 966528"/>
              <a:gd name="connsiteY8" fmla="*/ 1336940 h 4130204"/>
              <a:gd name="connsiteX9" fmla="*/ 704069 w 966528"/>
              <a:gd name="connsiteY9" fmla="*/ 3547578 h 4130204"/>
              <a:gd name="connsiteX10" fmla="*/ 965326 w 966528"/>
              <a:gd name="connsiteY10" fmla="*/ 1095780 h 4130204"/>
              <a:gd name="connsiteX11" fmla="*/ 583489 w 966528"/>
              <a:gd name="connsiteY11" fmla="*/ 2492501 h 4130204"/>
              <a:gd name="connsiteX12" fmla="*/ 513151 w 966528"/>
              <a:gd name="connsiteY12" fmla="*/ 904861 h 4130204"/>
              <a:gd name="connsiteX13" fmla="*/ 261942 w 966528"/>
              <a:gd name="connsiteY13" fmla="*/ 1357037 h 4130204"/>
              <a:gd name="connsiteX14" fmla="*/ 623682 w 966528"/>
              <a:gd name="connsiteY14" fmla="*/ 509 h 4130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66528" h="4130204">
                <a:moveTo>
                  <a:pt x="623682" y="509"/>
                </a:moveTo>
                <a:cubicBezTo>
                  <a:pt x="590187" y="-26287"/>
                  <a:pt x="141362" y="1012043"/>
                  <a:pt x="60975" y="1196263"/>
                </a:cubicBezTo>
                <a:cubicBezTo>
                  <a:pt x="-19412" y="1380483"/>
                  <a:pt x="151410" y="1035490"/>
                  <a:pt x="141362" y="1105828"/>
                </a:cubicBezTo>
                <a:cubicBezTo>
                  <a:pt x="131314" y="1176166"/>
                  <a:pt x="-11038" y="1280000"/>
                  <a:pt x="685" y="1618294"/>
                </a:cubicBezTo>
                <a:cubicBezTo>
                  <a:pt x="12408" y="1956589"/>
                  <a:pt x="164808" y="2959749"/>
                  <a:pt x="211700" y="3135595"/>
                </a:cubicBezTo>
                <a:cubicBezTo>
                  <a:pt x="258592" y="3311441"/>
                  <a:pt x="179881" y="2515947"/>
                  <a:pt x="282039" y="2673371"/>
                </a:cubicBezTo>
                <a:cubicBezTo>
                  <a:pt x="384197" y="2830795"/>
                  <a:pt x="757661" y="3929415"/>
                  <a:pt x="824650" y="4080140"/>
                </a:cubicBezTo>
                <a:cubicBezTo>
                  <a:pt x="891639" y="4230865"/>
                  <a:pt x="704070" y="4034923"/>
                  <a:pt x="683973" y="3577723"/>
                </a:cubicBezTo>
                <a:cubicBezTo>
                  <a:pt x="663876" y="3120523"/>
                  <a:pt x="700720" y="1341964"/>
                  <a:pt x="704069" y="1336940"/>
                </a:cubicBezTo>
                <a:cubicBezTo>
                  <a:pt x="707418" y="1331916"/>
                  <a:pt x="660526" y="3587771"/>
                  <a:pt x="704069" y="3547578"/>
                </a:cubicBezTo>
                <a:cubicBezTo>
                  <a:pt x="747612" y="3507385"/>
                  <a:pt x="985423" y="1271626"/>
                  <a:pt x="965326" y="1095780"/>
                </a:cubicBezTo>
                <a:cubicBezTo>
                  <a:pt x="945229" y="919934"/>
                  <a:pt x="658851" y="2524321"/>
                  <a:pt x="583489" y="2492501"/>
                </a:cubicBezTo>
                <a:cubicBezTo>
                  <a:pt x="508127" y="2460681"/>
                  <a:pt x="566742" y="1094105"/>
                  <a:pt x="513151" y="904861"/>
                </a:cubicBezTo>
                <a:cubicBezTo>
                  <a:pt x="459560" y="715617"/>
                  <a:pt x="245195" y="1507762"/>
                  <a:pt x="261942" y="1357037"/>
                </a:cubicBezTo>
                <a:cubicBezTo>
                  <a:pt x="278689" y="1206312"/>
                  <a:pt x="657177" y="27305"/>
                  <a:pt x="623682" y="509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14597CB3-E29A-1823-1DBF-EE8D964C7B76}"/>
              </a:ext>
            </a:extLst>
          </p:cNvPr>
          <p:cNvSpPr/>
          <p:nvPr/>
        </p:nvSpPr>
        <p:spPr>
          <a:xfrm>
            <a:off x="6611399" y="7772838"/>
            <a:ext cx="886203" cy="3306235"/>
          </a:xfrm>
          <a:custGeom>
            <a:avLst/>
            <a:gdLst>
              <a:gd name="connsiteX0" fmla="*/ 885033 w 886203"/>
              <a:gd name="connsiteY0" fmla="*/ 20157 h 3306235"/>
              <a:gd name="connsiteX1" fmla="*/ 720277 w 886203"/>
              <a:gd name="connsiteY1" fmla="*/ 1634773 h 3306235"/>
              <a:gd name="connsiteX2" fmla="*/ 761466 w 886203"/>
              <a:gd name="connsiteY2" fmla="*/ 1445303 h 3306235"/>
              <a:gd name="connsiteX3" fmla="*/ 20060 w 886203"/>
              <a:gd name="connsiteY3" fmla="*/ 3249389 h 3306235"/>
              <a:gd name="connsiteX4" fmla="*/ 258958 w 886203"/>
              <a:gd name="connsiteY4" fmla="*/ 2722167 h 3306235"/>
              <a:gd name="connsiteX5" fmla="*/ 769704 w 886203"/>
              <a:gd name="connsiteY5" fmla="*/ 1395876 h 3306235"/>
              <a:gd name="connsiteX6" fmla="*/ 794417 w 886203"/>
              <a:gd name="connsiteY6" fmla="*/ 769800 h 3306235"/>
              <a:gd name="connsiteX7" fmla="*/ 885033 w 886203"/>
              <a:gd name="connsiteY7" fmla="*/ 20157 h 3306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6203" h="3306235">
                <a:moveTo>
                  <a:pt x="885033" y="20157"/>
                </a:moveTo>
                <a:cubicBezTo>
                  <a:pt x="872676" y="164319"/>
                  <a:pt x="740871" y="1397249"/>
                  <a:pt x="720277" y="1634773"/>
                </a:cubicBezTo>
                <a:cubicBezTo>
                  <a:pt x="699683" y="1872297"/>
                  <a:pt x="878169" y="1176200"/>
                  <a:pt x="761466" y="1445303"/>
                </a:cubicBezTo>
                <a:cubicBezTo>
                  <a:pt x="644763" y="1714406"/>
                  <a:pt x="103811" y="3036578"/>
                  <a:pt x="20060" y="3249389"/>
                </a:cubicBezTo>
                <a:cubicBezTo>
                  <a:pt x="-63691" y="3462200"/>
                  <a:pt x="134017" y="3031086"/>
                  <a:pt x="258958" y="2722167"/>
                </a:cubicBezTo>
                <a:cubicBezTo>
                  <a:pt x="383899" y="2413248"/>
                  <a:pt x="680461" y="1721270"/>
                  <a:pt x="769704" y="1395876"/>
                </a:cubicBezTo>
                <a:cubicBezTo>
                  <a:pt x="858947" y="1070482"/>
                  <a:pt x="780687" y="994968"/>
                  <a:pt x="794417" y="769800"/>
                </a:cubicBezTo>
                <a:cubicBezTo>
                  <a:pt x="808147" y="544632"/>
                  <a:pt x="897390" y="-124005"/>
                  <a:pt x="885033" y="20157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39872AB3-2CA1-0B28-6AF9-327F56889198}"/>
              </a:ext>
            </a:extLst>
          </p:cNvPr>
          <p:cNvSpPr/>
          <p:nvPr/>
        </p:nvSpPr>
        <p:spPr>
          <a:xfrm>
            <a:off x="5848336" y="11410365"/>
            <a:ext cx="711156" cy="1366863"/>
          </a:xfrm>
          <a:custGeom>
            <a:avLst/>
            <a:gdLst>
              <a:gd name="connsiteX0" fmla="*/ 708983 w 711156"/>
              <a:gd name="connsiteY0" fmla="*/ 7278 h 1366863"/>
              <a:gd name="connsiteX1" fmla="*/ 247664 w 711156"/>
              <a:gd name="connsiteY1" fmla="*/ 550976 h 1366863"/>
              <a:gd name="connsiteX2" fmla="*/ 8767 w 711156"/>
              <a:gd name="connsiteY2" fmla="*/ 1341808 h 1366863"/>
              <a:gd name="connsiteX3" fmla="*/ 66432 w 711156"/>
              <a:gd name="connsiteY3" fmla="*/ 1102911 h 1366863"/>
              <a:gd name="connsiteX4" fmla="*/ 206475 w 711156"/>
              <a:gd name="connsiteY4" fmla="*/ 435646 h 1366863"/>
              <a:gd name="connsiteX5" fmla="*/ 181761 w 711156"/>
              <a:gd name="connsiteY5" fmla="*/ 526262 h 1366863"/>
              <a:gd name="connsiteX6" fmla="*/ 412421 w 711156"/>
              <a:gd name="connsiteY6" fmla="*/ 254413 h 1366863"/>
              <a:gd name="connsiteX7" fmla="*/ 708983 w 711156"/>
              <a:gd name="connsiteY7" fmla="*/ 7278 h 136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1156" h="1366863">
                <a:moveTo>
                  <a:pt x="708983" y="7278"/>
                </a:moveTo>
                <a:cubicBezTo>
                  <a:pt x="681524" y="56705"/>
                  <a:pt x="364367" y="328554"/>
                  <a:pt x="247664" y="550976"/>
                </a:cubicBezTo>
                <a:cubicBezTo>
                  <a:pt x="130961" y="773398"/>
                  <a:pt x="38972" y="1249819"/>
                  <a:pt x="8767" y="1341808"/>
                </a:cubicBezTo>
                <a:cubicBezTo>
                  <a:pt x="-21438" y="1433797"/>
                  <a:pt x="33481" y="1253938"/>
                  <a:pt x="66432" y="1102911"/>
                </a:cubicBezTo>
                <a:cubicBezTo>
                  <a:pt x="99383" y="951884"/>
                  <a:pt x="187254" y="531754"/>
                  <a:pt x="206475" y="435646"/>
                </a:cubicBezTo>
                <a:cubicBezTo>
                  <a:pt x="225696" y="339538"/>
                  <a:pt x="147437" y="556468"/>
                  <a:pt x="181761" y="526262"/>
                </a:cubicBezTo>
                <a:cubicBezTo>
                  <a:pt x="216085" y="496057"/>
                  <a:pt x="328670" y="335418"/>
                  <a:pt x="412421" y="254413"/>
                </a:cubicBezTo>
                <a:cubicBezTo>
                  <a:pt x="496172" y="173408"/>
                  <a:pt x="736442" y="-42149"/>
                  <a:pt x="708983" y="7278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A415A136-7408-CADD-705B-AD6A1B6A6314}"/>
              </a:ext>
            </a:extLst>
          </p:cNvPr>
          <p:cNvSpPr/>
          <p:nvPr/>
        </p:nvSpPr>
        <p:spPr>
          <a:xfrm>
            <a:off x="6428858" y="6985612"/>
            <a:ext cx="804154" cy="3140789"/>
          </a:xfrm>
          <a:custGeom>
            <a:avLst/>
            <a:gdLst>
              <a:gd name="connsiteX0" fmla="*/ 803964 w 804154"/>
              <a:gd name="connsiteY0" fmla="*/ 74 h 3140789"/>
              <a:gd name="connsiteX1" fmla="*/ 433261 w 804154"/>
              <a:gd name="connsiteY1" fmla="*/ 725004 h 3140789"/>
              <a:gd name="connsiteX2" fmla="*/ 95510 w 804154"/>
              <a:gd name="connsiteY2" fmla="*/ 1581739 h 3140789"/>
              <a:gd name="connsiteX3" fmla="*/ 128461 w 804154"/>
              <a:gd name="connsiteY3" fmla="*/ 1392269 h 3140789"/>
              <a:gd name="connsiteX4" fmla="*/ 62558 w 804154"/>
              <a:gd name="connsiteY4" fmla="*/ 2117199 h 3140789"/>
              <a:gd name="connsiteX5" fmla="*/ 13131 w 804154"/>
              <a:gd name="connsiteY5" fmla="*/ 3138691 h 3140789"/>
              <a:gd name="connsiteX6" fmla="*/ 4893 w 804154"/>
              <a:gd name="connsiteY6" fmla="*/ 2347858 h 3140789"/>
              <a:gd name="connsiteX7" fmla="*/ 79034 w 804154"/>
              <a:gd name="connsiteY7" fmla="*/ 1153372 h 3140789"/>
              <a:gd name="connsiteX8" fmla="*/ 95510 w 804154"/>
              <a:gd name="connsiteY8" fmla="*/ 1334604 h 3140789"/>
              <a:gd name="connsiteX9" fmla="*/ 326169 w 804154"/>
              <a:gd name="connsiteY9" fmla="*/ 774431 h 3140789"/>
              <a:gd name="connsiteX10" fmla="*/ 482688 w 804154"/>
              <a:gd name="connsiteY10" fmla="*/ 617912 h 3140789"/>
              <a:gd name="connsiteX11" fmla="*/ 383834 w 804154"/>
              <a:gd name="connsiteY11" fmla="*/ 766193 h 3140789"/>
              <a:gd name="connsiteX12" fmla="*/ 803964 w 804154"/>
              <a:gd name="connsiteY12" fmla="*/ 74 h 314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4154" h="3140789">
                <a:moveTo>
                  <a:pt x="803964" y="74"/>
                </a:moveTo>
                <a:cubicBezTo>
                  <a:pt x="812202" y="-6791"/>
                  <a:pt x="551337" y="461393"/>
                  <a:pt x="433261" y="725004"/>
                </a:cubicBezTo>
                <a:cubicBezTo>
                  <a:pt x="315185" y="988615"/>
                  <a:pt x="146310" y="1470528"/>
                  <a:pt x="95510" y="1581739"/>
                </a:cubicBezTo>
                <a:cubicBezTo>
                  <a:pt x="44710" y="1692950"/>
                  <a:pt x="133953" y="1303026"/>
                  <a:pt x="128461" y="1392269"/>
                </a:cubicBezTo>
                <a:cubicBezTo>
                  <a:pt x="122969" y="1481512"/>
                  <a:pt x="81780" y="1826129"/>
                  <a:pt x="62558" y="2117199"/>
                </a:cubicBezTo>
                <a:cubicBezTo>
                  <a:pt x="43336" y="2408269"/>
                  <a:pt x="22742" y="3100248"/>
                  <a:pt x="13131" y="3138691"/>
                </a:cubicBezTo>
                <a:cubicBezTo>
                  <a:pt x="3520" y="3177134"/>
                  <a:pt x="-6091" y="2678745"/>
                  <a:pt x="4893" y="2347858"/>
                </a:cubicBezTo>
                <a:cubicBezTo>
                  <a:pt x="15877" y="2016972"/>
                  <a:pt x="63931" y="1322248"/>
                  <a:pt x="79034" y="1153372"/>
                </a:cubicBezTo>
                <a:cubicBezTo>
                  <a:pt x="94137" y="984496"/>
                  <a:pt x="54321" y="1397761"/>
                  <a:pt x="95510" y="1334604"/>
                </a:cubicBezTo>
                <a:cubicBezTo>
                  <a:pt x="136699" y="1271447"/>
                  <a:pt x="261639" y="893880"/>
                  <a:pt x="326169" y="774431"/>
                </a:cubicBezTo>
                <a:cubicBezTo>
                  <a:pt x="390699" y="654982"/>
                  <a:pt x="473077" y="619285"/>
                  <a:pt x="482688" y="617912"/>
                </a:cubicBezTo>
                <a:cubicBezTo>
                  <a:pt x="492299" y="616539"/>
                  <a:pt x="334407" y="865047"/>
                  <a:pt x="383834" y="766193"/>
                </a:cubicBezTo>
                <a:cubicBezTo>
                  <a:pt x="433261" y="667339"/>
                  <a:pt x="795726" y="6939"/>
                  <a:pt x="803964" y="74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097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綾瀬はるか、女優デビューから20年 大河ドラマ後は「女優業を辞めると思っていた」 ／2021年3月24日 - 1ページ目 - 映画 - インタビュー  - クランクイン！">
            <a:extLst>
              <a:ext uri="{FF2B5EF4-FFF2-40B4-BE49-F238E27FC236}">
                <a16:creationId xmlns:a16="http://schemas.microsoft.com/office/drawing/2014/main" id="{A15623F4-76C4-B4D2-7CA6-07BB2883B1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16" r="21430"/>
          <a:stretch/>
        </p:blipFill>
        <p:spPr bwMode="auto">
          <a:xfrm>
            <a:off x="0" y="7645"/>
            <a:ext cx="9601200" cy="12951779"/>
          </a:xfrm>
          <a:prstGeom prst="rect">
            <a:avLst/>
          </a:prstGeom>
          <a:solidFill>
            <a:srgbClr val="FFC000"/>
          </a:solidFill>
        </p:spPr>
      </p:pic>
    </p:spTree>
    <p:extLst>
      <p:ext uri="{BB962C8B-B14F-4D97-AF65-F5344CB8AC3E}">
        <p14:creationId xmlns:p14="http://schemas.microsoft.com/office/powerpoint/2010/main" val="241092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>
            <a:alpha val="5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2</Words>
  <Application>Microsoft Macintosh PowerPoint</Application>
  <PresentationFormat>A3 297x420 mm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26</cp:revision>
  <dcterms:created xsi:type="dcterms:W3CDTF">2022-10-14T10:40:32Z</dcterms:created>
  <dcterms:modified xsi:type="dcterms:W3CDTF">2022-10-16T13:23:08Z</dcterms:modified>
</cp:coreProperties>
</file>