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60" r:id="rId5"/>
    <p:sldId id="259" r:id="rId6"/>
    <p:sldId id="257" r:id="rId7"/>
    <p:sldId id="258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76"/>
  </p:normalViewPr>
  <p:slideViewPr>
    <p:cSldViewPr snapToGrid="0">
      <p:cViewPr varScale="1">
        <p:scale>
          <a:sx n="56" d="100"/>
          <a:sy n="56" d="100"/>
        </p:scale>
        <p:origin x="29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88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01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23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85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7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87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42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78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72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16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2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2450-A54A-8F45-8F10-875A35172596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9FCCA-B0BB-4348-8C24-BAA713FD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2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水曜日のカンパネラ・詩羽「悩んだ時期があっていまがある」新星が放つ光 – 写真・北尾渉 取材、文・かわむらあみり | ananweb – マガジンハウス" hidden="1">
            <a:extLst>
              <a:ext uri="{FF2B5EF4-FFF2-40B4-BE49-F238E27FC236}">
                <a16:creationId xmlns:a16="http://schemas.microsoft.com/office/drawing/2014/main" id="{0394EFD9-CCE0-3DE8-4C7A-CCF64452B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r="26296"/>
          <a:stretch/>
        </p:blipFill>
        <p:spPr bwMode="auto">
          <a:xfrm>
            <a:off x="0" y="1462355"/>
            <a:ext cx="9601200" cy="88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0CA7F65-3E46-A714-2B10-EBF4EEEAEB7A}"/>
              </a:ext>
            </a:extLst>
          </p:cNvPr>
          <p:cNvSpPr/>
          <p:nvPr/>
        </p:nvSpPr>
        <p:spPr>
          <a:xfrm>
            <a:off x="-187490" y="1111941"/>
            <a:ext cx="3548253" cy="6296899"/>
          </a:xfrm>
          <a:custGeom>
            <a:avLst/>
            <a:gdLst>
              <a:gd name="connsiteX0" fmla="*/ 1181403 w 3548253"/>
              <a:gd name="connsiteY0" fmla="*/ 40998 h 6296899"/>
              <a:gd name="connsiteX1" fmla="*/ 1960 w 3548253"/>
              <a:gd name="connsiteY1" fmla="*/ 1154181 h 6296899"/>
              <a:gd name="connsiteX2" fmla="*/ 1499455 w 3548253"/>
              <a:gd name="connsiteY2" fmla="*/ 584337 h 6296899"/>
              <a:gd name="connsiteX3" fmla="*/ 94725 w 3548253"/>
              <a:gd name="connsiteY3" fmla="*/ 3897381 h 6296899"/>
              <a:gd name="connsiteX4" fmla="*/ 1578968 w 3548253"/>
              <a:gd name="connsiteY4" fmla="*/ 1949311 h 6296899"/>
              <a:gd name="connsiteX5" fmla="*/ 1960 w 3548253"/>
              <a:gd name="connsiteY5" fmla="*/ 6190007 h 6296899"/>
              <a:gd name="connsiteX6" fmla="*/ 1791003 w 3548253"/>
              <a:gd name="connsiteY6" fmla="*/ 4891294 h 6296899"/>
              <a:gd name="connsiteX7" fmla="*/ 3394516 w 3548253"/>
              <a:gd name="connsiteY7" fmla="*/ 3433555 h 6296899"/>
              <a:gd name="connsiteX8" fmla="*/ 2003038 w 3548253"/>
              <a:gd name="connsiteY8" fmla="*/ 4016650 h 6296899"/>
              <a:gd name="connsiteX9" fmla="*/ 2692151 w 3548253"/>
              <a:gd name="connsiteY9" fmla="*/ 2174598 h 6296899"/>
              <a:gd name="connsiteX10" fmla="*/ 2519873 w 3548253"/>
              <a:gd name="connsiteY10" fmla="*/ 2863711 h 6296899"/>
              <a:gd name="connsiteX11" fmla="*/ 3540290 w 3548253"/>
              <a:gd name="connsiteY11" fmla="*/ 173520 h 6296899"/>
              <a:gd name="connsiteX12" fmla="*/ 1883768 w 3548253"/>
              <a:gd name="connsiteY12" fmla="*/ 1710772 h 6296899"/>
              <a:gd name="connsiteX13" fmla="*/ 2612638 w 3548253"/>
              <a:gd name="connsiteY13" fmla="*/ 54250 h 6296899"/>
              <a:gd name="connsiteX14" fmla="*/ 1168151 w 3548253"/>
              <a:gd name="connsiteY14" fmla="*/ 372302 h 6296899"/>
              <a:gd name="connsiteX15" fmla="*/ 1181403 w 3548253"/>
              <a:gd name="connsiteY15" fmla="*/ 40998 h 629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48253" h="6296899">
                <a:moveTo>
                  <a:pt x="1181403" y="40998"/>
                </a:moveTo>
                <a:cubicBezTo>
                  <a:pt x="987038" y="171311"/>
                  <a:pt x="-51049" y="1063625"/>
                  <a:pt x="1960" y="1154181"/>
                </a:cubicBezTo>
                <a:cubicBezTo>
                  <a:pt x="54969" y="1244738"/>
                  <a:pt x="1483994" y="127137"/>
                  <a:pt x="1499455" y="584337"/>
                </a:cubicBezTo>
                <a:cubicBezTo>
                  <a:pt x="1514916" y="1041537"/>
                  <a:pt x="81473" y="3669885"/>
                  <a:pt x="94725" y="3897381"/>
                </a:cubicBezTo>
                <a:cubicBezTo>
                  <a:pt x="107977" y="4124877"/>
                  <a:pt x="1594429" y="1567207"/>
                  <a:pt x="1578968" y="1949311"/>
                </a:cubicBezTo>
                <a:cubicBezTo>
                  <a:pt x="1563507" y="2331415"/>
                  <a:pt x="-33379" y="5699677"/>
                  <a:pt x="1960" y="6190007"/>
                </a:cubicBezTo>
                <a:cubicBezTo>
                  <a:pt x="37299" y="6680337"/>
                  <a:pt x="1225577" y="5350703"/>
                  <a:pt x="1791003" y="4891294"/>
                </a:cubicBezTo>
                <a:cubicBezTo>
                  <a:pt x="2356429" y="4431885"/>
                  <a:pt x="3359177" y="3579329"/>
                  <a:pt x="3394516" y="3433555"/>
                </a:cubicBezTo>
                <a:cubicBezTo>
                  <a:pt x="3429855" y="3287781"/>
                  <a:pt x="2120099" y="4226476"/>
                  <a:pt x="2003038" y="4016650"/>
                </a:cubicBezTo>
                <a:cubicBezTo>
                  <a:pt x="1885977" y="3806824"/>
                  <a:pt x="2606012" y="2366755"/>
                  <a:pt x="2692151" y="2174598"/>
                </a:cubicBezTo>
                <a:cubicBezTo>
                  <a:pt x="2778290" y="1982441"/>
                  <a:pt x="2378517" y="3197224"/>
                  <a:pt x="2519873" y="2863711"/>
                </a:cubicBezTo>
                <a:cubicBezTo>
                  <a:pt x="2661230" y="2530198"/>
                  <a:pt x="3646308" y="365677"/>
                  <a:pt x="3540290" y="173520"/>
                </a:cubicBezTo>
                <a:cubicBezTo>
                  <a:pt x="3434273" y="-18637"/>
                  <a:pt x="2038377" y="1730650"/>
                  <a:pt x="1883768" y="1710772"/>
                </a:cubicBezTo>
                <a:cubicBezTo>
                  <a:pt x="1729159" y="1690894"/>
                  <a:pt x="2731908" y="277328"/>
                  <a:pt x="2612638" y="54250"/>
                </a:cubicBezTo>
                <a:cubicBezTo>
                  <a:pt x="2493369" y="-168828"/>
                  <a:pt x="1404481" y="367885"/>
                  <a:pt x="1168151" y="372302"/>
                </a:cubicBezTo>
                <a:cubicBezTo>
                  <a:pt x="931821" y="376719"/>
                  <a:pt x="1375768" y="-89315"/>
                  <a:pt x="1181403" y="4099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A14814A-435E-DFFE-6FD5-780C5233CEB1}"/>
              </a:ext>
            </a:extLst>
          </p:cNvPr>
          <p:cNvSpPr/>
          <p:nvPr/>
        </p:nvSpPr>
        <p:spPr>
          <a:xfrm>
            <a:off x="8121540" y="1227102"/>
            <a:ext cx="1807065" cy="6663246"/>
          </a:xfrm>
          <a:custGeom>
            <a:avLst/>
            <a:gdLst>
              <a:gd name="connsiteX0" fmla="*/ 68303 w 1807065"/>
              <a:gd name="connsiteY0" fmla="*/ 71611 h 6663246"/>
              <a:gd name="connsiteX1" fmla="*/ 94808 w 1807065"/>
              <a:gd name="connsiteY1" fmla="*/ 124620 h 6663246"/>
              <a:gd name="connsiteX2" fmla="*/ 1274251 w 1807065"/>
              <a:gd name="connsiteY2" fmla="*/ 2496759 h 6663246"/>
              <a:gd name="connsiteX3" fmla="*/ 1101973 w 1807065"/>
              <a:gd name="connsiteY3" fmla="*/ 1979924 h 6663246"/>
              <a:gd name="connsiteX4" fmla="*/ 1221243 w 1807065"/>
              <a:gd name="connsiteY4" fmla="*/ 4988168 h 6663246"/>
              <a:gd name="connsiteX5" fmla="*/ 1314008 w 1807065"/>
              <a:gd name="connsiteY5" fmla="*/ 4511089 h 6663246"/>
              <a:gd name="connsiteX6" fmla="*/ 1260999 w 1807065"/>
              <a:gd name="connsiteY6" fmla="*/ 6644689 h 6663246"/>
              <a:gd name="connsiteX7" fmla="*/ 1804338 w 1807065"/>
              <a:gd name="connsiteY7" fmla="*/ 3093107 h 6663246"/>
              <a:gd name="connsiteX8" fmla="*/ 995956 w 1807065"/>
              <a:gd name="connsiteY8" fmla="*/ 217385 h 6663246"/>
              <a:gd name="connsiteX9" fmla="*/ 1101973 w 1807065"/>
              <a:gd name="connsiteY9" fmla="*/ 1251055 h 6663246"/>
              <a:gd name="connsiteX10" fmla="*/ 68303 w 1807065"/>
              <a:gd name="connsiteY10" fmla="*/ 71611 h 66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7065" h="6663246">
                <a:moveTo>
                  <a:pt x="68303" y="71611"/>
                </a:moveTo>
                <a:cubicBezTo>
                  <a:pt x="-99558" y="-116128"/>
                  <a:pt x="94808" y="124620"/>
                  <a:pt x="94808" y="124620"/>
                </a:cubicBezTo>
                <a:cubicBezTo>
                  <a:pt x="295799" y="528811"/>
                  <a:pt x="1106390" y="2187542"/>
                  <a:pt x="1274251" y="2496759"/>
                </a:cubicBezTo>
                <a:cubicBezTo>
                  <a:pt x="1442112" y="2805976"/>
                  <a:pt x="1110808" y="1564689"/>
                  <a:pt x="1101973" y="1979924"/>
                </a:cubicBezTo>
                <a:cubicBezTo>
                  <a:pt x="1093138" y="2395159"/>
                  <a:pt x="1185904" y="4566307"/>
                  <a:pt x="1221243" y="4988168"/>
                </a:cubicBezTo>
                <a:cubicBezTo>
                  <a:pt x="1256582" y="5410029"/>
                  <a:pt x="1307382" y="4235002"/>
                  <a:pt x="1314008" y="4511089"/>
                </a:cubicBezTo>
                <a:cubicBezTo>
                  <a:pt x="1320634" y="4787176"/>
                  <a:pt x="1179277" y="6881019"/>
                  <a:pt x="1260999" y="6644689"/>
                </a:cubicBezTo>
                <a:cubicBezTo>
                  <a:pt x="1342721" y="6408359"/>
                  <a:pt x="1848512" y="4164324"/>
                  <a:pt x="1804338" y="3093107"/>
                </a:cubicBezTo>
                <a:cubicBezTo>
                  <a:pt x="1760164" y="2021890"/>
                  <a:pt x="1113017" y="524394"/>
                  <a:pt x="995956" y="217385"/>
                </a:cubicBezTo>
                <a:cubicBezTo>
                  <a:pt x="878895" y="-89624"/>
                  <a:pt x="1256582" y="1273142"/>
                  <a:pt x="1101973" y="1251055"/>
                </a:cubicBezTo>
                <a:cubicBezTo>
                  <a:pt x="947364" y="1228968"/>
                  <a:pt x="236164" y="259350"/>
                  <a:pt x="68303" y="7161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8CBDD4E-6F30-3308-ACA8-B4F52CFF14C3}"/>
              </a:ext>
            </a:extLst>
          </p:cNvPr>
          <p:cNvSpPr/>
          <p:nvPr/>
        </p:nvSpPr>
        <p:spPr>
          <a:xfrm>
            <a:off x="-151101" y="9336269"/>
            <a:ext cx="1312663" cy="1438251"/>
          </a:xfrm>
          <a:custGeom>
            <a:avLst/>
            <a:gdLst>
              <a:gd name="connsiteX0" fmla="*/ 58336 w 1312663"/>
              <a:gd name="connsiteY0" fmla="*/ 46270 h 1438251"/>
              <a:gd name="connsiteX1" fmla="*/ 124597 w 1312663"/>
              <a:gd name="connsiteY1" fmla="*/ 99279 h 1438251"/>
              <a:gd name="connsiteX2" fmla="*/ 1277536 w 1312663"/>
              <a:gd name="connsiteY2" fmla="*/ 549853 h 1438251"/>
              <a:gd name="connsiteX3" fmla="*/ 959484 w 1312663"/>
              <a:gd name="connsiteY3" fmla="*/ 735383 h 1438251"/>
              <a:gd name="connsiteX4" fmla="*/ 389640 w 1312663"/>
              <a:gd name="connsiteY4" fmla="*/ 1437748 h 1438251"/>
              <a:gd name="connsiteX5" fmla="*/ 879971 w 1312663"/>
              <a:gd name="connsiteY5" fmla="*/ 616114 h 1438251"/>
              <a:gd name="connsiteX6" fmla="*/ 270371 w 1312663"/>
              <a:gd name="connsiteY6" fmla="*/ 1040183 h 1438251"/>
              <a:gd name="connsiteX7" fmla="*/ 363136 w 1312663"/>
              <a:gd name="connsiteY7" fmla="*/ 655870 h 1438251"/>
              <a:gd name="connsiteX8" fmla="*/ 58336 w 1312663"/>
              <a:gd name="connsiteY8" fmla="*/ 46270 h 14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663" h="1438251">
                <a:moveTo>
                  <a:pt x="58336" y="46270"/>
                </a:moveTo>
                <a:cubicBezTo>
                  <a:pt x="18580" y="-46495"/>
                  <a:pt x="-78603" y="15349"/>
                  <a:pt x="124597" y="99279"/>
                </a:cubicBezTo>
                <a:cubicBezTo>
                  <a:pt x="327797" y="183209"/>
                  <a:pt x="1138388" y="443836"/>
                  <a:pt x="1277536" y="549853"/>
                </a:cubicBezTo>
                <a:cubicBezTo>
                  <a:pt x="1416684" y="655870"/>
                  <a:pt x="1107467" y="587401"/>
                  <a:pt x="959484" y="735383"/>
                </a:cubicBezTo>
                <a:cubicBezTo>
                  <a:pt x="811501" y="883365"/>
                  <a:pt x="402892" y="1457626"/>
                  <a:pt x="389640" y="1437748"/>
                </a:cubicBezTo>
                <a:cubicBezTo>
                  <a:pt x="376388" y="1417870"/>
                  <a:pt x="899849" y="682375"/>
                  <a:pt x="879971" y="616114"/>
                </a:cubicBezTo>
                <a:cubicBezTo>
                  <a:pt x="860093" y="549853"/>
                  <a:pt x="356510" y="1033557"/>
                  <a:pt x="270371" y="1040183"/>
                </a:cubicBezTo>
                <a:cubicBezTo>
                  <a:pt x="184232" y="1046809"/>
                  <a:pt x="391849" y="819314"/>
                  <a:pt x="363136" y="655870"/>
                </a:cubicBezTo>
                <a:cubicBezTo>
                  <a:pt x="334423" y="492427"/>
                  <a:pt x="98092" y="139035"/>
                  <a:pt x="58336" y="4627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03A5804-85CF-AD16-34B8-613F5B643E5C}"/>
              </a:ext>
            </a:extLst>
          </p:cNvPr>
          <p:cNvSpPr/>
          <p:nvPr/>
        </p:nvSpPr>
        <p:spPr>
          <a:xfrm>
            <a:off x="7964546" y="5266264"/>
            <a:ext cx="624335" cy="1186811"/>
          </a:xfrm>
          <a:custGeom>
            <a:avLst/>
            <a:gdLst>
              <a:gd name="connsiteX0" fmla="*/ 609611 w 624335"/>
              <a:gd name="connsiteY0" fmla="*/ 8101 h 1186811"/>
              <a:gd name="connsiteX1" fmla="*/ 609611 w 624335"/>
              <a:gd name="connsiteY1" fmla="*/ 100866 h 1186811"/>
              <a:gd name="connsiteX2" fmla="*/ 609611 w 624335"/>
              <a:gd name="connsiteY2" fmla="*/ 1174293 h 1186811"/>
              <a:gd name="connsiteX3" fmla="*/ 424080 w 624335"/>
              <a:gd name="connsiteY3" fmla="*/ 697214 h 1186811"/>
              <a:gd name="connsiteX4" fmla="*/ 11 w 624335"/>
              <a:gd name="connsiteY4" fmla="*/ 856240 h 1186811"/>
              <a:gd name="connsiteX5" fmla="*/ 410828 w 624335"/>
              <a:gd name="connsiteY5" fmla="*/ 352658 h 1186811"/>
              <a:gd name="connsiteX6" fmla="*/ 609611 w 624335"/>
              <a:gd name="connsiteY6" fmla="*/ 8101 h 11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335" h="1186811">
                <a:moveTo>
                  <a:pt x="609611" y="8101"/>
                </a:moveTo>
                <a:cubicBezTo>
                  <a:pt x="642742" y="-33864"/>
                  <a:pt x="609611" y="100866"/>
                  <a:pt x="609611" y="100866"/>
                </a:cubicBezTo>
                <a:cubicBezTo>
                  <a:pt x="609611" y="295231"/>
                  <a:pt x="640533" y="1074902"/>
                  <a:pt x="609611" y="1174293"/>
                </a:cubicBezTo>
                <a:cubicBezTo>
                  <a:pt x="578689" y="1273684"/>
                  <a:pt x="525680" y="750223"/>
                  <a:pt x="424080" y="697214"/>
                </a:cubicBezTo>
                <a:cubicBezTo>
                  <a:pt x="322480" y="644205"/>
                  <a:pt x="2220" y="913666"/>
                  <a:pt x="11" y="856240"/>
                </a:cubicBezTo>
                <a:cubicBezTo>
                  <a:pt x="-2198" y="798814"/>
                  <a:pt x="304811" y="494014"/>
                  <a:pt x="410828" y="352658"/>
                </a:cubicBezTo>
                <a:cubicBezTo>
                  <a:pt x="516845" y="211302"/>
                  <a:pt x="576480" y="50066"/>
                  <a:pt x="609611" y="810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2DE4DA6-38DC-CCFA-1F12-A01A382314C6}"/>
              </a:ext>
            </a:extLst>
          </p:cNvPr>
          <p:cNvSpPr/>
          <p:nvPr/>
        </p:nvSpPr>
        <p:spPr>
          <a:xfrm>
            <a:off x="9022336" y="7594323"/>
            <a:ext cx="631050" cy="2968797"/>
          </a:xfrm>
          <a:custGeom>
            <a:avLst/>
            <a:gdLst>
              <a:gd name="connsiteX0" fmla="*/ 452968 w 631050"/>
              <a:gd name="connsiteY0" fmla="*/ 78686 h 2968797"/>
              <a:gd name="connsiteX1" fmla="*/ 492725 w 631050"/>
              <a:gd name="connsiteY1" fmla="*/ 264216 h 2968797"/>
              <a:gd name="connsiteX2" fmla="*/ 625247 w 631050"/>
              <a:gd name="connsiteY2" fmla="*/ 2556842 h 2968797"/>
              <a:gd name="connsiteX3" fmla="*/ 558986 w 631050"/>
              <a:gd name="connsiteY3" fmla="*/ 2861642 h 2968797"/>
              <a:gd name="connsiteX4" fmla="*/ 598742 w 631050"/>
              <a:gd name="connsiteY4" fmla="*/ 2185781 h 2968797"/>
              <a:gd name="connsiteX5" fmla="*/ 2394 w 631050"/>
              <a:gd name="connsiteY5" fmla="*/ 2967660 h 2968797"/>
              <a:gd name="connsiteX6" fmla="*/ 386707 w 631050"/>
              <a:gd name="connsiteY6" fmla="*/ 1973747 h 2968797"/>
              <a:gd name="connsiteX7" fmla="*/ 320447 w 631050"/>
              <a:gd name="connsiteY7" fmla="*/ 356981 h 2968797"/>
              <a:gd name="connsiteX8" fmla="*/ 346951 w 631050"/>
              <a:gd name="connsiteY8" fmla="*/ 529260 h 2968797"/>
              <a:gd name="connsiteX9" fmla="*/ 452968 w 631050"/>
              <a:gd name="connsiteY9" fmla="*/ 78686 h 296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050" h="2968797">
                <a:moveTo>
                  <a:pt x="452968" y="78686"/>
                </a:moveTo>
                <a:cubicBezTo>
                  <a:pt x="477264" y="34512"/>
                  <a:pt x="464012" y="-148810"/>
                  <a:pt x="492725" y="264216"/>
                </a:cubicBezTo>
                <a:cubicBezTo>
                  <a:pt x="521438" y="677242"/>
                  <a:pt x="614204" y="2123938"/>
                  <a:pt x="625247" y="2556842"/>
                </a:cubicBezTo>
                <a:cubicBezTo>
                  <a:pt x="636290" y="2989746"/>
                  <a:pt x="563404" y="2923486"/>
                  <a:pt x="558986" y="2861642"/>
                </a:cubicBezTo>
                <a:cubicBezTo>
                  <a:pt x="554569" y="2799799"/>
                  <a:pt x="691507" y="2168111"/>
                  <a:pt x="598742" y="2185781"/>
                </a:cubicBezTo>
                <a:cubicBezTo>
                  <a:pt x="505977" y="2203451"/>
                  <a:pt x="37733" y="3002999"/>
                  <a:pt x="2394" y="2967660"/>
                </a:cubicBezTo>
                <a:cubicBezTo>
                  <a:pt x="-32945" y="2932321"/>
                  <a:pt x="333698" y="2408860"/>
                  <a:pt x="386707" y="1973747"/>
                </a:cubicBezTo>
                <a:cubicBezTo>
                  <a:pt x="439716" y="1538634"/>
                  <a:pt x="327073" y="597729"/>
                  <a:pt x="320447" y="356981"/>
                </a:cubicBezTo>
                <a:cubicBezTo>
                  <a:pt x="313821" y="116233"/>
                  <a:pt x="327073" y="573434"/>
                  <a:pt x="346951" y="529260"/>
                </a:cubicBezTo>
                <a:cubicBezTo>
                  <a:pt x="366829" y="485086"/>
                  <a:pt x="428672" y="122860"/>
                  <a:pt x="452968" y="7868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27CC166-9A38-0E68-F80A-851D0AE93962}"/>
              </a:ext>
            </a:extLst>
          </p:cNvPr>
          <p:cNvGrpSpPr/>
          <p:nvPr/>
        </p:nvGrpSpPr>
        <p:grpSpPr>
          <a:xfrm>
            <a:off x="36344" y="1291279"/>
            <a:ext cx="9258026" cy="9303477"/>
            <a:chOff x="36344" y="1291279"/>
            <a:chExt cx="9258026" cy="9303477"/>
          </a:xfrm>
        </p:grpSpPr>
        <p:grpSp>
          <p:nvGrpSpPr>
            <p:cNvPr id="1211" name="01顔">
              <a:extLst>
                <a:ext uri="{FF2B5EF4-FFF2-40B4-BE49-F238E27FC236}">
                  <a16:creationId xmlns:a16="http://schemas.microsoft.com/office/drawing/2014/main" id="{34B4EC12-9FAC-09FD-E907-B743CCE1247E}"/>
                </a:ext>
              </a:extLst>
            </p:cNvPr>
            <p:cNvGrpSpPr/>
            <p:nvPr/>
          </p:nvGrpSpPr>
          <p:grpSpPr>
            <a:xfrm>
              <a:off x="5472314" y="2907836"/>
              <a:ext cx="3452775" cy="3283109"/>
              <a:chOff x="5472314" y="2907836"/>
              <a:chExt cx="3452775" cy="3283109"/>
            </a:xfrm>
          </p:grpSpPr>
          <p:sp>
            <p:nvSpPr>
              <p:cNvPr id="1212" name="フリーフォーム 1211">
                <a:extLst>
                  <a:ext uri="{FF2B5EF4-FFF2-40B4-BE49-F238E27FC236}">
                    <a16:creationId xmlns:a16="http://schemas.microsoft.com/office/drawing/2014/main" id="{11E54212-932C-960C-A1EC-A52E44052933}"/>
                  </a:ext>
                </a:extLst>
              </p:cNvPr>
              <p:cNvSpPr/>
              <p:nvPr/>
            </p:nvSpPr>
            <p:spPr>
              <a:xfrm>
                <a:off x="7517086" y="3660737"/>
                <a:ext cx="271480" cy="176283"/>
              </a:xfrm>
              <a:custGeom>
                <a:avLst/>
                <a:gdLst>
                  <a:gd name="connsiteX0" fmla="*/ 271189 w 271480"/>
                  <a:gd name="connsiteY0" fmla="*/ 38 h 176283"/>
                  <a:gd name="connsiteX1" fmla="*/ 109264 w 271480"/>
                  <a:gd name="connsiteY1" fmla="*/ 63538 h 176283"/>
                  <a:gd name="connsiteX2" fmla="*/ 4489 w 271480"/>
                  <a:gd name="connsiteY2" fmla="*/ 174663 h 176283"/>
                  <a:gd name="connsiteX3" fmla="*/ 36239 w 271480"/>
                  <a:gd name="connsiteY3" fmla="*/ 123863 h 176283"/>
                  <a:gd name="connsiteX4" fmla="*/ 188639 w 271480"/>
                  <a:gd name="connsiteY4" fmla="*/ 44488 h 176283"/>
                  <a:gd name="connsiteX5" fmla="*/ 150539 w 271480"/>
                  <a:gd name="connsiteY5" fmla="*/ 54013 h 176283"/>
                  <a:gd name="connsiteX6" fmla="*/ 271189 w 271480"/>
                  <a:gd name="connsiteY6" fmla="*/ 38 h 17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480" h="176283">
                    <a:moveTo>
                      <a:pt x="271189" y="38"/>
                    </a:moveTo>
                    <a:cubicBezTo>
                      <a:pt x="264310" y="1625"/>
                      <a:pt x="153714" y="34434"/>
                      <a:pt x="109264" y="63538"/>
                    </a:cubicBezTo>
                    <a:cubicBezTo>
                      <a:pt x="64814" y="92642"/>
                      <a:pt x="16660" y="164609"/>
                      <a:pt x="4489" y="174663"/>
                    </a:cubicBezTo>
                    <a:cubicBezTo>
                      <a:pt x="-7682" y="184717"/>
                      <a:pt x="5547" y="145559"/>
                      <a:pt x="36239" y="123863"/>
                    </a:cubicBezTo>
                    <a:cubicBezTo>
                      <a:pt x="66931" y="102167"/>
                      <a:pt x="169589" y="56130"/>
                      <a:pt x="188639" y="44488"/>
                    </a:cubicBezTo>
                    <a:cubicBezTo>
                      <a:pt x="207689" y="32846"/>
                      <a:pt x="139956" y="61421"/>
                      <a:pt x="150539" y="54013"/>
                    </a:cubicBezTo>
                    <a:cubicBezTo>
                      <a:pt x="161122" y="46605"/>
                      <a:pt x="278068" y="-1549"/>
                      <a:pt x="271189" y="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 1212">
                <a:extLst>
                  <a:ext uri="{FF2B5EF4-FFF2-40B4-BE49-F238E27FC236}">
                    <a16:creationId xmlns:a16="http://schemas.microsoft.com/office/drawing/2014/main" id="{0C7BF174-ABF3-0BBD-FC0B-70E647C497D7}"/>
                  </a:ext>
                </a:extLst>
              </p:cNvPr>
              <p:cNvSpPr/>
              <p:nvPr/>
            </p:nvSpPr>
            <p:spPr>
              <a:xfrm>
                <a:off x="7724636" y="3666126"/>
                <a:ext cx="306937" cy="42658"/>
              </a:xfrm>
              <a:custGeom>
                <a:avLst/>
                <a:gdLst>
                  <a:gd name="connsiteX0" fmla="*/ 139 w 306937"/>
                  <a:gd name="connsiteY0" fmla="*/ 23224 h 42658"/>
                  <a:gd name="connsiteX1" fmla="*/ 139839 w 306937"/>
                  <a:gd name="connsiteY1" fmla="*/ 10524 h 42658"/>
                  <a:gd name="connsiteX2" fmla="*/ 301764 w 306937"/>
                  <a:gd name="connsiteY2" fmla="*/ 42274 h 42658"/>
                  <a:gd name="connsiteX3" fmla="*/ 254139 w 306937"/>
                  <a:gd name="connsiteY3" fmla="*/ 26399 h 42658"/>
                  <a:gd name="connsiteX4" fmla="*/ 127139 w 306937"/>
                  <a:gd name="connsiteY4" fmla="*/ 999 h 42658"/>
                  <a:gd name="connsiteX5" fmla="*/ 158889 w 306937"/>
                  <a:gd name="connsiteY5" fmla="*/ 7349 h 42658"/>
                  <a:gd name="connsiteX6" fmla="*/ 114439 w 306937"/>
                  <a:gd name="connsiteY6" fmla="*/ 999 h 42658"/>
                  <a:gd name="connsiteX7" fmla="*/ 139 w 306937"/>
                  <a:gd name="connsiteY7" fmla="*/ 23224 h 42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6937" h="42658">
                    <a:moveTo>
                      <a:pt x="139" y="23224"/>
                    </a:moveTo>
                    <a:cubicBezTo>
                      <a:pt x="4372" y="24811"/>
                      <a:pt x="89568" y="7349"/>
                      <a:pt x="139839" y="10524"/>
                    </a:cubicBezTo>
                    <a:cubicBezTo>
                      <a:pt x="190110" y="13699"/>
                      <a:pt x="282714" y="39628"/>
                      <a:pt x="301764" y="42274"/>
                    </a:cubicBezTo>
                    <a:cubicBezTo>
                      <a:pt x="320814" y="44920"/>
                      <a:pt x="283243" y="33278"/>
                      <a:pt x="254139" y="26399"/>
                    </a:cubicBezTo>
                    <a:cubicBezTo>
                      <a:pt x="225035" y="19520"/>
                      <a:pt x="127139" y="999"/>
                      <a:pt x="127139" y="999"/>
                    </a:cubicBezTo>
                    <a:cubicBezTo>
                      <a:pt x="111264" y="-2176"/>
                      <a:pt x="161006" y="7349"/>
                      <a:pt x="158889" y="7349"/>
                    </a:cubicBezTo>
                    <a:cubicBezTo>
                      <a:pt x="156772" y="7349"/>
                      <a:pt x="139310" y="-3234"/>
                      <a:pt x="114439" y="999"/>
                    </a:cubicBezTo>
                    <a:cubicBezTo>
                      <a:pt x="89568" y="5232"/>
                      <a:pt x="-4094" y="21637"/>
                      <a:pt x="139" y="232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 1213">
                <a:extLst>
                  <a:ext uri="{FF2B5EF4-FFF2-40B4-BE49-F238E27FC236}">
                    <a16:creationId xmlns:a16="http://schemas.microsoft.com/office/drawing/2014/main" id="{F778A3E0-F48E-11B3-DEBF-B24EDF66236C}"/>
                  </a:ext>
                </a:extLst>
              </p:cNvPr>
              <p:cNvSpPr/>
              <p:nvPr/>
            </p:nvSpPr>
            <p:spPr>
              <a:xfrm>
                <a:off x="7513929" y="3695683"/>
                <a:ext cx="598276" cy="175618"/>
              </a:xfrm>
              <a:custGeom>
                <a:avLst/>
                <a:gdLst>
                  <a:gd name="connsiteX0" fmla="*/ 1296 w 598276"/>
                  <a:gd name="connsiteY0" fmla="*/ 174642 h 175618"/>
                  <a:gd name="connsiteX1" fmla="*/ 115596 w 598276"/>
                  <a:gd name="connsiteY1" fmla="*/ 114317 h 175618"/>
                  <a:gd name="connsiteX2" fmla="*/ 153696 w 598276"/>
                  <a:gd name="connsiteY2" fmla="*/ 104792 h 175618"/>
                  <a:gd name="connsiteX3" fmla="*/ 137821 w 598276"/>
                  <a:gd name="connsiteY3" fmla="*/ 85742 h 175618"/>
                  <a:gd name="connsiteX4" fmla="*/ 169571 w 598276"/>
                  <a:gd name="connsiteY4" fmla="*/ 47642 h 175618"/>
                  <a:gd name="connsiteX5" fmla="*/ 153696 w 598276"/>
                  <a:gd name="connsiteY5" fmla="*/ 79392 h 175618"/>
                  <a:gd name="connsiteX6" fmla="*/ 217196 w 598276"/>
                  <a:gd name="connsiteY6" fmla="*/ 88917 h 175618"/>
                  <a:gd name="connsiteX7" fmla="*/ 233071 w 598276"/>
                  <a:gd name="connsiteY7" fmla="*/ 47642 h 175618"/>
                  <a:gd name="connsiteX8" fmla="*/ 264821 w 598276"/>
                  <a:gd name="connsiteY8" fmla="*/ 88917 h 175618"/>
                  <a:gd name="connsiteX9" fmla="*/ 274346 w 598276"/>
                  <a:gd name="connsiteY9" fmla="*/ 34942 h 175618"/>
                  <a:gd name="connsiteX10" fmla="*/ 274346 w 598276"/>
                  <a:gd name="connsiteY10" fmla="*/ 69867 h 175618"/>
                  <a:gd name="connsiteX11" fmla="*/ 315621 w 598276"/>
                  <a:gd name="connsiteY11" fmla="*/ 63517 h 175618"/>
                  <a:gd name="connsiteX12" fmla="*/ 337846 w 598276"/>
                  <a:gd name="connsiteY12" fmla="*/ 15892 h 175618"/>
                  <a:gd name="connsiteX13" fmla="*/ 328321 w 598276"/>
                  <a:gd name="connsiteY13" fmla="*/ 60342 h 175618"/>
                  <a:gd name="connsiteX14" fmla="*/ 385471 w 598276"/>
                  <a:gd name="connsiteY14" fmla="*/ 66692 h 175618"/>
                  <a:gd name="connsiteX15" fmla="*/ 407696 w 598276"/>
                  <a:gd name="connsiteY15" fmla="*/ 17 h 175618"/>
                  <a:gd name="connsiteX16" fmla="*/ 404521 w 598276"/>
                  <a:gd name="connsiteY16" fmla="*/ 60342 h 175618"/>
                  <a:gd name="connsiteX17" fmla="*/ 420396 w 598276"/>
                  <a:gd name="connsiteY17" fmla="*/ 82567 h 175618"/>
                  <a:gd name="connsiteX18" fmla="*/ 487071 w 598276"/>
                  <a:gd name="connsiteY18" fmla="*/ 12717 h 175618"/>
                  <a:gd name="connsiteX19" fmla="*/ 439446 w 598276"/>
                  <a:gd name="connsiteY19" fmla="*/ 85742 h 175618"/>
                  <a:gd name="connsiteX20" fmla="*/ 509296 w 598276"/>
                  <a:gd name="connsiteY20" fmla="*/ 22242 h 175618"/>
                  <a:gd name="connsiteX21" fmla="*/ 461671 w 598276"/>
                  <a:gd name="connsiteY21" fmla="*/ 104792 h 175618"/>
                  <a:gd name="connsiteX22" fmla="*/ 521996 w 598276"/>
                  <a:gd name="connsiteY22" fmla="*/ 50817 h 175618"/>
                  <a:gd name="connsiteX23" fmla="*/ 490246 w 598276"/>
                  <a:gd name="connsiteY23" fmla="*/ 111142 h 175618"/>
                  <a:gd name="connsiteX24" fmla="*/ 547396 w 598276"/>
                  <a:gd name="connsiteY24" fmla="*/ 53992 h 175618"/>
                  <a:gd name="connsiteX25" fmla="*/ 518821 w 598276"/>
                  <a:gd name="connsiteY25" fmla="*/ 107967 h 175618"/>
                  <a:gd name="connsiteX26" fmla="*/ 544221 w 598276"/>
                  <a:gd name="connsiteY26" fmla="*/ 104792 h 175618"/>
                  <a:gd name="connsiteX27" fmla="*/ 566446 w 598276"/>
                  <a:gd name="connsiteY27" fmla="*/ 88917 h 175618"/>
                  <a:gd name="connsiteX28" fmla="*/ 541046 w 598276"/>
                  <a:gd name="connsiteY28" fmla="*/ 146067 h 175618"/>
                  <a:gd name="connsiteX29" fmla="*/ 575971 w 598276"/>
                  <a:gd name="connsiteY29" fmla="*/ 130192 h 175618"/>
                  <a:gd name="connsiteX30" fmla="*/ 598196 w 598276"/>
                  <a:gd name="connsiteY30" fmla="*/ 79392 h 175618"/>
                  <a:gd name="connsiteX31" fmla="*/ 582321 w 598276"/>
                  <a:gd name="connsiteY31" fmla="*/ 133367 h 175618"/>
                  <a:gd name="connsiteX32" fmla="*/ 553746 w 598276"/>
                  <a:gd name="connsiteY32" fmla="*/ 146067 h 175618"/>
                  <a:gd name="connsiteX33" fmla="*/ 483896 w 598276"/>
                  <a:gd name="connsiteY33" fmla="*/ 155592 h 175618"/>
                  <a:gd name="connsiteX34" fmla="*/ 515646 w 598276"/>
                  <a:gd name="connsiteY34" fmla="*/ 146067 h 175618"/>
                  <a:gd name="connsiteX35" fmla="*/ 423571 w 598276"/>
                  <a:gd name="connsiteY35" fmla="*/ 104792 h 175618"/>
                  <a:gd name="connsiteX36" fmla="*/ 296571 w 598276"/>
                  <a:gd name="connsiteY36" fmla="*/ 82567 h 175618"/>
                  <a:gd name="connsiteX37" fmla="*/ 398171 w 598276"/>
                  <a:gd name="connsiteY37" fmla="*/ 82567 h 175618"/>
                  <a:gd name="connsiteX38" fmla="*/ 299746 w 598276"/>
                  <a:gd name="connsiteY38" fmla="*/ 79392 h 175618"/>
                  <a:gd name="connsiteX39" fmla="*/ 207671 w 598276"/>
                  <a:gd name="connsiteY39" fmla="*/ 60342 h 175618"/>
                  <a:gd name="connsiteX40" fmla="*/ 337846 w 598276"/>
                  <a:gd name="connsiteY40" fmla="*/ 76217 h 175618"/>
                  <a:gd name="connsiteX41" fmla="*/ 207671 w 598276"/>
                  <a:gd name="connsiteY41" fmla="*/ 79392 h 175618"/>
                  <a:gd name="connsiteX42" fmla="*/ 153696 w 598276"/>
                  <a:gd name="connsiteY42" fmla="*/ 107967 h 175618"/>
                  <a:gd name="connsiteX43" fmla="*/ 74321 w 598276"/>
                  <a:gd name="connsiteY43" fmla="*/ 139717 h 175618"/>
                  <a:gd name="connsiteX44" fmla="*/ 99721 w 598276"/>
                  <a:gd name="connsiteY44" fmla="*/ 114317 h 175618"/>
                  <a:gd name="connsiteX45" fmla="*/ 55271 w 598276"/>
                  <a:gd name="connsiteY45" fmla="*/ 149242 h 175618"/>
                  <a:gd name="connsiteX46" fmla="*/ 1296 w 598276"/>
                  <a:gd name="connsiteY46" fmla="*/ 174642 h 17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8276" h="175618">
                    <a:moveTo>
                      <a:pt x="1296" y="174642"/>
                    </a:moveTo>
                    <a:cubicBezTo>
                      <a:pt x="11350" y="168821"/>
                      <a:pt x="90196" y="125959"/>
                      <a:pt x="115596" y="114317"/>
                    </a:cubicBezTo>
                    <a:cubicBezTo>
                      <a:pt x="140996" y="102675"/>
                      <a:pt x="153696" y="104792"/>
                      <a:pt x="153696" y="104792"/>
                    </a:cubicBezTo>
                    <a:cubicBezTo>
                      <a:pt x="157400" y="100030"/>
                      <a:pt x="135175" y="95267"/>
                      <a:pt x="137821" y="85742"/>
                    </a:cubicBezTo>
                    <a:cubicBezTo>
                      <a:pt x="140467" y="76217"/>
                      <a:pt x="166925" y="48700"/>
                      <a:pt x="169571" y="47642"/>
                    </a:cubicBezTo>
                    <a:cubicBezTo>
                      <a:pt x="172217" y="46584"/>
                      <a:pt x="145758" y="72513"/>
                      <a:pt x="153696" y="79392"/>
                    </a:cubicBezTo>
                    <a:cubicBezTo>
                      <a:pt x="161634" y="86271"/>
                      <a:pt x="203967" y="94209"/>
                      <a:pt x="217196" y="88917"/>
                    </a:cubicBezTo>
                    <a:cubicBezTo>
                      <a:pt x="230425" y="83625"/>
                      <a:pt x="225134" y="47642"/>
                      <a:pt x="233071" y="47642"/>
                    </a:cubicBezTo>
                    <a:cubicBezTo>
                      <a:pt x="241008" y="47642"/>
                      <a:pt x="257942" y="91034"/>
                      <a:pt x="264821" y="88917"/>
                    </a:cubicBezTo>
                    <a:cubicBezTo>
                      <a:pt x="271700" y="86800"/>
                      <a:pt x="272759" y="38117"/>
                      <a:pt x="274346" y="34942"/>
                    </a:cubicBezTo>
                    <a:cubicBezTo>
                      <a:pt x="275933" y="31767"/>
                      <a:pt x="267467" y="65105"/>
                      <a:pt x="274346" y="69867"/>
                    </a:cubicBezTo>
                    <a:cubicBezTo>
                      <a:pt x="281225" y="74629"/>
                      <a:pt x="305038" y="72513"/>
                      <a:pt x="315621" y="63517"/>
                    </a:cubicBezTo>
                    <a:cubicBezTo>
                      <a:pt x="326204" y="54521"/>
                      <a:pt x="335729" y="16421"/>
                      <a:pt x="337846" y="15892"/>
                    </a:cubicBezTo>
                    <a:cubicBezTo>
                      <a:pt x="339963" y="15363"/>
                      <a:pt x="320384" y="51875"/>
                      <a:pt x="328321" y="60342"/>
                    </a:cubicBezTo>
                    <a:cubicBezTo>
                      <a:pt x="336259" y="68809"/>
                      <a:pt x="372242" y="76746"/>
                      <a:pt x="385471" y="66692"/>
                    </a:cubicBezTo>
                    <a:cubicBezTo>
                      <a:pt x="398700" y="56638"/>
                      <a:pt x="404521" y="1075"/>
                      <a:pt x="407696" y="17"/>
                    </a:cubicBezTo>
                    <a:cubicBezTo>
                      <a:pt x="410871" y="-1041"/>
                      <a:pt x="402404" y="46584"/>
                      <a:pt x="404521" y="60342"/>
                    </a:cubicBezTo>
                    <a:cubicBezTo>
                      <a:pt x="406638" y="74100"/>
                      <a:pt x="406638" y="90504"/>
                      <a:pt x="420396" y="82567"/>
                    </a:cubicBezTo>
                    <a:cubicBezTo>
                      <a:pt x="434154" y="74629"/>
                      <a:pt x="483896" y="12188"/>
                      <a:pt x="487071" y="12717"/>
                    </a:cubicBezTo>
                    <a:cubicBezTo>
                      <a:pt x="490246" y="13246"/>
                      <a:pt x="435742" y="84155"/>
                      <a:pt x="439446" y="85742"/>
                    </a:cubicBezTo>
                    <a:cubicBezTo>
                      <a:pt x="443150" y="87329"/>
                      <a:pt x="505592" y="19067"/>
                      <a:pt x="509296" y="22242"/>
                    </a:cubicBezTo>
                    <a:cubicBezTo>
                      <a:pt x="513000" y="25417"/>
                      <a:pt x="459554" y="100030"/>
                      <a:pt x="461671" y="104792"/>
                    </a:cubicBezTo>
                    <a:cubicBezTo>
                      <a:pt x="463788" y="109554"/>
                      <a:pt x="517234" y="49759"/>
                      <a:pt x="521996" y="50817"/>
                    </a:cubicBezTo>
                    <a:cubicBezTo>
                      <a:pt x="526758" y="51875"/>
                      <a:pt x="486013" y="110613"/>
                      <a:pt x="490246" y="111142"/>
                    </a:cubicBezTo>
                    <a:cubicBezTo>
                      <a:pt x="494479" y="111671"/>
                      <a:pt x="542634" y="54521"/>
                      <a:pt x="547396" y="53992"/>
                    </a:cubicBezTo>
                    <a:cubicBezTo>
                      <a:pt x="552159" y="53463"/>
                      <a:pt x="518821" y="107967"/>
                      <a:pt x="518821" y="107967"/>
                    </a:cubicBezTo>
                    <a:cubicBezTo>
                      <a:pt x="518292" y="116434"/>
                      <a:pt x="536283" y="107967"/>
                      <a:pt x="544221" y="104792"/>
                    </a:cubicBezTo>
                    <a:cubicBezTo>
                      <a:pt x="552159" y="101617"/>
                      <a:pt x="566975" y="82038"/>
                      <a:pt x="566446" y="88917"/>
                    </a:cubicBezTo>
                    <a:cubicBezTo>
                      <a:pt x="565917" y="95796"/>
                      <a:pt x="539459" y="139188"/>
                      <a:pt x="541046" y="146067"/>
                    </a:cubicBezTo>
                    <a:cubicBezTo>
                      <a:pt x="542633" y="152946"/>
                      <a:pt x="566446" y="141304"/>
                      <a:pt x="575971" y="130192"/>
                    </a:cubicBezTo>
                    <a:cubicBezTo>
                      <a:pt x="585496" y="119079"/>
                      <a:pt x="597138" y="78863"/>
                      <a:pt x="598196" y="79392"/>
                    </a:cubicBezTo>
                    <a:cubicBezTo>
                      <a:pt x="599254" y="79921"/>
                      <a:pt x="589729" y="122254"/>
                      <a:pt x="582321" y="133367"/>
                    </a:cubicBezTo>
                    <a:cubicBezTo>
                      <a:pt x="574913" y="144479"/>
                      <a:pt x="570150" y="142363"/>
                      <a:pt x="553746" y="146067"/>
                    </a:cubicBezTo>
                    <a:cubicBezTo>
                      <a:pt x="537342" y="149771"/>
                      <a:pt x="490246" y="155592"/>
                      <a:pt x="483896" y="155592"/>
                    </a:cubicBezTo>
                    <a:cubicBezTo>
                      <a:pt x="477546" y="155592"/>
                      <a:pt x="525700" y="154534"/>
                      <a:pt x="515646" y="146067"/>
                    </a:cubicBezTo>
                    <a:cubicBezTo>
                      <a:pt x="505592" y="137600"/>
                      <a:pt x="460083" y="115375"/>
                      <a:pt x="423571" y="104792"/>
                    </a:cubicBezTo>
                    <a:cubicBezTo>
                      <a:pt x="387059" y="94209"/>
                      <a:pt x="300804" y="86271"/>
                      <a:pt x="296571" y="82567"/>
                    </a:cubicBezTo>
                    <a:cubicBezTo>
                      <a:pt x="292338" y="78863"/>
                      <a:pt x="397642" y="83096"/>
                      <a:pt x="398171" y="82567"/>
                    </a:cubicBezTo>
                    <a:cubicBezTo>
                      <a:pt x="398700" y="82038"/>
                      <a:pt x="331496" y="83096"/>
                      <a:pt x="299746" y="79392"/>
                    </a:cubicBezTo>
                    <a:cubicBezTo>
                      <a:pt x="267996" y="75688"/>
                      <a:pt x="201321" y="60871"/>
                      <a:pt x="207671" y="60342"/>
                    </a:cubicBezTo>
                    <a:cubicBezTo>
                      <a:pt x="214021" y="59813"/>
                      <a:pt x="337846" y="73042"/>
                      <a:pt x="337846" y="76217"/>
                    </a:cubicBezTo>
                    <a:cubicBezTo>
                      <a:pt x="337846" y="79392"/>
                      <a:pt x="238363" y="74100"/>
                      <a:pt x="207671" y="79392"/>
                    </a:cubicBezTo>
                    <a:cubicBezTo>
                      <a:pt x="176979" y="84684"/>
                      <a:pt x="175921" y="97913"/>
                      <a:pt x="153696" y="107967"/>
                    </a:cubicBezTo>
                    <a:cubicBezTo>
                      <a:pt x="131471" y="118021"/>
                      <a:pt x="83317" y="138659"/>
                      <a:pt x="74321" y="139717"/>
                    </a:cubicBezTo>
                    <a:cubicBezTo>
                      <a:pt x="65325" y="140775"/>
                      <a:pt x="102896" y="112730"/>
                      <a:pt x="99721" y="114317"/>
                    </a:cubicBezTo>
                    <a:cubicBezTo>
                      <a:pt x="96546" y="115904"/>
                      <a:pt x="67971" y="139717"/>
                      <a:pt x="55271" y="149242"/>
                    </a:cubicBezTo>
                    <a:cubicBezTo>
                      <a:pt x="42571" y="158767"/>
                      <a:pt x="-8758" y="180463"/>
                      <a:pt x="1296" y="1746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 1214">
                <a:extLst>
                  <a:ext uri="{FF2B5EF4-FFF2-40B4-BE49-F238E27FC236}">
                    <a16:creationId xmlns:a16="http://schemas.microsoft.com/office/drawing/2014/main" id="{355C2984-814B-04EF-B597-E5C53B1BBC00}"/>
                  </a:ext>
                </a:extLst>
              </p:cNvPr>
              <p:cNvSpPr/>
              <p:nvPr/>
            </p:nvSpPr>
            <p:spPr>
              <a:xfrm>
                <a:off x="7490586" y="3702050"/>
                <a:ext cx="326264" cy="253669"/>
              </a:xfrm>
              <a:custGeom>
                <a:avLst/>
                <a:gdLst>
                  <a:gd name="connsiteX0" fmla="*/ 326264 w 326264"/>
                  <a:gd name="connsiteY0" fmla="*/ 0 h 253669"/>
                  <a:gd name="connsiteX1" fmla="*/ 157989 w 326264"/>
                  <a:gd name="connsiteY1" fmla="*/ 66675 h 253669"/>
                  <a:gd name="connsiteX2" fmla="*/ 78614 w 326264"/>
                  <a:gd name="connsiteY2" fmla="*/ 139700 h 253669"/>
                  <a:gd name="connsiteX3" fmla="*/ 110364 w 326264"/>
                  <a:gd name="connsiteY3" fmla="*/ 120650 h 253669"/>
                  <a:gd name="connsiteX4" fmla="*/ 43689 w 326264"/>
                  <a:gd name="connsiteY4" fmla="*/ 180975 h 253669"/>
                  <a:gd name="connsiteX5" fmla="*/ 50039 w 326264"/>
                  <a:gd name="connsiteY5" fmla="*/ 250825 h 253669"/>
                  <a:gd name="connsiteX6" fmla="*/ 30989 w 326264"/>
                  <a:gd name="connsiteY6" fmla="*/ 234950 h 253669"/>
                  <a:gd name="connsiteX7" fmla="*/ 2414 w 326264"/>
                  <a:gd name="connsiteY7" fmla="*/ 187325 h 253669"/>
                  <a:gd name="connsiteX8" fmla="*/ 8764 w 326264"/>
                  <a:gd name="connsiteY8" fmla="*/ 196850 h 253669"/>
                  <a:gd name="connsiteX9" fmla="*/ 65914 w 326264"/>
                  <a:gd name="connsiteY9" fmla="*/ 152400 h 253669"/>
                  <a:gd name="connsiteX10" fmla="*/ 50039 w 326264"/>
                  <a:gd name="connsiteY10" fmla="*/ 165100 h 253669"/>
                  <a:gd name="connsiteX11" fmla="*/ 148464 w 326264"/>
                  <a:gd name="connsiteY11" fmla="*/ 66675 h 253669"/>
                  <a:gd name="connsiteX12" fmla="*/ 126239 w 326264"/>
                  <a:gd name="connsiteY12" fmla="*/ 76200 h 253669"/>
                  <a:gd name="connsiteX13" fmla="*/ 326264 w 326264"/>
                  <a:gd name="connsiteY13" fmla="*/ 0 h 253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6264" h="253669">
                    <a:moveTo>
                      <a:pt x="326264" y="0"/>
                    </a:moveTo>
                    <a:cubicBezTo>
                      <a:pt x="262764" y="21696"/>
                      <a:pt x="199264" y="43392"/>
                      <a:pt x="157989" y="66675"/>
                    </a:cubicBezTo>
                    <a:cubicBezTo>
                      <a:pt x="116714" y="89958"/>
                      <a:pt x="86551" y="130704"/>
                      <a:pt x="78614" y="139700"/>
                    </a:cubicBezTo>
                    <a:cubicBezTo>
                      <a:pt x="70676" y="148696"/>
                      <a:pt x="116185" y="113771"/>
                      <a:pt x="110364" y="120650"/>
                    </a:cubicBezTo>
                    <a:cubicBezTo>
                      <a:pt x="104543" y="127529"/>
                      <a:pt x="53743" y="159279"/>
                      <a:pt x="43689" y="180975"/>
                    </a:cubicBezTo>
                    <a:cubicBezTo>
                      <a:pt x="33635" y="202671"/>
                      <a:pt x="50039" y="250825"/>
                      <a:pt x="50039" y="250825"/>
                    </a:cubicBezTo>
                    <a:cubicBezTo>
                      <a:pt x="47922" y="259821"/>
                      <a:pt x="38926" y="245533"/>
                      <a:pt x="30989" y="234950"/>
                    </a:cubicBezTo>
                    <a:cubicBezTo>
                      <a:pt x="23052" y="224367"/>
                      <a:pt x="2414" y="187325"/>
                      <a:pt x="2414" y="187325"/>
                    </a:cubicBezTo>
                    <a:cubicBezTo>
                      <a:pt x="-1290" y="180975"/>
                      <a:pt x="-1819" y="202671"/>
                      <a:pt x="8764" y="196850"/>
                    </a:cubicBezTo>
                    <a:cubicBezTo>
                      <a:pt x="19347" y="191029"/>
                      <a:pt x="65914" y="152400"/>
                      <a:pt x="65914" y="152400"/>
                    </a:cubicBezTo>
                    <a:cubicBezTo>
                      <a:pt x="72793" y="147108"/>
                      <a:pt x="36281" y="179388"/>
                      <a:pt x="50039" y="165100"/>
                    </a:cubicBezTo>
                    <a:cubicBezTo>
                      <a:pt x="63797" y="150812"/>
                      <a:pt x="135764" y="81492"/>
                      <a:pt x="148464" y="66675"/>
                    </a:cubicBezTo>
                    <a:cubicBezTo>
                      <a:pt x="161164" y="51858"/>
                      <a:pt x="126239" y="76200"/>
                      <a:pt x="126239" y="76200"/>
                    </a:cubicBezTo>
                    <a:lnTo>
                      <a:pt x="32626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 1215">
                <a:extLst>
                  <a:ext uri="{FF2B5EF4-FFF2-40B4-BE49-F238E27FC236}">
                    <a16:creationId xmlns:a16="http://schemas.microsoft.com/office/drawing/2014/main" id="{F6C90B1B-DB6A-5D77-E1B8-6A89C25AEBD4}"/>
                  </a:ext>
                </a:extLst>
              </p:cNvPr>
              <p:cNvSpPr/>
              <p:nvPr/>
            </p:nvSpPr>
            <p:spPr>
              <a:xfrm>
                <a:off x="7574455" y="3703867"/>
                <a:ext cx="363736" cy="125906"/>
              </a:xfrm>
              <a:custGeom>
                <a:avLst/>
                <a:gdLst>
                  <a:gd name="connsiteX0" fmla="*/ 363045 w 363736"/>
                  <a:gd name="connsiteY0" fmla="*/ 1358 h 125906"/>
                  <a:gd name="connsiteX1" fmla="*/ 140795 w 363736"/>
                  <a:gd name="connsiteY1" fmla="*/ 36283 h 125906"/>
                  <a:gd name="connsiteX2" fmla="*/ 86820 w 363736"/>
                  <a:gd name="connsiteY2" fmla="*/ 64858 h 125906"/>
                  <a:gd name="connsiteX3" fmla="*/ 1095 w 363736"/>
                  <a:gd name="connsiteY3" fmla="*/ 125183 h 125906"/>
                  <a:gd name="connsiteX4" fmla="*/ 36020 w 363736"/>
                  <a:gd name="connsiteY4" fmla="*/ 99783 h 125906"/>
                  <a:gd name="connsiteX5" fmla="*/ 140795 w 363736"/>
                  <a:gd name="connsiteY5" fmla="*/ 26758 h 125906"/>
                  <a:gd name="connsiteX6" fmla="*/ 89995 w 363736"/>
                  <a:gd name="connsiteY6" fmla="*/ 45808 h 125906"/>
                  <a:gd name="connsiteX7" fmla="*/ 207470 w 363736"/>
                  <a:gd name="connsiteY7" fmla="*/ 10883 h 125906"/>
                  <a:gd name="connsiteX8" fmla="*/ 363045 w 363736"/>
                  <a:gd name="connsiteY8" fmla="*/ 1358 h 12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3736" h="125906">
                    <a:moveTo>
                      <a:pt x="363045" y="1358"/>
                    </a:moveTo>
                    <a:cubicBezTo>
                      <a:pt x="351932" y="5591"/>
                      <a:pt x="186832" y="25700"/>
                      <a:pt x="140795" y="36283"/>
                    </a:cubicBezTo>
                    <a:cubicBezTo>
                      <a:pt x="94758" y="46866"/>
                      <a:pt x="110103" y="50041"/>
                      <a:pt x="86820" y="64858"/>
                    </a:cubicBezTo>
                    <a:cubicBezTo>
                      <a:pt x="63537" y="79675"/>
                      <a:pt x="9562" y="119362"/>
                      <a:pt x="1095" y="125183"/>
                    </a:cubicBezTo>
                    <a:cubicBezTo>
                      <a:pt x="-7372" y="131004"/>
                      <a:pt x="36020" y="99783"/>
                      <a:pt x="36020" y="99783"/>
                    </a:cubicBezTo>
                    <a:cubicBezTo>
                      <a:pt x="59303" y="83379"/>
                      <a:pt x="131799" y="35754"/>
                      <a:pt x="140795" y="26758"/>
                    </a:cubicBezTo>
                    <a:cubicBezTo>
                      <a:pt x="149791" y="17762"/>
                      <a:pt x="78882" y="48454"/>
                      <a:pt x="89995" y="45808"/>
                    </a:cubicBezTo>
                    <a:cubicBezTo>
                      <a:pt x="101108" y="43162"/>
                      <a:pt x="166724" y="18291"/>
                      <a:pt x="207470" y="10883"/>
                    </a:cubicBezTo>
                    <a:cubicBezTo>
                      <a:pt x="248216" y="3475"/>
                      <a:pt x="374158" y="-2875"/>
                      <a:pt x="363045" y="13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 1216">
                <a:extLst>
                  <a:ext uri="{FF2B5EF4-FFF2-40B4-BE49-F238E27FC236}">
                    <a16:creationId xmlns:a16="http://schemas.microsoft.com/office/drawing/2014/main" id="{FC0FDB7B-B321-3057-35E5-B0CE95A0F603}"/>
                  </a:ext>
                </a:extLst>
              </p:cNvPr>
              <p:cNvSpPr/>
              <p:nvPr/>
            </p:nvSpPr>
            <p:spPr>
              <a:xfrm>
                <a:off x="7769172" y="3806374"/>
                <a:ext cx="391006" cy="203799"/>
              </a:xfrm>
              <a:custGeom>
                <a:avLst/>
                <a:gdLst>
                  <a:gd name="connsiteX0" fmla="*/ 196903 w 391006"/>
                  <a:gd name="connsiteY0" fmla="*/ 451 h 203799"/>
                  <a:gd name="connsiteX1" fmla="*/ 276278 w 391006"/>
                  <a:gd name="connsiteY1" fmla="*/ 32201 h 203799"/>
                  <a:gd name="connsiteX2" fmla="*/ 368353 w 391006"/>
                  <a:gd name="connsiteY2" fmla="*/ 13151 h 203799"/>
                  <a:gd name="connsiteX3" fmla="*/ 327078 w 391006"/>
                  <a:gd name="connsiteY3" fmla="*/ 35376 h 203799"/>
                  <a:gd name="connsiteX4" fmla="*/ 285803 w 391006"/>
                  <a:gd name="connsiteY4" fmla="*/ 51251 h 203799"/>
                  <a:gd name="connsiteX5" fmla="*/ 390578 w 391006"/>
                  <a:gd name="connsiteY5" fmla="*/ 98876 h 203799"/>
                  <a:gd name="connsiteX6" fmla="*/ 320728 w 391006"/>
                  <a:gd name="connsiteY6" fmla="*/ 70301 h 203799"/>
                  <a:gd name="connsiteX7" fmla="*/ 266753 w 391006"/>
                  <a:gd name="connsiteY7" fmla="*/ 79826 h 203799"/>
                  <a:gd name="connsiteX8" fmla="*/ 339778 w 391006"/>
                  <a:gd name="connsiteY8" fmla="*/ 102051 h 203799"/>
                  <a:gd name="connsiteX9" fmla="*/ 269928 w 391006"/>
                  <a:gd name="connsiteY9" fmla="*/ 92526 h 203799"/>
                  <a:gd name="connsiteX10" fmla="*/ 158803 w 391006"/>
                  <a:gd name="connsiteY10" fmla="*/ 92526 h 203799"/>
                  <a:gd name="connsiteX11" fmla="*/ 282628 w 391006"/>
                  <a:gd name="connsiteY11" fmla="*/ 105226 h 203799"/>
                  <a:gd name="connsiteX12" fmla="*/ 158803 w 391006"/>
                  <a:gd name="connsiteY12" fmla="*/ 111576 h 203799"/>
                  <a:gd name="connsiteX13" fmla="*/ 222303 w 391006"/>
                  <a:gd name="connsiteY13" fmla="*/ 162376 h 203799"/>
                  <a:gd name="connsiteX14" fmla="*/ 117528 w 391006"/>
                  <a:gd name="connsiteY14" fmla="*/ 108401 h 203799"/>
                  <a:gd name="connsiteX15" fmla="*/ 184203 w 391006"/>
                  <a:gd name="connsiteY15" fmla="*/ 187776 h 203799"/>
                  <a:gd name="connsiteX16" fmla="*/ 114353 w 391006"/>
                  <a:gd name="connsiteY16" fmla="*/ 133801 h 203799"/>
                  <a:gd name="connsiteX17" fmla="*/ 73078 w 391006"/>
                  <a:gd name="connsiteY17" fmla="*/ 146501 h 203799"/>
                  <a:gd name="connsiteX18" fmla="*/ 47678 w 391006"/>
                  <a:gd name="connsiteY18" fmla="*/ 203651 h 203799"/>
                  <a:gd name="connsiteX19" fmla="*/ 66728 w 391006"/>
                  <a:gd name="connsiteY19" fmla="*/ 127451 h 203799"/>
                  <a:gd name="connsiteX20" fmla="*/ 47678 w 391006"/>
                  <a:gd name="connsiteY20" fmla="*/ 140151 h 203799"/>
                  <a:gd name="connsiteX21" fmla="*/ 53 w 391006"/>
                  <a:gd name="connsiteY21" fmla="*/ 197301 h 203799"/>
                  <a:gd name="connsiteX22" fmla="*/ 41328 w 391006"/>
                  <a:gd name="connsiteY22" fmla="*/ 140151 h 203799"/>
                  <a:gd name="connsiteX23" fmla="*/ 165153 w 391006"/>
                  <a:gd name="connsiteY23" fmla="*/ 102051 h 203799"/>
                  <a:gd name="connsiteX24" fmla="*/ 111178 w 391006"/>
                  <a:gd name="connsiteY24" fmla="*/ 108401 h 203799"/>
                  <a:gd name="connsiteX25" fmla="*/ 260403 w 391006"/>
                  <a:gd name="connsiteY25" fmla="*/ 83001 h 203799"/>
                  <a:gd name="connsiteX26" fmla="*/ 219128 w 391006"/>
                  <a:gd name="connsiteY26" fmla="*/ 89351 h 203799"/>
                  <a:gd name="connsiteX27" fmla="*/ 288978 w 391006"/>
                  <a:gd name="connsiteY27" fmla="*/ 60776 h 203799"/>
                  <a:gd name="connsiteX28" fmla="*/ 196903 w 391006"/>
                  <a:gd name="connsiteY28" fmla="*/ 451 h 20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91006" h="203799">
                    <a:moveTo>
                      <a:pt x="196903" y="451"/>
                    </a:moveTo>
                    <a:cubicBezTo>
                      <a:pt x="194786" y="-4311"/>
                      <a:pt x="247703" y="30084"/>
                      <a:pt x="276278" y="32201"/>
                    </a:cubicBezTo>
                    <a:cubicBezTo>
                      <a:pt x="304853" y="34318"/>
                      <a:pt x="359886" y="12622"/>
                      <a:pt x="368353" y="13151"/>
                    </a:cubicBezTo>
                    <a:cubicBezTo>
                      <a:pt x="376820" y="13680"/>
                      <a:pt x="340836" y="29026"/>
                      <a:pt x="327078" y="35376"/>
                    </a:cubicBezTo>
                    <a:cubicBezTo>
                      <a:pt x="313320" y="41726"/>
                      <a:pt x="275220" y="40668"/>
                      <a:pt x="285803" y="51251"/>
                    </a:cubicBezTo>
                    <a:cubicBezTo>
                      <a:pt x="296386" y="61834"/>
                      <a:pt x="384757" y="95701"/>
                      <a:pt x="390578" y="98876"/>
                    </a:cubicBezTo>
                    <a:cubicBezTo>
                      <a:pt x="396399" y="102051"/>
                      <a:pt x="341366" y="73476"/>
                      <a:pt x="320728" y="70301"/>
                    </a:cubicBezTo>
                    <a:cubicBezTo>
                      <a:pt x="300091" y="67126"/>
                      <a:pt x="263578" y="74534"/>
                      <a:pt x="266753" y="79826"/>
                    </a:cubicBezTo>
                    <a:cubicBezTo>
                      <a:pt x="269928" y="85118"/>
                      <a:pt x="339249" y="99934"/>
                      <a:pt x="339778" y="102051"/>
                    </a:cubicBezTo>
                    <a:cubicBezTo>
                      <a:pt x="340307" y="104168"/>
                      <a:pt x="300090" y="94113"/>
                      <a:pt x="269928" y="92526"/>
                    </a:cubicBezTo>
                    <a:cubicBezTo>
                      <a:pt x="239766" y="90939"/>
                      <a:pt x="156686" y="90409"/>
                      <a:pt x="158803" y="92526"/>
                    </a:cubicBezTo>
                    <a:cubicBezTo>
                      <a:pt x="160920" y="94643"/>
                      <a:pt x="282628" y="102051"/>
                      <a:pt x="282628" y="105226"/>
                    </a:cubicBezTo>
                    <a:cubicBezTo>
                      <a:pt x="282628" y="108401"/>
                      <a:pt x="168857" y="102051"/>
                      <a:pt x="158803" y="111576"/>
                    </a:cubicBezTo>
                    <a:cubicBezTo>
                      <a:pt x="148749" y="121101"/>
                      <a:pt x="229182" y="162905"/>
                      <a:pt x="222303" y="162376"/>
                    </a:cubicBezTo>
                    <a:cubicBezTo>
                      <a:pt x="215424" y="161847"/>
                      <a:pt x="123878" y="104168"/>
                      <a:pt x="117528" y="108401"/>
                    </a:cubicBezTo>
                    <a:cubicBezTo>
                      <a:pt x="111178" y="112634"/>
                      <a:pt x="184732" y="183543"/>
                      <a:pt x="184203" y="187776"/>
                    </a:cubicBezTo>
                    <a:cubicBezTo>
                      <a:pt x="183674" y="192009"/>
                      <a:pt x="132874" y="140680"/>
                      <a:pt x="114353" y="133801"/>
                    </a:cubicBezTo>
                    <a:cubicBezTo>
                      <a:pt x="95832" y="126922"/>
                      <a:pt x="84190" y="134859"/>
                      <a:pt x="73078" y="146501"/>
                    </a:cubicBezTo>
                    <a:cubicBezTo>
                      <a:pt x="61965" y="158143"/>
                      <a:pt x="48736" y="206826"/>
                      <a:pt x="47678" y="203651"/>
                    </a:cubicBezTo>
                    <a:cubicBezTo>
                      <a:pt x="46620" y="200476"/>
                      <a:pt x="66728" y="127451"/>
                      <a:pt x="66728" y="127451"/>
                    </a:cubicBezTo>
                    <a:cubicBezTo>
                      <a:pt x="66728" y="116868"/>
                      <a:pt x="58790" y="128509"/>
                      <a:pt x="47678" y="140151"/>
                    </a:cubicBezTo>
                    <a:cubicBezTo>
                      <a:pt x="36565" y="151793"/>
                      <a:pt x="1111" y="197301"/>
                      <a:pt x="53" y="197301"/>
                    </a:cubicBezTo>
                    <a:cubicBezTo>
                      <a:pt x="-1005" y="197301"/>
                      <a:pt x="13811" y="156026"/>
                      <a:pt x="41328" y="140151"/>
                    </a:cubicBezTo>
                    <a:cubicBezTo>
                      <a:pt x="68845" y="124276"/>
                      <a:pt x="153511" y="107343"/>
                      <a:pt x="165153" y="102051"/>
                    </a:cubicBezTo>
                    <a:cubicBezTo>
                      <a:pt x="176795" y="96759"/>
                      <a:pt x="95303" y="111576"/>
                      <a:pt x="111178" y="108401"/>
                    </a:cubicBezTo>
                    <a:cubicBezTo>
                      <a:pt x="127053" y="105226"/>
                      <a:pt x="242411" y="86176"/>
                      <a:pt x="260403" y="83001"/>
                    </a:cubicBezTo>
                    <a:cubicBezTo>
                      <a:pt x="278395" y="79826"/>
                      <a:pt x="214366" y="93055"/>
                      <a:pt x="219128" y="89351"/>
                    </a:cubicBezTo>
                    <a:cubicBezTo>
                      <a:pt x="223890" y="85647"/>
                      <a:pt x="287391" y="74534"/>
                      <a:pt x="288978" y="60776"/>
                    </a:cubicBezTo>
                    <a:cubicBezTo>
                      <a:pt x="290565" y="47018"/>
                      <a:pt x="199020" y="5213"/>
                      <a:pt x="196903" y="4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 1217">
                <a:extLst>
                  <a:ext uri="{FF2B5EF4-FFF2-40B4-BE49-F238E27FC236}">
                    <a16:creationId xmlns:a16="http://schemas.microsoft.com/office/drawing/2014/main" id="{919BA938-8EA8-A854-B9F2-696DC25FD26A}"/>
                  </a:ext>
                </a:extLst>
              </p:cNvPr>
              <p:cNvSpPr/>
              <p:nvPr/>
            </p:nvSpPr>
            <p:spPr>
              <a:xfrm>
                <a:off x="7833383" y="3794120"/>
                <a:ext cx="213191" cy="130539"/>
              </a:xfrm>
              <a:custGeom>
                <a:avLst/>
                <a:gdLst>
                  <a:gd name="connsiteX0" fmla="*/ 126342 w 213191"/>
                  <a:gd name="connsiteY0" fmla="*/ 5 h 130539"/>
                  <a:gd name="connsiteX1" fmla="*/ 180317 w 213191"/>
                  <a:gd name="connsiteY1" fmla="*/ 53980 h 130539"/>
                  <a:gd name="connsiteX2" fmla="*/ 151742 w 213191"/>
                  <a:gd name="connsiteY2" fmla="*/ 76205 h 130539"/>
                  <a:gd name="connsiteX3" fmla="*/ 2517 w 213191"/>
                  <a:gd name="connsiteY3" fmla="*/ 130180 h 130539"/>
                  <a:gd name="connsiteX4" fmla="*/ 69192 w 213191"/>
                  <a:gd name="connsiteY4" fmla="*/ 98430 h 130539"/>
                  <a:gd name="connsiteX5" fmla="*/ 212067 w 213191"/>
                  <a:gd name="connsiteY5" fmla="*/ 73030 h 130539"/>
                  <a:gd name="connsiteX6" fmla="*/ 139042 w 213191"/>
                  <a:gd name="connsiteY6" fmla="*/ 95255 h 130539"/>
                  <a:gd name="connsiteX7" fmla="*/ 199367 w 213191"/>
                  <a:gd name="connsiteY7" fmla="*/ 50805 h 130539"/>
                  <a:gd name="connsiteX8" fmla="*/ 126342 w 213191"/>
                  <a:gd name="connsiteY8" fmla="*/ 5 h 130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191" h="130539">
                    <a:moveTo>
                      <a:pt x="126342" y="5"/>
                    </a:moveTo>
                    <a:cubicBezTo>
                      <a:pt x="123167" y="534"/>
                      <a:pt x="176084" y="41280"/>
                      <a:pt x="180317" y="53980"/>
                    </a:cubicBezTo>
                    <a:cubicBezTo>
                      <a:pt x="184550" y="66680"/>
                      <a:pt x="181375" y="63505"/>
                      <a:pt x="151742" y="76205"/>
                    </a:cubicBezTo>
                    <a:cubicBezTo>
                      <a:pt x="122109" y="88905"/>
                      <a:pt x="16275" y="126476"/>
                      <a:pt x="2517" y="130180"/>
                    </a:cubicBezTo>
                    <a:cubicBezTo>
                      <a:pt x="-11241" y="133884"/>
                      <a:pt x="34267" y="107955"/>
                      <a:pt x="69192" y="98430"/>
                    </a:cubicBezTo>
                    <a:cubicBezTo>
                      <a:pt x="104117" y="88905"/>
                      <a:pt x="200425" y="73559"/>
                      <a:pt x="212067" y="73030"/>
                    </a:cubicBezTo>
                    <a:cubicBezTo>
                      <a:pt x="223709" y="72501"/>
                      <a:pt x="141159" y="98959"/>
                      <a:pt x="139042" y="95255"/>
                    </a:cubicBezTo>
                    <a:cubicBezTo>
                      <a:pt x="136925" y="91551"/>
                      <a:pt x="197250" y="61388"/>
                      <a:pt x="199367" y="50805"/>
                    </a:cubicBezTo>
                    <a:cubicBezTo>
                      <a:pt x="201484" y="40222"/>
                      <a:pt x="129517" y="-524"/>
                      <a:pt x="126342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 1218">
                <a:extLst>
                  <a:ext uri="{FF2B5EF4-FFF2-40B4-BE49-F238E27FC236}">
                    <a16:creationId xmlns:a16="http://schemas.microsoft.com/office/drawing/2014/main" id="{AAC428CC-E807-A9E6-B546-56BFF1561242}"/>
                  </a:ext>
                </a:extLst>
              </p:cNvPr>
              <p:cNvSpPr/>
              <p:nvPr/>
            </p:nvSpPr>
            <p:spPr>
              <a:xfrm>
                <a:off x="7570760" y="3838416"/>
                <a:ext cx="501267" cy="112969"/>
              </a:xfrm>
              <a:custGeom>
                <a:avLst/>
                <a:gdLst>
                  <a:gd name="connsiteX0" fmla="*/ 1615 w 501267"/>
                  <a:gd name="connsiteY0" fmla="*/ 92234 h 112969"/>
                  <a:gd name="connsiteX1" fmla="*/ 233390 w 501267"/>
                  <a:gd name="connsiteY1" fmla="*/ 104934 h 112969"/>
                  <a:gd name="connsiteX2" fmla="*/ 398490 w 501267"/>
                  <a:gd name="connsiteY2" fmla="*/ 66834 h 112969"/>
                  <a:gd name="connsiteX3" fmla="*/ 357215 w 501267"/>
                  <a:gd name="connsiteY3" fmla="*/ 79534 h 112969"/>
                  <a:gd name="connsiteX4" fmla="*/ 500090 w 501267"/>
                  <a:gd name="connsiteY4" fmla="*/ 159 h 112969"/>
                  <a:gd name="connsiteX5" fmla="*/ 417540 w 501267"/>
                  <a:gd name="connsiteY5" fmla="*/ 60484 h 112969"/>
                  <a:gd name="connsiteX6" fmla="*/ 284190 w 501267"/>
                  <a:gd name="connsiteY6" fmla="*/ 111284 h 112969"/>
                  <a:gd name="connsiteX7" fmla="*/ 192115 w 501267"/>
                  <a:gd name="connsiteY7" fmla="*/ 101759 h 112969"/>
                  <a:gd name="connsiteX8" fmla="*/ 131790 w 501267"/>
                  <a:gd name="connsiteY8" fmla="*/ 95409 h 112969"/>
                  <a:gd name="connsiteX9" fmla="*/ 1615 w 501267"/>
                  <a:gd name="connsiteY9" fmla="*/ 92234 h 11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1267" h="112969">
                    <a:moveTo>
                      <a:pt x="1615" y="92234"/>
                    </a:moveTo>
                    <a:cubicBezTo>
                      <a:pt x="18548" y="93822"/>
                      <a:pt x="167244" y="109167"/>
                      <a:pt x="233390" y="104934"/>
                    </a:cubicBezTo>
                    <a:cubicBezTo>
                      <a:pt x="299536" y="100701"/>
                      <a:pt x="377853" y="71067"/>
                      <a:pt x="398490" y="66834"/>
                    </a:cubicBezTo>
                    <a:cubicBezTo>
                      <a:pt x="419127" y="62601"/>
                      <a:pt x="340282" y="90646"/>
                      <a:pt x="357215" y="79534"/>
                    </a:cubicBezTo>
                    <a:cubicBezTo>
                      <a:pt x="374148" y="68422"/>
                      <a:pt x="490036" y="3334"/>
                      <a:pt x="500090" y="159"/>
                    </a:cubicBezTo>
                    <a:cubicBezTo>
                      <a:pt x="510144" y="-3016"/>
                      <a:pt x="453523" y="41963"/>
                      <a:pt x="417540" y="60484"/>
                    </a:cubicBezTo>
                    <a:cubicBezTo>
                      <a:pt x="381557" y="79005"/>
                      <a:pt x="321761" y="104405"/>
                      <a:pt x="284190" y="111284"/>
                    </a:cubicBezTo>
                    <a:cubicBezTo>
                      <a:pt x="246619" y="118163"/>
                      <a:pt x="192115" y="101759"/>
                      <a:pt x="192115" y="101759"/>
                    </a:cubicBezTo>
                    <a:cubicBezTo>
                      <a:pt x="166715" y="99113"/>
                      <a:pt x="157719" y="96997"/>
                      <a:pt x="131790" y="95409"/>
                    </a:cubicBezTo>
                    <a:cubicBezTo>
                      <a:pt x="105861" y="93822"/>
                      <a:pt x="-15318" y="90646"/>
                      <a:pt x="1615" y="922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 1219">
                <a:extLst>
                  <a:ext uri="{FF2B5EF4-FFF2-40B4-BE49-F238E27FC236}">
                    <a16:creationId xmlns:a16="http://schemas.microsoft.com/office/drawing/2014/main" id="{66468F6A-4F20-47FB-68D3-83EA0D57FF35}"/>
                  </a:ext>
                </a:extLst>
              </p:cNvPr>
              <p:cNvSpPr/>
              <p:nvPr/>
            </p:nvSpPr>
            <p:spPr>
              <a:xfrm>
                <a:off x="7569005" y="3800054"/>
                <a:ext cx="51244" cy="159153"/>
              </a:xfrm>
              <a:custGeom>
                <a:avLst/>
                <a:gdLst>
                  <a:gd name="connsiteX0" fmla="*/ 50995 w 51244"/>
                  <a:gd name="connsiteY0" fmla="*/ 421 h 159153"/>
                  <a:gd name="connsiteX1" fmla="*/ 19245 w 51244"/>
                  <a:gd name="connsiteY1" fmla="*/ 67096 h 159153"/>
                  <a:gd name="connsiteX2" fmla="*/ 9720 w 51244"/>
                  <a:gd name="connsiteY2" fmla="*/ 98846 h 159153"/>
                  <a:gd name="connsiteX3" fmla="*/ 47820 w 51244"/>
                  <a:gd name="connsiteY3" fmla="*/ 155996 h 159153"/>
                  <a:gd name="connsiteX4" fmla="*/ 41470 w 51244"/>
                  <a:gd name="connsiteY4" fmla="*/ 146471 h 159153"/>
                  <a:gd name="connsiteX5" fmla="*/ 195 w 51244"/>
                  <a:gd name="connsiteY5" fmla="*/ 102021 h 159153"/>
                  <a:gd name="connsiteX6" fmla="*/ 50995 w 51244"/>
                  <a:gd name="connsiteY6" fmla="*/ 421 h 15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244" h="159153">
                    <a:moveTo>
                      <a:pt x="50995" y="421"/>
                    </a:moveTo>
                    <a:cubicBezTo>
                      <a:pt x="54170" y="-5400"/>
                      <a:pt x="26124" y="50692"/>
                      <a:pt x="19245" y="67096"/>
                    </a:cubicBezTo>
                    <a:cubicBezTo>
                      <a:pt x="12366" y="83500"/>
                      <a:pt x="4957" y="84029"/>
                      <a:pt x="9720" y="98846"/>
                    </a:cubicBezTo>
                    <a:cubicBezTo>
                      <a:pt x="14483" y="113663"/>
                      <a:pt x="47820" y="155996"/>
                      <a:pt x="47820" y="155996"/>
                    </a:cubicBezTo>
                    <a:cubicBezTo>
                      <a:pt x="53112" y="163933"/>
                      <a:pt x="49407" y="155467"/>
                      <a:pt x="41470" y="146471"/>
                    </a:cubicBezTo>
                    <a:cubicBezTo>
                      <a:pt x="33532" y="137475"/>
                      <a:pt x="-2980" y="123717"/>
                      <a:pt x="195" y="102021"/>
                    </a:cubicBezTo>
                    <a:cubicBezTo>
                      <a:pt x="3370" y="80325"/>
                      <a:pt x="47820" y="6242"/>
                      <a:pt x="50995" y="4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 1220">
                <a:extLst>
                  <a:ext uri="{FF2B5EF4-FFF2-40B4-BE49-F238E27FC236}">
                    <a16:creationId xmlns:a16="http://schemas.microsoft.com/office/drawing/2014/main" id="{27630F07-A1D6-64AF-E759-E524D5797E9E}"/>
                  </a:ext>
                </a:extLst>
              </p:cNvPr>
              <p:cNvSpPr/>
              <p:nvPr/>
            </p:nvSpPr>
            <p:spPr>
              <a:xfrm>
                <a:off x="7488904" y="3776511"/>
                <a:ext cx="148696" cy="135376"/>
              </a:xfrm>
              <a:custGeom>
                <a:avLst/>
                <a:gdLst>
                  <a:gd name="connsiteX0" fmla="*/ 146971 w 148696"/>
                  <a:gd name="connsiteY0" fmla="*/ 1739 h 135376"/>
                  <a:gd name="connsiteX1" fmla="*/ 26321 w 148696"/>
                  <a:gd name="connsiteY1" fmla="*/ 90639 h 135376"/>
                  <a:gd name="connsiteX2" fmla="*/ 921 w 148696"/>
                  <a:gd name="connsiteY2" fmla="*/ 125564 h 135376"/>
                  <a:gd name="connsiteX3" fmla="*/ 45371 w 148696"/>
                  <a:gd name="connsiteY3" fmla="*/ 93814 h 135376"/>
                  <a:gd name="connsiteX4" fmla="*/ 19971 w 148696"/>
                  <a:gd name="connsiteY4" fmla="*/ 135089 h 135376"/>
                  <a:gd name="connsiteX5" fmla="*/ 89821 w 148696"/>
                  <a:gd name="connsiteY5" fmla="*/ 68414 h 135376"/>
                  <a:gd name="connsiteX6" fmla="*/ 99346 w 148696"/>
                  <a:gd name="connsiteY6" fmla="*/ 33489 h 135376"/>
                  <a:gd name="connsiteX7" fmla="*/ 146971 w 148696"/>
                  <a:gd name="connsiteY7" fmla="*/ 1739 h 13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696" h="135376">
                    <a:moveTo>
                      <a:pt x="146971" y="1739"/>
                    </a:moveTo>
                    <a:cubicBezTo>
                      <a:pt x="134800" y="11264"/>
                      <a:pt x="50663" y="70002"/>
                      <a:pt x="26321" y="90639"/>
                    </a:cubicBezTo>
                    <a:cubicBezTo>
                      <a:pt x="1979" y="111276"/>
                      <a:pt x="-2254" y="125035"/>
                      <a:pt x="921" y="125564"/>
                    </a:cubicBezTo>
                    <a:cubicBezTo>
                      <a:pt x="4096" y="126093"/>
                      <a:pt x="42196" y="92227"/>
                      <a:pt x="45371" y="93814"/>
                    </a:cubicBezTo>
                    <a:cubicBezTo>
                      <a:pt x="48546" y="95401"/>
                      <a:pt x="12563" y="139322"/>
                      <a:pt x="19971" y="135089"/>
                    </a:cubicBezTo>
                    <a:cubicBezTo>
                      <a:pt x="27379" y="130856"/>
                      <a:pt x="76592" y="85347"/>
                      <a:pt x="89821" y="68414"/>
                    </a:cubicBezTo>
                    <a:cubicBezTo>
                      <a:pt x="103050" y="51481"/>
                      <a:pt x="99346" y="33489"/>
                      <a:pt x="99346" y="33489"/>
                    </a:cubicBezTo>
                    <a:cubicBezTo>
                      <a:pt x="103050" y="24493"/>
                      <a:pt x="159142" y="-7786"/>
                      <a:pt x="146971" y="17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 1221">
                <a:extLst>
                  <a:ext uri="{FF2B5EF4-FFF2-40B4-BE49-F238E27FC236}">
                    <a16:creationId xmlns:a16="http://schemas.microsoft.com/office/drawing/2014/main" id="{EBDCF77D-BF41-286F-1BE0-7E6636D5515A}"/>
                  </a:ext>
                </a:extLst>
              </p:cNvPr>
              <p:cNvSpPr/>
              <p:nvPr/>
            </p:nvSpPr>
            <p:spPr>
              <a:xfrm>
                <a:off x="7534217" y="3857535"/>
                <a:ext cx="461223" cy="101128"/>
              </a:xfrm>
              <a:custGeom>
                <a:avLst/>
                <a:gdLst>
                  <a:gd name="connsiteX0" fmla="*/ 58 w 461223"/>
                  <a:gd name="connsiteY0" fmla="*/ 90 h 101128"/>
                  <a:gd name="connsiteX1" fmla="*/ 47683 w 461223"/>
                  <a:gd name="connsiteY1" fmla="*/ 69940 h 101128"/>
                  <a:gd name="connsiteX2" fmla="*/ 165158 w 461223"/>
                  <a:gd name="connsiteY2" fmla="*/ 98515 h 101128"/>
                  <a:gd name="connsiteX3" fmla="*/ 142933 w 461223"/>
                  <a:gd name="connsiteY3" fmla="*/ 88990 h 101128"/>
                  <a:gd name="connsiteX4" fmla="*/ 314383 w 461223"/>
                  <a:gd name="connsiteY4" fmla="*/ 98515 h 101128"/>
                  <a:gd name="connsiteX5" fmla="*/ 460433 w 461223"/>
                  <a:gd name="connsiteY5" fmla="*/ 73115 h 101128"/>
                  <a:gd name="connsiteX6" fmla="*/ 365183 w 461223"/>
                  <a:gd name="connsiteY6" fmla="*/ 98515 h 101128"/>
                  <a:gd name="connsiteX7" fmla="*/ 206433 w 461223"/>
                  <a:gd name="connsiteY7" fmla="*/ 98515 h 101128"/>
                  <a:gd name="connsiteX8" fmla="*/ 63558 w 461223"/>
                  <a:gd name="connsiteY8" fmla="*/ 82640 h 101128"/>
                  <a:gd name="connsiteX9" fmla="*/ 38158 w 461223"/>
                  <a:gd name="connsiteY9" fmla="*/ 85815 h 101128"/>
                  <a:gd name="connsiteX10" fmla="*/ 58 w 461223"/>
                  <a:gd name="connsiteY10" fmla="*/ 90 h 101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223" h="101128">
                    <a:moveTo>
                      <a:pt x="58" y="90"/>
                    </a:moveTo>
                    <a:cubicBezTo>
                      <a:pt x="1646" y="-2556"/>
                      <a:pt x="20166" y="53536"/>
                      <a:pt x="47683" y="69940"/>
                    </a:cubicBezTo>
                    <a:cubicBezTo>
                      <a:pt x="75200" y="86344"/>
                      <a:pt x="149283" y="95340"/>
                      <a:pt x="165158" y="98515"/>
                    </a:cubicBezTo>
                    <a:cubicBezTo>
                      <a:pt x="181033" y="101690"/>
                      <a:pt x="118062" y="88990"/>
                      <a:pt x="142933" y="88990"/>
                    </a:cubicBezTo>
                    <a:cubicBezTo>
                      <a:pt x="167804" y="88990"/>
                      <a:pt x="261467" y="101161"/>
                      <a:pt x="314383" y="98515"/>
                    </a:cubicBezTo>
                    <a:cubicBezTo>
                      <a:pt x="367299" y="95869"/>
                      <a:pt x="451966" y="73115"/>
                      <a:pt x="460433" y="73115"/>
                    </a:cubicBezTo>
                    <a:cubicBezTo>
                      <a:pt x="468900" y="73115"/>
                      <a:pt x="407516" y="94282"/>
                      <a:pt x="365183" y="98515"/>
                    </a:cubicBezTo>
                    <a:cubicBezTo>
                      <a:pt x="322850" y="102748"/>
                      <a:pt x="256704" y="101161"/>
                      <a:pt x="206433" y="98515"/>
                    </a:cubicBezTo>
                    <a:cubicBezTo>
                      <a:pt x="156162" y="95869"/>
                      <a:pt x="91604" y="84757"/>
                      <a:pt x="63558" y="82640"/>
                    </a:cubicBezTo>
                    <a:cubicBezTo>
                      <a:pt x="35512" y="80523"/>
                      <a:pt x="46625" y="94811"/>
                      <a:pt x="38158" y="85815"/>
                    </a:cubicBezTo>
                    <a:cubicBezTo>
                      <a:pt x="29691" y="76819"/>
                      <a:pt x="-1530" y="2736"/>
                      <a:pt x="58" y="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 1222">
                <a:extLst>
                  <a:ext uri="{FF2B5EF4-FFF2-40B4-BE49-F238E27FC236}">
                    <a16:creationId xmlns:a16="http://schemas.microsoft.com/office/drawing/2014/main" id="{66668534-070A-CE34-5DA2-A956DE8C7993}"/>
                  </a:ext>
                </a:extLst>
              </p:cNvPr>
              <p:cNvSpPr/>
              <p:nvPr/>
            </p:nvSpPr>
            <p:spPr>
              <a:xfrm>
                <a:off x="7523270" y="3952283"/>
                <a:ext cx="471412" cy="137137"/>
              </a:xfrm>
              <a:custGeom>
                <a:avLst/>
                <a:gdLst>
                  <a:gd name="connsiteX0" fmla="*/ 1480 w 471412"/>
                  <a:gd name="connsiteY0" fmla="*/ 592 h 137137"/>
                  <a:gd name="connsiteX1" fmla="*/ 157055 w 471412"/>
                  <a:gd name="connsiteY1" fmla="*/ 79967 h 137137"/>
                  <a:gd name="connsiteX2" fmla="*/ 287230 w 471412"/>
                  <a:gd name="connsiteY2" fmla="*/ 137117 h 137137"/>
                  <a:gd name="connsiteX3" fmla="*/ 169755 w 471412"/>
                  <a:gd name="connsiteY3" fmla="*/ 86317 h 137137"/>
                  <a:gd name="connsiteX4" fmla="*/ 118955 w 471412"/>
                  <a:gd name="connsiteY4" fmla="*/ 67267 h 137137"/>
                  <a:gd name="connsiteX5" fmla="*/ 245955 w 471412"/>
                  <a:gd name="connsiteY5" fmla="*/ 95842 h 137137"/>
                  <a:gd name="connsiteX6" fmla="*/ 160230 w 471412"/>
                  <a:gd name="connsiteY6" fmla="*/ 51392 h 137137"/>
                  <a:gd name="connsiteX7" fmla="*/ 471380 w 471412"/>
                  <a:gd name="connsiteY7" fmla="*/ 73617 h 137137"/>
                  <a:gd name="connsiteX8" fmla="*/ 179280 w 471412"/>
                  <a:gd name="connsiteY8" fmla="*/ 48217 h 137137"/>
                  <a:gd name="connsiteX9" fmla="*/ 99905 w 471412"/>
                  <a:gd name="connsiteY9" fmla="*/ 25992 h 137137"/>
                  <a:gd name="connsiteX10" fmla="*/ 191980 w 471412"/>
                  <a:gd name="connsiteY10" fmla="*/ 48217 h 137137"/>
                  <a:gd name="connsiteX11" fmla="*/ 112605 w 471412"/>
                  <a:gd name="connsiteY11" fmla="*/ 57742 h 137137"/>
                  <a:gd name="connsiteX12" fmla="*/ 255480 w 471412"/>
                  <a:gd name="connsiteY12" fmla="*/ 124417 h 137137"/>
                  <a:gd name="connsiteX13" fmla="*/ 1480 w 471412"/>
                  <a:gd name="connsiteY13" fmla="*/ 592 h 13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1412" h="137137">
                    <a:moveTo>
                      <a:pt x="1480" y="592"/>
                    </a:moveTo>
                    <a:cubicBezTo>
                      <a:pt x="-14924" y="-6816"/>
                      <a:pt x="109430" y="57213"/>
                      <a:pt x="157055" y="79967"/>
                    </a:cubicBezTo>
                    <a:cubicBezTo>
                      <a:pt x="204680" y="102721"/>
                      <a:pt x="285113" y="136059"/>
                      <a:pt x="287230" y="137117"/>
                    </a:cubicBezTo>
                    <a:cubicBezTo>
                      <a:pt x="289347" y="138175"/>
                      <a:pt x="197801" y="97959"/>
                      <a:pt x="169755" y="86317"/>
                    </a:cubicBezTo>
                    <a:cubicBezTo>
                      <a:pt x="141709" y="74675"/>
                      <a:pt x="106255" y="65680"/>
                      <a:pt x="118955" y="67267"/>
                    </a:cubicBezTo>
                    <a:cubicBezTo>
                      <a:pt x="131655" y="68854"/>
                      <a:pt x="239076" y="98488"/>
                      <a:pt x="245955" y="95842"/>
                    </a:cubicBezTo>
                    <a:cubicBezTo>
                      <a:pt x="252834" y="93196"/>
                      <a:pt x="122659" y="55096"/>
                      <a:pt x="160230" y="51392"/>
                    </a:cubicBezTo>
                    <a:cubicBezTo>
                      <a:pt x="197801" y="47688"/>
                      <a:pt x="468205" y="74146"/>
                      <a:pt x="471380" y="73617"/>
                    </a:cubicBezTo>
                    <a:cubicBezTo>
                      <a:pt x="474555" y="73088"/>
                      <a:pt x="241192" y="56154"/>
                      <a:pt x="179280" y="48217"/>
                    </a:cubicBezTo>
                    <a:cubicBezTo>
                      <a:pt x="117368" y="40280"/>
                      <a:pt x="97788" y="25992"/>
                      <a:pt x="99905" y="25992"/>
                    </a:cubicBezTo>
                    <a:cubicBezTo>
                      <a:pt x="102022" y="25992"/>
                      <a:pt x="189863" y="42925"/>
                      <a:pt x="191980" y="48217"/>
                    </a:cubicBezTo>
                    <a:cubicBezTo>
                      <a:pt x="194097" y="53509"/>
                      <a:pt x="102022" y="45042"/>
                      <a:pt x="112605" y="57742"/>
                    </a:cubicBezTo>
                    <a:cubicBezTo>
                      <a:pt x="123188" y="70442"/>
                      <a:pt x="270826" y="132354"/>
                      <a:pt x="255480" y="124417"/>
                    </a:cubicBezTo>
                    <a:cubicBezTo>
                      <a:pt x="240134" y="116480"/>
                      <a:pt x="17884" y="8000"/>
                      <a:pt x="1480" y="5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 1223">
                <a:extLst>
                  <a:ext uri="{FF2B5EF4-FFF2-40B4-BE49-F238E27FC236}">
                    <a16:creationId xmlns:a16="http://schemas.microsoft.com/office/drawing/2014/main" id="{0199AFDF-E360-BA54-6B79-3149245974AA}"/>
                  </a:ext>
                </a:extLst>
              </p:cNvPr>
              <p:cNvSpPr/>
              <p:nvPr/>
            </p:nvSpPr>
            <p:spPr>
              <a:xfrm>
                <a:off x="7737156" y="3940134"/>
                <a:ext cx="400555" cy="111421"/>
              </a:xfrm>
              <a:custGeom>
                <a:avLst/>
                <a:gdLst>
                  <a:gd name="connsiteX0" fmla="*/ 319 w 400555"/>
                  <a:gd name="connsiteY0" fmla="*/ 66716 h 111421"/>
                  <a:gd name="connsiteX1" fmla="*/ 187644 w 400555"/>
                  <a:gd name="connsiteY1" fmla="*/ 54016 h 111421"/>
                  <a:gd name="connsiteX2" fmla="*/ 371794 w 400555"/>
                  <a:gd name="connsiteY2" fmla="*/ 41 h 111421"/>
                  <a:gd name="connsiteX3" fmla="*/ 219394 w 400555"/>
                  <a:gd name="connsiteY3" fmla="*/ 63541 h 111421"/>
                  <a:gd name="connsiteX4" fmla="*/ 95569 w 400555"/>
                  <a:gd name="connsiteY4" fmla="*/ 88941 h 111421"/>
                  <a:gd name="connsiteX5" fmla="*/ 400369 w 400555"/>
                  <a:gd name="connsiteY5" fmla="*/ 54016 h 111421"/>
                  <a:gd name="connsiteX6" fmla="*/ 143194 w 400555"/>
                  <a:gd name="connsiteY6" fmla="*/ 85766 h 111421"/>
                  <a:gd name="connsiteX7" fmla="*/ 295594 w 400555"/>
                  <a:gd name="connsiteY7" fmla="*/ 111166 h 111421"/>
                  <a:gd name="connsiteX8" fmla="*/ 146369 w 400555"/>
                  <a:gd name="connsiteY8" fmla="*/ 69891 h 111421"/>
                  <a:gd name="connsiteX9" fmla="*/ 319 w 400555"/>
                  <a:gd name="connsiteY9" fmla="*/ 66716 h 11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555" h="111421">
                    <a:moveTo>
                      <a:pt x="319" y="66716"/>
                    </a:moveTo>
                    <a:cubicBezTo>
                      <a:pt x="7198" y="64070"/>
                      <a:pt x="125731" y="65129"/>
                      <a:pt x="187644" y="54016"/>
                    </a:cubicBezTo>
                    <a:cubicBezTo>
                      <a:pt x="249557" y="42903"/>
                      <a:pt x="366502" y="-1546"/>
                      <a:pt x="371794" y="41"/>
                    </a:cubicBezTo>
                    <a:cubicBezTo>
                      <a:pt x="377086" y="1628"/>
                      <a:pt x="265431" y="48724"/>
                      <a:pt x="219394" y="63541"/>
                    </a:cubicBezTo>
                    <a:cubicBezTo>
                      <a:pt x="173357" y="78358"/>
                      <a:pt x="65407" y="90528"/>
                      <a:pt x="95569" y="88941"/>
                    </a:cubicBezTo>
                    <a:cubicBezTo>
                      <a:pt x="125731" y="87354"/>
                      <a:pt x="392432" y="54545"/>
                      <a:pt x="400369" y="54016"/>
                    </a:cubicBezTo>
                    <a:cubicBezTo>
                      <a:pt x="408307" y="53487"/>
                      <a:pt x="160657" y="76241"/>
                      <a:pt x="143194" y="85766"/>
                    </a:cubicBezTo>
                    <a:cubicBezTo>
                      <a:pt x="125732" y="95291"/>
                      <a:pt x="295065" y="113812"/>
                      <a:pt x="295594" y="111166"/>
                    </a:cubicBezTo>
                    <a:cubicBezTo>
                      <a:pt x="296123" y="108520"/>
                      <a:pt x="193465" y="76241"/>
                      <a:pt x="146369" y="69891"/>
                    </a:cubicBezTo>
                    <a:cubicBezTo>
                      <a:pt x="99273" y="63541"/>
                      <a:pt x="-6560" y="69362"/>
                      <a:pt x="319" y="667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 1224">
                <a:extLst>
                  <a:ext uri="{FF2B5EF4-FFF2-40B4-BE49-F238E27FC236}">
                    <a16:creationId xmlns:a16="http://schemas.microsoft.com/office/drawing/2014/main" id="{A5BE2AAC-7762-1E5F-4115-5BAAD3FC21F2}"/>
                  </a:ext>
                </a:extLst>
              </p:cNvPr>
              <p:cNvSpPr/>
              <p:nvPr/>
            </p:nvSpPr>
            <p:spPr>
              <a:xfrm>
                <a:off x="7896172" y="3892550"/>
                <a:ext cx="395161" cy="130175"/>
              </a:xfrm>
              <a:custGeom>
                <a:avLst/>
                <a:gdLst>
                  <a:gd name="connsiteX0" fmla="*/ 158803 w 395161"/>
                  <a:gd name="connsiteY0" fmla="*/ 0 h 130175"/>
                  <a:gd name="connsiteX1" fmla="*/ 231828 w 395161"/>
                  <a:gd name="connsiteY1" fmla="*/ 28575 h 130175"/>
                  <a:gd name="connsiteX2" fmla="*/ 393753 w 395161"/>
                  <a:gd name="connsiteY2" fmla="*/ 19050 h 130175"/>
                  <a:gd name="connsiteX3" fmla="*/ 304853 w 395161"/>
                  <a:gd name="connsiteY3" fmla="*/ 31750 h 130175"/>
                  <a:gd name="connsiteX4" fmla="*/ 206428 w 395161"/>
                  <a:gd name="connsiteY4" fmla="*/ 66675 h 130175"/>
                  <a:gd name="connsiteX5" fmla="*/ 53 w 395161"/>
                  <a:gd name="connsiteY5" fmla="*/ 130175 h 130175"/>
                  <a:gd name="connsiteX6" fmla="*/ 187378 w 395161"/>
                  <a:gd name="connsiteY6" fmla="*/ 66675 h 130175"/>
                  <a:gd name="connsiteX7" fmla="*/ 301678 w 395161"/>
                  <a:gd name="connsiteY7" fmla="*/ 47625 h 130175"/>
                  <a:gd name="connsiteX8" fmla="*/ 238178 w 395161"/>
                  <a:gd name="connsiteY8" fmla="*/ 31750 h 130175"/>
                  <a:gd name="connsiteX9" fmla="*/ 158803 w 395161"/>
                  <a:gd name="connsiteY9" fmla="*/ 0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5161" h="130175">
                    <a:moveTo>
                      <a:pt x="158803" y="0"/>
                    </a:moveTo>
                    <a:cubicBezTo>
                      <a:pt x="175736" y="12700"/>
                      <a:pt x="192670" y="25400"/>
                      <a:pt x="231828" y="28575"/>
                    </a:cubicBezTo>
                    <a:cubicBezTo>
                      <a:pt x="270986" y="31750"/>
                      <a:pt x="381582" y="18521"/>
                      <a:pt x="393753" y="19050"/>
                    </a:cubicBezTo>
                    <a:cubicBezTo>
                      <a:pt x="405924" y="19579"/>
                      <a:pt x="336074" y="23813"/>
                      <a:pt x="304853" y="31750"/>
                    </a:cubicBezTo>
                    <a:cubicBezTo>
                      <a:pt x="273632" y="39687"/>
                      <a:pt x="257228" y="50271"/>
                      <a:pt x="206428" y="66675"/>
                    </a:cubicBezTo>
                    <a:cubicBezTo>
                      <a:pt x="155628" y="83079"/>
                      <a:pt x="3228" y="130175"/>
                      <a:pt x="53" y="130175"/>
                    </a:cubicBezTo>
                    <a:cubicBezTo>
                      <a:pt x="-3122" y="130175"/>
                      <a:pt x="137107" y="80433"/>
                      <a:pt x="187378" y="66675"/>
                    </a:cubicBezTo>
                    <a:cubicBezTo>
                      <a:pt x="237649" y="52917"/>
                      <a:pt x="293211" y="53446"/>
                      <a:pt x="301678" y="47625"/>
                    </a:cubicBezTo>
                    <a:cubicBezTo>
                      <a:pt x="310145" y="41804"/>
                      <a:pt x="238178" y="31750"/>
                      <a:pt x="238178" y="31750"/>
                    </a:cubicBezTo>
                    <a:lnTo>
                      <a:pt x="15880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 1225">
                <a:extLst>
                  <a:ext uri="{FF2B5EF4-FFF2-40B4-BE49-F238E27FC236}">
                    <a16:creationId xmlns:a16="http://schemas.microsoft.com/office/drawing/2014/main" id="{E877B723-6E62-91B6-57FE-2840C5C301B6}"/>
                  </a:ext>
                </a:extLst>
              </p:cNvPr>
              <p:cNvSpPr/>
              <p:nvPr/>
            </p:nvSpPr>
            <p:spPr>
              <a:xfrm>
                <a:off x="7619621" y="3917909"/>
                <a:ext cx="486154" cy="68719"/>
              </a:xfrm>
              <a:custGeom>
                <a:avLst/>
                <a:gdLst>
                  <a:gd name="connsiteX0" fmla="*/ 379 w 486154"/>
                  <a:gd name="connsiteY0" fmla="*/ 38141 h 68719"/>
                  <a:gd name="connsiteX1" fmla="*/ 286129 w 486154"/>
                  <a:gd name="connsiteY1" fmla="*/ 60366 h 68719"/>
                  <a:gd name="connsiteX2" fmla="*/ 70229 w 486154"/>
                  <a:gd name="connsiteY2" fmla="*/ 57191 h 68719"/>
                  <a:gd name="connsiteX3" fmla="*/ 263904 w 486154"/>
                  <a:gd name="connsiteY3" fmla="*/ 63541 h 68719"/>
                  <a:gd name="connsiteX4" fmla="*/ 486154 w 486154"/>
                  <a:gd name="connsiteY4" fmla="*/ 41 h 68719"/>
                  <a:gd name="connsiteX5" fmla="*/ 263904 w 486154"/>
                  <a:gd name="connsiteY5" fmla="*/ 54016 h 68719"/>
                  <a:gd name="connsiteX6" fmla="*/ 117854 w 486154"/>
                  <a:gd name="connsiteY6" fmla="*/ 66716 h 68719"/>
                  <a:gd name="connsiteX7" fmla="*/ 222629 w 486154"/>
                  <a:gd name="connsiteY7" fmla="*/ 66716 h 68719"/>
                  <a:gd name="connsiteX8" fmla="*/ 379 w 486154"/>
                  <a:gd name="connsiteY8" fmla="*/ 38141 h 6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6154" h="68719">
                    <a:moveTo>
                      <a:pt x="379" y="38141"/>
                    </a:moveTo>
                    <a:cubicBezTo>
                      <a:pt x="10962" y="37083"/>
                      <a:pt x="274487" y="57191"/>
                      <a:pt x="286129" y="60366"/>
                    </a:cubicBezTo>
                    <a:cubicBezTo>
                      <a:pt x="297771" y="63541"/>
                      <a:pt x="73933" y="56662"/>
                      <a:pt x="70229" y="57191"/>
                    </a:cubicBezTo>
                    <a:cubicBezTo>
                      <a:pt x="66525" y="57720"/>
                      <a:pt x="194583" y="73066"/>
                      <a:pt x="263904" y="63541"/>
                    </a:cubicBezTo>
                    <a:cubicBezTo>
                      <a:pt x="333225" y="54016"/>
                      <a:pt x="486154" y="1628"/>
                      <a:pt x="486154" y="41"/>
                    </a:cubicBezTo>
                    <a:cubicBezTo>
                      <a:pt x="486154" y="-1546"/>
                      <a:pt x="325287" y="42904"/>
                      <a:pt x="263904" y="54016"/>
                    </a:cubicBezTo>
                    <a:cubicBezTo>
                      <a:pt x="202521" y="65128"/>
                      <a:pt x="124733" y="64599"/>
                      <a:pt x="117854" y="66716"/>
                    </a:cubicBezTo>
                    <a:cubicBezTo>
                      <a:pt x="110975" y="68833"/>
                      <a:pt x="241150" y="69891"/>
                      <a:pt x="222629" y="66716"/>
                    </a:cubicBezTo>
                    <a:cubicBezTo>
                      <a:pt x="204108" y="63541"/>
                      <a:pt x="-10204" y="39199"/>
                      <a:pt x="379" y="381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 1226">
                <a:extLst>
                  <a:ext uri="{FF2B5EF4-FFF2-40B4-BE49-F238E27FC236}">
                    <a16:creationId xmlns:a16="http://schemas.microsoft.com/office/drawing/2014/main" id="{0CD95BF9-5C5E-0D6A-EDB2-E0F63B343B28}"/>
                  </a:ext>
                </a:extLst>
              </p:cNvPr>
              <p:cNvSpPr/>
              <p:nvPr/>
            </p:nvSpPr>
            <p:spPr>
              <a:xfrm>
                <a:off x="7615681" y="3978258"/>
                <a:ext cx="436411" cy="92099"/>
              </a:xfrm>
              <a:custGeom>
                <a:avLst/>
                <a:gdLst>
                  <a:gd name="connsiteX0" fmla="*/ 1144 w 436411"/>
                  <a:gd name="connsiteY0" fmla="*/ 17 h 92099"/>
                  <a:gd name="connsiteX1" fmla="*/ 191644 w 436411"/>
                  <a:gd name="connsiteY1" fmla="*/ 50817 h 92099"/>
                  <a:gd name="connsiteX2" fmla="*/ 121794 w 436411"/>
                  <a:gd name="connsiteY2" fmla="*/ 25417 h 92099"/>
                  <a:gd name="connsiteX3" fmla="*/ 236094 w 436411"/>
                  <a:gd name="connsiteY3" fmla="*/ 57167 h 92099"/>
                  <a:gd name="connsiteX4" fmla="*/ 436119 w 436411"/>
                  <a:gd name="connsiteY4" fmla="*/ 92092 h 92099"/>
                  <a:gd name="connsiteX5" fmla="*/ 188469 w 436411"/>
                  <a:gd name="connsiteY5" fmla="*/ 60342 h 92099"/>
                  <a:gd name="connsiteX6" fmla="*/ 131319 w 436411"/>
                  <a:gd name="connsiteY6" fmla="*/ 63517 h 92099"/>
                  <a:gd name="connsiteX7" fmla="*/ 296419 w 436411"/>
                  <a:gd name="connsiteY7" fmla="*/ 57167 h 92099"/>
                  <a:gd name="connsiteX8" fmla="*/ 1144 w 436411"/>
                  <a:gd name="connsiteY8" fmla="*/ 17 h 9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6411" h="92099">
                    <a:moveTo>
                      <a:pt x="1144" y="17"/>
                    </a:moveTo>
                    <a:cubicBezTo>
                      <a:pt x="-16318" y="-1041"/>
                      <a:pt x="171536" y="46584"/>
                      <a:pt x="191644" y="50817"/>
                    </a:cubicBezTo>
                    <a:cubicBezTo>
                      <a:pt x="211752" y="55050"/>
                      <a:pt x="114386" y="24359"/>
                      <a:pt x="121794" y="25417"/>
                    </a:cubicBezTo>
                    <a:cubicBezTo>
                      <a:pt x="129202" y="26475"/>
                      <a:pt x="183707" y="46055"/>
                      <a:pt x="236094" y="57167"/>
                    </a:cubicBezTo>
                    <a:cubicBezTo>
                      <a:pt x="288481" y="68279"/>
                      <a:pt x="444057" y="91563"/>
                      <a:pt x="436119" y="92092"/>
                    </a:cubicBezTo>
                    <a:cubicBezTo>
                      <a:pt x="428182" y="92621"/>
                      <a:pt x="239269" y="65104"/>
                      <a:pt x="188469" y="60342"/>
                    </a:cubicBezTo>
                    <a:cubicBezTo>
                      <a:pt x="137669" y="55580"/>
                      <a:pt x="131319" y="63517"/>
                      <a:pt x="131319" y="63517"/>
                    </a:cubicBezTo>
                    <a:cubicBezTo>
                      <a:pt x="149311" y="62988"/>
                      <a:pt x="311765" y="65634"/>
                      <a:pt x="296419" y="57167"/>
                    </a:cubicBezTo>
                    <a:cubicBezTo>
                      <a:pt x="281073" y="48700"/>
                      <a:pt x="18606" y="1075"/>
                      <a:pt x="1144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 1227">
                <a:extLst>
                  <a:ext uri="{FF2B5EF4-FFF2-40B4-BE49-F238E27FC236}">
                    <a16:creationId xmlns:a16="http://schemas.microsoft.com/office/drawing/2014/main" id="{333DA9B8-BAD2-1707-C4B8-869C6F4D9882}"/>
                  </a:ext>
                </a:extLst>
              </p:cNvPr>
              <p:cNvSpPr/>
              <p:nvPr/>
            </p:nvSpPr>
            <p:spPr>
              <a:xfrm>
                <a:off x="7489714" y="3596869"/>
                <a:ext cx="479536" cy="293093"/>
              </a:xfrm>
              <a:custGeom>
                <a:avLst/>
                <a:gdLst>
                  <a:gd name="connsiteX0" fmla="*/ 158861 w 479536"/>
                  <a:gd name="connsiteY0" fmla="*/ 406 h 293093"/>
                  <a:gd name="connsiteX1" fmla="*/ 82661 w 479536"/>
                  <a:gd name="connsiteY1" fmla="*/ 124231 h 293093"/>
                  <a:gd name="connsiteX2" fmla="*/ 111 w 479536"/>
                  <a:gd name="connsiteY2" fmla="*/ 213131 h 293093"/>
                  <a:gd name="connsiteX3" fmla="*/ 63611 w 479536"/>
                  <a:gd name="connsiteY3" fmla="*/ 146456 h 293093"/>
                  <a:gd name="connsiteX4" fmla="*/ 6461 w 479536"/>
                  <a:gd name="connsiteY4" fmla="*/ 292506 h 293093"/>
                  <a:gd name="connsiteX5" fmla="*/ 63611 w 479536"/>
                  <a:gd name="connsiteY5" fmla="*/ 194081 h 293093"/>
                  <a:gd name="connsiteX6" fmla="*/ 158861 w 479536"/>
                  <a:gd name="connsiteY6" fmla="*/ 102006 h 293093"/>
                  <a:gd name="connsiteX7" fmla="*/ 479536 w 479536"/>
                  <a:gd name="connsiteY7" fmla="*/ 6756 h 293093"/>
                  <a:gd name="connsiteX8" fmla="*/ 162036 w 479536"/>
                  <a:gd name="connsiteY8" fmla="*/ 102006 h 293093"/>
                  <a:gd name="connsiteX9" fmla="*/ 60436 w 479536"/>
                  <a:gd name="connsiteY9" fmla="*/ 168681 h 293093"/>
                  <a:gd name="connsiteX10" fmla="*/ 158861 w 479536"/>
                  <a:gd name="connsiteY10" fmla="*/ 406 h 2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9536" h="293093">
                    <a:moveTo>
                      <a:pt x="158861" y="406"/>
                    </a:moveTo>
                    <a:cubicBezTo>
                      <a:pt x="162565" y="-7002"/>
                      <a:pt x="109119" y="88777"/>
                      <a:pt x="82661" y="124231"/>
                    </a:cubicBezTo>
                    <a:cubicBezTo>
                      <a:pt x="56203" y="159685"/>
                      <a:pt x="3286" y="209427"/>
                      <a:pt x="111" y="213131"/>
                    </a:cubicBezTo>
                    <a:cubicBezTo>
                      <a:pt x="-3064" y="216835"/>
                      <a:pt x="62553" y="133227"/>
                      <a:pt x="63611" y="146456"/>
                    </a:cubicBezTo>
                    <a:cubicBezTo>
                      <a:pt x="64669" y="159685"/>
                      <a:pt x="6461" y="284569"/>
                      <a:pt x="6461" y="292506"/>
                    </a:cubicBezTo>
                    <a:cubicBezTo>
                      <a:pt x="6461" y="300443"/>
                      <a:pt x="38211" y="225831"/>
                      <a:pt x="63611" y="194081"/>
                    </a:cubicBezTo>
                    <a:cubicBezTo>
                      <a:pt x="89011" y="162331"/>
                      <a:pt x="89540" y="133227"/>
                      <a:pt x="158861" y="102006"/>
                    </a:cubicBezTo>
                    <a:cubicBezTo>
                      <a:pt x="228182" y="70785"/>
                      <a:pt x="479007" y="6756"/>
                      <a:pt x="479536" y="6756"/>
                    </a:cubicBezTo>
                    <a:cubicBezTo>
                      <a:pt x="480065" y="6756"/>
                      <a:pt x="231886" y="75019"/>
                      <a:pt x="162036" y="102006"/>
                    </a:cubicBezTo>
                    <a:cubicBezTo>
                      <a:pt x="92186" y="128994"/>
                      <a:pt x="60965" y="181381"/>
                      <a:pt x="60436" y="168681"/>
                    </a:cubicBezTo>
                    <a:cubicBezTo>
                      <a:pt x="59907" y="155981"/>
                      <a:pt x="155157" y="7814"/>
                      <a:pt x="158861" y="4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 1228">
                <a:extLst>
                  <a:ext uri="{FF2B5EF4-FFF2-40B4-BE49-F238E27FC236}">
                    <a16:creationId xmlns:a16="http://schemas.microsoft.com/office/drawing/2014/main" id="{63C0FFEA-03BC-1371-1AAE-CB8A5FBE377F}"/>
                  </a:ext>
                </a:extLst>
              </p:cNvPr>
              <p:cNvSpPr/>
              <p:nvPr/>
            </p:nvSpPr>
            <p:spPr>
              <a:xfrm>
                <a:off x="7819925" y="3774975"/>
                <a:ext cx="174754" cy="149856"/>
              </a:xfrm>
              <a:custGeom>
                <a:avLst/>
                <a:gdLst>
                  <a:gd name="connsiteX0" fmla="*/ 100 w 174754"/>
                  <a:gd name="connsiteY0" fmla="*/ 100 h 149856"/>
                  <a:gd name="connsiteX1" fmla="*/ 127100 w 174754"/>
                  <a:gd name="connsiteY1" fmla="*/ 54075 h 149856"/>
                  <a:gd name="connsiteX2" fmla="*/ 142975 w 174754"/>
                  <a:gd name="connsiteY2" fmla="*/ 76300 h 149856"/>
                  <a:gd name="connsiteX3" fmla="*/ 133450 w 174754"/>
                  <a:gd name="connsiteY3" fmla="*/ 98525 h 149856"/>
                  <a:gd name="connsiteX4" fmla="*/ 31850 w 174754"/>
                  <a:gd name="connsiteY4" fmla="*/ 149325 h 149856"/>
                  <a:gd name="connsiteX5" fmla="*/ 89000 w 174754"/>
                  <a:gd name="connsiteY5" fmla="*/ 123925 h 149856"/>
                  <a:gd name="connsiteX6" fmla="*/ 174725 w 174754"/>
                  <a:gd name="connsiteY6" fmla="*/ 104875 h 149856"/>
                  <a:gd name="connsiteX7" fmla="*/ 79475 w 174754"/>
                  <a:gd name="connsiteY7" fmla="*/ 130275 h 149856"/>
                  <a:gd name="connsiteX8" fmla="*/ 158850 w 174754"/>
                  <a:gd name="connsiteY8" fmla="*/ 69950 h 149856"/>
                  <a:gd name="connsiteX9" fmla="*/ 152500 w 174754"/>
                  <a:gd name="connsiteY9" fmla="*/ 41375 h 149856"/>
                  <a:gd name="connsiteX10" fmla="*/ 100 w 174754"/>
                  <a:gd name="connsiteY10" fmla="*/ 100 h 14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754" h="149856">
                    <a:moveTo>
                      <a:pt x="100" y="100"/>
                    </a:moveTo>
                    <a:cubicBezTo>
                      <a:pt x="-4133" y="2217"/>
                      <a:pt x="127100" y="54075"/>
                      <a:pt x="127100" y="54075"/>
                    </a:cubicBezTo>
                    <a:cubicBezTo>
                      <a:pt x="150913" y="66775"/>
                      <a:pt x="141917" y="68892"/>
                      <a:pt x="142975" y="76300"/>
                    </a:cubicBezTo>
                    <a:cubicBezTo>
                      <a:pt x="144033" y="83708"/>
                      <a:pt x="151971" y="86354"/>
                      <a:pt x="133450" y="98525"/>
                    </a:cubicBezTo>
                    <a:cubicBezTo>
                      <a:pt x="114929" y="110696"/>
                      <a:pt x="39258" y="145092"/>
                      <a:pt x="31850" y="149325"/>
                    </a:cubicBezTo>
                    <a:cubicBezTo>
                      <a:pt x="24442" y="153558"/>
                      <a:pt x="65188" y="131333"/>
                      <a:pt x="89000" y="123925"/>
                    </a:cubicBezTo>
                    <a:cubicBezTo>
                      <a:pt x="112813" y="116517"/>
                      <a:pt x="176313" y="103817"/>
                      <a:pt x="174725" y="104875"/>
                    </a:cubicBezTo>
                    <a:cubicBezTo>
                      <a:pt x="173137" y="105933"/>
                      <a:pt x="82121" y="136096"/>
                      <a:pt x="79475" y="130275"/>
                    </a:cubicBezTo>
                    <a:cubicBezTo>
                      <a:pt x="76829" y="124454"/>
                      <a:pt x="146679" y="84767"/>
                      <a:pt x="158850" y="69950"/>
                    </a:cubicBezTo>
                    <a:cubicBezTo>
                      <a:pt x="171021" y="55133"/>
                      <a:pt x="176842" y="53017"/>
                      <a:pt x="152500" y="41375"/>
                    </a:cubicBezTo>
                    <a:cubicBezTo>
                      <a:pt x="128158" y="29733"/>
                      <a:pt x="4333" y="-2017"/>
                      <a:pt x="100" y="1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 1229">
                <a:extLst>
                  <a:ext uri="{FF2B5EF4-FFF2-40B4-BE49-F238E27FC236}">
                    <a16:creationId xmlns:a16="http://schemas.microsoft.com/office/drawing/2014/main" id="{D48A8CD2-8A56-43C8-447A-363B91874377}"/>
                  </a:ext>
                </a:extLst>
              </p:cNvPr>
              <p:cNvSpPr/>
              <p:nvPr/>
            </p:nvSpPr>
            <p:spPr>
              <a:xfrm>
                <a:off x="7590226" y="3751243"/>
                <a:ext cx="299194" cy="205380"/>
              </a:xfrm>
              <a:custGeom>
                <a:avLst/>
                <a:gdLst>
                  <a:gd name="connsiteX0" fmla="*/ 290124 w 299194"/>
                  <a:gd name="connsiteY0" fmla="*/ 11132 h 205380"/>
                  <a:gd name="connsiteX1" fmla="*/ 290124 w 299194"/>
                  <a:gd name="connsiteY1" fmla="*/ 112732 h 205380"/>
                  <a:gd name="connsiteX2" fmla="*/ 248849 w 299194"/>
                  <a:gd name="connsiteY2" fmla="*/ 166707 h 205380"/>
                  <a:gd name="connsiteX3" fmla="*/ 134549 w 299194"/>
                  <a:gd name="connsiteY3" fmla="*/ 204807 h 205380"/>
                  <a:gd name="connsiteX4" fmla="*/ 86924 w 299194"/>
                  <a:gd name="connsiteY4" fmla="*/ 182582 h 205380"/>
                  <a:gd name="connsiteX5" fmla="*/ 45649 w 299194"/>
                  <a:gd name="connsiteY5" fmla="*/ 93682 h 205380"/>
                  <a:gd name="connsiteX6" fmla="*/ 1199 w 299194"/>
                  <a:gd name="connsiteY6" fmla="*/ 74632 h 205380"/>
                  <a:gd name="connsiteX7" fmla="*/ 96449 w 299194"/>
                  <a:gd name="connsiteY7" fmla="*/ 39707 h 205380"/>
                  <a:gd name="connsiteX8" fmla="*/ 67874 w 299194"/>
                  <a:gd name="connsiteY8" fmla="*/ 30182 h 205380"/>
                  <a:gd name="connsiteX9" fmla="*/ 191699 w 299194"/>
                  <a:gd name="connsiteY9" fmla="*/ 4782 h 205380"/>
                  <a:gd name="connsiteX10" fmla="*/ 290124 w 299194"/>
                  <a:gd name="connsiteY10" fmla="*/ 11132 h 20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194" h="205380">
                    <a:moveTo>
                      <a:pt x="290124" y="11132"/>
                    </a:moveTo>
                    <a:cubicBezTo>
                      <a:pt x="306528" y="29124"/>
                      <a:pt x="297003" y="86803"/>
                      <a:pt x="290124" y="112732"/>
                    </a:cubicBezTo>
                    <a:cubicBezTo>
                      <a:pt x="283245" y="138661"/>
                      <a:pt x="274778" y="151361"/>
                      <a:pt x="248849" y="166707"/>
                    </a:cubicBezTo>
                    <a:cubicBezTo>
                      <a:pt x="222920" y="182053"/>
                      <a:pt x="161536" y="202161"/>
                      <a:pt x="134549" y="204807"/>
                    </a:cubicBezTo>
                    <a:cubicBezTo>
                      <a:pt x="107561" y="207453"/>
                      <a:pt x="101741" y="201103"/>
                      <a:pt x="86924" y="182582"/>
                    </a:cubicBezTo>
                    <a:cubicBezTo>
                      <a:pt x="72107" y="164061"/>
                      <a:pt x="59937" y="111674"/>
                      <a:pt x="45649" y="93682"/>
                    </a:cubicBezTo>
                    <a:cubicBezTo>
                      <a:pt x="31361" y="75690"/>
                      <a:pt x="-7268" y="83628"/>
                      <a:pt x="1199" y="74632"/>
                    </a:cubicBezTo>
                    <a:cubicBezTo>
                      <a:pt x="9666" y="65636"/>
                      <a:pt x="85336" y="47115"/>
                      <a:pt x="96449" y="39707"/>
                    </a:cubicBezTo>
                    <a:cubicBezTo>
                      <a:pt x="107561" y="32299"/>
                      <a:pt x="51999" y="36003"/>
                      <a:pt x="67874" y="30182"/>
                    </a:cubicBezTo>
                    <a:cubicBezTo>
                      <a:pt x="83749" y="24361"/>
                      <a:pt x="155187" y="7957"/>
                      <a:pt x="191699" y="4782"/>
                    </a:cubicBezTo>
                    <a:cubicBezTo>
                      <a:pt x="228211" y="1607"/>
                      <a:pt x="273720" y="-6860"/>
                      <a:pt x="290124" y="111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 1230">
                <a:extLst>
                  <a:ext uri="{FF2B5EF4-FFF2-40B4-BE49-F238E27FC236}">
                    <a16:creationId xmlns:a16="http://schemas.microsoft.com/office/drawing/2014/main" id="{58673A16-5AC6-75EB-34DC-21AB5A85F7DE}"/>
                  </a:ext>
                </a:extLst>
              </p:cNvPr>
              <p:cNvSpPr/>
              <p:nvPr/>
            </p:nvSpPr>
            <p:spPr>
              <a:xfrm>
                <a:off x="7292879" y="3228770"/>
                <a:ext cx="124941" cy="184632"/>
              </a:xfrm>
              <a:custGeom>
                <a:avLst/>
                <a:gdLst>
                  <a:gd name="connsiteX0" fmla="*/ 82646 w 124941"/>
                  <a:gd name="connsiteY0" fmla="*/ 205 h 184632"/>
                  <a:gd name="connsiteX1" fmla="*/ 69946 w 124941"/>
                  <a:gd name="connsiteY1" fmla="*/ 73230 h 184632"/>
                  <a:gd name="connsiteX2" fmla="*/ 114396 w 124941"/>
                  <a:gd name="connsiteY2" fmla="*/ 178005 h 184632"/>
                  <a:gd name="connsiteX3" fmla="*/ 92171 w 124941"/>
                  <a:gd name="connsiteY3" fmla="*/ 165305 h 184632"/>
                  <a:gd name="connsiteX4" fmla="*/ 96 w 124941"/>
                  <a:gd name="connsiteY4" fmla="*/ 95455 h 184632"/>
                  <a:gd name="connsiteX5" fmla="*/ 111221 w 124941"/>
                  <a:gd name="connsiteY5" fmla="*/ 162130 h 184632"/>
                  <a:gd name="connsiteX6" fmla="*/ 120746 w 124941"/>
                  <a:gd name="connsiteY6" fmla="*/ 168480 h 184632"/>
                  <a:gd name="connsiteX7" fmla="*/ 88996 w 124941"/>
                  <a:gd name="connsiteY7" fmla="*/ 117680 h 184632"/>
                  <a:gd name="connsiteX8" fmla="*/ 76296 w 124941"/>
                  <a:gd name="connsiteY8" fmla="*/ 95455 h 184632"/>
                  <a:gd name="connsiteX9" fmla="*/ 82646 w 124941"/>
                  <a:gd name="connsiteY9" fmla="*/ 205 h 18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41" h="184632">
                    <a:moveTo>
                      <a:pt x="82646" y="205"/>
                    </a:moveTo>
                    <a:cubicBezTo>
                      <a:pt x="81588" y="-3499"/>
                      <a:pt x="64654" y="43597"/>
                      <a:pt x="69946" y="73230"/>
                    </a:cubicBezTo>
                    <a:cubicBezTo>
                      <a:pt x="75238" y="102863"/>
                      <a:pt x="114396" y="178005"/>
                      <a:pt x="114396" y="178005"/>
                    </a:cubicBezTo>
                    <a:cubicBezTo>
                      <a:pt x="118100" y="193351"/>
                      <a:pt x="111221" y="179063"/>
                      <a:pt x="92171" y="165305"/>
                    </a:cubicBezTo>
                    <a:cubicBezTo>
                      <a:pt x="73121" y="151547"/>
                      <a:pt x="-3079" y="95984"/>
                      <a:pt x="96" y="95455"/>
                    </a:cubicBezTo>
                    <a:cubicBezTo>
                      <a:pt x="3271" y="94926"/>
                      <a:pt x="111221" y="162130"/>
                      <a:pt x="111221" y="162130"/>
                    </a:cubicBezTo>
                    <a:cubicBezTo>
                      <a:pt x="131329" y="174301"/>
                      <a:pt x="124450" y="175888"/>
                      <a:pt x="120746" y="168480"/>
                    </a:cubicBezTo>
                    <a:cubicBezTo>
                      <a:pt x="117042" y="161072"/>
                      <a:pt x="96404" y="129851"/>
                      <a:pt x="88996" y="117680"/>
                    </a:cubicBezTo>
                    <a:cubicBezTo>
                      <a:pt x="81588" y="105509"/>
                      <a:pt x="76296" y="111330"/>
                      <a:pt x="76296" y="95455"/>
                    </a:cubicBezTo>
                    <a:cubicBezTo>
                      <a:pt x="76296" y="79580"/>
                      <a:pt x="83704" y="3909"/>
                      <a:pt x="82646" y="2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 1231">
                <a:extLst>
                  <a:ext uri="{FF2B5EF4-FFF2-40B4-BE49-F238E27FC236}">
                    <a16:creationId xmlns:a16="http://schemas.microsoft.com/office/drawing/2014/main" id="{A55899A6-3BAE-1C76-7384-4DAE00211B90}"/>
                  </a:ext>
                </a:extLst>
              </p:cNvPr>
              <p:cNvSpPr/>
              <p:nvPr/>
            </p:nvSpPr>
            <p:spPr>
              <a:xfrm>
                <a:off x="7394274" y="3187538"/>
                <a:ext cx="279910" cy="178045"/>
              </a:xfrm>
              <a:custGeom>
                <a:avLst/>
                <a:gdLst>
                  <a:gd name="connsiteX0" fmla="*/ 301 w 279910"/>
                  <a:gd name="connsiteY0" fmla="*/ 177962 h 178045"/>
                  <a:gd name="connsiteX1" fmla="*/ 51101 w 279910"/>
                  <a:gd name="connsiteY1" fmla="*/ 101762 h 178045"/>
                  <a:gd name="connsiteX2" fmla="*/ 140001 w 279910"/>
                  <a:gd name="connsiteY2" fmla="*/ 70012 h 178045"/>
                  <a:gd name="connsiteX3" fmla="*/ 19351 w 279910"/>
                  <a:gd name="connsiteY3" fmla="*/ 60487 h 178045"/>
                  <a:gd name="connsiteX4" fmla="*/ 279701 w 279910"/>
                  <a:gd name="connsiteY4" fmla="*/ 162 h 178045"/>
                  <a:gd name="connsiteX5" fmla="*/ 66976 w 279910"/>
                  <a:gd name="connsiteY5" fmla="*/ 41437 h 178045"/>
                  <a:gd name="connsiteX6" fmla="*/ 101901 w 279910"/>
                  <a:gd name="connsiteY6" fmla="*/ 50962 h 178045"/>
                  <a:gd name="connsiteX7" fmla="*/ 73326 w 279910"/>
                  <a:gd name="connsiteY7" fmla="*/ 85887 h 178045"/>
                  <a:gd name="connsiteX8" fmla="*/ 301 w 279910"/>
                  <a:gd name="connsiteY8" fmla="*/ 177962 h 17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9910" h="178045">
                    <a:moveTo>
                      <a:pt x="301" y="177962"/>
                    </a:moveTo>
                    <a:cubicBezTo>
                      <a:pt x="-3403" y="180608"/>
                      <a:pt x="27818" y="119754"/>
                      <a:pt x="51101" y="101762"/>
                    </a:cubicBezTo>
                    <a:cubicBezTo>
                      <a:pt x="74384" y="83770"/>
                      <a:pt x="145293" y="76891"/>
                      <a:pt x="140001" y="70012"/>
                    </a:cubicBezTo>
                    <a:cubicBezTo>
                      <a:pt x="134709" y="63133"/>
                      <a:pt x="-3932" y="72129"/>
                      <a:pt x="19351" y="60487"/>
                    </a:cubicBezTo>
                    <a:cubicBezTo>
                      <a:pt x="42634" y="48845"/>
                      <a:pt x="271763" y="3337"/>
                      <a:pt x="279701" y="162"/>
                    </a:cubicBezTo>
                    <a:cubicBezTo>
                      <a:pt x="287639" y="-3013"/>
                      <a:pt x="66976" y="41437"/>
                      <a:pt x="66976" y="41437"/>
                    </a:cubicBezTo>
                    <a:cubicBezTo>
                      <a:pt x="37343" y="49904"/>
                      <a:pt x="100843" y="43554"/>
                      <a:pt x="101901" y="50962"/>
                    </a:cubicBezTo>
                    <a:cubicBezTo>
                      <a:pt x="102959" y="58370"/>
                      <a:pt x="89201" y="68425"/>
                      <a:pt x="73326" y="85887"/>
                    </a:cubicBezTo>
                    <a:cubicBezTo>
                      <a:pt x="57451" y="103349"/>
                      <a:pt x="4005" y="175316"/>
                      <a:pt x="301" y="1779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 1232">
                <a:extLst>
                  <a:ext uri="{FF2B5EF4-FFF2-40B4-BE49-F238E27FC236}">
                    <a16:creationId xmlns:a16="http://schemas.microsoft.com/office/drawing/2014/main" id="{0A8FCF36-5B17-43E2-D7DB-87A327FA10F5}"/>
                  </a:ext>
                </a:extLst>
              </p:cNvPr>
              <p:cNvSpPr/>
              <p:nvPr/>
            </p:nvSpPr>
            <p:spPr>
              <a:xfrm>
                <a:off x="7391080" y="3262129"/>
                <a:ext cx="388662" cy="118128"/>
              </a:xfrm>
              <a:custGeom>
                <a:avLst/>
                <a:gdLst>
                  <a:gd name="connsiteX0" fmla="*/ 320 w 388662"/>
                  <a:gd name="connsiteY0" fmla="*/ 62096 h 118128"/>
                  <a:gd name="connsiteX1" fmla="*/ 92395 w 388662"/>
                  <a:gd name="connsiteY1" fmla="*/ 116071 h 118128"/>
                  <a:gd name="connsiteX2" fmla="*/ 51120 w 388662"/>
                  <a:gd name="connsiteY2" fmla="*/ 106546 h 118128"/>
                  <a:gd name="connsiteX3" fmla="*/ 178120 w 388662"/>
                  <a:gd name="connsiteY3" fmla="*/ 103371 h 118128"/>
                  <a:gd name="connsiteX4" fmla="*/ 108270 w 388662"/>
                  <a:gd name="connsiteY4" fmla="*/ 46221 h 118128"/>
                  <a:gd name="connsiteX5" fmla="*/ 190820 w 388662"/>
                  <a:gd name="connsiteY5" fmla="*/ 97021 h 118128"/>
                  <a:gd name="connsiteX6" fmla="*/ 384495 w 388662"/>
                  <a:gd name="connsiteY6" fmla="*/ 1771 h 118128"/>
                  <a:gd name="connsiteX7" fmla="*/ 308295 w 388662"/>
                  <a:gd name="connsiteY7" fmla="*/ 39871 h 118128"/>
                  <a:gd name="connsiteX8" fmla="*/ 130495 w 388662"/>
                  <a:gd name="connsiteY8" fmla="*/ 100196 h 118128"/>
                  <a:gd name="connsiteX9" fmla="*/ 320 w 388662"/>
                  <a:gd name="connsiteY9" fmla="*/ 62096 h 11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662" h="118128">
                    <a:moveTo>
                      <a:pt x="320" y="62096"/>
                    </a:moveTo>
                    <a:cubicBezTo>
                      <a:pt x="-6030" y="64742"/>
                      <a:pt x="83928" y="108663"/>
                      <a:pt x="92395" y="116071"/>
                    </a:cubicBezTo>
                    <a:cubicBezTo>
                      <a:pt x="100862" y="123479"/>
                      <a:pt x="36833" y="108663"/>
                      <a:pt x="51120" y="106546"/>
                    </a:cubicBezTo>
                    <a:cubicBezTo>
                      <a:pt x="65408" y="104429"/>
                      <a:pt x="168595" y="113425"/>
                      <a:pt x="178120" y="103371"/>
                    </a:cubicBezTo>
                    <a:cubicBezTo>
                      <a:pt x="187645" y="93317"/>
                      <a:pt x="106153" y="47279"/>
                      <a:pt x="108270" y="46221"/>
                    </a:cubicBezTo>
                    <a:cubicBezTo>
                      <a:pt x="110387" y="45163"/>
                      <a:pt x="144783" y="104429"/>
                      <a:pt x="190820" y="97021"/>
                    </a:cubicBezTo>
                    <a:cubicBezTo>
                      <a:pt x="236858" y="89613"/>
                      <a:pt x="364916" y="11296"/>
                      <a:pt x="384495" y="1771"/>
                    </a:cubicBezTo>
                    <a:cubicBezTo>
                      <a:pt x="404074" y="-7754"/>
                      <a:pt x="350628" y="23467"/>
                      <a:pt x="308295" y="39871"/>
                    </a:cubicBezTo>
                    <a:cubicBezTo>
                      <a:pt x="265962" y="56275"/>
                      <a:pt x="177062" y="93317"/>
                      <a:pt x="130495" y="100196"/>
                    </a:cubicBezTo>
                    <a:cubicBezTo>
                      <a:pt x="83928" y="107075"/>
                      <a:pt x="6670" y="59450"/>
                      <a:pt x="320" y="620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 1233">
                <a:extLst>
                  <a:ext uri="{FF2B5EF4-FFF2-40B4-BE49-F238E27FC236}">
                    <a16:creationId xmlns:a16="http://schemas.microsoft.com/office/drawing/2014/main" id="{66072E7D-6C13-0E7E-9A8E-EFE23C40BEEB}"/>
                  </a:ext>
                </a:extLst>
              </p:cNvPr>
              <p:cNvSpPr/>
              <p:nvPr/>
            </p:nvSpPr>
            <p:spPr>
              <a:xfrm>
                <a:off x="7608057" y="3157526"/>
                <a:ext cx="529938" cy="54796"/>
              </a:xfrm>
              <a:custGeom>
                <a:avLst/>
                <a:gdLst>
                  <a:gd name="connsiteX0" fmla="*/ 2418 w 529938"/>
                  <a:gd name="connsiteY0" fmla="*/ 52399 h 54796"/>
                  <a:gd name="connsiteX1" fmla="*/ 300868 w 529938"/>
                  <a:gd name="connsiteY1" fmla="*/ 52399 h 54796"/>
                  <a:gd name="connsiteX2" fmla="*/ 91318 w 529938"/>
                  <a:gd name="connsiteY2" fmla="*/ 30174 h 54796"/>
                  <a:gd name="connsiteX3" fmla="*/ 326268 w 529938"/>
                  <a:gd name="connsiteY3" fmla="*/ 14299 h 54796"/>
                  <a:gd name="connsiteX4" fmla="*/ 408818 w 529938"/>
                  <a:gd name="connsiteY4" fmla="*/ 1599 h 54796"/>
                  <a:gd name="connsiteX5" fmla="*/ 529468 w 529938"/>
                  <a:gd name="connsiteY5" fmla="*/ 52399 h 54796"/>
                  <a:gd name="connsiteX6" fmla="*/ 361193 w 529938"/>
                  <a:gd name="connsiteY6" fmla="*/ 7949 h 54796"/>
                  <a:gd name="connsiteX7" fmla="*/ 154818 w 529938"/>
                  <a:gd name="connsiteY7" fmla="*/ 11124 h 54796"/>
                  <a:gd name="connsiteX8" fmla="*/ 88143 w 529938"/>
                  <a:gd name="connsiteY8" fmla="*/ 36524 h 54796"/>
                  <a:gd name="connsiteX9" fmla="*/ 154818 w 529938"/>
                  <a:gd name="connsiteY9" fmla="*/ 36524 h 54796"/>
                  <a:gd name="connsiteX10" fmla="*/ 2418 w 529938"/>
                  <a:gd name="connsiteY10" fmla="*/ 52399 h 5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938" h="54796">
                    <a:moveTo>
                      <a:pt x="2418" y="52399"/>
                    </a:moveTo>
                    <a:cubicBezTo>
                      <a:pt x="26760" y="55045"/>
                      <a:pt x="286051" y="56103"/>
                      <a:pt x="300868" y="52399"/>
                    </a:cubicBezTo>
                    <a:cubicBezTo>
                      <a:pt x="315685" y="48695"/>
                      <a:pt x="87085" y="36524"/>
                      <a:pt x="91318" y="30174"/>
                    </a:cubicBezTo>
                    <a:cubicBezTo>
                      <a:pt x="95551" y="23824"/>
                      <a:pt x="273351" y="19061"/>
                      <a:pt x="326268" y="14299"/>
                    </a:cubicBezTo>
                    <a:cubicBezTo>
                      <a:pt x="379185" y="9537"/>
                      <a:pt x="374951" y="-4751"/>
                      <a:pt x="408818" y="1599"/>
                    </a:cubicBezTo>
                    <a:cubicBezTo>
                      <a:pt x="442685" y="7949"/>
                      <a:pt x="537405" y="51341"/>
                      <a:pt x="529468" y="52399"/>
                    </a:cubicBezTo>
                    <a:cubicBezTo>
                      <a:pt x="521531" y="53457"/>
                      <a:pt x="423635" y="14828"/>
                      <a:pt x="361193" y="7949"/>
                    </a:cubicBezTo>
                    <a:cubicBezTo>
                      <a:pt x="298751" y="1070"/>
                      <a:pt x="200326" y="6362"/>
                      <a:pt x="154818" y="11124"/>
                    </a:cubicBezTo>
                    <a:cubicBezTo>
                      <a:pt x="109310" y="15886"/>
                      <a:pt x="88143" y="32291"/>
                      <a:pt x="88143" y="36524"/>
                    </a:cubicBezTo>
                    <a:cubicBezTo>
                      <a:pt x="88143" y="40757"/>
                      <a:pt x="164343" y="34407"/>
                      <a:pt x="154818" y="36524"/>
                    </a:cubicBezTo>
                    <a:cubicBezTo>
                      <a:pt x="145293" y="38641"/>
                      <a:pt x="-21924" y="49753"/>
                      <a:pt x="2418" y="523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 1234">
                <a:extLst>
                  <a:ext uri="{FF2B5EF4-FFF2-40B4-BE49-F238E27FC236}">
                    <a16:creationId xmlns:a16="http://schemas.microsoft.com/office/drawing/2014/main" id="{799B95C2-9AC3-B78F-D941-CC0860594143}"/>
                  </a:ext>
                </a:extLst>
              </p:cNvPr>
              <p:cNvSpPr/>
              <p:nvPr/>
            </p:nvSpPr>
            <p:spPr>
              <a:xfrm>
                <a:off x="7504877" y="3249149"/>
                <a:ext cx="533361" cy="100612"/>
              </a:xfrm>
              <a:custGeom>
                <a:avLst/>
                <a:gdLst>
                  <a:gd name="connsiteX0" fmla="*/ 823 w 533361"/>
                  <a:gd name="connsiteY0" fmla="*/ 100476 h 100612"/>
                  <a:gd name="connsiteX1" fmla="*/ 238948 w 533361"/>
                  <a:gd name="connsiteY1" fmla="*/ 2051 h 100612"/>
                  <a:gd name="connsiteX2" fmla="*/ 200848 w 533361"/>
                  <a:gd name="connsiteY2" fmla="*/ 36976 h 100612"/>
                  <a:gd name="connsiteX3" fmla="*/ 381823 w 533361"/>
                  <a:gd name="connsiteY3" fmla="*/ 33801 h 100612"/>
                  <a:gd name="connsiteX4" fmla="*/ 251648 w 533361"/>
                  <a:gd name="connsiteY4" fmla="*/ 68726 h 100612"/>
                  <a:gd name="connsiteX5" fmla="*/ 426273 w 533361"/>
                  <a:gd name="connsiteY5" fmla="*/ 8401 h 100612"/>
                  <a:gd name="connsiteX6" fmla="*/ 531048 w 533361"/>
                  <a:gd name="connsiteY6" fmla="*/ 36976 h 100612"/>
                  <a:gd name="connsiteX7" fmla="*/ 327848 w 533361"/>
                  <a:gd name="connsiteY7" fmla="*/ 5226 h 100612"/>
                  <a:gd name="connsiteX8" fmla="*/ 226248 w 533361"/>
                  <a:gd name="connsiteY8" fmla="*/ 5226 h 100612"/>
                  <a:gd name="connsiteX9" fmla="*/ 146873 w 533361"/>
                  <a:gd name="connsiteY9" fmla="*/ 56026 h 100612"/>
                  <a:gd name="connsiteX10" fmla="*/ 159573 w 533361"/>
                  <a:gd name="connsiteY10" fmla="*/ 24276 h 100612"/>
                  <a:gd name="connsiteX11" fmla="*/ 823 w 533361"/>
                  <a:gd name="connsiteY11" fmla="*/ 100476 h 10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361" h="100612">
                    <a:moveTo>
                      <a:pt x="823" y="100476"/>
                    </a:moveTo>
                    <a:cubicBezTo>
                      <a:pt x="14052" y="96772"/>
                      <a:pt x="205611" y="12634"/>
                      <a:pt x="238948" y="2051"/>
                    </a:cubicBezTo>
                    <a:cubicBezTo>
                      <a:pt x="272286" y="-8532"/>
                      <a:pt x="177035" y="31684"/>
                      <a:pt x="200848" y="36976"/>
                    </a:cubicBezTo>
                    <a:cubicBezTo>
                      <a:pt x="224661" y="42268"/>
                      <a:pt x="373356" y="28509"/>
                      <a:pt x="381823" y="33801"/>
                    </a:cubicBezTo>
                    <a:cubicBezTo>
                      <a:pt x="390290" y="39093"/>
                      <a:pt x="244240" y="72959"/>
                      <a:pt x="251648" y="68726"/>
                    </a:cubicBezTo>
                    <a:cubicBezTo>
                      <a:pt x="259056" y="64493"/>
                      <a:pt x="379706" y="13693"/>
                      <a:pt x="426273" y="8401"/>
                    </a:cubicBezTo>
                    <a:cubicBezTo>
                      <a:pt x="472840" y="3109"/>
                      <a:pt x="547452" y="37505"/>
                      <a:pt x="531048" y="36976"/>
                    </a:cubicBezTo>
                    <a:cubicBezTo>
                      <a:pt x="514644" y="36447"/>
                      <a:pt x="378648" y="10518"/>
                      <a:pt x="327848" y="5226"/>
                    </a:cubicBezTo>
                    <a:cubicBezTo>
                      <a:pt x="277048" y="-66"/>
                      <a:pt x="256411" y="-3241"/>
                      <a:pt x="226248" y="5226"/>
                    </a:cubicBezTo>
                    <a:cubicBezTo>
                      <a:pt x="196086" y="13693"/>
                      <a:pt x="157986" y="52851"/>
                      <a:pt x="146873" y="56026"/>
                    </a:cubicBezTo>
                    <a:cubicBezTo>
                      <a:pt x="135760" y="59201"/>
                      <a:pt x="181269" y="17397"/>
                      <a:pt x="159573" y="24276"/>
                    </a:cubicBezTo>
                    <a:cubicBezTo>
                      <a:pt x="137877" y="31155"/>
                      <a:pt x="-12406" y="104180"/>
                      <a:pt x="823" y="1004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 1235">
                <a:extLst>
                  <a:ext uri="{FF2B5EF4-FFF2-40B4-BE49-F238E27FC236}">
                    <a16:creationId xmlns:a16="http://schemas.microsoft.com/office/drawing/2014/main" id="{8D975D4C-6F39-B50A-2942-F1B046C8E36C}"/>
                  </a:ext>
                </a:extLst>
              </p:cNvPr>
              <p:cNvSpPr/>
              <p:nvPr/>
            </p:nvSpPr>
            <p:spPr>
              <a:xfrm>
                <a:off x="7955638" y="3218933"/>
                <a:ext cx="331771" cy="186684"/>
              </a:xfrm>
              <a:custGeom>
                <a:avLst/>
                <a:gdLst>
                  <a:gd name="connsiteX0" fmla="*/ 912 w 331771"/>
                  <a:gd name="connsiteY0" fmla="*/ 517 h 186684"/>
                  <a:gd name="connsiteX1" fmla="*/ 156487 w 331771"/>
                  <a:gd name="connsiteY1" fmla="*/ 57667 h 186684"/>
                  <a:gd name="connsiteX2" fmla="*/ 324762 w 331771"/>
                  <a:gd name="connsiteY2" fmla="*/ 184667 h 186684"/>
                  <a:gd name="connsiteX3" fmla="*/ 277137 w 331771"/>
                  <a:gd name="connsiteY3" fmla="*/ 130692 h 186684"/>
                  <a:gd name="connsiteX4" fmla="*/ 70762 w 331771"/>
                  <a:gd name="connsiteY4" fmla="*/ 64017 h 186684"/>
                  <a:gd name="connsiteX5" fmla="*/ 200937 w 331771"/>
                  <a:gd name="connsiteY5" fmla="*/ 83067 h 186684"/>
                  <a:gd name="connsiteX6" fmla="*/ 96162 w 331771"/>
                  <a:gd name="connsiteY6" fmla="*/ 32267 h 186684"/>
                  <a:gd name="connsiteX7" fmla="*/ 912 w 331771"/>
                  <a:gd name="connsiteY7" fmla="*/ 517 h 18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771" h="186684">
                    <a:moveTo>
                      <a:pt x="912" y="517"/>
                    </a:moveTo>
                    <a:cubicBezTo>
                      <a:pt x="10966" y="4750"/>
                      <a:pt x="102512" y="26975"/>
                      <a:pt x="156487" y="57667"/>
                    </a:cubicBezTo>
                    <a:cubicBezTo>
                      <a:pt x="210462" y="88359"/>
                      <a:pt x="304654" y="172496"/>
                      <a:pt x="324762" y="184667"/>
                    </a:cubicBezTo>
                    <a:cubicBezTo>
                      <a:pt x="344870" y="196838"/>
                      <a:pt x="319470" y="150800"/>
                      <a:pt x="277137" y="130692"/>
                    </a:cubicBezTo>
                    <a:cubicBezTo>
                      <a:pt x="234804" y="110584"/>
                      <a:pt x="83462" y="71954"/>
                      <a:pt x="70762" y="64017"/>
                    </a:cubicBezTo>
                    <a:cubicBezTo>
                      <a:pt x="58062" y="56080"/>
                      <a:pt x="196704" y="88359"/>
                      <a:pt x="200937" y="83067"/>
                    </a:cubicBezTo>
                    <a:cubicBezTo>
                      <a:pt x="205170" y="77775"/>
                      <a:pt x="125795" y="45496"/>
                      <a:pt x="96162" y="32267"/>
                    </a:cubicBezTo>
                    <a:cubicBezTo>
                      <a:pt x="66529" y="19038"/>
                      <a:pt x="-9142" y="-3716"/>
                      <a:pt x="912" y="5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 1236">
                <a:extLst>
                  <a:ext uri="{FF2B5EF4-FFF2-40B4-BE49-F238E27FC236}">
                    <a16:creationId xmlns:a16="http://schemas.microsoft.com/office/drawing/2014/main" id="{E871DC46-2F62-9EE9-861F-3F1E2135039F}"/>
                  </a:ext>
                </a:extLst>
              </p:cNvPr>
              <p:cNvSpPr/>
              <p:nvPr/>
            </p:nvSpPr>
            <p:spPr>
              <a:xfrm>
                <a:off x="8035271" y="3191581"/>
                <a:ext cx="279256" cy="215782"/>
              </a:xfrm>
              <a:custGeom>
                <a:avLst/>
                <a:gdLst>
                  <a:gd name="connsiteX0" fmla="*/ 654 w 279256"/>
                  <a:gd name="connsiteY0" fmla="*/ 2469 h 215782"/>
                  <a:gd name="connsiteX1" fmla="*/ 108604 w 279256"/>
                  <a:gd name="connsiteY1" fmla="*/ 24694 h 215782"/>
                  <a:gd name="connsiteX2" fmla="*/ 184804 w 279256"/>
                  <a:gd name="connsiteY2" fmla="*/ 85019 h 215782"/>
                  <a:gd name="connsiteX3" fmla="*/ 159404 w 279256"/>
                  <a:gd name="connsiteY3" fmla="*/ 72319 h 215782"/>
                  <a:gd name="connsiteX4" fmla="*/ 276879 w 279256"/>
                  <a:gd name="connsiteY4" fmla="*/ 212019 h 215782"/>
                  <a:gd name="connsiteX5" fmla="*/ 232429 w 279256"/>
                  <a:gd name="connsiteY5" fmla="*/ 167569 h 215782"/>
                  <a:gd name="connsiteX6" fmla="*/ 162579 w 279256"/>
                  <a:gd name="connsiteY6" fmla="*/ 78669 h 215782"/>
                  <a:gd name="connsiteX7" fmla="*/ 654 w 279256"/>
                  <a:gd name="connsiteY7" fmla="*/ 2469 h 21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256" h="215782">
                    <a:moveTo>
                      <a:pt x="654" y="2469"/>
                    </a:moveTo>
                    <a:cubicBezTo>
                      <a:pt x="-8342" y="-6527"/>
                      <a:pt x="77912" y="10936"/>
                      <a:pt x="108604" y="24694"/>
                    </a:cubicBezTo>
                    <a:cubicBezTo>
                      <a:pt x="139296" y="38452"/>
                      <a:pt x="176337" y="77082"/>
                      <a:pt x="184804" y="85019"/>
                    </a:cubicBezTo>
                    <a:cubicBezTo>
                      <a:pt x="193271" y="92957"/>
                      <a:pt x="144058" y="51152"/>
                      <a:pt x="159404" y="72319"/>
                    </a:cubicBezTo>
                    <a:cubicBezTo>
                      <a:pt x="174750" y="93486"/>
                      <a:pt x="264708" y="196144"/>
                      <a:pt x="276879" y="212019"/>
                    </a:cubicBezTo>
                    <a:cubicBezTo>
                      <a:pt x="289050" y="227894"/>
                      <a:pt x="251479" y="189794"/>
                      <a:pt x="232429" y="167569"/>
                    </a:cubicBezTo>
                    <a:cubicBezTo>
                      <a:pt x="213379" y="145344"/>
                      <a:pt x="195917" y="106186"/>
                      <a:pt x="162579" y="78669"/>
                    </a:cubicBezTo>
                    <a:cubicBezTo>
                      <a:pt x="129241" y="51152"/>
                      <a:pt x="9650" y="11465"/>
                      <a:pt x="654" y="24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 1237">
                <a:extLst>
                  <a:ext uri="{FF2B5EF4-FFF2-40B4-BE49-F238E27FC236}">
                    <a16:creationId xmlns:a16="http://schemas.microsoft.com/office/drawing/2014/main" id="{9AC4F0CA-2031-29AC-1375-E4318F8F8495}"/>
                  </a:ext>
                </a:extLst>
              </p:cNvPr>
              <p:cNvSpPr/>
              <p:nvPr/>
            </p:nvSpPr>
            <p:spPr>
              <a:xfrm>
                <a:off x="6095653" y="3743174"/>
                <a:ext cx="588501" cy="248017"/>
              </a:xfrm>
              <a:custGeom>
                <a:avLst/>
                <a:gdLst>
                  <a:gd name="connsiteX0" fmla="*/ 347 w 588501"/>
                  <a:gd name="connsiteY0" fmla="*/ 92226 h 248017"/>
                  <a:gd name="connsiteX1" fmla="*/ 263872 w 588501"/>
                  <a:gd name="connsiteY1" fmla="*/ 6501 h 248017"/>
                  <a:gd name="connsiteX2" fmla="*/ 228947 w 588501"/>
                  <a:gd name="connsiteY2" fmla="*/ 12851 h 248017"/>
                  <a:gd name="connsiteX3" fmla="*/ 352772 w 588501"/>
                  <a:gd name="connsiteY3" fmla="*/ 22376 h 248017"/>
                  <a:gd name="connsiteX4" fmla="*/ 517872 w 588501"/>
                  <a:gd name="connsiteY4" fmla="*/ 79526 h 248017"/>
                  <a:gd name="connsiteX5" fmla="*/ 581372 w 588501"/>
                  <a:gd name="connsiteY5" fmla="*/ 200176 h 248017"/>
                  <a:gd name="connsiteX6" fmla="*/ 555972 w 588501"/>
                  <a:gd name="connsiteY6" fmla="*/ 247801 h 248017"/>
                  <a:gd name="connsiteX7" fmla="*/ 575022 w 588501"/>
                  <a:gd name="connsiteY7" fmla="*/ 216051 h 248017"/>
                  <a:gd name="connsiteX8" fmla="*/ 581372 w 588501"/>
                  <a:gd name="connsiteY8" fmla="*/ 174776 h 248017"/>
                  <a:gd name="connsiteX9" fmla="*/ 470247 w 588501"/>
                  <a:gd name="connsiteY9" fmla="*/ 82701 h 248017"/>
                  <a:gd name="connsiteX10" fmla="*/ 324197 w 588501"/>
                  <a:gd name="connsiteY10" fmla="*/ 22376 h 248017"/>
                  <a:gd name="connsiteX11" fmla="*/ 346422 w 588501"/>
                  <a:gd name="connsiteY11" fmla="*/ 35076 h 248017"/>
                  <a:gd name="connsiteX12" fmla="*/ 232122 w 588501"/>
                  <a:gd name="connsiteY12" fmla="*/ 151 h 248017"/>
                  <a:gd name="connsiteX13" fmla="*/ 168622 w 588501"/>
                  <a:gd name="connsiteY13" fmla="*/ 22376 h 248017"/>
                  <a:gd name="connsiteX14" fmla="*/ 206722 w 588501"/>
                  <a:gd name="connsiteY14" fmla="*/ 22376 h 248017"/>
                  <a:gd name="connsiteX15" fmla="*/ 347 w 588501"/>
                  <a:gd name="connsiteY15" fmla="*/ 92226 h 24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8501" h="248017">
                    <a:moveTo>
                      <a:pt x="347" y="92226"/>
                    </a:moveTo>
                    <a:cubicBezTo>
                      <a:pt x="9872" y="89580"/>
                      <a:pt x="225772" y="19730"/>
                      <a:pt x="263872" y="6501"/>
                    </a:cubicBezTo>
                    <a:cubicBezTo>
                      <a:pt x="301972" y="-6728"/>
                      <a:pt x="214130" y="10205"/>
                      <a:pt x="228947" y="12851"/>
                    </a:cubicBezTo>
                    <a:cubicBezTo>
                      <a:pt x="243764" y="15497"/>
                      <a:pt x="304618" y="11263"/>
                      <a:pt x="352772" y="22376"/>
                    </a:cubicBezTo>
                    <a:cubicBezTo>
                      <a:pt x="400926" y="33488"/>
                      <a:pt x="479772" y="49893"/>
                      <a:pt x="517872" y="79526"/>
                    </a:cubicBezTo>
                    <a:cubicBezTo>
                      <a:pt x="555972" y="109159"/>
                      <a:pt x="575022" y="172130"/>
                      <a:pt x="581372" y="200176"/>
                    </a:cubicBezTo>
                    <a:cubicBezTo>
                      <a:pt x="587722" y="228222"/>
                      <a:pt x="557030" y="245155"/>
                      <a:pt x="555972" y="247801"/>
                    </a:cubicBezTo>
                    <a:cubicBezTo>
                      <a:pt x="554914" y="250447"/>
                      <a:pt x="570789" y="228222"/>
                      <a:pt x="575022" y="216051"/>
                    </a:cubicBezTo>
                    <a:cubicBezTo>
                      <a:pt x="579255" y="203880"/>
                      <a:pt x="598834" y="197001"/>
                      <a:pt x="581372" y="174776"/>
                    </a:cubicBezTo>
                    <a:cubicBezTo>
                      <a:pt x="563910" y="152551"/>
                      <a:pt x="513109" y="108101"/>
                      <a:pt x="470247" y="82701"/>
                    </a:cubicBezTo>
                    <a:cubicBezTo>
                      <a:pt x="427385" y="57301"/>
                      <a:pt x="344835" y="30313"/>
                      <a:pt x="324197" y="22376"/>
                    </a:cubicBezTo>
                    <a:cubicBezTo>
                      <a:pt x="303560" y="14438"/>
                      <a:pt x="361768" y="38780"/>
                      <a:pt x="346422" y="35076"/>
                    </a:cubicBezTo>
                    <a:cubicBezTo>
                      <a:pt x="331076" y="31372"/>
                      <a:pt x="261755" y="2268"/>
                      <a:pt x="232122" y="151"/>
                    </a:cubicBezTo>
                    <a:cubicBezTo>
                      <a:pt x="202489" y="-1966"/>
                      <a:pt x="172855" y="18672"/>
                      <a:pt x="168622" y="22376"/>
                    </a:cubicBezTo>
                    <a:cubicBezTo>
                      <a:pt x="164389" y="26080"/>
                      <a:pt x="233180" y="14968"/>
                      <a:pt x="206722" y="22376"/>
                    </a:cubicBezTo>
                    <a:cubicBezTo>
                      <a:pt x="180264" y="29784"/>
                      <a:pt x="-9178" y="94872"/>
                      <a:pt x="347" y="922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 1238">
                <a:extLst>
                  <a:ext uri="{FF2B5EF4-FFF2-40B4-BE49-F238E27FC236}">
                    <a16:creationId xmlns:a16="http://schemas.microsoft.com/office/drawing/2014/main" id="{0547778B-18F6-783B-3134-DB7A70B487FC}"/>
                  </a:ext>
                </a:extLst>
              </p:cNvPr>
              <p:cNvSpPr/>
              <p:nvPr/>
            </p:nvSpPr>
            <p:spPr>
              <a:xfrm>
                <a:off x="6050382" y="3761775"/>
                <a:ext cx="629987" cy="235556"/>
              </a:xfrm>
              <a:custGeom>
                <a:avLst/>
                <a:gdLst>
                  <a:gd name="connsiteX0" fmla="*/ 4343 w 629987"/>
                  <a:gd name="connsiteY0" fmla="*/ 216500 h 235556"/>
                  <a:gd name="connsiteX1" fmla="*/ 261518 w 629987"/>
                  <a:gd name="connsiteY1" fmla="*/ 124425 h 235556"/>
                  <a:gd name="connsiteX2" fmla="*/ 321843 w 629987"/>
                  <a:gd name="connsiteY2" fmla="*/ 111725 h 235556"/>
                  <a:gd name="connsiteX3" fmla="*/ 512343 w 629987"/>
                  <a:gd name="connsiteY3" fmla="*/ 143475 h 235556"/>
                  <a:gd name="connsiteX4" fmla="*/ 480593 w 629987"/>
                  <a:gd name="connsiteY4" fmla="*/ 146650 h 235556"/>
                  <a:gd name="connsiteX5" fmla="*/ 553618 w 629987"/>
                  <a:gd name="connsiteY5" fmla="*/ 168875 h 235556"/>
                  <a:gd name="connsiteX6" fmla="*/ 598068 w 629987"/>
                  <a:gd name="connsiteY6" fmla="*/ 191100 h 235556"/>
                  <a:gd name="connsiteX7" fmla="*/ 585368 w 629987"/>
                  <a:gd name="connsiteY7" fmla="*/ 235550 h 235556"/>
                  <a:gd name="connsiteX8" fmla="*/ 629818 w 629987"/>
                  <a:gd name="connsiteY8" fmla="*/ 187925 h 235556"/>
                  <a:gd name="connsiteX9" fmla="*/ 566318 w 629987"/>
                  <a:gd name="connsiteY9" fmla="*/ 159350 h 235556"/>
                  <a:gd name="connsiteX10" fmla="*/ 474243 w 629987"/>
                  <a:gd name="connsiteY10" fmla="*/ 130775 h 235556"/>
                  <a:gd name="connsiteX11" fmla="*/ 540918 w 629987"/>
                  <a:gd name="connsiteY11" fmla="*/ 108550 h 235556"/>
                  <a:gd name="connsiteX12" fmla="*/ 445668 w 629987"/>
                  <a:gd name="connsiteY12" fmla="*/ 124425 h 235556"/>
                  <a:gd name="connsiteX13" fmla="*/ 429793 w 629987"/>
                  <a:gd name="connsiteY13" fmla="*/ 54575 h 235556"/>
                  <a:gd name="connsiteX14" fmla="*/ 448843 w 629987"/>
                  <a:gd name="connsiteY14" fmla="*/ 114900 h 235556"/>
                  <a:gd name="connsiteX15" fmla="*/ 417093 w 629987"/>
                  <a:gd name="connsiteY15" fmla="*/ 121250 h 235556"/>
                  <a:gd name="connsiteX16" fmla="*/ 417093 w 629987"/>
                  <a:gd name="connsiteY16" fmla="*/ 57750 h 235556"/>
                  <a:gd name="connsiteX17" fmla="*/ 356768 w 629987"/>
                  <a:gd name="connsiteY17" fmla="*/ 111725 h 235556"/>
                  <a:gd name="connsiteX18" fmla="*/ 372643 w 629987"/>
                  <a:gd name="connsiteY18" fmla="*/ 41875 h 235556"/>
                  <a:gd name="connsiteX19" fmla="*/ 312318 w 629987"/>
                  <a:gd name="connsiteY19" fmla="*/ 108550 h 235556"/>
                  <a:gd name="connsiteX20" fmla="*/ 312318 w 629987"/>
                  <a:gd name="connsiteY20" fmla="*/ 89500 h 235556"/>
                  <a:gd name="connsiteX21" fmla="*/ 305968 w 629987"/>
                  <a:gd name="connsiteY21" fmla="*/ 600 h 235556"/>
                  <a:gd name="connsiteX22" fmla="*/ 302793 w 629987"/>
                  <a:gd name="connsiteY22" fmla="*/ 48225 h 235556"/>
                  <a:gd name="connsiteX23" fmla="*/ 299618 w 629987"/>
                  <a:gd name="connsiteY23" fmla="*/ 95850 h 235556"/>
                  <a:gd name="connsiteX24" fmla="*/ 271043 w 629987"/>
                  <a:gd name="connsiteY24" fmla="*/ 102200 h 235556"/>
                  <a:gd name="connsiteX25" fmla="*/ 258343 w 629987"/>
                  <a:gd name="connsiteY25" fmla="*/ 6950 h 235556"/>
                  <a:gd name="connsiteX26" fmla="*/ 258343 w 629987"/>
                  <a:gd name="connsiteY26" fmla="*/ 70450 h 235556"/>
                  <a:gd name="connsiteX27" fmla="*/ 236118 w 629987"/>
                  <a:gd name="connsiteY27" fmla="*/ 124425 h 235556"/>
                  <a:gd name="connsiteX28" fmla="*/ 204368 w 629987"/>
                  <a:gd name="connsiteY28" fmla="*/ 99025 h 235556"/>
                  <a:gd name="connsiteX29" fmla="*/ 163093 w 629987"/>
                  <a:gd name="connsiteY29" fmla="*/ 35525 h 235556"/>
                  <a:gd name="connsiteX30" fmla="*/ 188493 w 629987"/>
                  <a:gd name="connsiteY30" fmla="*/ 83150 h 235556"/>
                  <a:gd name="connsiteX31" fmla="*/ 223418 w 629987"/>
                  <a:gd name="connsiteY31" fmla="*/ 127600 h 235556"/>
                  <a:gd name="connsiteX32" fmla="*/ 201193 w 629987"/>
                  <a:gd name="connsiteY32" fmla="*/ 130775 h 235556"/>
                  <a:gd name="connsiteX33" fmla="*/ 96418 w 629987"/>
                  <a:gd name="connsiteY33" fmla="*/ 70450 h 235556"/>
                  <a:gd name="connsiteX34" fmla="*/ 178968 w 629987"/>
                  <a:gd name="connsiteY34" fmla="*/ 146650 h 235556"/>
                  <a:gd name="connsiteX35" fmla="*/ 128168 w 629987"/>
                  <a:gd name="connsiteY35" fmla="*/ 130775 h 235556"/>
                  <a:gd name="connsiteX36" fmla="*/ 77368 w 629987"/>
                  <a:gd name="connsiteY36" fmla="*/ 76800 h 235556"/>
                  <a:gd name="connsiteX37" fmla="*/ 115468 w 629987"/>
                  <a:gd name="connsiteY37" fmla="*/ 159350 h 235556"/>
                  <a:gd name="connsiteX38" fmla="*/ 90068 w 629987"/>
                  <a:gd name="connsiteY38" fmla="*/ 168875 h 235556"/>
                  <a:gd name="connsiteX39" fmla="*/ 20218 w 629987"/>
                  <a:gd name="connsiteY39" fmla="*/ 143475 h 235556"/>
                  <a:gd name="connsiteX40" fmla="*/ 93243 w 629987"/>
                  <a:gd name="connsiteY40" fmla="*/ 165700 h 235556"/>
                  <a:gd name="connsiteX41" fmla="*/ 4343 w 629987"/>
                  <a:gd name="connsiteY41" fmla="*/ 216500 h 23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29987" h="235556">
                    <a:moveTo>
                      <a:pt x="4343" y="216500"/>
                    </a:moveTo>
                    <a:cubicBezTo>
                      <a:pt x="32389" y="209621"/>
                      <a:pt x="208601" y="141887"/>
                      <a:pt x="261518" y="124425"/>
                    </a:cubicBezTo>
                    <a:cubicBezTo>
                      <a:pt x="314435" y="106962"/>
                      <a:pt x="280039" y="108550"/>
                      <a:pt x="321843" y="111725"/>
                    </a:cubicBezTo>
                    <a:cubicBezTo>
                      <a:pt x="363647" y="114900"/>
                      <a:pt x="485885" y="137654"/>
                      <a:pt x="512343" y="143475"/>
                    </a:cubicBezTo>
                    <a:cubicBezTo>
                      <a:pt x="538801" y="149296"/>
                      <a:pt x="473714" y="142417"/>
                      <a:pt x="480593" y="146650"/>
                    </a:cubicBezTo>
                    <a:cubicBezTo>
                      <a:pt x="487472" y="150883"/>
                      <a:pt x="534039" y="161467"/>
                      <a:pt x="553618" y="168875"/>
                    </a:cubicBezTo>
                    <a:cubicBezTo>
                      <a:pt x="573197" y="176283"/>
                      <a:pt x="592776" y="179987"/>
                      <a:pt x="598068" y="191100"/>
                    </a:cubicBezTo>
                    <a:cubicBezTo>
                      <a:pt x="603360" y="202212"/>
                      <a:pt x="580076" y="236079"/>
                      <a:pt x="585368" y="235550"/>
                    </a:cubicBezTo>
                    <a:cubicBezTo>
                      <a:pt x="590660" y="235021"/>
                      <a:pt x="632993" y="200625"/>
                      <a:pt x="629818" y="187925"/>
                    </a:cubicBezTo>
                    <a:cubicBezTo>
                      <a:pt x="626643" y="175225"/>
                      <a:pt x="592247" y="168875"/>
                      <a:pt x="566318" y="159350"/>
                    </a:cubicBezTo>
                    <a:cubicBezTo>
                      <a:pt x="540389" y="149825"/>
                      <a:pt x="478476" y="139242"/>
                      <a:pt x="474243" y="130775"/>
                    </a:cubicBezTo>
                    <a:cubicBezTo>
                      <a:pt x="470010" y="122308"/>
                      <a:pt x="545680" y="109608"/>
                      <a:pt x="540918" y="108550"/>
                    </a:cubicBezTo>
                    <a:cubicBezTo>
                      <a:pt x="536156" y="107492"/>
                      <a:pt x="464189" y="133421"/>
                      <a:pt x="445668" y="124425"/>
                    </a:cubicBezTo>
                    <a:cubicBezTo>
                      <a:pt x="427147" y="115429"/>
                      <a:pt x="429264" y="56162"/>
                      <a:pt x="429793" y="54575"/>
                    </a:cubicBezTo>
                    <a:cubicBezTo>
                      <a:pt x="430322" y="52988"/>
                      <a:pt x="450960" y="103788"/>
                      <a:pt x="448843" y="114900"/>
                    </a:cubicBezTo>
                    <a:cubicBezTo>
                      <a:pt x="446726" y="126012"/>
                      <a:pt x="422385" y="130775"/>
                      <a:pt x="417093" y="121250"/>
                    </a:cubicBezTo>
                    <a:cubicBezTo>
                      <a:pt x="411801" y="111725"/>
                      <a:pt x="427147" y="59337"/>
                      <a:pt x="417093" y="57750"/>
                    </a:cubicBezTo>
                    <a:cubicBezTo>
                      <a:pt x="407039" y="56163"/>
                      <a:pt x="364176" y="114371"/>
                      <a:pt x="356768" y="111725"/>
                    </a:cubicBezTo>
                    <a:cubicBezTo>
                      <a:pt x="349360" y="109079"/>
                      <a:pt x="380051" y="42404"/>
                      <a:pt x="372643" y="41875"/>
                    </a:cubicBezTo>
                    <a:cubicBezTo>
                      <a:pt x="365235" y="41346"/>
                      <a:pt x="312318" y="108550"/>
                      <a:pt x="312318" y="108550"/>
                    </a:cubicBezTo>
                    <a:cubicBezTo>
                      <a:pt x="302264" y="116487"/>
                      <a:pt x="313376" y="107491"/>
                      <a:pt x="312318" y="89500"/>
                    </a:cubicBezTo>
                    <a:cubicBezTo>
                      <a:pt x="311260" y="71509"/>
                      <a:pt x="307555" y="7479"/>
                      <a:pt x="305968" y="600"/>
                    </a:cubicBezTo>
                    <a:cubicBezTo>
                      <a:pt x="304381" y="-6279"/>
                      <a:pt x="302793" y="48225"/>
                      <a:pt x="302793" y="48225"/>
                    </a:cubicBezTo>
                    <a:cubicBezTo>
                      <a:pt x="301735" y="64100"/>
                      <a:pt x="304910" y="86854"/>
                      <a:pt x="299618" y="95850"/>
                    </a:cubicBezTo>
                    <a:cubicBezTo>
                      <a:pt x="294326" y="104846"/>
                      <a:pt x="277922" y="117017"/>
                      <a:pt x="271043" y="102200"/>
                    </a:cubicBezTo>
                    <a:cubicBezTo>
                      <a:pt x="264164" y="87383"/>
                      <a:pt x="260460" y="12242"/>
                      <a:pt x="258343" y="6950"/>
                    </a:cubicBezTo>
                    <a:cubicBezTo>
                      <a:pt x="256226" y="1658"/>
                      <a:pt x="262047" y="50871"/>
                      <a:pt x="258343" y="70450"/>
                    </a:cubicBezTo>
                    <a:cubicBezTo>
                      <a:pt x="254639" y="90029"/>
                      <a:pt x="245114" y="119663"/>
                      <a:pt x="236118" y="124425"/>
                    </a:cubicBezTo>
                    <a:cubicBezTo>
                      <a:pt x="227122" y="129187"/>
                      <a:pt x="216539" y="113842"/>
                      <a:pt x="204368" y="99025"/>
                    </a:cubicBezTo>
                    <a:cubicBezTo>
                      <a:pt x="192197" y="84208"/>
                      <a:pt x="165739" y="38171"/>
                      <a:pt x="163093" y="35525"/>
                    </a:cubicBezTo>
                    <a:cubicBezTo>
                      <a:pt x="160447" y="32879"/>
                      <a:pt x="178439" y="67804"/>
                      <a:pt x="188493" y="83150"/>
                    </a:cubicBezTo>
                    <a:cubicBezTo>
                      <a:pt x="198547" y="98496"/>
                      <a:pt x="221301" y="119663"/>
                      <a:pt x="223418" y="127600"/>
                    </a:cubicBezTo>
                    <a:cubicBezTo>
                      <a:pt x="225535" y="135537"/>
                      <a:pt x="222360" y="140300"/>
                      <a:pt x="201193" y="130775"/>
                    </a:cubicBezTo>
                    <a:cubicBezTo>
                      <a:pt x="180026" y="121250"/>
                      <a:pt x="100122" y="67804"/>
                      <a:pt x="96418" y="70450"/>
                    </a:cubicBezTo>
                    <a:cubicBezTo>
                      <a:pt x="92714" y="73096"/>
                      <a:pt x="173676" y="136596"/>
                      <a:pt x="178968" y="146650"/>
                    </a:cubicBezTo>
                    <a:cubicBezTo>
                      <a:pt x="184260" y="156704"/>
                      <a:pt x="145101" y="142417"/>
                      <a:pt x="128168" y="130775"/>
                    </a:cubicBezTo>
                    <a:cubicBezTo>
                      <a:pt x="111235" y="119133"/>
                      <a:pt x="79485" y="72038"/>
                      <a:pt x="77368" y="76800"/>
                    </a:cubicBezTo>
                    <a:cubicBezTo>
                      <a:pt x="75251" y="81562"/>
                      <a:pt x="115468" y="159350"/>
                      <a:pt x="115468" y="159350"/>
                    </a:cubicBezTo>
                    <a:cubicBezTo>
                      <a:pt x="117585" y="174696"/>
                      <a:pt x="105943" y="171521"/>
                      <a:pt x="90068" y="168875"/>
                    </a:cubicBezTo>
                    <a:cubicBezTo>
                      <a:pt x="74193" y="166229"/>
                      <a:pt x="19689" y="144004"/>
                      <a:pt x="20218" y="143475"/>
                    </a:cubicBezTo>
                    <a:cubicBezTo>
                      <a:pt x="20747" y="142946"/>
                      <a:pt x="93243" y="157233"/>
                      <a:pt x="93243" y="165700"/>
                    </a:cubicBezTo>
                    <a:cubicBezTo>
                      <a:pt x="93243" y="174167"/>
                      <a:pt x="-23703" y="223379"/>
                      <a:pt x="4343" y="2165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 1239">
                <a:extLst>
                  <a:ext uri="{FF2B5EF4-FFF2-40B4-BE49-F238E27FC236}">
                    <a16:creationId xmlns:a16="http://schemas.microsoft.com/office/drawing/2014/main" id="{9A882AF1-4903-329D-0AD4-DD8B81B40A3E}"/>
                  </a:ext>
                </a:extLst>
              </p:cNvPr>
              <p:cNvSpPr/>
              <p:nvPr/>
            </p:nvSpPr>
            <p:spPr>
              <a:xfrm>
                <a:off x="6275606" y="3765456"/>
                <a:ext cx="39543" cy="133995"/>
              </a:xfrm>
              <a:custGeom>
                <a:avLst/>
                <a:gdLst>
                  <a:gd name="connsiteX0" fmla="*/ 39469 w 39543"/>
                  <a:gd name="connsiteY0" fmla="*/ 94 h 133995"/>
                  <a:gd name="connsiteX1" fmla="*/ 10894 w 39543"/>
                  <a:gd name="connsiteY1" fmla="*/ 79469 h 133995"/>
                  <a:gd name="connsiteX2" fmla="*/ 4544 w 39543"/>
                  <a:gd name="connsiteY2" fmla="*/ 133444 h 133995"/>
                  <a:gd name="connsiteX3" fmla="*/ 4544 w 39543"/>
                  <a:gd name="connsiteY3" fmla="*/ 104869 h 133995"/>
                  <a:gd name="connsiteX4" fmla="*/ 1369 w 39543"/>
                  <a:gd name="connsiteY4" fmla="*/ 63594 h 133995"/>
                  <a:gd name="connsiteX5" fmla="*/ 39469 w 39543"/>
                  <a:gd name="connsiteY5" fmla="*/ 94 h 13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43" h="133995">
                    <a:moveTo>
                      <a:pt x="39469" y="94"/>
                    </a:moveTo>
                    <a:cubicBezTo>
                      <a:pt x="41057" y="2740"/>
                      <a:pt x="16715" y="57244"/>
                      <a:pt x="10894" y="79469"/>
                    </a:cubicBezTo>
                    <a:cubicBezTo>
                      <a:pt x="5073" y="101694"/>
                      <a:pt x="5602" y="129211"/>
                      <a:pt x="4544" y="133444"/>
                    </a:cubicBezTo>
                    <a:cubicBezTo>
                      <a:pt x="3486" y="137677"/>
                      <a:pt x="5073" y="116511"/>
                      <a:pt x="4544" y="104869"/>
                    </a:cubicBezTo>
                    <a:cubicBezTo>
                      <a:pt x="4015" y="93227"/>
                      <a:pt x="-2864" y="76294"/>
                      <a:pt x="1369" y="63594"/>
                    </a:cubicBezTo>
                    <a:cubicBezTo>
                      <a:pt x="5602" y="50894"/>
                      <a:pt x="37881" y="-2552"/>
                      <a:pt x="39469" y="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 1240">
                <a:extLst>
                  <a:ext uri="{FF2B5EF4-FFF2-40B4-BE49-F238E27FC236}">
                    <a16:creationId xmlns:a16="http://schemas.microsoft.com/office/drawing/2014/main" id="{12CBD8AC-3306-E26F-BEE6-1B373DB553A2}"/>
                  </a:ext>
                </a:extLst>
              </p:cNvPr>
              <p:cNvSpPr/>
              <p:nvPr/>
            </p:nvSpPr>
            <p:spPr>
              <a:xfrm>
                <a:off x="6460222" y="3838474"/>
                <a:ext cx="226387" cy="115526"/>
              </a:xfrm>
              <a:custGeom>
                <a:avLst/>
                <a:gdLst>
                  <a:gd name="connsiteX0" fmla="*/ 903 w 226387"/>
                  <a:gd name="connsiteY0" fmla="*/ 101 h 115526"/>
                  <a:gd name="connsiteX1" fmla="*/ 64403 w 226387"/>
                  <a:gd name="connsiteY1" fmla="*/ 50901 h 115526"/>
                  <a:gd name="connsiteX2" fmla="*/ 188228 w 226387"/>
                  <a:gd name="connsiteY2" fmla="*/ 66776 h 115526"/>
                  <a:gd name="connsiteX3" fmla="*/ 226328 w 226387"/>
                  <a:gd name="connsiteY3" fmla="*/ 114401 h 115526"/>
                  <a:gd name="connsiteX4" fmla="*/ 194578 w 226387"/>
                  <a:gd name="connsiteY4" fmla="*/ 95351 h 115526"/>
                  <a:gd name="connsiteX5" fmla="*/ 108853 w 226387"/>
                  <a:gd name="connsiteY5" fmla="*/ 38201 h 115526"/>
                  <a:gd name="connsiteX6" fmla="*/ 903 w 226387"/>
                  <a:gd name="connsiteY6" fmla="*/ 101 h 11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387" h="115526">
                    <a:moveTo>
                      <a:pt x="903" y="101"/>
                    </a:moveTo>
                    <a:cubicBezTo>
                      <a:pt x="-6505" y="2218"/>
                      <a:pt x="33182" y="39789"/>
                      <a:pt x="64403" y="50901"/>
                    </a:cubicBezTo>
                    <a:cubicBezTo>
                      <a:pt x="95624" y="62013"/>
                      <a:pt x="161241" y="56193"/>
                      <a:pt x="188228" y="66776"/>
                    </a:cubicBezTo>
                    <a:cubicBezTo>
                      <a:pt x="215215" y="77359"/>
                      <a:pt x="225270" y="109639"/>
                      <a:pt x="226328" y="114401"/>
                    </a:cubicBezTo>
                    <a:cubicBezTo>
                      <a:pt x="227386" y="119163"/>
                      <a:pt x="214157" y="108051"/>
                      <a:pt x="194578" y="95351"/>
                    </a:cubicBezTo>
                    <a:cubicBezTo>
                      <a:pt x="174999" y="82651"/>
                      <a:pt x="138486" y="46668"/>
                      <a:pt x="108853" y="38201"/>
                    </a:cubicBezTo>
                    <a:cubicBezTo>
                      <a:pt x="79220" y="29734"/>
                      <a:pt x="8311" y="-2016"/>
                      <a:pt x="903" y="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 1241">
                <a:extLst>
                  <a:ext uri="{FF2B5EF4-FFF2-40B4-BE49-F238E27FC236}">
                    <a16:creationId xmlns:a16="http://schemas.microsoft.com/office/drawing/2014/main" id="{E15E3FB6-A834-0E0E-8E74-E5BF156E9893}"/>
                  </a:ext>
                </a:extLst>
              </p:cNvPr>
              <p:cNvSpPr/>
              <p:nvPr/>
            </p:nvSpPr>
            <p:spPr>
              <a:xfrm>
                <a:off x="6556375" y="3892547"/>
                <a:ext cx="79685" cy="114325"/>
              </a:xfrm>
              <a:custGeom>
                <a:avLst/>
                <a:gdLst>
                  <a:gd name="connsiteX0" fmla="*/ 0 w 79685"/>
                  <a:gd name="connsiteY0" fmla="*/ 3 h 114325"/>
                  <a:gd name="connsiteX1" fmla="*/ 60325 w 79685"/>
                  <a:gd name="connsiteY1" fmla="*/ 69853 h 114325"/>
                  <a:gd name="connsiteX2" fmla="*/ 47625 w 79685"/>
                  <a:gd name="connsiteY2" fmla="*/ 98428 h 114325"/>
                  <a:gd name="connsiteX3" fmla="*/ 3175 w 79685"/>
                  <a:gd name="connsiteY3" fmla="*/ 114303 h 114325"/>
                  <a:gd name="connsiteX4" fmla="*/ 66675 w 79685"/>
                  <a:gd name="connsiteY4" fmla="*/ 95253 h 114325"/>
                  <a:gd name="connsiteX5" fmla="*/ 79375 w 79685"/>
                  <a:gd name="connsiteY5" fmla="*/ 85728 h 114325"/>
                  <a:gd name="connsiteX6" fmla="*/ 60325 w 79685"/>
                  <a:gd name="connsiteY6" fmla="*/ 66678 h 114325"/>
                  <a:gd name="connsiteX7" fmla="*/ 0 w 79685"/>
                  <a:gd name="connsiteY7" fmla="*/ 3 h 1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685" h="114325">
                    <a:moveTo>
                      <a:pt x="0" y="3"/>
                    </a:moveTo>
                    <a:cubicBezTo>
                      <a:pt x="0" y="532"/>
                      <a:pt x="52388" y="53449"/>
                      <a:pt x="60325" y="69853"/>
                    </a:cubicBezTo>
                    <a:cubicBezTo>
                      <a:pt x="68263" y="86257"/>
                      <a:pt x="57150" y="91020"/>
                      <a:pt x="47625" y="98428"/>
                    </a:cubicBezTo>
                    <a:cubicBezTo>
                      <a:pt x="38100" y="105836"/>
                      <a:pt x="0" y="114832"/>
                      <a:pt x="3175" y="114303"/>
                    </a:cubicBezTo>
                    <a:cubicBezTo>
                      <a:pt x="6350" y="113774"/>
                      <a:pt x="66675" y="95253"/>
                      <a:pt x="66675" y="95253"/>
                    </a:cubicBezTo>
                    <a:cubicBezTo>
                      <a:pt x="79375" y="90490"/>
                      <a:pt x="80433" y="90490"/>
                      <a:pt x="79375" y="85728"/>
                    </a:cubicBezTo>
                    <a:cubicBezTo>
                      <a:pt x="78317" y="80966"/>
                      <a:pt x="68263" y="77791"/>
                      <a:pt x="60325" y="66678"/>
                    </a:cubicBezTo>
                    <a:cubicBezTo>
                      <a:pt x="52388" y="55566"/>
                      <a:pt x="0" y="-526"/>
                      <a:pt x="0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 1242">
                <a:extLst>
                  <a:ext uri="{FF2B5EF4-FFF2-40B4-BE49-F238E27FC236}">
                    <a16:creationId xmlns:a16="http://schemas.microsoft.com/office/drawing/2014/main" id="{E430E008-00B4-F444-79DC-A26901672A64}"/>
                  </a:ext>
                </a:extLst>
              </p:cNvPr>
              <p:cNvSpPr/>
              <p:nvPr/>
            </p:nvSpPr>
            <p:spPr>
              <a:xfrm>
                <a:off x="6099102" y="3936800"/>
                <a:ext cx="524883" cy="101857"/>
              </a:xfrm>
              <a:custGeom>
                <a:avLst/>
                <a:gdLst>
                  <a:gd name="connsiteX0" fmla="*/ 47698 w 524883"/>
                  <a:gd name="connsiteY0" fmla="*/ 200 h 101857"/>
                  <a:gd name="connsiteX1" fmla="*/ 215973 w 524883"/>
                  <a:gd name="connsiteY1" fmla="*/ 63700 h 101857"/>
                  <a:gd name="connsiteX2" fmla="*/ 288998 w 524883"/>
                  <a:gd name="connsiteY2" fmla="*/ 82750 h 101857"/>
                  <a:gd name="connsiteX3" fmla="*/ 358848 w 524883"/>
                  <a:gd name="connsiteY3" fmla="*/ 82750 h 101857"/>
                  <a:gd name="connsiteX4" fmla="*/ 260423 w 524883"/>
                  <a:gd name="connsiteY4" fmla="*/ 85925 h 101857"/>
                  <a:gd name="connsiteX5" fmla="*/ 219148 w 524883"/>
                  <a:gd name="connsiteY5" fmla="*/ 101800 h 101857"/>
                  <a:gd name="connsiteX6" fmla="*/ 209623 w 524883"/>
                  <a:gd name="connsiteY6" fmla="*/ 79575 h 101857"/>
                  <a:gd name="connsiteX7" fmla="*/ 136598 w 524883"/>
                  <a:gd name="connsiteY7" fmla="*/ 79575 h 101857"/>
                  <a:gd name="connsiteX8" fmla="*/ 174698 w 524883"/>
                  <a:gd name="connsiteY8" fmla="*/ 79575 h 101857"/>
                  <a:gd name="connsiteX9" fmla="*/ 158823 w 524883"/>
                  <a:gd name="connsiteY9" fmla="*/ 63700 h 101857"/>
                  <a:gd name="connsiteX10" fmla="*/ 73 w 524883"/>
                  <a:gd name="connsiteY10" fmla="*/ 89100 h 101857"/>
                  <a:gd name="connsiteX11" fmla="*/ 139773 w 524883"/>
                  <a:gd name="connsiteY11" fmla="*/ 63700 h 101857"/>
                  <a:gd name="connsiteX12" fmla="*/ 250898 w 524883"/>
                  <a:gd name="connsiteY12" fmla="*/ 66875 h 101857"/>
                  <a:gd name="connsiteX13" fmla="*/ 362023 w 524883"/>
                  <a:gd name="connsiteY13" fmla="*/ 73225 h 101857"/>
                  <a:gd name="connsiteX14" fmla="*/ 447748 w 524883"/>
                  <a:gd name="connsiteY14" fmla="*/ 70050 h 101857"/>
                  <a:gd name="connsiteX15" fmla="*/ 523948 w 524883"/>
                  <a:gd name="connsiteY15" fmla="*/ 47825 h 101857"/>
                  <a:gd name="connsiteX16" fmla="*/ 479498 w 524883"/>
                  <a:gd name="connsiteY16" fmla="*/ 54175 h 101857"/>
                  <a:gd name="connsiteX17" fmla="*/ 330273 w 524883"/>
                  <a:gd name="connsiteY17" fmla="*/ 85925 h 101857"/>
                  <a:gd name="connsiteX18" fmla="*/ 200098 w 524883"/>
                  <a:gd name="connsiteY18" fmla="*/ 44650 h 101857"/>
                  <a:gd name="connsiteX19" fmla="*/ 47698 w 524883"/>
                  <a:gd name="connsiteY19" fmla="*/ 200 h 10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4883" h="101857">
                    <a:moveTo>
                      <a:pt x="47698" y="200"/>
                    </a:moveTo>
                    <a:cubicBezTo>
                      <a:pt x="50344" y="3375"/>
                      <a:pt x="175756" y="49942"/>
                      <a:pt x="215973" y="63700"/>
                    </a:cubicBezTo>
                    <a:cubicBezTo>
                      <a:pt x="256190" y="77458"/>
                      <a:pt x="265186" y="79575"/>
                      <a:pt x="288998" y="82750"/>
                    </a:cubicBezTo>
                    <a:cubicBezTo>
                      <a:pt x="312811" y="85925"/>
                      <a:pt x="363611" y="82221"/>
                      <a:pt x="358848" y="82750"/>
                    </a:cubicBezTo>
                    <a:cubicBezTo>
                      <a:pt x="354086" y="83279"/>
                      <a:pt x="283706" y="82750"/>
                      <a:pt x="260423" y="85925"/>
                    </a:cubicBezTo>
                    <a:cubicBezTo>
                      <a:pt x="237140" y="89100"/>
                      <a:pt x="227615" y="102858"/>
                      <a:pt x="219148" y="101800"/>
                    </a:cubicBezTo>
                    <a:cubicBezTo>
                      <a:pt x="210681" y="100742"/>
                      <a:pt x="223381" y="83279"/>
                      <a:pt x="209623" y="79575"/>
                    </a:cubicBezTo>
                    <a:cubicBezTo>
                      <a:pt x="195865" y="75871"/>
                      <a:pt x="136598" y="79575"/>
                      <a:pt x="136598" y="79575"/>
                    </a:cubicBezTo>
                    <a:lnTo>
                      <a:pt x="174698" y="79575"/>
                    </a:lnTo>
                    <a:cubicBezTo>
                      <a:pt x="178402" y="76929"/>
                      <a:pt x="187927" y="62113"/>
                      <a:pt x="158823" y="63700"/>
                    </a:cubicBezTo>
                    <a:cubicBezTo>
                      <a:pt x="129719" y="65287"/>
                      <a:pt x="3248" y="89100"/>
                      <a:pt x="73" y="89100"/>
                    </a:cubicBezTo>
                    <a:cubicBezTo>
                      <a:pt x="-3102" y="89100"/>
                      <a:pt x="97969" y="67404"/>
                      <a:pt x="139773" y="63700"/>
                    </a:cubicBezTo>
                    <a:cubicBezTo>
                      <a:pt x="181577" y="59996"/>
                      <a:pt x="213856" y="65288"/>
                      <a:pt x="250898" y="66875"/>
                    </a:cubicBezTo>
                    <a:cubicBezTo>
                      <a:pt x="287940" y="68463"/>
                      <a:pt x="329215" y="72696"/>
                      <a:pt x="362023" y="73225"/>
                    </a:cubicBezTo>
                    <a:cubicBezTo>
                      <a:pt x="394831" y="73754"/>
                      <a:pt x="420761" y="74283"/>
                      <a:pt x="447748" y="70050"/>
                    </a:cubicBezTo>
                    <a:cubicBezTo>
                      <a:pt x="474736" y="65817"/>
                      <a:pt x="518656" y="50471"/>
                      <a:pt x="523948" y="47825"/>
                    </a:cubicBezTo>
                    <a:cubicBezTo>
                      <a:pt x="529240" y="45179"/>
                      <a:pt x="511777" y="47825"/>
                      <a:pt x="479498" y="54175"/>
                    </a:cubicBezTo>
                    <a:cubicBezTo>
                      <a:pt x="447219" y="60525"/>
                      <a:pt x="376840" y="87513"/>
                      <a:pt x="330273" y="85925"/>
                    </a:cubicBezTo>
                    <a:cubicBezTo>
                      <a:pt x="283706" y="84338"/>
                      <a:pt x="242960" y="56821"/>
                      <a:pt x="200098" y="44650"/>
                    </a:cubicBezTo>
                    <a:cubicBezTo>
                      <a:pt x="157236" y="32479"/>
                      <a:pt x="45052" y="-2975"/>
                      <a:pt x="47698" y="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 1243">
                <a:extLst>
                  <a:ext uri="{FF2B5EF4-FFF2-40B4-BE49-F238E27FC236}">
                    <a16:creationId xmlns:a16="http://schemas.microsoft.com/office/drawing/2014/main" id="{6FE57904-D6E9-DC18-20A6-68612260346F}"/>
                  </a:ext>
                </a:extLst>
              </p:cNvPr>
              <p:cNvSpPr/>
              <p:nvPr/>
            </p:nvSpPr>
            <p:spPr>
              <a:xfrm>
                <a:off x="6511871" y="3879790"/>
                <a:ext cx="121721" cy="127189"/>
              </a:xfrm>
              <a:custGeom>
                <a:avLst/>
                <a:gdLst>
                  <a:gd name="connsiteX0" fmla="*/ 54 w 121721"/>
                  <a:gd name="connsiteY0" fmla="*/ 60 h 127189"/>
                  <a:gd name="connsiteX1" fmla="*/ 104829 w 121721"/>
                  <a:gd name="connsiteY1" fmla="*/ 73085 h 127189"/>
                  <a:gd name="connsiteX2" fmla="*/ 79429 w 121721"/>
                  <a:gd name="connsiteY2" fmla="*/ 127060 h 127189"/>
                  <a:gd name="connsiteX3" fmla="*/ 120704 w 121721"/>
                  <a:gd name="connsiteY3" fmla="*/ 85785 h 127189"/>
                  <a:gd name="connsiteX4" fmla="*/ 54 w 121721"/>
                  <a:gd name="connsiteY4" fmla="*/ 60 h 12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21" h="127189">
                    <a:moveTo>
                      <a:pt x="54" y="60"/>
                    </a:moveTo>
                    <a:cubicBezTo>
                      <a:pt x="-2592" y="-2057"/>
                      <a:pt x="91600" y="51918"/>
                      <a:pt x="104829" y="73085"/>
                    </a:cubicBezTo>
                    <a:cubicBezTo>
                      <a:pt x="118058" y="94252"/>
                      <a:pt x="76783" y="124943"/>
                      <a:pt x="79429" y="127060"/>
                    </a:cubicBezTo>
                    <a:cubicBezTo>
                      <a:pt x="82075" y="129177"/>
                      <a:pt x="129171" y="104835"/>
                      <a:pt x="120704" y="85785"/>
                    </a:cubicBezTo>
                    <a:cubicBezTo>
                      <a:pt x="112237" y="66735"/>
                      <a:pt x="2700" y="2177"/>
                      <a:pt x="54" y="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 1244">
                <a:extLst>
                  <a:ext uri="{FF2B5EF4-FFF2-40B4-BE49-F238E27FC236}">
                    <a16:creationId xmlns:a16="http://schemas.microsoft.com/office/drawing/2014/main" id="{BC06FD70-37AA-5FED-45A7-079D744820FC}"/>
                  </a:ext>
                </a:extLst>
              </p:cNvPr>
              <p:cNvSpPr/>
              <p:nvPr/>
            </p:nvSpPr>
            <p:spPr>
              <a:xfrm>
                <a:off x="6167698" y="4009788"/>
                <a:ext cx="499849" cy="159219"/>
              </a:xfrm>
              <a:custGeom>
                <a:avLst/>
                <a:gdLst>
                  <a:gd name="connsiteX0" fmla="*/ 499802 w 499849"/>
                  <a:gd name="connsiteY0" fmla="*/ 237 h 159219"/>
                  <a:gd name="connsiteX1" fmla="*/ 347402 w 499849"/>
                  <a:gd name="connsiteY1" fmla="*/ 95487 h 159219"/>
                  <a:gd name="connsiteX2" fmla="*/ 223577 w 499849"/>
                  <a:gd name="connsiteY2" fmla="*/ 158987 h 159219"/>
                  <a:gd name="connsiteX3" fmla="*/ 309302 w 499849"/>
                  <a:gd name="connsiteY3" fmla="*/ 114537 h 159219"/>
                  <a:gd name="connsiteX4" fmla="*/ 417252 w 499849"/>
                  <a:gd name="connsiteY4" fmla="*/ 54212 h 159219"/>
                  <a:gd name="connsiteX5" fmla="*/ 287077 w 499849"/>
                  <a:gd name="connsiteY5" fmla="*/ 73262 h 159219"/>
                  <a:gd name="connsiteX6" fmla="*/ 160077 w 499849"/>
                  <a:gd name="connsiteY6" fmla="*/ 92312 h 159219"/>
                  <a:gd name="connsiteX7" fmla="*/ 4502 w 499849"/>
                  <a:gd name="connsiteY7" fmla="*/ 76437 h 159219"/>
                  <a:gd name="connsiteX8" fmla="*/ 347402 w 499849"/>
                  <a:gd name="connsiteY8" fmla="*/ 66912 h 159219"/>
                  <a:gd name="connsiteX9" fmla="*/ 68002 w 499849"/>
                  <a:gd name="connsiteY9" fmla="*/ 89137 h 159219"/>
                  <a:gd name="connsiteX10" fmla="*/ 201352 w 499849"/>
                  <a:gd name="connsiteY10" fmla="*/ 73262 h 159219"/>
                  <a:gd name="connsiteX11" fmla="*/ 258502 w 499849"/>
                  <a:gd name="connsiteY11" fmla="*/ 57387 h 159219"/>
                  <a:gd name="connsiteX12" fmla="*/ 379152 w 499849"/>
                  <a:gd name="connsiteY12" fmla="*/ 44687 h 159219"/>
                  <a:gd name="connsiteX13" fmla="*/ 331527 w 499849"/>
                  <a:gd name="connsiteY13" fmla="*/ 66912 h 159219"/>
                  <a:gd name="connsiteX14" fmla="*/ 499802 w 499849"/>
                  <a:gd name="connsiteY14" fmla="*/ 237 h 15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9849" h="159219">
                    <a:moveTo>
                      <a:pt x="499802" y="237"/>
                    </a:moveTo>
                    <a:cubicBezTo>
                      <a:pt x="502448" y="4999"/>
                      <a:pt x="393440" y="69029"/>
                      <a:pt x="347402" y="95487"/>
                    </a:cubicBezTo>
                    <a:cubicBezTo>
                      <a:pt x="301364" y="121945"/>
                      <a:pt x="229927" y="155812"/>
                      <a:pt x="223577" y="158987"/>
                    </a:cubicBezTo>
                    <a:cubicBezTo>
                      <a:pt x="217227" y="162162"/>
                      <a:pt x="277023" y="131999"/>
                      <a:pt x="309302" y="114537"/>
                    </a:cubicBezTo>
                    <a:cubicBezTo>
                      <a:pt x="341581" y="97075"/>
                      <a:pt x="420956" y="61091"/>
                      <a:pt x="417252" y="54212"/>
                    </a:cubicBezTo>
                    <a:cubicBezTo>
                      <a:pt x="413548" y="47333"/>
                      <a:pt x="287077" y="73262"/>
                      <a:pt x="287077" y="73262"/>
                    </a:cubicBezTo>
                    <a:cubicBezTo>
                      <a:pt x="244215" y="79612"/>
                      <a:pt x="207173" y="91783"/>
                      <a:pt x="160077" y="92312"/>
                    </a:cubicBezTo>
                    <a:cubicBezTo>
                      <a:pt x="112981" y="92841"/>
                      <a:pt x="-26719" y="80670"/>
                      <a:pt x="4502" y="76437"/>
                    </a:cubicBezTo>
                    <a:cubicBezTo>
                      <a:pt x="35723" y="72204"/>
                      <a:pt x="336819" y="64795"/>
                      <a:pt x="347402" y="66912"/>
                    </a:cubicBezTo>
                    <a:cubicBezTo>
                      <a:pt x="357985" y="69029"/>
                      <a:pt x="92344" y="88079"/>
                      <a:pt x="68002" y="89137"/>
                    </a:cubicBezTo>
                    <a:cubicBezTo>
                      <a:pt x="43660" y="90195"/>
                      <a:pt x="169602" y="78554"/>
                      <a:pt x="201352" y="73262"/>
                    </a:cubicBezTo>
                    <a:cubicBezTo>
                      <a:pt x="233102" y="67970"/>
                      <a:pt x="228869" y="62149"/>
                      <a:pt x="258502" y="57387"/>
                    </a:cubicBezTo>
                    <a:cubicBezTo>
                      <a:pt x="288135" y="52625"/>
                      <a:pt x="366981" y="43100"/>
                      <a:pt x="379152" y="44687"/>
                    </a:cubicBezTo>
                    <a:cubicBezTo>
                      <a:pt x="391323" y="46274"/>
                      <a:pt x="315652" y="70087"/>
                      <a:pt x="331527" y="66912"/>
                    </a:cubicBezTo>
                    <a:cubicBezTo>
                      <a:pt x="347402" y="63737"/>
                      <a:pt x="497156" y="-4525"/>
                      <a:pt x="499802" y="2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 1245">
                <a:extLst>
                  <a:ext uri="{FF2B5EF4-FFF2-40B4-BE49-F238E27FC236}">
                    <a16:creationId xmlns:a16="http://schemas.microsoft.com/office/drawing/2014/main" id="{13CF63EA-7F9A-9651-BB87-531D72FCA119}"/>
                  </a:ext>
                </a:extLst>
              </p:cNvPr>
              <p:cNvSpPr/>
              <p:nvPr/>
            </p:nvSpPr>
            <p:spPr>
              <a:xfrm>
                <a:off x="6146544" y="4003675"/>
                <a:ext cx="508256" cy="85802"/>
              </a:xfrm>
              <a:custGeom>
                <a:avLst/>
                <a:gdLst>
                  <a:gd name="connsiteX0" fmla="*/ 256 w 508256"/>
                  <a:gd name="connsiteY0" fmla="*/ 41275 h 85802"/>
                  <a:gd name="connsiteX1" fmla="*/ 149481 w 508256"/>
                  <a:gd name="connsiteY1" fmla="*/ 22225 h 85802"/>
                  <a:gd name="connsiteX2" fmla="*/ 136781 w 508256"/>
                  <a:gd name="connsiteY2" fmla="*/ 44450 h 85802"/>
                  <a:gd name="connsiteX3" fmla="*/ 289181 w 508256"/>
                  <a:gd name="connsiteY3" fmla="*/ 25400 h 85802"/>
                  <a:gd name="connsiteX4" fmla="*/ 209806 w 508256"/>
                  <a:gd name="connsiteY4" fmla="*/ 44450 h 85802"/>
                  <a:gd name="connsiteX5" fmla="*/ 454281 w 508256"/>
                  <a:gd name="connsiteY5" fmla="*/ 9525 h 85802"/>
                  <a:gd name="connsiteX6" fmla="*/ 508256 w 508256"/>
                  <a:gd name="connsiteY6" fmla="*/ 0 h 85802"/>
                  <a:gd name="connsiteX7" fmla="*/ 324106 w 508256"/>
                  <a:gd name="connsiteY7" fmla="*/ 28575 h 85802"/>
                  <a:gd name="connsiteX8" fmla="*/ 127256 w 508256"/>
                  <a:gd name="connsiteY8" fmla="*/ 85725 h 85802"/>
                  <a:gd name="connsiteX9" fmla="*/ 349506 w 508256"/>
                  <a:gd name="connsiteY9" fmla="*/ 41275 h 85802"/>
                  <a:gd name="connsiteX10" fmla="*/ 146306 w 508256"/>
                  <a:gd name="connsiteY10" fmla="*/ 57150 h 85802"/>
                  <a:gd name="connsiteX11" fmla="*/ 190756 w 508256"/>
                  <a:gd name="connsiteY11" fmla="*/ 38100 h 85802"/>
                  <a:gd name="connsiteX12" fmla="*/ 256 w 508256"/>
                  <a:gd name="connsiteY12" fmla="*/ 41275 h 8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256" h="85802">
                    <a:moveTo>
                      <a:pt x="256" y="41275"/>
                    </a:moveTo>
                    <a:cubicBezTo>
                      <a:pt x="-6623" y="38629"/>
                      <a:pt x="126727" y="21696"/>
                      <a:pt x="149481" y="22225"/>
                    </a:cubicBezTo>
                    <a:cubicBezTo>
                      <a:pt x="172235" y="22754"/>
                      <a:pt x="113498" y="43921"/>
                      <a:pt x="136781" y="44450"/>
                    </a:cubicBezTo>
                    <a:cubicBezTo>
                      <a:pt x="160064" y="44979"/>
                      <a:pt x="277010" y="25400"/>
                      <a:pt x="289181" y="25400"/>
                    </a:cubicBezTo>
                    <a:cubicBezTo>
                      <a:pt x="301352" y="25400"/>
                      <a:pt x="182289" y="47096"/>
                      <a:pt x="209806" y="44450"/>
                    </a:cubicBezTo>
                    <a:cubicBezTo>
                      <a:pt x="237323" y="41804"/>
                      <a:pt x="404539" y="16933"/>
                      <a:pt x="454281" y="9525"/>
                    </a:cubicBezTo>
                    <a:cubicBezTo>
                      <a:pt x="504023" y="2117"/>
                      <a:pt x="508256" y="0"/>
                      <a:pt x="508256" y="0"/>
                    </a:cubicBezTo>
                    <a:cubicBezTo>
                      <a:pt x="486560" y="3175"/>
                      <a:pt x="387606" y="14287"/>
                      <a:pt x="324106" y="28575"/>
                    </a:cubicBezTo>
                    <a:cubicBezTo>
                      <a:pt x="260606" y="42863"/>
                      <a:pt x="123023" y="83608"/>
                      <a:pt x="127256" y="85725"/>
                    </a:cubicBezTo>
                    <a:cubicBezTo>
                      <a:pt x="131489" y="87842"/>
                      <a:pt x="346331" y="46037"/>
                      <a:pt x="349506" y="41275"/>
                    </a:cubicBezTo>
                    <a:cubicBezTo>
                      <a:pt x="352681" y="36513"/>
                      <a:pt x="172764" y="57679"/>
                      <a:pt x="146306" y="57150"/>
                    </a:cubicBezTo>
                    <a:cubicBezTo>
                      <a:pt x="119848" y="56621"/>
                      <a:pt x="210864" y="40746"/>
                      <a:pt x="190756" y="38100"/>
                    </a:cubicBezTo>
                    <a:cubicBezTo>
                      <a:pt x="170648" y="35454"/>
                      <a:pt x="7135" y="43921"/>
                      <a:pt x="256" y="412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 1246">
                <a:extLst>
                  <a:ext uri="{FF2B5EF4-FFF2-40B4-BE49-F238E27FC236}">
                    <a16:creationId xmlns:a16="http://schemas.microsoft.com/office/drawing/2014/main" id="{C13725E6-6C30-F8C4-E8B1-18BB8260BCF1}"/>
                  </a:ext>
                </a:extLst>
              </p:cNvPr>
              <p:cNvSpPr/>
              <p:nvPr/>
            </p:nvSpPr>
            <p:spPr>
              <a:xfrm>
                <a:off x="6064178" y="3702830"/>
                <a:ext cx="528926" cy="75656"/>
              </a:xfrm>
              <a:custGeom>
                <a:avLst/>
                <a:gdLst>
                  <a:gd name="connsiteX0" fmla="*/ 72 w 528926"/>
                  <a:gd name="connsiteY0" fmla="*/ 69070 h 75656"/>
                  <a:gd name="connsiteX1" fmla="*/ 323922 w 528926"/>
                  <a:gd name="connsiteY1" fmla="*/ 2395 h 75656"/>
                  <a:gd name="connsiteX2" fmla="*/ 174697 w 528926"/>
                  <a:gd name="connsiteY2" fmla="*/ 15095 h 75656"/>
                  <a:gd name="connsiteX3" fmla="*/ 342972 w 528926"/>
                  <a:gd name="connsiteY3" fmla="*/ 18270 h 75656"/>
                  <a:gd name="connsiteX4" fmla="*/ 527122 w 528926"/>
                  <a:gd name="connsiteY4" fmla="*/ 75420 h 75656"/>
                  <a:gd name="connsiteX5" fmla="*/ 428697 w 528926"/>
                  <a:gd name="connsiteY5" fmla="*/ 37320 h 75656"/>
                  <a:gd name="connsiteX6" fmla="*/ 295347 w 528926"/>
                  <a:gd name="connsiteY6" fmla="*/ 5570 h 75656"/>
                  <a:gd name="connsiteX7" fmla="*/ 72 w 528926"/>
                  <a:gd name="connsiteY7" fmla="*/ 69070 h 7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8926" h="75656">
                    <a:moveTo>
                      <a:pt x="72" y="69070"/>
                    </a:moveTo>
                    <a:cubicBezTo>
                      <a:pt x="4835" y="68541"/>
                      <a:pt x="294818" y="11391"/>
                      <a:pt x="323922" y="2395"/>
                    </a:cubicBezTo>
                    <a:cubicBezTo>
                      <a:pt x="353026" y="-6601"/>
                      <a:pt x="171522" y="12449"/>
                      <a:pt x="174697" y="15095"/>
                    </a:cubicBezTo>
                    <a:cubicBezTo>
                      <a:pt x="177872" y="17741"/>
                      <a:pt x="284235" y="8216"/>
                      <a:pt x="342972" y="18270"/>
                    </a:cubicBezTo>
                    <a:cubicBezTo>
                      <a:pt x="401709" y="28324"/>
                      <a:pt x="512835" y="72245"/>
                      <a:pt x="527122" y="75420"/>
                    </a:cubicBezTo>
                    <a:cubicBezTo>
                      <a:pt x="541409" y="78595"/>
                      <a:pt x="467326" y="48962"/>
                      <a:pt x="428697" y="37320"/>
                    </a:cubicBezTo>
                    <a:cubicBezTo>
                      <a:pt x="390068" y="25678"/>
                      <a:pt x="364139" y="2395"/>
                      <a:pt x="295347" y="5570"/>
                    </a:cubicBezTo>
                    <a:cubicBezTo>
                      <a:pt x="226555" y="8745"/>
                      <a:pt x="-4691" y="69599"/>
                      <a:pt x="72" y="690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 1247">
                <a:extLst>
                  <a:ext uri="{FF2B5EF4-FFF2-40B4-BE49-F238E27FC236}">
                    <a16:creationId xmlns:a16="http://schemas.microsoft.com/office/drawing/2014/main" id="{B88DA419-BF2E-D272-71C4-15F424C94E72}"/>
                  </a:ext>
                </a:extLst>
              </p:cNvPr>
              <p:cNvSpPr/>
              <p:nvPr/>
            </p:nvSpPr>
            <p:spPr>
              <a:xfrm>
                <a:off x="5978524" y="3917791"/>
                <a:ext cx="303453" cy="95599"/>
              </a:xfrm>
              <a:custGeom>
                <a:avLst/>
                <a:gdLst>
                  <a:gd name="connsiteX0" fmla="*/ 234951 w 303453"/>
                  <a:gd name="connsiteY0" fmla="*/ 159 h 95599"/>
                  <a:gd name="connsiteX1" fmla="*/ 66676 w 303453"/>
                  <a:gd name="connsiteY1" fmla="*/ 16034 h 95599"/>
                  <a:gd name="connsiteX2" fmla="*/ 149226 w 303453"/>
                  <a:gd name="connsiteY2" fmla="*/ 41434 h 95599"/>
                  <a:gd name="connsiteX3" fmla="*/ 1 w 303453"/>
                  <a:gd name="connsiteY3" fmla="*/ 95409 h 95599"/>
                  <a:gd name="connsiteX4" fmla="*/ 152401 w 303453"/>
                  <a:gd name="connsiteY4" fmla="*/ 60484 h 95599"/>
                  <a:gd name="connsiteX5" fmla="*/ 301626 w 303453"/>
                  <a:gd name="connsiteY5" fmla="*/ 92234 h 95599"/>
                  <a:gd name="connsiteX6" fmla="*/ 228601 w 303453"/>
                  <a:gd name="connsiteY6" fmla="*/ 57309 h 95599"/>
                  <a:gd name="connsiteX7" fmla="*/ 127001 w 303453"/>
                  <a:gd name="connsiteY7" fmla="*/ 25559 h 95599"/>
                  <a:gd name="connsiteX8" fmla="*/ 234951 w 303453"/>
                  <a:gd name="connsiteY8" fmla="*/ 159 h 9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453" h="95599">
                    <a:moveTo>
                      <a:pt x="234951" y="159"/>
                    </a:moveTo>
                    <a:cubicBezTo>
                      <a:pt x="224897" y="-1428"/>
                      <a:pt x="80963" y="9155"/>
                      <a:pt x="66676" y="16034"/>
                    </a:cubicBezTo>
                    <a:cubicBezTo>
                      <a:pt x="52388" y="22913"/>
                      <a:pt x="160338" y="28205"/>
                      <a:pt x="149226" y="41434"/>
                    </a:cubicBezTo>
                    <a:cubicBezTo>
                      <a:pt x="138114" y="54663"/>
                      <a:pt x="-528" y="92234"/>
                      <a:pt x="1" y="95409"/>
                    </a:cubicBezTo>
                    <a:cubicBezTo>
                      <a:pt x="530" y="98584"/>
                      <a:pt x="102130" y="61013"/>
                      <a:pt x="152401" y="60484"/>
                    </a:cubicBezTo>
                    <a:cubicBezTo>
                      <a:pt x="202672" y="59955"/>
                      <a:pt x="288926" y="92763"/>
                      <a:pt x="301626" y="92234"/>
                    </a:cubicBezTo>
                    <a:cubicBezTo>
                      <a:pt x="314326" y="91705"/>
                      <a:pt x="257705" y="68422"/>
                      <a:pt x="228601" y="57309"/>
                    </a:cubicBezTo>
                    <a:cubicBezTo>
                      <a:pt x="199497" y="46197"/>
                      <a:pt x="126472" y="31380"/>
                      <a:pt x="127001" y="25559"/>
                    </a:cubicBezTo>
                    <a:cubicBezTo>
                      <a:pt x="127530" y="19738"/>
                      <a:pt x="245005" y="1746"/>
                      <a:pt x="234951" y="1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 1248">
                <a:extLst>
                  <a:ext uri="{FF2B5EF4-FFF2-40B4-BE49-F238E27FC236}">
                    <a16:creationId xmlns:a16="http://schemas.microsoft.com/office/drawing/2014/main" id="{5E30E362-DDB0-25F2-5E09-D78077387730}"/>
                  </a:ext>
                </a:extLst>
              </p:cNvPr>
              <p:cNvSpPr/>
              <p:nvPr/>
            </p:nvSpPr>
            <p:spPr>
              <a:xfrm>
                <a:off x="6418879" y="3857618"/>
                <a:ext cx="242298" cy="144002"/>
              </a:xfrm>
              <a:custGeom>
                <a:avLst/>
                <a:gdLst>
                  <a:gd name="connsiteX0" fmla="*/ 971 w 242298"/>
                  <a:gd name="connsiteY0" fmla="*/ 7 h 144002"/>
                  <a:gd name="connsiteX1" fmla="*/ 172421 w 242298"/>
                  <a:gd name="connsiteY1" fmla="*/ 34932 h 144002"/>
                  <a:gd name="connsiteX2" fmla="*/ 226396 w 242298"/>
                  <a:gd name="connsiteY2" fmla="*/ 57157 h 144002"/>
                  <a:gd name="connsiteX3" fmla="*/ 210521 w 242298"/>
                  <a:gd name="connsiteY3" fmla="*/ 142882 h 144002"/>
                  <a:gd name="connsiteX4" fmla="*/ 242271 w 242298"/>
                  <a:gd name="connsiteY4" fmla="*/ 104782 h 144002"/>
                  <a:gd name="connsiteX5" fmla="*/ 204171 w 242298"/>
                  <a:gd name="connsiteY5" fmla="*/ 85732 h 144002"/>
                  <a:gd name="connsiteX6" fmla="*/ 105746 w 242298"/>
                  <a:gd name="connsiteY6" fmla="*/ 38107 h 144002"/>
                  <a:gd name="connsiteX7" fmla="*/ 971 w 242298"/>
                  <a:gd name="connsiteY7" fmla="*/ 7 h 14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98" h="144002">
                    <a:moveTo>
                      <a:pt x="971" y="7"/>
                    </a:moveTo>
                    <a:cubicBezTo>
                      <a:pt x="12083" y="-522"/>
                      <a:pt x="134850" y="25407"/>
                      <a:pt x="172421" y="34932"/>
                    </a:cubicBezTo>
                    <a:cubicBezTo>
                      <a:pt x="209992" y="44457"/>
                      <a:pt x="220046" y="39165"/>
                      <a:pt x="226396" y="57157"/>
                    </a:cubicBezTo>
                    <a:cubicBezTo>
                      <a:pt x="232746" y="75149"/>
                      <a:pt x="207875" y="134945"/>
                      <a:pt x="210521" y="142882"/>
                    </a:cubicBezTo>
                    <a:cubicBezTo>
                      <a:pt x="213167" y="150819"/>
                      <a:pt x="243329" y="114307"/>
                      <a:pt x="242271" y="104782"/>
                    </a:cubicBezTo>
                    <a:cubicBezTo>
                      <a:pt x="241213" y="95257"/>
                      <a:pt x="204171" y="85732"/>
                      <a:pt x="204171" y="85732"/>
                    </a:cubicBezTo>
                    <a:cubicBezTo>
                      <a:pt x="181417" y="74620"/>
                      <a:pt x="134321" y="50278"/>
                      <a:pt x="105746" y="38107"/>
                    </a:cubicBezTo>
                    <a:cubicBezTo>
                      <a:pt x="77171" y="25936"/>
                      <a:pt x="-10141" y="536"/>
                      <a:pt x="971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 1249">
                <a:extLst>
                  <a:ext uri="{FF2B5EF4-FFF2-40B4-BE49-F238E27FC236}">
                    <a16:creationId xmlns:a16="http://schemas.microsoft.com/office/drawing/2014/main" id="{01579C80-07A8-A277-720E-8D5A9C86F96D}"/>
                  </a:ext>
                </a:extLst>
              </p:cNvPr>
              <p:cNvSpPr/>
              <p:nvPr/>
            </p:nvSpPr>
            <p:spPr>
              <a:xfrm>
                <a:off x="6281312" y="3847446"/>
                <a:ext cx="273575" cy="181629"/>
              </a:xfrm>
              <a:custGeom>
                <a:avLst/>
                <a:gdLst>
                  <a:gd name="connsiteX0" fmla="*/ 262363 w 273575"/>
                  <a:gd name="connsiteY0" fmla="*/ 32404 h 181629"/>
                  <a:gd name="connsiteX1" fmla="*/ 265538 w 273575"/>
                  <a:gd name="connsiteY1" fmla="*/ 118129 h 181629"/>
                  <a:gd name="connsiteX2" fmla="*/ 221088 w 273575"/>
                  <a:gd name="connsiteY2" fmla="*/ 165754 h 181629"/>
                  <a:gd name="connsiteX3" fmla="*/ 125838 w 273575"/>
                  <a:gd name="connsiteY3" fmla="*/ 181629 h 181629"/>
                  <a:gd name="connsiteX4" fmla="*/ 30588 w 273575"/>
                  <a:gd name="connsiteY4" fmla="*/ 165754 h 181629"/>
                  <a:gd name="connsiteX5" fmla="*/ 5188 w 273575"/>
                  <a:gd name="connsiteY5" fmla="*/ 134004 h 181629"/>
                  <a:gd name="connsiteX6" fmla="*/ 2013 w 273575"/>
                  <a:gd name="connsiteY6" fmla="*/ 64154 h 181629"/>
                  <a:gd name="connsiteX7" fmla="*/ 8363 w 273575"/>
                  <a:gd name="connsiteY7" fmla="*/ 38754 h 181629"/>
                  <a:gd name="connsiteX8" fmla="*/ 87738 w 273575"/>
                  <a:gd name="connsiteY8" fmla="*/ 10179 h 181629"/>
                  <a:gd name="connsiteX9" fmla="*/ 154413 w 273575"/>
                  <a:gd name="connsiteY9" fmla="*/ 654 h 181629"/>
                  <a:gd name="connsiteX10" fmla="*/ 262363 w 273575"/>
                  <a:gd name="connsiteY10" fmla="*/ 32404 h 18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575" h="181629">
                    <a:moveTo>
                      <a:pt x="262363" y="32404"/>
                    </a:moveTo>
                    <a:cubicBezTo>
                      <a:pt x="280884" y="51983"/>
                      <a:pt x="272417" y="95904"/>
                      <a:pt x="265538" y="118129"/>
                    </a:cubicBezTo>
                    <a:cubicBezTo>
                      <a:pt x="258659" y="140354"/>
                      <a:pt x="244371" y="155171"/>
                      <a:pt x="221088" y="165754"/>
                    </a:cubicBezTo>
                    <a:cubicBezTo>
                      <a:pt x="197805" y="176337"/>
                      <a:pt x="157588" y="181629"/>
                      <a:pt x="125838" y="181629"/>
                    </a:cubicBezTo>
                    <a:cubicBezTo>
                      <a:pt x="94088" y="181629"/>
                      <a:pt x="50696" y="173691"/>
                      <a:pt x="30588" y="165754"/>
                    </a:cubicBezTo>
                    <a:cubicBezTo>
                      <a:pt x="10480" y="157817"/>
                      <a:pt x="9950" y="150937"/>
                      <a:pt x="5188" y="134004"/>
                    </a:cubicBezTo>
                    <a:cubicBezTo>
                      <a:pt x="426" y="117071"/>
                      <a:pt x="1484" y="80029"/>
                      <a:pt x="2013" y="64154"/>
                    </a:cubicBezTo>
                    <a:cubicBezTo>
                      <a:pt x="2542" y="48279"/>
                      <a:pt x="-5924" y="47750"/>
                      <a:pt x="8363" y="38754"/>
                    </a:cubicBezTo>
                    <a:cubicBezTo>
                      <a:pt x="22650" y="29758"/>
                      <a:pt x="63396" y="16529"/>
                      <a:pt x="87738" y="10179"/>
                    </a:cubicBezTo>
                    <a:cubicBezTo>
                      <a:pt x="112080" y="3829"/>
                      <a:pt x="125309" y="-1992"/>
                      <a:pt x="154413" y="654"/>
                    </a:cubicBezTo>
                    <a:cubicBezTo>
                      <a:pt x="183517" y="3300"/>
                      <a:pt x="243842" y="12825"/>
                      <a:pt x="262363" y="324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 1250">
                <a:extLst>
                  <a:ext uri="{FF2B5EF4-FFF2-40B4-BE49-F238E27FC236}">
                    <a16:creationId xmlns:a16="http://schemas.microsoft.com/office/drawing/2014/main" id="{9FF47AAF-9E32-5CC9-E705-EF27A0FB8C1E}"/>
                  </a:ext>
                </a:extLst>
              </p:cNvPr>
              <p:cNvSpPr/>
              <p:nvPr/>
            </p:nvSpPr>
            <p:spPr>
              <a:xfrm>
                <a:off x="6708742" y="3309313"/>
                <a:ext cx="117591" cy="137224"/>
              </a:xfrm>
              <a:custGeom>
                <a:avLst/>
                <a:gdLst>
                  <a:gd name="connsiteX0" fmla="*/ 117508 w 117591"/>
                  <a:gd name="connsiteY0" fmla="*/ 11737 h 137224"/>
                  <a:gd name="connsiteX1" fmla="*/ 73058 w 117591"/>
                  <a:gd name="connsiteY1" fmla="*/ 53012 h 137224"/>
                  <a:gd name="connsiteX2" fmla="*/ 69883 w 117591"/>
                  <a:gd name="connsiteY2" fmla="*/ 126037 h 137224"/>
                  <a:gd name="connsiteX3" fmla="*/ 66708 w 117591"/>
                  <a:gd name="connsiteY3" fmla="*/ 116512 h 137224"/>
                  <a:gd name="connsiteX4" fmla="*/ 41308 w 117591"/>
                  <a:gd name="connsiteY4" fmla="*/ 68887 h 137224"/>
                  <a:gd name="connsiteX5" fmla="*/ 47658 w 117591"/>
                  <a:gd name="connsiteY5" fmla="*/ 116512 h 137224"/>
                  <a:gd name="connsiteX6" fmla="*/ 6383 w 117591"/>
                  <a:gd name="connsiteY6" fmla="*/ 46662 h 137224"/>
                  <a:gd name="connsiteX7" fmla="*/ 6383 w 117591"/>
                  <a:gd name="connsiteY7" fmla="*/ 106987 h 137224"/>
                  <a:gd name="connsiteX8" fmla="*/ 33 w 117591"/>
                  <a:gd name="connsiteY8" fmla="*/ 2212 h 137224"/>
                  <a:gd name="connsiteX9" fmla="*/ 9558 w 117591"/>
                  <a:gd name="connsiteY9" fmla="*/ 43487 h 137224"/>
                  <a:gd name="connsiteX10" fmla="*/ 60358 w 117591"/>
                  <a:gd name="connsiteY10" fmla="*/ 135562 h 137224"/>
                  <a:gd name="connsiteX11" fmla="*/ 60358 w 117591"/>
                  <a:gd name="connsiteY11" fmla="*/ 97462 h 137224"/>
                  <a:gd name="connsiteX12" fmla="*/ 117508 w 117591"/>
                  <a:gd name="connsiteY12" fmla="*/ 11737 h 1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591" h="137224">
                    <a:moveTo>
                      <a:pt x="117508" y="11737"/>
                    </a:moveTo>
                    <a:cubicBezTo>
                      <a:pt x="119625" y="4329"/>
                      <a:pt x="80995" y="33962"/>
                      <a:pt x="73058" y="53012"/>
                    </a:cubicBezTo>
                    <a:cubicBezTo>
                      <a:pt x="65121" y="72062"/>
                      <a:pt x="69883" y="126037"/>
                      <a:pt x="69883" y="126037"/>
                    </a:cubicBezTo>
                    <a:cubicBezTo>
                      <a:pt x="68825" y="136620"/>
                      <a:pt x="71471" y="126037"/>
                      <a:pt x="66708" y="116512"/>
                    </a:cubicBezTo>
                    <a:cubicBezTo>
                      <a:pt x="61945" y="106987"/>
                      <a:pt x="44483" y="68887"/>
                      <a:pt x="41308" y="68887"/>
                    </a:cubicBezTo>
                    <a:cubicBezTo>
                      <a:pt x="38133" y="68887"/>
                      <a:pt x="53479" y="120216"/>
                      <a:pt x="47658" y="116512"/>
                    </a:cubicBezTo>
                    <a:cubicBezTo>
                      <a:pt x="41837" y="112808"/>
                      <a:pt x="13262" y="48249"/>
                      <a:pt x="6383" y="46662"/>
                    </a:cubicBezTo>
                    <a:cubicBezTo>
                      <a:pt x="-496" y="45075"/>
                      <a:pt x="7441" y="114395"/>
                      <a:pt x="6383" y="106987"/>
                    </a:cubicBezTo>
                    <a:cubicBezTo>
                      <a:pt x="5325" y="99579"/>
                      <a:pt x="-496" y="12795"/>
                      <a:pt x="33" y="2212"/>
                    </a:cubicBezTo>
                    <a:cubicBezTo>
                      <a:pt x="562" y="-8371"/>
                      <a:pt x="-496" y="21262"/>
                      <a:pt x="9558" y="43487"/>
                    </a:cubicBezTo>
                    <a:cubicBezTo>
                      <a:pt x="19612" y="65712"/>
                      <a:pt x="51891" y="126566"/>
                      <a:pt x="60358" y="135562"/>
                    </a:cubicBezTo>
                    <a:cubicBezTo>
                      <a:pt x="68825" y="144558"/>
                      <a:pt x="56125" y="114924"/>
                      <a:pt x="60358" y="97462"/>
                    </a:cubicBezTo>
                    <a:cubicBezTo>
                      <a:pt x="64591" y="80000"/>
                      <a:pt x="115391" y="19145"/>
                      <a:pt x="117508" y="117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 1251">
                <a:extLst>
                  <a:ext uri="{FF2B5EF4-FFF2-40B4-BE49-F238E27FC236}">
                    <a16:creationId xmlns:a16="http://schemas.microsoft.com/office/drawing/2014/main" id="{23E46522-76BE-48C1-3045-0EFF83F56519}"/>
                  </a:ext>
                </a:extLst>
              </p:cNvPr>
              <p:cNvSpPr/>
              <p:nvPr/>
            </p:nvSpPr>
            <p:spPr>
              <a:xfrm>
                <a:off x="6327560" y="3279752"/>
                <a:ext cx="422508" cy="114377"/>
              </a:xfrm>
              <a:custGeom>
                <a:avLst/>
                <a:gdLst>
                  <a:gd name="connsiteX0" fmla="*/ 422490 w 422508"/>
                  <a:gd name="connsiteY0" fmla="*/ 114323 h 114377"/>
                  <a:gd name="connsiteX1" fmla="*/ 320890 w 422508"/>
                  <a:gd name="connsiteY1" fmla="*/ 41298 h 114377"/>
                  <a:gd name="connsiteX2" fmla="*/ 181190 w 422508"/>
                  <a:gd name="connsiteY2" fmla="*/ 25423 h 114377"/>
                  <a:gd name="connsiteX3" fmla="*/ 349465 w 422508"/>
                  <a:gd name="connsiteY3" fmla="*/ 28598 h 114377"/>
                  <a:gd name="connsiteX4" fmla="*/ 117690 w 422508"/>
                  <a:gd name="connsiteY4" fmla="*/ 12723 h 114377"/>
                  <a:gd name="connsiteX5" fmla="*/ 215 w 422508"/>
                  <a:gd name="connsiteY5" fmla="*/ 23 h 114377"/>
                  <a:gd name="connsiteX6" fmla="*/ 95465 w 422508"/>
                  <a:gd name="connsiteY6" fmla="*/ 15898 h 114377"/>
                  <a:gd name="connsiteX7" fmla="*/ 327240 w 422508"/>
                  <a:gd name="connsiteY7" fmla="*/ 28598 h 114377"/>
                  <a:gd name="connsiteX8" fmla="*/ 422490 w 422508"/>
                  <a:gd name="connsiteY8" fmla="*/ 114323 h 11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508" h="114377">
                    <a:moveTo>
                      <a:pt x="422490" y="114323"/>
                    </a:moveTo>
                    <a:cubicBezTo>
                      <a:pt x="421432" y="116440"/>
                      <a:pt x="361107" y="56115"/>
                      <a:pt x="320890" y="41298"/>
                    </a:cubicBezTo>
                    <a:cubicBezTo>
                      <a:pt x="280673" y="26481"/>
                      <a:pt x="176428" y="27540"/>
                      <a:pt x="181190" y="25423"/>
                    </a:cubicBezTo>
                    <a:cubicBezTo>
                      <a:pt x="185952" y="23306"/>
                      <a:pt x="360048" y="30715"/>
                      <a:pt x="349465" y="28598"/>
                    </a:cubicBezTo>
                    <a:cubicBezTo>
                      <a:pt x="338882" y="26481"/>
                      <a:pt x="175898" y="17485"/>
                      <a:pt x="117690" y="12723"/>
                    </a:cubicBezTo>
                    <a:cubicBezTo>
                      <a:pt x="59482" y="7961"/>
                      <a:pt x="3919" y="-506"/>
                      <a:pt x="215" y="23"/>
                    </a:cubicBezTo>
                    <a:cubicBezTo>
                      <a:pt x="-3489" y="552"/>
                      <a:pt x="40961" y="11136"/>
                      <a:pt x="95465" y="15898"/>
                    </a:cubicBezTo>
                    <a:cubicBezTo>
                      <a:pt x="149969" y="20660"/>
                      <a:pt x="275382" y="10606"/>
                      <a:pt x="327240" y="28598"/>
                    </a:cubicBezTo>
                    <a:cubicBezTo>
                      <a:pt x="379098" y="46590"/>
                      <a:pt x="423548" y="112206"/>
                      <a:pt x="422490" y="1143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 1252">
                <a:extLst>
                  <a:ext uri="{FF2B5EF4-FFF2-40B4-BE49-F238E27FC236}">
                    <a16:creationId xmlns:a16="http://schemas.microsoft.com/office/drawing/2014/main" id="{8C1CEAAD-C45C-BD82-B398-C1578884B847}"/>
                  </a:ext>
                </a:extLst>
              </p:cNvPr>
              <p:cNvSpPr/>
              <p:nvPr/>
            </p:nvSpPr>
            <p:spPr>
              <a:xfrm>
                <a:off x="6115510" y="3292475"/>
                <a:ext cx="368605" cy="44459"/>
              </a:xfrm>
              <a:custGeom>
                <a:avLst/>
                <a:gdLst>
                  <a:gd name="connsiteX0" fmla="*/ 2715 w 368605"/>
                  <a:gd name="connsiteY0" fmla="*/ 44450 h 44459"/>
                  <a:gd name="connsiteX1" fmla="*/ 120190 w 368605"/>
                  <a:gd name="connsiteY1" fmla="*/ 15875 h 44459"/>
                  <a:gd name="connsiteX2" fmla="*/ 247190 w 368605"/>
                  <a:gd name="connsiteY2" fmla="*/ 6350 h 44459"/>
                  <a:gd name="connsiteX3" fmla="*/ 183690 w 368605"/>
                  <a:gd name="connsiteY3" fmla="*/ 0 h 44459"/>
                  <a:gd name="connsiteX4" fmla="*/ 367840 w 368605"/>
                  <a:gd name="connsiteY4" fmla="*/ 6350 h 44459"/>
                  <a:gd name="connsiteX5" fmla="*/ 240840 w 368605"/>
                  <a:gd name="connsiteY5" fmla="*/ 12700 h 44459"/>
                  <a:gd name="connsiteX6" fmla="*/ 2715 w 368605"/>
                  <a:gd name="connsiteY6" fmla="*/ 44450 h 4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605" h="44459">
                    <a:moveTo>
                      <a:pt x="2715" y="44450"/>
                    </a:moveTo>
                    <a:cubicBezTo>
                      <a:pt x="-17393" y="44979"/>
                      <a:pt x="79444" y="22225"/>
                      <a:pt x="120190" y="15875"/>
                    </a:cubicBezTo>
                    <a:cubicBezTo>
                      <a:pt x="160936" y="9525"/>
                      <a:pt x="236607" y="8996"/>
                      <a:pt x="247190" y="6350"/>
                    </a:cubicBezTo>
                    <a:cubicBezTo>
                      <a:pt x="257773" y="3704"/>
                      <a:pt x="163582" y="0"/>
                      <a:pt x="183690" y="0"/>
                    </a:cubicBezTo>
                    <a:cubicBezTo>
                      <a:pt x="203798" y="0"/>
                      <a:pt x="358315" y="4233"/>
                      <a:pt x="367840" y="6350"/>
                    </a:cubicBezTo>
                    <a:cubicBezTo>
                      <a:pt x="377365" y="8467"/>
                      <a:pt x="295873" y="7937"/>
                      <a:pt x="240840" y="12700"/>
                    </a:cubicBezTo>
                    <a:cubicBezTo>
                      <a:pt x="185807" y="17463"/>
                      <a:pt x="22823" y="43921"/>
                      <a:pt x="2715" y="444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 1253">
                <a:extLst>
                  <a:ext uri="{FF2B5EF4-FFF2-40B4-BE49-F238E27FC236}">
                    <a16:creationId xmlns:a16="http://schemas.microsoft.com/office/drawing/2014/main" id="{43DB3FBF-2C11-A3F4-89B1-F6265AD9B6C6}"/>
                  </a:ext>
                </a:extLst>
              </p:cNvPr>
              <p:cNvSpPr/>
              <p:nvPr/>
            </p:nvSpPr>
            <p:spPr>
              <a:xfrm>
                <a:off x="5876888" y="3390664"/>
                <a:ext cx="612135" cy="165344"/>
              </a:xfrm>
              <a:custGeom>
                <a:avLst/>
                <a:gdLst>
                  <a:gd name="connsiteX0" fmla="*/ 37 w 612135"/>
                  <a:gd name="connsiteY0" fmla="*/ 165336 h 165344"/>
                  <a:gd name="connsiteX1" fmla="*/ 254037 w 612135"/>
                  <a:gd name="connsiteY1" fmla="*/ 51036 h 165344"/>
                  <a:gd name="connsiteX2" fmla="*/ 428662 w 612135"/>
                  <a:gd name="connsiteY2" fmla="*/ 35161 h 165344"/>
                  <a:gd name="connsiteX3" fmla="*/ 365162 w 612135"/>
                  <a:gd name="connsiteY3" fmla="*/ 236 h 165344"/>
                  <a:gd name="connsiteX4" fmla="*/ 609637 w 612135"/>
                  <a:gd name="connsiteY4" fmla="*/ 54211 h 165344"/>
                  <a:gd name="connsiteX5" fmla="*/ 498512 w 612135"/>
                  <a:gd name="connsiteY5" fmla="*/ 31986 h 165344"/>
                  <a:gd name="connsiteX6" fmla="*/ 339762 w 612135"/>
                  <a:gd name="connsiteY6" fmla="*/ 236 h 165344"/>
                  <a:gd name="connsiteX7" fmla="*/ 393737 w 612135"/>
                  <a:gd name="connsiteY7" fmla="*/ 31986 h 165344"/>
                  <a:gd name="connsiteX8" fmla="*/ 285787 w 612135"/>
                  <a:gd name="connsiteY8" fmla="*/ 54211 h 165344"/>
                  <a:gd name="connsiteX9" fmla="*/ 234987 w 612135"/>
                  <a:gd name="connsiteY9" fmla="*/ 57386 h 165344"/>
                  <a:gd name="connsiteX10" fmla="*/ 37 w 612135"/>
                  <a:gd name="connsiteY10" fmla="*/ 165336 h 16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2135" h="165344">
                    <a:moveTo>
                      <a:pt x="37" y="165336"/>
                    </a:moveTo>
                    <a:cubicBezTo>
                      <a:pt x="3212" y="164278"/>
                      <a:pt x="182600" y="72732"/>
                      <a:pt x="254037" y="51036"/>
                    </a:cubicBezTo>
                    <a:cubicBezTo>
                      <a:pt x="325474" y="29340"/>
                      <a:pt x="410141" y="43628"/>
                      <a:pt x="428662" y="35161"/>
                    </a:cubicBezTo>
                    <a:cubicBezTo>
                      <a:pt x="447183" y="26694"/>
                      <a:pt x="334999" y="-2939"/>
                      <a:pt x="365162" y="236"/>
                    </a:cubicBezTo>
                    <a:cubicBezTo>
                      <a:pt x="395325" y="3411"/>
                      <a:pt x="587412" y="48919"/>
                      <a:pt x="609637" y="54211"/>
                    </a:cubicBezTo>
                    <a:cubicBezTo>
                      <a:pt x="631862" y="59503"/>
                      <a:pt x="498512" y="31986"/>
                      <a:pt x="498512" y="31986"/>
                    </a:cubicBezTo>
                    <a:cubicBezTo>
                      <a:pt x="453533" y="22990"/>
                      <a:pt x="357224" y="236"/>
                      <a:pt x="339762" y="236"/>
                    </a:cubicBezTo>
                    <a:cubicBezTo>
                      <a:pt x="322300" y="236"/>
                      <a:pt x="402733" y="22990"/>
                      <a:pt x="393737" y="31986"/>
                    </a:cubicBezTo>
                    <a:cubicBezTo>
                      <a:pt x="384741" y="40982"/>
                      <a:pt x="312245" y="49978"/>
                      <a:pt x="285787" y="54211"/>
                    </a:cubicBezTo>
                    <a:cubicBezTo>
                      <a:pt x="259329" y="58444"/>
                      <a:pt x="275204" y="41511"/>
                      <a:pt x="234987" y="57386"/>
                    </a:cubicBezTo>
                    <a:cubicBezTo>
                      <a:pt x="194770" y="73261"/>
                      <a:pt x="-3138" y="166394"/>
                      <a:pt x="37" y="1653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 1254">
                <a:extLst>
                  <a:ext uri="{FF2B5EF4-FFF2-40B4-BE49-F238E27FC236}">
                    <a16:creationId xmlns:a16="http://schemas.microsoft.com/office/drawing/2014/main" id="{76685263-E224-2BCD-41B4-C97DB819FCE2}"/>
                  </a:ext>
                </a:extLst>
              </p:cNvPr>
              <p:cNvSpPr/>
              <p:nvPr/>
            </p:nvSpPr>
            <p:spPr>
              <a:xfrm>
                <a:off x="6394450" y="3365219"/>
                <a:ext cx="407764" cy="94587"/>
              </a:xfrm>
              <a:custGeom>
                <a:avLst/>
                <a:gdLst>
                  <a:gd name="connsiteX0" fmla="*/ 0 w 407764"/>
                  <a:gd name="connsiteY0" fmla="*/ 22506 h 94587"/>
                  <a:gd name="connsiteX1" fmla="*/ 209550 w 407764"/>
                  <a:gd name="connsiteY1" fmla="*/ 82831 h 94587"/>
                  <a:gd name="connsiteX2" fmla="*/ 146050 w 407764"/>
                  <a:gd name="connsiteY2" fmla="*/ 54256 h 94587"/>
                  <a:gd name="connsiteX3" fmla="*/ 139700 w 407764"/>
                  <a:gd name="connsiteY3" fmla="*/ 51081 h 94587"/>
                  <a:gd name="connsiteX4" fmla="*/ 241300 w 407764"/>
                  <a:gd name="connsiteY4" fmla="*/ 66956 h 94587"/>
                  <a:gd name="connsiteX5" fmla="*/ 276225 w 407764"/>
                  <a:gd name="connsiteY5" fmla="*/ 63781 h 94587"/>
                  <a:gd name="connsiteX6" fmla="*/ 168275 w 407764"/>
                  <a:gd name="connsiteY6" fmla="*/ 281 h 94587"/>
                  <a:gd name="connsiteX7" fmla="*/ 403225 w 407764"/>
                  <a:gd name="connsiteY7" fmla="*/ 92356 h 94587"/>
                  <a:gd name="connsiteX8" fmla="*/ 314325 w 407764"/>
                  <a:gd name="connsiteY8" fmla="*/ 66956 h 94587"/>
                  <a:gd name="connsiteX9" fmla="*/ 203200 w 407764"/>
                  <a:gd name="connsiteY9" fmla="*/ 76481 h 94587"/>
                  <a:gd name="connsiteX10" fmla="*/ 146050 w 407764"/>
                  <a:gd name="connsiteY10" fmla="*/ 66956 h 94587"/>
                  <a:gd name="connsiteX11" fmla="*/ 0 w 407764"/>
                  <a:gd name="connsiteY11" fmla="*/ 22506 h 9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7764" h="94587">
                    <a:moveTo>
                      <a:pt x="0" y="22506"/>
                    </a:moveTo>
                    <a:cubicBezTo>
                      <a:pt x="10583" y="25152"/>
                      <a:pt x="185208" y="77539"/>
                      <a:pt x="209550" y="82831"/>
                    </a:cubicBezTo>
                    <a:cubicBezTo>
                      <a:pt x="233892" y="88123"/>
                      <a:pt x="157692" y="59548"/>
                      <a:pt x="146050" y="54256"/>
                    </a:cubicBezTo>
                    <a:cubicBezTo>
                      <a:pt x="134408" y="48964"/>
                      <a:pt x="123825" y="48964"/>
                      <a:pt x="139700" y="51081"/>
                    </a:cubicBezTo>
                    <a:cubicBezTo>
                      <a:pt x="155575" y="53198"/>
                      <a:pt x="218546" y="64839"/>
                      <a:pt x="241300" y="66956"/>
                    </a:cubicBezTo>
                    <a:cubicBezTo>
                      <a:pt x="264054" y="69073"/>
                      <a:pt x="288396" y="74894"/>
                      <a:pt x="276225" y="63781"/>
                    </a:cubicBezTo>
                    <a:cubicBezTo>
                      <a:pt x="264054" y="52668"/>
                      <a:pt x="147108" y="-4481"/>
                      <a:pt x="168275" y="281"/>
                    </a:cubicBezTo>
                    <a:cubicBezTo>
                      <a:pt x="189442" y="5043"/>
                      <a:pt x="378883" y="81244"/>
                      <a:pt x="403225" y="92356"/>
                    </a:cubicBezTo>
                    <a:cubicBezTo>
                      <a:pt x="427567" y="103468"/>
                      <a:pt x="347663" y="69602"/>
                      <a:pt x="314325" y="66956"/>
                    </a:cubicBezTo>
                    <a:cubicBezTo>
                      <a:pt x="280988" y="64310"/>
                      <a:pt x="231246" y="76481"/>
                      <a:pt x="203200" y="76481"/>
                    </a:cubicBezTo>
                    <a:cubicBezTo>
                      <a:pt x="175154" y="76481"/>
                      <a:pt x="176742" y="76481"/>
                      <a:pt x="146050" y="66956"/>
                    </a:cubicBezTo>
                    <a:lnTo>
                      <a:pt x="0" y="2250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 1255">
                <a:extLst>
                  <a:ext uri="{FF2B5EF4-FFF2-40B4-BE49-F238E27FC236}">
                    <a16:creationId xmlns:a16="http://schemas.microsoft.com/office/drawing/2014/main" id="{4F657E0F-3FF8-C3D1-67EE-47A8BD2E3823}"/>
                  </a:ext>
                </a:extLst>
              </p:cNvPr>
              <p:cNvSpPr/>
              <p:nvPr/>
            </p:nvSpPr>
            <p:spPr>
              <a:xfrm>
                <a:off x="7019363" y="3619478"/>
                <a:ext cx="74573" cy="373052"/>
              </a:xfrm>
              <a:custGeom>
                <a:avLst/>
                <a:gdLst>
                  <a:gd name="connsiteX0" fmla="*/ 54537 w 74573"/>
                  <a:gd name="connsiteY0" fmla="*/ 22 h 373052"/>
                  <a:gd name="connsiteX1" fmla="*/ 54537 w 74573"/>
                  <a:gd name="connsiteY1" fmla="*/ 200047 h 373052"/>
                  <a:gd name="connsiteX2" fmla="*/ 562 w 74573"/>
                  <a:gd name="connsiteY2" fmla="*/ 371497 h 373052"/>
                  <a:gd name="connsiteX3" fmla="*/ 29137 w 74573"/>
                  <a:gd name="connsiteY3" fmla="*/ 279422 h 373052"/>
                  <a:gd name="connsiteX4" fmla="*/ 73587 w 74573"/>
                  <a:gd name="connsiteY4" fmla="*/ 187347 h 373052"/>
                  <a:gd name="connsiteX5" fmla="*/ 54537 w 74573"/>
                  <a:gd name="connsiteY5" fmla="*/ 22 h 37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573" h="373052">
                    <a:moveTo>
                      <a:pt x="54537" y="22"/>
                    </a:moveTo>
                    <a:cubicBezTo>
                      <a:pt x="51362" y="2139"/>
                      <a:pt x="63533" y="138135"/>
                      <a:pt x="54537" y="200047"/>
                    </a:cubicBezTo>
                    <a:cubicBezTo>
                      <a:pt x="45541" y="261959"/>
                      <a:pt x="4795" y="358268"/>
                      <a:pt x="562" y="371497"/>
                    </a:cubicBezTo>
                    <a:cubicBezTo>
                      <a:pt x="-3671" y="384726"/>
                      <a:pt x="16966" y="310114"/>
                      <a:pt x="29137" y="279422"/>
                    </a:cubicBezTo>
                    <a:cubicBezTo>
                      <a:pt x="41308" y="248730"/>
                      <a:pt x="67766" y="230210"/>
                      <a:pt x="73587" y="187347"/>
                    </a:cubicBezTo>
                    <a:cubicBezTo>
                      <a:pt x="79408" y="144485"/>
                      <a:pt x="57712" y="-2095"/>
                      <a:pt x="54537" y="2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 1256">
                <a:extLst>
                  <a:ext uri="{FF2B5EF4-FFF2-40B4-BE49-F238E27FC236}">
                    <a16:creationId xmlns:a16="http://schemas.microsoft.com/office/drawing/2014/main" id="{DBD6C635-7434-FC50-CA2A-7FE2C2FC179C}"/>
                  </a:ext>
                </a:extLst>
              </p:cNvPr>
              <p:cNvSpPr/>
              <p:nvPr/>
            </p:nvSpPr>
            <p:spPr>
              <a:xfrm>
                <a:off x="7177226" y="3867136"/>
                <a:ext cx="58857" cy="384324"/>
              </a:xfrm>
              <a:custGeom>
                <a:avLst/>
                <a:gdLst>
                  <a:gd name="connsiteX0" fmla="*/ 33199 w 58857"/>
                  <a:gd name="connsiteY0" fmla="*/ 14 h 384324"/>
                  <a:gd name="connsiteX1" fmla="*/ 7799 w 58857"/>
                  <a:gd name="connsiteY1" fmla="*/ 168289 h 384324"/>
                  <a:gd name="connsiteX2" fmla="*/ 58599 w 58857"/>
                  <a:gd name="connsiteY2" fmla="*/ 377839 h 384324"/>
                  <a:gd name="connsiteX3" fmla="*/ 26849 w 58857"/>
                  <a:gd name="connsiteY3" fmla="*/ 320689 h 384324"/>
                  <a:gd name="connsiteX4" fmla="*/ 10974 w 58857"/>
                  <a:gd name="connsiteY4" fmla="*/ 215914 h 384324"/>
                  <a:gd name="connsiteX5" fmla="*/ 1449 w 58857"/>
                  <a:gd name="connsiteY5" fmla="*/ 158764 h 384324"/>
                  <a:gd name="connsiteX6" fmla="*/ 33199 w 58857"/>
                  <a:gd name="connsiteY6" fmla="*/ 14 h 384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857" h="384324">
                    <a:moveTo>
                      <a:pt x="33199" y="14"/>
                    </a:moveTo>
                    <a:cubicBezTo>
                      <a:pt x="34257" y="1602"/>
                      <a:pt x="3566" y="105318"/>
                      <a:pt x="7799" y="168289"/>
                    </a:cubicBezTo>
                    <a:cubicBezTo>
                      <a:pt x="12032" y="231260"/>
                      <a:pt x="55424" y="352439"/>
                      <a:pt x="58599" y="377839"/>
                    </a:cubicBezTo>
                    <a:cubicBezTo>
                      <a:pt x="61774" y="403239"/>
                      <a:pt x="34786" y="347676"/>
                      <a:pt x="26849" y="320689"/>
                    </a:cubicBezTo>
                    <a:cubicBezTo>
                      <a:pt x="18912" y="293702"/>
                      <a:pt x="15207" y="242902"/>
                      <a:pt x="10974" y="215914"/>
                    </a:cubicBezTo>
                    <a:cubicBezTo>
                      <a:pt x="6741" y="188927"/>
                      <a:pt x="-3843" y="189985"/>
                      <a:pt x="1449" y="158764"/>
                    </a:cubicBezTo>
                    <a:cubicBezTo>
                      <a:pt x="6741" y="127543"/>
                      <a:pt x="32141" y="-1574"/>
                      <a:pt x="33199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 1257">
                <a:extLst>
                  <a:ext uri="{FF2B5EF4-FFF2-40B4-BE49-F238E27FC236}">
                    <a16:creationId xmlns:a16="http://schemas.microsoft.com/office/drawing/2014/main" id="{3A11108B-1722-4739-7100-6E86EFCFA06D}"/>
                  </a:ext>
                </a:extLst>
              </p:cNvPr>
              <p:cNvSpPr/>
              <p:nvPr/>
            </p:nvSpPr>
            <p:spPr>
              <a:xfrm>
                <a:off x="6924412" y="4286024"/>
                <a:ext cx="41579" cy="261839"/>
              </a:xfrm>
              <a:custGeom>
                <a:avLst/>
                <a:gdLst>
                  <a:gd name="connsiteX0" fmla="*/ 25663 w 41579"/>
                  <a:gd name="connsiteY0" fmla="*/ 226 h 261839"/>
                  <a:gd name="connsiteX1" fmla="*/ 9788 w 41579"/>
                  <a:gd name="connsiteY1" fmla="*/ 168501 h 261839"/>
                  <a:gd name="connsiteX2" fmla="*/ 41538 w 41579"/>
                  <a:gd name="connsiteY2" fmla="*/ 260576 h 261839"/>
                  <a:gd name="connsiteX3" fmla="*/ 16138 w 41579"/>
                  <a:gd name="connsiteY3" fmla="*/ 216126 h 261839"/>
                  <a:gd name="connsiteX4" fmla="*/ 263 w 41579"/>
                  <a:gd name="connsiteY4" fmla="*/ 133576 h 261839"/>
                  <a:gd name="connsiteX5" fmla="*/ 25663 w 41579"/>
                  <a:gd name="connsiteY5" fmla="*/ 226 h 26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79" h="261839">
                    <a:moveTo>
                      <a:pt x="25663" y="226"/>
                    </a:moveTo>
                    <a:cubicBezTo>
                      <a:pt x="27251" y="6047"/>
                      <a:pt x="7142" y="125109"/>
                      <a:pt x="9788" y="168501"/>
                    </a:cubicBezTo>
                    <a:cubicBezTo>
                      <a:pt x="12434" y="211893"/>
                      <a:pt x="40480" y="252639"/>
                      <a:pt x="41538" y="260576"/>
                    </a:cubicBezTo>
                    <a:cubicBezTo>
                      <a:pt x="42596" y="268513"/>
                      <a:pt x="23017" y="237292"/>
                      <a:pt x="16138" y="216126"/>
                    </a:cubicBezTo>
                    <a:cubicBezTo>
                      <a:pt x="9259" y="194960"/>
                      <a:pt x="-1854" y="164797"/>
                      <a:pt x="263" y="133576"/>
                    </a:cubicBezTo>
                    <a:cubicBezTo>
                      <a:pt x="2380" y="102355"/>
                      <a:pt x="24075" y="-5595"/>
                      <a:pt x="25663" y="2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 1258">
                <a:extLst>
                  <a:ext uri="{FF2B5EF4-FFF2-40B4-BE49-F238E27FC236}">
                    <a16:creationId xmlns:a16="http://schemas.microsoft.com/office/drawing/2014/main" id="{2AD0D956-1AF8-97B0-5967-6A1D1F9B14CD}"/>
                  </a:ext>
                </a:extLst>
              </p:cNvPr>
              <p:cNvSpPr/>
              <p:nvPr/>
            </p:nvSpPr>
            <p:spPr>
              <a:xfrm>
                <a:off x="7210364" y="4330672"/>
                <a:ext cx="66736" cy="231897"/>
              </a:xfrm>
              <a:custGeom>
                <a:avLst/>
                <a:gdLst>
                  <a:gd name="connsiteX0" fmla="*/ 61 w 66736"/>
                  <a:gd name="connsiteY0" fmla="*/ 28 h 231897"/>
                  <a:gd name="connsiteX1" fmla="*/ 66736 w 66736"/>
                  <a:gd name="connsiteY1" fmla="*/ 152428 h 231897"/>
                  <a:gd name="connsiteX2" fmla="*/ 61 w 66736"/>
                  <a:gd name="connsiteY2" fmla="*/ 231803 h 231897"/>
                  <a:gd name="connsiteX3" fmla="*/ 54036 w 66736"/>
                  <a:gd name="connsiteY3" fmla="*/ 165128 h 231897"/>
                  <a:gd name="connsiteX4" fmla="*/ 61 w 66736"/>
                  <a:gd name="connsiteY4" fmla="*/ 28 h 23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36" h="231897">
                    <a:moveTo>
                      <a:pt x="61" y="28"/>
                    </a:moveTo>
                    <a:cubicBezTo>
                      <a:pt x="2178" y="-2089"/>
                      <a:pt x="66736" y="113799"/>
                      <a:pt x="66736" y="152428"/>
                    </a:cubicBezTo>
                    <a:cubicBezTo>
                      <a:pt x="66736" y="191057"/>
                      <a:pt x="2178" y="229686"/>
                      <a:pt x="61" y="231803"/>
                    </a:cubicBezTo>
                    <a:cubicBezTo>
                      <a:pt x="-2056" y="233920"/>
                      <a:pt x="51390" y="200053"/>
                      <a:pt x="54036" y="165128"/>
                    </a:cubicBezTo>
                    <a:cubicBezTo>
                      <a:pt x="56682" y="130203"/>
                      <a:pt x="-2056" y="2145"/>
                      <a:pt x="61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 1259">
                <a:extLst>
                  <a:ext uri="{FF2B5EF4-FFF2-40B4-BE49-F238E27FC236}">
                    <a16:creationId xmlns:a16="http://schemas.microsoft.com/office/drawing/2014/main" id="{9FDAA440-3A78-1F40-B46B-7B52FFA3AE2E}"/>
                  </a:ext>
                </a:extLst>
              </p:cNvPr>
              <p:cNvSpPr/>
              <p:nvPr/>
            </p:nvSpPr>
            <p:spPr>
              <a:xfrm>
                <a:off x="7023066" y="4073071"/>
                <a:ext cx="57761" cy="496557"/>
              </a:xfrm>
              <a:custGeom>
                <a:avLst/>
                <a:gdLst>
                  <a:gd name="connsiteX0" fmla="*/ 54009 w 57761"/>
                  <a:gd name="connsiteY0" fmla="*/ 454 h 496557"/>
                  <a:gd name="connsiteX1" fmla="*/ 25434 w 57761"/>
                  <a:gd name="connsiteY1" fmla="*/ 244929 h 496557"/>
                  <a:gd name="connsiteX2" fmla="*/ 6384 w 57761"/>
                  <a:gd name="connsiteY2" fmla="*/ 343354 h 496557"/>
                  <a:gd name="connsiteX3" fmla="*/ 57184 w 57761"/>
                  <a:gd name="connsiteY3" fmla="*/ 495754 h 496557"/>
                  <a:gd name="connsiteX4" fmla="*/ 31784 w 57761"/>
                  <a:gd name="connsiteY4" fmla="*/ 400504 h 496557"/>
                  <a:gd name="connsiteX5" fmla="*/ 34 w 57761"/>
                  <a:gd name="connsiteY5" fmla="*/ 333829 h 496557"/>
                  <a:gd name="connsiteX6" fmla="*/ 38134 w 57761"/>
                  <a:gd name="connsiteY6" fmla="*/ 187779 h 496557"/>
                  <a:gd name="connsiteX7" fmla="*/ 54009 w 57761"/>
                  <a:gd name="connsiteY7" fmla="*/ 454 h 49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61" h="496557">
                    <a:moveTo>
                      <a:pt x="54009" y="454"/>
                    </a:moveTo>
                    <a:cubicBezTo>
                      <a:pt x="51892" y="9979"/>
                      <a:pt x="33371" y="187779"/>
                      <a:pt x="25434" y="244929"/>
                    </a:cubicBezTo>
                    <a:cubicBezTo>
                      <a:pt x="17497" y="302079"/>
                      <a:pt x="1092" y="301550"/>
                      <a:pt x="6384" y="343354"/>
                    </a:cubicBezTo>
                    <a:cubicBezTo>
                      <a:pt x="11676" y="385158"/>
                      <a:pt x="52951" y="486229"/>
                      <a:pt x="57184" y="495754"/>
                    </a:cubicBezTo>
                    <a:cubicBezTo>
                      <a:pt x="61417" y="505279"/>
                      <a:pt x="41309" y="427491"/>
                      <a:pt x="31784" y="400504"/>
                    </a:cubicBezTo>
                    <a:cubicBezTo>
                      <a:pt x="22259" y="373517"/>
                      <a:pt x="-1024" y="369283"/>
                      <a:pt x="34" y="333829"/>
                    </a:cubicBezTo>
                    <a:cubicBezTo>
                      <a:pt x="1092" y="298375"/>
                      <a:pt x="30197" y="241754"/>
                      <a:pt x="38134" y="187779"/>
                    </a:cubicBezTo>
                    <a:cubicBezTo>
                      <a:pt x="46071" y="133804"/>
                      <a:pt x="56126" y="-9071"/>
                      <a:pt x="54009" y="4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 1260">
                <a:extLst>
                  <a:ext uri="{FF2B5EF4-FFF2-40B4-BE49-F238E27FC236}">
                    <a16:creationId xmlns:a16="http://schemas.microsoft.com/office/drawing/2014/main" id="{E6B75123-B584-7B77-1267-77851A7266CD}"/>
                  </a:ext>
                </a:extLst>
              </p:cNvPr>
              <p:cNvSpPr/>
              <p:nvPr/>
            </p:nvSpPr>
            <p:spPr>
              <a:xfrm>
                <a:off x="6844427" y="4540173"/>
                <a:ext cx="67631" cy="123992"/>
              </a:xfrm>
              <a:custGeom>
                <a:avLst/>
                <a:gdLst>
                  <a:gd name="connsiteX0" fmla="*/ 67548 w 67631"/>
                  <a:gd name="connsiteY0" fmla="*/ 77 h 123992"/>
                  <a:gd name="connsiteX1" fmla="*/ 19923 w 67631"/>
                  <a:gd name="connsiteY1" fmla="*/ 60402 h 123992"/>
                  <a:gd name="connsiteX2" fmla="*/ 873 w 67631"/>
                  <a:gd name="connsiteY2" fmla="*/ 123902 h 123992"/>
                  <a:gd name="connsiteX3" fmla="*/ 7223 w 67631"/>
                  <a:gd name="connsiteY3" fmla="*/ 73102 h 123992"/>
                  <a:gd name="connsiteX4" fmla="*/ 67548 w 67631"/>
                  <a:gd name="connsiteY4" fmla="*/ 77 h 12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31" h="123992">
                    <a:moveTo>
                      <a:pt x="67548" y="77"/>
                    </a:moveTo>
                    <a:cubicBezTo>
                      <a:pt x="69665" y="-2040"/>
                      <a:pt x="31035" y="39765"/>
                      <a:pt x="19923" y="60402"/>
                    </a:cubicBezTo>
                    <a:cubicBezTo>
                      <a:pt x="8811" y="81039"/>
                      <a:pt x="2990" y="121785"/>
                      <a:pt x="873" y="123902"/>
                    </a:cubicBezTo>
                    <a:cubicBezTo>
                      <a:pt x="-1244" y="126019"/>
                      <a:pt x="344" y="90564"/>
                      <a:pt x="7223" y="73102"/>
                    </a:cubicBezTo>
                    <a:cubicBezTo>
                      <a:pt x="14102" y="55640"/>
                      <a:pt x="65431" y="2194"/>
                      <a:pt x="67548" y="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 1261">
                <a:extLst>
                  <a:ext uri="{FF2B5EF4-FFF2-40B4-BE49-F238E27FC236}">
                    <a16:creationId xmlns:a16="http://schemas.microsoft.com/office/drawing/2014/main" id="{EBF9ABF2-E8E0-1F81-3D5C-E3F69D546271}"/>
                  </a:ext>
                </a:extLst>
              </p:cNvPr>
              <p:cNvSpPr/>
              <p:nvPr/>
            </p:nvSpPr>
            <p:spPr>
              <a:xfrm>
                <a:off x="6777761" y="4504502"/>
                <a:ext cx="99789" cy="331466"/>
              </a:xfrm>
              <a:custGeom>
                <a:avLst/>
                <a:gdLst>
                  <a:gd name="connsiteX0" fmla="*/ 99289 w 99789"/>
                  <a:gd name="connsiteY0" fmla="*/ 823 h 331466"/>
                  <a:gd name="connsiteX1" fmla="*/ 51664 w 99789"/>
                  <a:gd name="connsiteY1" fmla="*/ 92898 h 331466"/>
                  <a:gd name="connsiteX2" fmla="*/ 10389 w 99789"/>
                  <a:gd name="connsiteY2" fmla="*/ 156398 h 331466"/>
                  <a:gd name="connsiteX3" fmla="*/ 7214 w 99789"/>
                  <a:gd name="connsiteY3" fmla="*/ 223073 h 331466"/>
                  <a:gd name="connsiteX4" fmla="*/ 13564 w 99789"/>
                  <a:gd name="connsiteY4" fmla="*/ 264348 h 331466"/>
                  <a:gd name="connsiteX5" fmla="*/ 45314 w 99789"/>
                  <a:gd name="connsiteY5" fmla="*/ 331023 h 331466"/>
                  <a:gd name="connsiteX6" fmla="*/ 35789 w 99789"/>
                  <a:gd name="connsiteY6" fmla="*/ 289748 h 331466"/>
                  <a:gd name="connsiteX7" fmla="*/ 864 w 99789"/>
                  <a:gd name="connsiteY7" fmla="*/ 219898 h 331466"/>
                  <a:gd name="connsiteX8" fmla="*/ 19914 w 99789"/>
                  <a:gd name="connsiteY8" fmla="*/ 150048 h 331466"/>
                  <a:gd name="connsiteX9" fmla="*/ 99289 w 99789"/>
                  <a:gd name="connsiteY9" fmla="*/ 823 h 33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789" h="331466">
                    <a:moveTo>
                      <a:pt x="99289" y="823"/>
                    </a:moveTo>
                    <a:cubicBezTo>
                      <a:pt x="104581" y="-8702"/>
                      <a:pt x="66481" y="66969"/>
                      <a:pt x="51664" y="92898"/>
                    </a:cubicBezTo>
                    <a:cubicBezTo>
                      <a:pt x="36847" y="118827"/>
                      <a:pt x="17797" y="134702"/>
                      <a:pt x="10389" y="156398"/>
                    </a:cubicBezTo>
                    <a:cubicBezTo>
                      <a:pt x="2981" y="178094"/>
                      <a:pt x="6685" y="205081"/>
                      <a:pt x="7214" y="223073"/>
                    </a:cubicBezTo>
                    <a:cubicBezTo>
                      <a:pt x="7743" y="241065"/>
                      <a:pt x="7214" y="246356"/>
                      <a:pt x="13564" y="264348"/>
                    </a:cubicBezTo>
                    <a:cubicBezTo>
                      <a:pt x="19914" y="282340"/>
                      <a:pt x="41610" y="326790"/>
                      <a:pt x="45314" y="331023"/>
                    </a:cubicBezTo>
                    <a:cubicBezTo>
                      <a:pt x="49018" y="335256"/>
                      <a:pt x="43197" y="308269"/>
                      <a:pt x="35789" y="289748"/>
                    </a:cubicBezTo>
                    <a:cubicBezTo>
                      <a:pt x="28381" y="271227"/>
                      <a:pt x="3510" y="243181"/>
                      <a:pt x="864" y="219898"/>
                    </a:cubicBezTo>
                    <a:cubicBezTo>
                      <a:pt x="-1782" y="196615"/>
                      <a:pt x="864" y="182327"/>
                      <a:pt x="19914" y="150048"/>
                    </a:cubicBezTo>
                    <a:cubicBezTo>
                      <a:pt x="38964" y="117769"/>
                      <a:pt x="93997" y="10348"/>
                      <a:pt x="99289" y="8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 1262">
                <a:extLst>
                  <a:ext uri="{FF2B5EF4-FFF2-40B4-BE49-F238E27FC236}">
                    <a16:creationId xmlns:a16="http://schemas.microsoft.com/office/drawing/2014/main" id="{E2C47E7C-F11B-0CC2-DAB5-C7800FD88C03}"/>
                  </a:ext>
                </a:extLst>
              </p:cNvPr>
              <p:cNvSpPr/>
              <p:nvPr/>
            </p:nvSpPr>
            <p:spPr>
              <a:xfrm>
                <a:off x="6975133" y="4660810"/>
                <a:ext cx="134219" cy="104982"/>
              </a:xfrm>
              <a:custGeom>
                <a:avLst/>
                <a:gdLst>
                  <a:gd name="connsiteX0" fmla="*/ 342 w 134219"/>
                  <a:gd name="connsiteY0" fmla="*/ 90 h 104982"/>
                  <a:gd name="connsiteX1" fmla="*/ 63842 w 134219"/>
                  <a:gd name="connsiteY1" fmla="*/ 50890 h 104982"/>
                  <a:gd name="connsiteX2" fmla="*/ 133692 w 134219"/>
                  <a:gd name="connsiteY2" fmla="*/ 104865 h 104982"/>
                  <a:gd name="connsiteX3" fmla="*/ 92417 w 134219"/>
                  <a:gd name="connsiteY3" fmla="*/ 63590 h 104982"/>
                  <a:gd name="connsiteX4" fmla="*/ 342 w 134219"/>
                  <a:gd name="connsiteY4" fmla="*/ 90 h 10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19" h="104982">
                    <a:moveTo>
                      <a:pt x="342" y="90"/>
                    </a:moveTo>
                    <a:cubicBezTo>
                      <a:pt x="-4420" y="-2027"/>
                      <a:pt x="41617" y="33428"/>
                      <a:pt x="63842" y="50890"/>
                    </a:cubicBezTo>
                    <a:cubicBezTo>
                      <a:pt x="86067" y="68352"/>
                      <a:pt x="128930" y="102748"/>
                      <a:pt x="133692" y="104865"/>
                    </a:cubicBezTo>
                    <a:cubicBezTo>
                      <a:pt x="138454" y="106982"/>
                      <a:pt x="109880" y="79994"/>
                      <a:pt x="92417" y="63590"/>
                    </a:cubicBezTo>
                    <a:cubicBezTo>
                      <a:pt x="74955" y="47186"/>
                      <a:pt x="5104" y="2207"/>
                      <a:pt x="342" y="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 1263">
                <a:extLst>
                  <a:ext uri="{FF2B5EF4-FFF2-40B4-BE49-F238E27FC236}">
                    <a16:creationId xmlns:a16="http://schemas.microsoft.com/office/drawing/2014/main" id="{2FF954EE-4DBF-27E0-437B-792FE06EE9C0}"/>
                  </a:ext>
                </a:extLst>
              </p:cNvPr>
              <p:cNvSpPr/>
              <p:nvPr/>
            </p:nvSpPr>
            <p:spPr>
              <a:xfrm>
                <a:off x="7131017" y="4470376"/>
                <a:ext cx="121871" cy="175214"/>
              </a:xfrm>
              <a:custGeom>
                <a:avLst/>
                <a:gdLst>
                  <a:gd name="connsiteX0" fmla="*/ 33 w 121871"/>
                  <a:gd name="connsiteY0" fmla="*/ 24 h 175214"/>
                  <a:gd name="connsiteX1" fmla="*/ 104808 w 121871"/>
                  <a:gd name="connsiteY1" fmla="*/ 104799 h 175214"/>
                  <a:gd name="connsiteX2" fmla="*/ 44483 w 121871"/>
                  <a:gd name="connsiteY2" fmla="*/ 174649 h 175214"/>
                  <a:gd name="connsiteX3" fmla="*/ 95283 w 121871"/>
                  <a:gd name="connsiteY3" fmla="*/ 136549 h 175214"/>
                  <a:gd name="connsiteX4" fmla="*/ 117508 w 121871"/>
                  <a:gd name="connsiteY4" fmla="*/ 114324 h 175214"/>
                  <a:gd name="connsiteX5" fmla="*/ 33 w 121871"/>
                  <a:gd name="connsiteY5" fmla="*/ 24 h 17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871" h="175214">
                    <a:moveTo>
                      <a:pt x="33" y="24"/>
                    </a:moveTo>
                    <a:cubicBezTo>
                      <a:pt x="-2084" y="-1564"/>
                      <a:pt x="97400" y="75695"/>
                      <a:pt x="104808" y="104799"/>
                    </a:cubicBezTo>
                    <a:cubicBezTo>
                      <a:pt x="112216" y="133903"/>
                      <a:pt x="46070" y="169357"/>
                      <a:pt x="44483" y="174649"/>
                    </a:cubicBezTo>
                    <a:cubicBezTo>
                      <a:pt x="42896" y="179941"/>
                      <a:pt x="83112" y="146603"/>
                      <a:pt x="95283" y="136549"/>
                    </a:cubicBezTo>
                    <a:cubicBezTo>
                      <a:pt x="107454" y="126495"/>
                      <a:pt x="131796" y="132316"/>
                      <a:pt x="117508" y="114324"/>
                    </a:cubicBezTo>
                    <a:cubicBezTo>
                      <a:pt x="103220" y="96332"/>
                      <a:pt x="2150" y="1612"/>
                      <a:pt x="33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 1264">
                <a:extLst>
                  <a:ext uri="{FF2B5EF4-FFF2-40B4-BE49-F238E27FC236}">
                    <a16:creationId xmlns:a16="http://schemas.microsoft.com/office/drawing/2014/main" id="{46F729AD-C029-8374-606C-2E254B4FAA86}"/>
                  </a:ext>
                </a:extLst>
              </p:cNvPr>
              <p:cNvSpPr/>
              <p:nvPr/>
            </p:nvSpPr>
            <p:spPr>
              <a:xfrm>
                <a:off x="7359647" y="4518021"/>
                <a:ext cx="122885" cy="214752"/>
              </a:xfrm>
              <a:custGeom>
                <a:avLst/>
                <a:gdLst>
                  <a:gd name="connsiteX0" fmla="*/ 3 w 122885"/>
                  <a:gd name="connsiteY0" fmla="*/ 4 h 214752"/>
                  <a:gd name="connsiteX1" fmla="*/ 73028 w 122885"/>
                  <a:gd name="connsiteY1" fmla="*/ 66679 h 214752"/>
                  <a:gd name="connsiteX2" fmla="*/ 120653 w 122885"/>
                  <a:gd name="connsiteY2" fmla="*/ 212729 h 214752"/>
                  <a:gd name="connsiteX3" fmla="*/ 111128 w 122885"/>
                  <a:gd name="connsiteY3" fmla="*/ 146054 h 214752"/>
                  <a:gd name="connsiteX4" fmla="*/ 76203 w 122885"/>
                  <a:gd name="connsiteY4" fmla="*/ 63504 h 214752"/>
                  <a:gd name="connsiteX5" fmla="*/ 3 w 122885"/>
                  <a:gd name="connsiteY5" fmla="*/ 4 h 214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885" h="214752">
                    <a:moveTo>
                      <a:pt x="3" y="4"/>
                    </a:moveTo>
                    <a:cubicBezTo>
                      <a:pt x="-526" y="533"/>
                      <a:pt x="52920" y="31225"/>
                      <a:pt x="73028" y="66679"/>
                    </a:cubicBezTo>
                    <a:cubicBezTo>
                      <a:pt x="93136" y="102133"/>
                      <a:pt x="114303" y="199500"/>
                      <a:pt x="120653" y="212729"/>
                    </a:cubicBezTo>
                    <a:cubicBezTo>
                      <a:pt x="127003" y="225958"/>
                      <a:pt x="118536" y="170925"/>
                      <a:pt x="111128" y="146054"/>
                    </a:cubicBezTo>
                    <a:cubicBezTo>
                      <a:pt x="103720" y="121183"/>
                      <a:pt x="93136" y="85200"/>
                      <a:pt x="76203" y="63504"/>
                    </a:cubicBezTo>
                    <a:cubicBezTo>
                      <a:pt x="59270" y="41808"/>
                      <a:pt x="532" y="-525"/>
                      <a:pt x="3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 1265">
                <a:extLst>
                  <a:ext uri="{FF2B5EF4-FFF2-40B4-BE49-F238E27FC236}">
                    <a16:creationId xmlns:a16="http://schemas.microsoft.com/office/drawing/2014/main" id="{C756276B-4596-E3FB-71F6-FE0DED5D2904}"/>
                  </a:ext>
                </a:extLst>
              </p:cNvPr>
              <p:cNvSpPr/>
              <p:nvPr/>
            </p:nvSpPr>
            <p:spPr>
              <a:xfrm>
                <a:off x="7127835" y="4619608"/>
                <a:ext cx="57443" cy="140455"/>
              </a:xfrm>
              <a:custGeom>
                <a:avLst/>
                <a:gdLst>
                  <a:gd name="connsiteX0" fmla="*/ 40 w 57443"/>
                  <a:gd name="connsiteY0" fmla="*/ 17 h 140455"/>
                  <a:gd name="connsiteX1" fmla="*/ 47665 w 57443"/>
                  <a:gd name="connsiteY1" fmla="*/ 69867 h 140455"/>
                  <a:gd name="connsiteX2" fmla="*/ 19090 w 57443"/>
                  <a:gd name="connsiteY2" fmla="*/ 139717 h 140455"/>
                  <a:gd name="connsiteX3" fmla="*/ 41315 w 57443"/>
                  <a:gd name="connsiteY3" fmla="*/ 104792 h 140455"/>
                  <a:gd name="connsiteX4" fmla="*/ 57190 w 57443"/>
                  <a:gd name="connsiteY4" fmla="*/ 76217 h 140455"/>
                  <a:gd name="connsiteX5" fmla="*/ 40 w 57443"/>
                  <a:gd name="connsiteY5" fmla="*/ 17 h 14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443" h="140455">
                    <a:moveTo>
                      <a:pt x="40" y="17"/>
                    </a:moveTo>
                    <a:cubicBezTo>
                      <a:pt x="-1548" y="-1041"/>
                      <a:pt x="44490" y="46584"/>
                      <a:pt x="47665" y="69867"/>
                    </a:cubicBezTo>
                    <a:cubicBezTo>
                      <a:pt x="50840" y="93150"/>
                      <a:pt x="20148" y="133896"/>
                      <a:pt x="19090" y="139717"/>
                    </a:cubicBezTo>
                    <a:cubicBezTo>
                      <a:pt x="18032" y="145538"/>
                      <a:pt x="34965" y="115375"/>
                      <a:pt x="41315" y="104792"/>
                    </a:cubicBezTo>
                    <a:cubicBezTo>
                      <a:pt x="47665" y="94209"/>
                      <a:pt x="59307" y="92092"/>
                      <a:pt x="57190" y="76217"/>
                    </a:cubicBezTo>
                    <a:cubicBezTo>
                      <a:pt x="55073" y="60342"/>
                      <a:pt x="1628" y="1075"/>
                      <a:pt x="40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 1266">
                <a:extLst>
                  <a:ext uri="{FF2B5EF4-FFF2-40B4-BE49-F238E27FC236}">
                    <a16:creationId xmlns:a16="http://schemas.microsoft.com/office/drawing/2014/main" id="{D83C06AB-558B-499F-EB23-41841E8A899D}"/>
                  </a:ext>
                </a:extLst>
              </p:cNvPr>
              <p:cNvSpPr/>
              <p:nvPr/>
            </p:nvSpPr>
            <p:spPr>
              <a:xfrm>
                <a:off x="6994015" y="3892517"/>
                <a:ext cx="130989" cy="321205"/>
              </a:xfrm>
              <a:custGeom>
                <a:avLst/>
                <a:gdLst>
                  <a:gd name="connsiteX0" fmla="*/ 130685 w 130989"/>
                  <a:gd name="connsiteY0" fmla="*/ 33 h 321205"/>
                  <a:gd name="connsiteX1" fmla="*/ 64010 w 130989"/>
                  <a:gd name="connsiteY1" fmla="*/ 133383 h 321205"/>
                  <a:gd name="connsiteX2" fmla="*/ 16385 w 130989"/>
                  <a:gd name="connsiteY2" fmla="*/ 215933 h 321205"/>
                  <a:gd name="connsiteX3" fmla="*/ 510 w 130989"/>
                  <a:gd name="connsiteY3" fmla="*/ 320708 h 321205"/>
                  <a:gd name="connsiteX4" fmla="*/ 6860 w 130989"/>
                  <a:gd name="connsiteY4" fmla="*/ 250858 h 321205"/>
                  <a:gd name="connsiteX5" fmla="*/ 35435 w 130989"/>
                  <a:gd name="connsiteY5" fmla="*/ 146083 h 321205"/>
                  <a:gd name="connsiteX6" fmla="*/ 130685 w 130989"/>
                  <a:gd name="connsiteY6" fmla="*/ 33 h 321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989" h="321205">
                    <a:moveTo>
                      <a:pt x="130685" y="33"/>
                    </a:moveTo>
                    <a:cubicBezTo>
                      <a:pt x="135447" y="-2084"/>
                      <a:pt x="83060" y="97400"/>
                      <a:pt x="64010" y="133383"/>
                    </a:cubicBezTo>
                    <a:cubicBezTo>
                      <a:pt x="44960" y="169366"/>
                      <a:pt x="26968" y="184712"/>
                      <a:pt x="16385" y="215933"/>
                    </a:cubicBezTo>
                    <a:cubicBezTo>
                      <a:pt x="5802" y="247154"/>
                      <a:pt x="2097" y="314887"/>
                      <a:pt x="510" y="320708"/>
                    </a:cubicBezTo>
                    <a:cubicBezTo>
                      <a:pt x="-1078" y="326529"/>
                      <a:pt x="1039" y="279962"/>
                      <a:pt x="6860" y="250858"/>
                    </a:cubicBezTo>
                    <a:cubicBezTo>
                      <a:pt x="12681" y="221754"/>
                      <a:pt x="13739" y="185241"/>
                      <a:pt x="35435" y="146083"/>
                    </a:cubicBezTo>
                    <a:cubicBezTo>
                      <a:pt x="57131" y="106925"/>
                      <a:pt x="125923" y="2150"/>
                      <a:pt x="130685" y="3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 1267">
                <a:extLst>
                  <a:ext uri="{FF2B5EF4-FFF2-40B4-BE49-F238E27FC236}">
                    <a16:creationId xmlns:a16="http://schemas.microsoft.com/office/drawing/2014/main" id="{C379F501-21D0-9011-5FFA-C7E67B24FD36}"/>
                  </a:ext>
                </a:extLst>
              </p:cNvPr>
              <p:cNvSpPr/>
              <p:nvPr/>
            </p:nvSpPr>
            <p:spPr>
              <a:xfrm>
                <a:off x="6867410" y="4726632"/>
                <a:ext cx="134117" cy="48616"/>
              </a:xfrm>
              <a:custGeom>
                <a:avLst/>
                <a:gdLst>
                  <a:gd name="connsiteX0" fmla="*/ 115 w 134117"/>
                  <a:gd name="connsiteY0" fmla="*/ 48568 h 48616"/>
                  <a:gd name="connsiteX1" fmla="*/ 47740 w 134117"/>
                  <a:gd name="connsiteY1" fmla="*/ 10468 h 48616"/>
                  <a:gd name="connsiteX2" fmla="*/ 133465 w 134117"/>
                  <a:gd name="connsiteY2" fmla="*/ 35868 h 48616"/>
                  <a:gd name="connsiteX3" fmla="*/ 85840 w 134117"/>
                  <a:gd name="connsiteY3" fmla="*/ 7293 h 48616"/>
                  <a:gd name="connsiteX4" fmla="*/ 60440 w 134117"/>
                  <a:gd name="connsiteY4" fmla="*/ 943 h 48616"/>
                  <a:gd name="connsiteX5" fmla="*/ 115 w 134117"/>
                  <a:gd name="connsiteY5" fmla="*/ 48568 h 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117" h="48616">
                    <a:moveTo>
                      <a:pt x="115" y="48568"/>
                    </a:moveTo>
                    <a:cubicBezTo>
                      <a:pt x="-2002" y="50156"/>
                      <a:pt x="25515" y="12585"/>
                      <a:pt x="47740" y="10468"/>
                    </a:cubicBezTo>
                    <a:cubicBezTo>
                      <a:pt x="69965" y="8351"/>
                      <a:pt x="127115" y="36397"/>
                      <a:pt x="133465" y="35868"/>
                    </a:cubicBezTo>
                    <a:cubicBezTo>
                      <a:pt x="139815" y="35339"/>
                      <a:pt x="98011" y="13114"/>
                      <a:pt x="85840" y="7293"/>
                    </a:cubicBezTo>
                    <a:cubicBezTo>
                      <a:pt x="73669" y="1472"/>
                      <a:pt x="71553" y="-1703"/>
                      <a:pt x="60440" y="943"/>
                    </a:cubicBezTo>
                    <a:cubicBezTo>
                      <a:pt x="49327" y="3589"/>
                      <a:pt x="2232" y="46980"/>
                      <a:pt x="115" y="485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 1268">
                <a:extLst>
                  <a:ext uri="{FF2B5EF4-FFF2-40B4-BE49-F238E27FC236}">
                    <a16:creationId xmlns:a16="http://schemas.microsoft.com/office/drawing/2014/main" id="{B7032887-6E65-5ECD-EA51-71BCABE071BF}"/>
                  </a:ext>
                </a:extLst>
              </p:cNvPr>
              <p:cNvSpPr/>
              <p:nvPr/>
            </p:nvSpPr>
            <p:spPr>
              <a:xfrm>
                <a:off x="7209532" y="4704549"/>
                <a:ext cx="167845" cy="89782"/>
              </a:xfrm>
              <a:custGeom>
                <a:avLst/>
                <a:gdLst>
                  <a:gd name="connsiteX0" fmla="*/ 893 w 167845"/>
                  <a:gd name="connsiteY0" fmla="*/ 89701 h 89782"/>
                  <a:gd name="connsiteX1" fmla="*/ 58043 w 167845"/>
                  <a:gd name="connsiteY1" fmla="*/ 16676 h 89782"/>
                  <a:gd name="connsiteX2" fmla="*/ 108843 w 167845"/>
                  <a:gd name="connsiteY2" fmla="*/ 10326 h 89782"/>
                  <a:gd name="connsiteX3" fmla="*/ 162818 w 167845"/>
                  <a:gd name="connsiteY3" fmla="*/ 45251 h 89782"/>
                  <a:gd name="connsiteX4" fmla="*/ 153293 w 167845"/>
                  <a:gd name="connsiteY4" fmla="*/ 70651 h 89782"/>
                  <a:gd name="connsiteX5" fmla="*/ 165993 w 167845"/>
                  <a:gd name="connsiteY5" fmla="*/ 29376 h 89782"/>
                  <a:gd name="connsiteX6" fmla="*/ 105668 w 167845"/>
                  <a:gd name="connsiteY6" fmla="*/ 801 h 89782"/>
                  <a:gd name="connsiteX7" fmla="*/ 893 w 167845"/>
                  <a:gd name="connsiteY7" fmla="*/ 89701 h 8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845" h="89782">
                    <a:moveTo>
                      <a:pt x="893" y="89701"/>
                    </a:moveTo>
                    <a:cubicBezTo>
                      <a:pt x="-7044" y="92347"/>
                      <a:pt x="40051" y="29905"/>
                      <a:pt x="58043" y="16676"/>
                    </a:cubicBezTo>
                    <a:cubicBezTo>
                      <a:pt x="76035" y="3447"/>
                      <a:pt x="91380" y="5563"/>
                      <a:pt x="108843" y="10326"/>
                    </a:cubicBezTo>
                    <a:cubicBezTo>
                      <a:pt x="126306" y="15089"/>
                      <a:pt x="155410" y="35197"/>
                      <a:pt x="162818" y="45251"/>
                    </a:cubicBezTo>
                    <a:cubicBezTo>
                      <a:pt x="170226" y="55305"/>
                      <a:pt x="152764" y="73297"/>
                      <a:pt x="153293" y="70651"/>
                    </a:cubicBezTo>
                    <a:cubicBezTo>
                      <a:pt x="153822" y="68005"/>
                      <a:pt x="173931" y="41018"/>
                      <a:pt x="165993" y="29376"/>
                    </a:cubicBezTo>
                    <a:cubicBezTo>
                      <a:pt x="158056" y="17734"/>
                      <a:pt x="132126" y="-4491"/>
                      <a:pt x="105668" y="801"/>
                    </a:cubicBezTo>
                    <a:cubicBezTo>
                      <a:pt x="79210" y="6093"/>
                      <a:pt x="8830" y="87055"/>
                      <a:pt x="893" y="897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 1269">
                <a:extLst>
                  <a:ext uri="{FF2B5EF4-FFF2-40B4-BE49-F238E27FC236}">
                    <a16:creationId xmlns:a16="http://schemas.microsoft.com/office/drawing/2014/main" id="{5B2F8CF1-C7EB-4057-6121-A6301F06AF85}"/>
                  </a:ext>
                </a:extLst>
              </p:cNvPr>
              <p:cNvSpPr/>
              <p:nvPr/>
            </p:nvSpPr>
            <p:spPr>
              <a:xfrm>
                <a:off x="7162693" y="4899025"/>
                <a:ext cx="63948" cy="165100"/>
              </a:xfrm>
              <a:custGeom>
                <a:avLst/>
                <a:gdLst>
                  <a:gd name="connsiteX0" fmla="*/ 19157 w 63948"/>
                  <a:gd name="connsiteY0" fmla="*/ 0 h 165100"/>
                  <a:gd name="connsiteX1" fmla="*/ 47732 w 63948"/>
                  <a:gd name="connsiteY1" fmla="*/ 107950 h 165100"/>
                  <a:gd name="connsiteX2" fmla="*/ 107 w 63948"/>
                  <a:gd name="connsiteY2" fmla="*/ 165100 h 165100"/>
                  <a:gd name="connsiteX3" fmla="*/ 63607 w 63948"/>
                  <a:gd name="connsiteY3" fmla="*/ 107950 h 165100"/>
                  <a:gd name="connsiteX4" fmla="*/ 19157 w 63948"/>
                  <a:gd name="connsiteY4" fmla="*/ 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48" h="165100">
                    <a:moveTo>
                      <a:pt x="19157" y="0"/>
                    </a:moveTo>
                    <a:cubicBezTo>
                      <a:pt x="16511" y="0"/>
                      <a:pt x="50907" y="80433"/>
                      <a:pt x="47732" y="107950"/>
                    </a:cubicBezTo>
                    <a:cubicBezTo>
                      <a:pt x="44557" y="135467"/>
                      <a:pt x="-2539" y="165100"/>
                      <a:pt x="107" y="165100"/>
                    </a:cubicBezTo>
                    <a:cubicBezTo>
                      <a:pt x="2753" y="165100"/>
                      <a:pt x="58845" y="131233"/>
                      <a:pt x="63607" y="107950"/>
                    </a:cubicBezTo>
                    <a:cubicBezTo>
                      <a:pt x="68370" y="84667"/>
                      <a:pt x="21803" y="0"/>
                      <a:pt x="1915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 1270">
                <a:extLst>
                  <a:ext uri="{FF2B5EF4-FFF2-40B4-BE49-F238E27FC236}">
                    <a16:creationId xmlns:a16="http://schemas.microsoft.com/office/drawing/2014/main" id="{B92B8517-BFF8-F276-40F4-440E3A39B549}"/>
                  </a:ext>
                </a:extLst>
              </p:cNvPr>
              <p:cNvSpPr/>
              <p:nvPr/>
            </p:nvSpPr>
            <p:spPr>
              <a:xfrm>
                <a:off x="7091793" y="4892508"/>
                <a:ext cx="49411" cy="147678"/>
              </a:xfrm>
              <a:custGeom>
                <a:avLst/>
                <a:gdLst>
                  <a:gd name="connsiteX0" fmla="*/ 13857 w 49411"/>
                  <a:gd name="connsiteY0" fmla="*/ 167 h 147678"/>
                  <a:gd name="connsiteX1" fmla="*/ 1157 w 49411"/>
                  <a:gd name="connsiteY1" fmla="*/ 79542 h 147678"/>
                  <a:gd name="connsiteX2" fmla="*/ 48782 w 49411"/>
                  <a:gd name="connsiteY2" fmla="*/ 146217 h 147678"/>
                  <a:gd name="connsiteX3" fmla="*/ 29732 w 49411"/>
                  <a:gd name="connsiteY3" fmla="*/ 127167 h 147678"/>
                  <a:gd name="connsiteX4" fmla="*/ 4332 w 49411"/>
                  <a:gd name="connsiteY4" fmla="*/ 101767 h 147678"/>
                  <a:gd name="connsiteX5" fmla="*/ 13857 w 49411"/>
                  <a:gd name="connsiteY5" fmla="*/ 167 h 14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411" h="147678">
                    <a:moveTo>
                      <a:pt x="13857" y="167"/>
                    </a:moveTo>
                    <a:cubicBezTo>
                      <a:pt x="13328" y="-3537"/>
                      <a:pt x="-4664" y="55200"/>
                      <a:pt x="1157" y="79542"/>
                    </a:cubicBezTo>
                    <a:cubicBezTo>
                      <a:pt x="6978" y="103884"/>
                      <a:pt x="48782" y="146217"/>
                      <a:pt x="48782" y="146217"/>
                    </a:cubicBezTo>
                    <a:cubicBezTo>
                      <a:pt x="53545" y="154155"/>
                      <a:pt x="29732" y="127167"/>
                      <a:pt x="29732" y="127167"/>
                    </a:cubicBezTo>
                    <a:cubicBezTo>
                      <a:pt x="22324" y="119759"/>
                      <a:pt x="9095" y="118171"/>
                      <a:pt x="4332" y="101767"/>
                    </a:cubicBezTo>
                    <a:cubicBezTo>
                      <a:pt x="-431" y="85363"/>
                      <a:pt x="14386" y="3871"/>
                      <a:pt x="13857" y="1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 1271">
                <a:extLst>
                  <a:ext uri="{FF2B5EF4-FFF2-40B4-BE49-F238E27FC236}">
                    <a16:creationId xmlns:a16="http://schemas.microsoft.com/office/drawing/2014/main" id="{FBA2C12C-B0F9-3824-E15E-3474D95418F2}"/>
                  </a:ext>
                </a:extLst>
              </p:cNvPr>
              <p:cNvSpPr/>
              <p:nvPr/>
            </p:nvSpPr>
            <p:spPr>
              <a:xfrm>
                <a:off x="6814048" y="5092564"/>
                <a:ext cx="209054" cy="177962"/>
              </a:xfrm>
              <a:custGeom>
                <a:avLst/>
                <a:gdLst>
                  <a:gd name="connsiteX0" fmla="*/ 209052 w 209054"/>
                  <a:gd name="connsiteY0" fmla="*/ 136 h 177962"/>
                  <a:gd name="connsiteX1" fmla="*/ 75702 w 209054"/>
                  <a:gd name="connsiteY1" fmla="*/ 92211 h 177962"/>
                  <a:gd name="connsiteX2" fmla="*/ 5852 w 209054"/>
                  <a:gd name="connsiteY2" fmla="*/ 174761 h 177962"/>
                  <a:gd name="connsiteX3" fmla="*/ 12202 w 209054"/>
                  <a:gd name="connsiteY3" fmla="*/ 152536 h 177962"/>
                  <a:gd name="connsiteX4" fmla="*/ 78877 w 209054"/>
                  <a:gd name="connsiteY4" fmla="*/ 73161 h 177962"/>
                  <a:gd name="connsiteX5" fmla="*/ 209052 w 209054"/>
                  <a:gd name="connsiteY5" fmla="*/ 136 h 17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054" h="177962">
                    <a:moveTo>
                      <a:pt x="209052" y="136"/>
                    </a:moveTo>
                    <a:cubicBezTo>
                      <a:pt x="208523" y="3311"/>
                      <a:pt x="109569" y="63107"/>
                      <a:pt x="75702" y="92211"/>
                    </a:cubicBezTo>
                    <a:cubicBezTo>
                      <a:pt x="41835" y="121315"/>
                      <a:pt x="5852" y="174761"/>
                      <a:pt x="5852" y="174761"/>
                    </a:cubicBezTo>
                    <a:cubicBezTo>
                      <a:pt x="-4731" y="184815"/>
                      <a:pt x="31" y="169469"/>
                      <a:pt x="12202" y="152536"/>
                    </a:cubicBezTo>
                    <a:cubicBezTo>
                      <a:pt x="24373" y="135603"/>
                      <a:pt x="49773" y="96444"/>
                      <a:pt x="78877" y="73161"/>
                    </a:cubicBezTo>
                    <a:cubicBezTo>
                      <a:pt x="107981" y="49878"/>
                      <a:pt x="209581" y="-3039"/>
                      <a:pt x="209052" y="1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 1272">
                <a:extLst>
                  <a:ext uri="{FF2B5EF4-FFF2-40B4-BE49-F238E27FC236}">
                    <a16:creationId xmlns:a16="http://schemas.microsoft.com/office/drawing/2014/main" id="{07988A52-F67D-29F1-F639-A90DFEAD64C3}"/>
                  </a:ext>
                </a:extLst>
              </p:cNvPr>
              <p:cNvSpPr/>
              <p:nvPr/>
            </p:nvSpPr>
            <p:spPr>
              <a:xfrm>
                <a:off x="7045280" y="5098110"/>
                <a:ext cx="152811" cy="53041"/>
              </a:xfrm>
              <a:custGeom>
                <a:avLst/>
                <a:gdLst>
                  <a:gd name="connsiteX0" fmla="*/ 45 w 152811"/>
                  <a:gd name="connsiteY0" fmla="*/ 940 h 53041"/>
                  <a:gd name="connsiteX1" fmla="*/ 63545 w 152811"/>
                  <a:gd name="connsiteY1" fmla="*/ 7290 h 53041"/>
                  <a:gd name="connsiteX2" fmla="*/ 149270 w 152811"/>
                  <a:gd name="connsiteY2" fmla="*/ 51740 h 53041"/>
                  <a:gd name="connsiteX3" fmla="*/ 130220 w 152811"/>
                  <a:gd name="connsiteY3" fmla="*/ 39040 h 53041"/>
                  <a:gd name="connsiteX4" fmla="*/ 73070 w 152811"/>
                  <a:gd name="connsiteY4" fmla="*/ 16815 h 53041"/>
                  <a:gd name="connsiteX5" fmla="*/ 45 w 152811"/>
                  <a:gd name="connsiteY5" fmla="*/ 940 h 5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811" h="53041">
                    <a:moveTo>
                      <a:pt x="45" y="940"/>
                    </a:moveTo>
                    <a:cubicBezTo>
                      <a:pt x="-1542" y="-647"/>
                      <a:pt x="38674" y="-1177"/>
                      <a:pt x="63545" y="7290"/>
                    </a:cubicBezTo>
                    <a:cubicBezTo>
                      <a:pt x="88416" y="15757"/>
                      <a:pt x="149270" y="51740"/>
                      <a:pt x="149270" y="51740"/>
                    </a:cubicBezTo>
                    <a:cubicBezTo>
                      <a:pt x="160383" y="57032"/>
                      <a:pt x="142920" y="44861"/>
                      <a:pt x="130220" y="39040"/>
                    </a:cubicBezTo>
                    <a:cubicBezTo>
                      <a:pt x="117520" y="33219"/>
                      <a:pt x="91062" y="21578"/>
                      <a:pt x="73070" y="16815"/>
                    </a:cubicBezTo>
                    <a:cubicBezTo>
                      <a:pt x="55078" y="12053"/>
                      <a:pt x="1632" y="2527"/>
                      <a:pt x="45" y="9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 1273">
                <a:extLst>
                  <a:ext uri="{FF2B5EF4-FFF2-40B4-BE49-F238E27FC236}">
                    <a16:creationId xmlns:a16="http://schemas.microsoft.com/office/drawing/2014/main" id="{B0BB3120-AFFE-CB77-D5F5-CB59DE3FE2CC}"/>
                  </a:ext>
                </a:extLst>
              </p:cNvPr>
              <p:cNvSpPr/>
              <p:nvPr/>
            </p:nvSpPr>
            <p:spPr>
              <a:xfrm>
                <a:off x="7130908" y="5068269"/>
                <a:ext cx="178183" cy="50039"/>
              </a:xfrm>
              <a:custGeom>
                <a:avLst/>
                <a:gdLst>
                  <a:gd name="connsiteX0" fmla="*/ 142 w 178183"/>
                  <a:gd name="connsiteY0" fmla="*/ 49831 h 50039"/>
                  <a:gd name="connsiteX1" fmla="*/ 95392 w 178183"/>
                  <a:gd name="connsiteY1" fmla="*/ 21256 h 50039"/>
                  <a:gd name="connsiteX2" fmla="*/ 177942 w 178183"/>
                  <a:gd name="connsiteY2" fmla="*/ 2206 h 50039"/>
                  <a:gd name="connsiteX3" fmla="*/ 117617 w 178183"/>
                  <a:gd name="connsiteY3" fmla="*/ 5381 h 50039"/>
                  <a:gd name="connsiteX4" fmla="*/ 142 w 178183"/>
                  <a:gd name="connsiteY4" fmla="*/ 49831 h 5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183" h="50039">
                    <a:moveTo>
                      <a:pt x="142" y="49831"/>
                    </a:moveTo>
                    <a:cubicBezTo>
                      <a:pt x="-3562" y="52477"/>
                      <a:pt x="65759" y="29193"/>
                      <a:pt x="95392" y="21256"/>
                    </a:cubicBezTo>
                    <a:cubicBezTo>
                      <a:pt x="125025" y="13319"/>
                      <a:pt x="174238" y="4852"/>
                      <a:pt x="177942" y="2206"/>
                    </a:cubicBezTo>
                    <a:cubicBezTo>
                      <a:pt x="181646" y="-440"/>
                      <a:pt x="141959" y="-2027"/>
                      <a:pt x="117617" y="5381"/>
                    </a:cubicBezTo>
                    <a:cubicBezTo>
                      <a:pt x="93275" y="12789"/>
                      <a:pt x="3846" y="47185"/>
                      <a:pt x="142" y="498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 1274">
                <a:extLst>
                  <a:ext uri="{FF2B5EF4-FFF2-40B4-BE49-F238E27FC236}">
                    <a16:creationId xmlns:a16="http://schemas.microsoft.com/office/drawing/2014/main" id="{72DAD77A-024D-4DE1-157F-257BF2165659}"/>
                  </a:ext>
                </a:extLst>
              </p:cNvPr>
              <p:cNvSpPr/>
              <p:nvPr/>
            </p:nvSpPr>
            <p:spPr>
              <a:xfrm>
                <a:off x="7182883" y="5091836"/>
                <a:ext cx="386755" cy="137693"/>
              </a:xfrm>
              <a:custGeom>
                <a:avLst/>
                <a:gdLst>
                  <a:gd name="connsiteX0" fmla="*/ 2142 w 386755"/>
                  <a:gd name="connsiteY0" fmla="*/ 32614 h 137693"/>
                  <a:gd name="connsiteX1" fmla="*/ 106917 w 386755"/>
                  <a:gd name="connsiteY1" fmla="*/ 4039 h 137693"/>
                  <a:gd name="connsiteX2" fmla="*/ 170417 w 386755"/>
                  <a:gd name="connsiteY2" fmla="*/ 864 h 137693"/>
                  <a:gd name="connsiteX3" fmla="*/ 138667 w 386755"/>
                  <a:gd name="connsiteY3" fmla="*/ 10389 h 137693"/>
                  <a:gd name="connsiteX4" fmla="*/ 237092 w 386755"/>
                  <a:gd name="connsiteY4" fmla="*/ 19914 h 137693"/>
                  <a:gd name="connsiteX5" fmla="*/ 341867 w 386755"/>
                  <a:gd name="connsiteY5" fmla="*/ 77064 h 137693"/>
                  <a:gd name="connsiteX6" fmla="*/ 386317 w 386755"/>
                  <a:gd name="connsiteY6" fmla="*/ 137389 h 137693"/>
                  <a:gd name="connsiteX7" fmla="*/ 354567 w 386755"/>
                  <a:gd name="connsiteY7" fmla="*/ 96114 h 137693"/>
                  <a:gd name="connsiteX8" fmla="*/ 211692 w 386755"/>
                  <a:gd name="connsiteY8" fmla="*/ 4039 h 137693"/>
                  <a:gd name="connsiteX9" fmla="*/ 2142 w 386755"/>
                  <a:gd name="connsiteY9" fmla="*/ 32614 h 1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6755" h="137693">
                    <a:moveTo>
                      <a:pt x="2142" y="32614"/>
                    </a:moveTo>
                    <a:cubicBezTo>
                      <a:pt x="-15320" y="32614"/>
                      <a:pt x="78871" y="9331"/>
                      <a:pt x="106917" y="4039"/>
                    </a:cubicBezTo>
                    <a:cubicBezTo>
                      <a:pt x="134963" y="-1253"/>
                      <a:pt x="165126" y="-194"/>
                      <a:pt x="170417" y="864"/>
                    </a:cubicBezTo>
                    <a:cubicBezTo>
                      <a:pt x="175708" y="1922"/>
                      <a:pt x="127554" y="7214"/>
                      <a:pt x="138667" y="10389"/>
                    </a:cubicBezTo>
                    <a:cubicBezTo>
                      <a:pt x="149780" y="13564"/>
                      <a:pt x="203225" y="8801"/>
                      <a:pt x="237092" y="19914"/>
                    </a:cubicBezTo>
                    <a:cubicBezTo>
                      <a:pt x="270959" y="31026"/>
                      <a:pt x="316996" y="57485"/>
                      <a:pt x="341867" y="77064"/>
                    </a:cubicBezTo>
                    <a:cubicBezTo>
                      <a:pt x="366738" y="96643"/>
                      <a:pt x="384200" y="134214"/>
                      <a:pt x="386317" y="137389"/>
                    </a:cubicBezTo>
                    <a:cubicBezTo>
                      <a:pt x="388434" y="140564"/>
                      <a:pt x="383671" y="118339"/>
                      <a:pt x="354567" y="96114"/>
                    </a:cubicBezTo>
                    <a:cubicBezTo>
                      <a:pt x="325463" y="73889"/>
                      <a:pt x="270959" y="17268"/>
                      <a:pt x="211692" y="4039"/>
                    </a:cubicBezTo>
                    <a:cubicBezTo>
                      <a:pt x="152425" y="-9190"/>
                      <a:pt x="19604" y="32614"/>
                      <a:pt x="2142" y="326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 1275">
                <a:extLst>
                  <a:ext uri="{FF2B5EF4-FFF2-40B4-BE49-F238E27FC236}">
                    <a16:creationId xmlns:a16="http://schemas.microsoft.com/office/drawing/2014/main" id="{B4612A2C-E9DE-9D4B-F075-4FDF1E0C094E}"/>
                  </a:ext>
                </a:extLst>
              </p:cNvPr>
              <p:cNvSpPr/>
              <p:nvPr/>
            </p:nvSpPr>
            <p:spPr>
              <a:xfrm>
                <a:off x="7527868" y="5213350"/>
                <a:ext cx="92613" cy="168645"/>
              </a:xfrm>
              <a:custGeom>
                <a:avLst/>
                <a:gdLst>
                  <a:gd name="connsiteX0" fmla="*/ 57 w 92613"/>
                  <a:gd name="connsiteY0" fmla="*/ 0 h 168645"/>
                  <a:gd name="connsiteX1" fmla="*/ 69907 w 92613"/>
                  <a:gd name="connsiteY1" fmla="*/ 73025 h 168645"/>
                  <a:gd name="connsiteX2" fmla="*/ 88957 w 92613"/>
                  <a:gd name="connsiteY2" fmla="*/ 168275 h 168645"/>
                  <a:gd name="connsiteX3" fmla="*/ 92132 w 92613"/>
                  <a:gd name="connsiteY3" fmla="*/ 104775 h 168645"/>
                  <a:gd name="connsiteX4" fmla="*/ 82607 w 92613"/>
                  <a:gd name="connsiteY4" fmla="*/ 73025 h 168645"/>
                  <a:gd name="connsiteX5" fmla="*/ 57 w 92613"/>
                  <a:gd name="connsiteY5" fmla="*/ 0 h 16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613" h="168645">
                    <a:moveTo>
                      <a:pt x="57" y="0"/>
                    </a:moveTo>
                    <a:cubicBezTo>
                      <a:pt x="-2060" y="0"/>
                      <a:pt x="55090" y="44979"/>
                      <a:pt x="69907" y="73025"/>
                    </a:cubicBezTo>
                    <a:cubicBezTo>
                      <a:pt x="84724" y="101071"/>
                      <a:pt x="85253" y="162983"/>
                      <a:pt x="88957" y="168275"/>
                    </a:cubicBezTo>
                    <a:cubicBezTo>
                      <a:pt x="92661" y="173567"/>
                      <a:pt x="93190" y="120650"/>
                      <a:pt x="92132" y="104775"/>
                    </a:cubicBezTo>
                    <a:cubicBezTo>
                      <a:pt x="91074" y="88900"/>
                      <a:pt x="92132" y="88900"/>
                      <a:pt x="82607" y="73025"/>
                    </a:cubicBezTo>
                    <a:cubicBezTo>
                      <a:pt x="73082" y="57150"/>
                      <a:pt x="2174" y="0"/>
                      <a:pt x="5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 1276">
                <a:extLst>
                  <a:ext uri="{FF2B5EF4-FFF2-40B4-BE49-F238E27FC236}">
                    <a16:creationId xmlns:a16="http://schemas.microsoft.com/office/drawing/2014/main" id="{1A15446C-7172-9617-7532-B41C315FE53F}"/>
                  </a:ext>
                </a:extLst>
              </p:cNvPr>
              <p:cNvSpPr/>
              <p:nvPr/>
            </p:nvSpPr>
            <p:spPr>
              <a:xfrm>
                <a:off x="6997227" y="5159350"/>
                <a:ext cx="203700" cy="54198"/>
              </a:xfrm>
              <a:custGeom>
                <a:avLst/>
                <a:gdLst>
                  <a:gd name="connsiteX0" fmla="*/ 203673 w 203700"/>
                  <a:gd name="connsiteY0" fmla="*/ 34950 h 54198"/>
                  <a:gd name="connsiteX1" fmla="*/ 111598 w 203700"/>
                  <a:gd name="connsiteY1" fmla="*/ 19075 h 54198"/>
                  <a:gd name="connsiteX2" fmla="*/ 473 w 203700"/>
                  <a:gd name="connsiteY2" fmla="*/ 54000 h 54198"/>
                  <a:gd name="connsiteX3" fmla="*/ 73498 w 203700"/>
                  <a:gd name="connsiteY3" fmla="*/ 31775 h 54198"/>
                  <a:gd name="connsiteX4" fmla="*/ 121123 w 203700"/>
                  <a:gd name="connsiteY4" fmla="*/ 25 h 54198"/>
                  <a:gd name="connsiteX5" fmla="*/ 203673 w 203700"/>
                  <a:gd name="connsiteY5" fmla="*/ 34950 h 5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700" h="54198">
                    <a:moveTo>
                      <a:pt x="203673" y="34950"/>
                    </a:moveTo>
                    <a:cubicBezTo>
                      <a:pt x="202086" y="38125"/>
                      <a:pt x="145465" y="15900"/>
                      <a:pt x="111598" y="19075"/>
                    </a:cubicBezTo>
                    <a:cubicBezTo>
                      <a:pt x="77731" y="22250"/>
                      <a:pt x="6823" y="51883"/>
                      <a:pt x="473" y="54000"/>
                    </a:cubicBezTo>
                    <a:cubicBezTo>
                      <a:pt x="-5877" y="56117"/>
                      <a:pt x="53390" y="40771"/>
                      <a:pt x="73498" y="31775"/>
                    </a:cubicBezTo>
                    <a:cubicBezTo>
                      <a:pt x="93606" y="22779"/>
                      <a:pt x="104190" y="1083"/>
                      <a:pt x="121123" y="25"/>
                    </a:cubicBezTo>
                    <a:cubicBezTo>
                      <a:pt x="138056" y="-1033"/>
                      <a:pt x="205260" y="31775"/>
                      <a:pt x="203673" y="349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 1277">
                <a:extLst>
                  <a:ext uri="{FF2B5EF4-FFF2-40B4-BE49-F238E27FC236}">
                    <a16:creationId xmlns:a16="http://schemas.microsoft.com/office/drawing/2014/main" id="{79294E9E-B820-1484-5064-7D142471E537}"/>
                  </a:ext>
                </a:extLst>
              </p:cNvPr>
              <p:cNvSpPr/>
              <p:nvPr/>
            </p:nvSpPr>
            <p:spPr>
              <a:xfrm>
                <a:off x="6737264" y="5292259"/>
                <a:ext cx="483403" cy="99626"/>
              </a:xfrm>
              <a:custGeom>
                <a:avLst/>
                <a:gdLst>
                  <a:gd name="connsiteX0" fmla="*/ 86 w 483403"/>
                  <a:gd name="connsiteY0" fmla="*/ 86191 h 99626"/>
                  <a:gd name="connsiteX1" fmla="*/ 127086 w 483403"/>
                  <a:gd name="connsiteY1" fmla="*/ 89366 h 99626"/>
                  <a:gd name="connsiteX2" fmla="*/ 244561 w 483403"/>
                  <a:gd name="connsiteY2" fmla="*/ 41741 h 99626"/>
                  <a:gd name="connsiteX3" fmla="*/ 174711 w 483403"/>
                  <a:gd name="connsiteY3" fmla="*/ 44916 h 99626"/>
                  <a:gd name="connsiteX4" fmla="*/ 333461 w 483403"/>
                  <a:gd name="connsiteY4" fmla="*/ 38566 h 99626"/>
                  <a:gd name="connsiteX5" fmla="*/ 482686 w 483403"/>
                  <a:gd name="connsiteY5" fmla="*/ 466 h 99626"/>
                  <a:gd name="connsiteX6" fmla="*/ 393786 w 483403"/>
                  <a:gd name="connsiteY6" fmla="*/ 16341 h 99626"/>
                  <a:gd name="connsiteX7" fmla="*/ 260436 w 483403"/>
                  <a:gd name="connsiteY7" fmla="*/ 38566 h 99626"/>
                  <a:gd name="connsiteX8" fmla="*/ 190586 w 483403"/>
                  <a:gd name="connsiteY8" fmla="*/ 38566 h 99626"/>
                  <a:gd name="connsiteX9" fmla="*/ 238211 w 483403"/>
                  <a:gd name="connsiteY9" fmla="*/ 29041 h 99626"/>
                  <a:gd name="connsiteX10" fmla="*/ 177886 w 483403"/>
                  <a:gd name="connsiteY10" fmla="*/ 67141 h 99626"/>
                  <a:gd name="connsiteX11" fmla="*/ 108036 w 483403"/>
                  <a:gd name="connsiteY11" fmla="*/ 98891 h 99626"/>
                  <a:gd name="connsiteX12" fmla="*/ 86 w 483403"/>
                  <a:gd name="connsiteY12" fmla="*/ 86191 h 9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3403" h="99626">
                    <a:moveTo>
                      <a:pt x="86" y="86191"/>
                    </a:moveTo>
                    <a:cubicBezTo>
                      <a:pt x="3261" y="84604"/>
                      <a:pt x="86340" y="96774"/>
                      <a:pt x="127086" y="89366"/>
                    </a:cubicBezTo>
                    <a:cubicBezTo>
                      <a:pt x="167832" y="81958"/>
                      <a:pt x="236624" y="49149"/>
                      <a:pt x="244561" y="41741"/>
                    </a:cubicBezTo>
                    <a:cubicBezTo>
                      <a:pt x="252499" y="34333"/>
                      <a:pt x="174711" y="44916"/>
                      <a:pt x="174711" y="44916"/>
                    </a:cubicBezTo>
                    <a:cubicBezTo>
                      <a:pt x="189528" y="44387"/>
                      <a:pt x="282132" y="45974"/>
                      <a:pt x="333461" y="38566"/>
                    </a:cubicBezTo>
                    <a:cubicBezTo>
                      <a:pt x="384790" y="31158"/>
                      <a:pt x="472632" y="4170"/>
                      <a:pt x="482686" y="466"/>
                    </a:cubicBezTo>
                    <a:cubicBezTo>
                      <a:pt x="492740" y="-3238"/>
                      <a:pt x="393786" y="16341"/>
                      <a:pt x="393786" y="16341"/>
                    </a:cubicBezTo>
                    <a:cubicBezTo>
                      <a:pt x="356744" y="22691"/>
                      <a:pt x="294303" y="34862"/>
                      <a:pt x="260436" y="38566"/>
                    </a:cubicBezTo>
                    <a:cubicBezTo>
                      <a:pt x="226569" y="42270"/>
                      <a:pt x="194290" y="40153"/>
                      <a:pt x="190586" y="38566"/>
                    </a:cubicBezTo>
                    <a:cubicBezTo>
                      <a:pt x="186882" y="36979"/>
                      <a:pt x="240328" y="24279"/>
                      <a:pt x="238211" y="29041"/>
                    </a:cubicBezTo>
                    <a:cubicBezTo>
                      <a:pt x="236094" y="33803"/>
                      <a:pt x="199582" y="55499"/>
                      <a:pt x="177886" y="67141"/>
                    </a:cubicBezTo>
                    <a:cubicBezTo>
                      <a:pt x="156190" y="78783"/>
                      <a:pt x="133965" y="94658"/>
                      <a:pt x="108036" y="98891"/>
                    </a:cubicBezTo>
                    <a:cubicBezTo>
                      <a:pt x="82107" y="103124"/>
                      <a:pt x="-3089" y="87778"/>
                      <a:pt x="86" y="861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 1278">
                <a:extLst>
                  <a:ext uri="{FF2B5EF4-FFF2-40B4-BE49-F238E27FC236}">
                    <a16:creationId xmlns:a16="http://schemas.microsoft.com/office/drawing/2014/main" id="{33D47204-11EB-4CF5-B3EC-23E3CB299376}"/>
                  </a:ext>
                </a:extLst>
              </p:cNvPr>
              <p:cNvSpPr/>
              <p:nvPr/>
            </p:nvSpPr>
            <p:spPr>
              <a:xfrm>
                <a:off x="7181368" y="5273494"/>
                <a:ext cx="448213" cy="98708"/>
              </a:xfrm>
              <a:custGeom>
                <a:avLst/>
                <a:gdLst>
                  <a:gd name="connsiteX0" fmla="*/ 482 w 448213"/>
                  <a:gd name="connsiteY0" fmla="*/ 181 h 98708"/>
                  <a:gd name="connsiteX1" fmla="*/ 95732 w 448213"/>
                  <a:gd name="connsiteY1" fmla="*/ 35106 h 98708"/>
                  <a:gd name="connsiteX2" fmla="*/ 264007 w 448213"/>
                  <a:gd name="connsiteY2" fmla="*/ 63681 h 98708"/>
                  <a:gd name="connsiteX3" fmla="*/ 216382 w 448213"/>
                  <a:gd name="connsiteY3" fmla="*/ 57331 h 98708"/>
                  <a:gd name="connsiteX4" fmla="*/ 333857 w 448213"/>
                  <a:gd name="connsiteY4" fmla="*/ 85906 h 98708"/>
                  <a:gd name="connsiteX5" fmla="*/ 251307 w 448213"/>
                  <a:gd name="connsiteY5" fmla="*/ 85906 h 98708"/>
                  <a:gd name="connsiteX6" fmla="*/ 356082 w 448213"/>
                  <a:gd name="connsiteY6" fmla="*/ 95431 h 98708"/>
                  <a:gd name="connsiteX7" fmla="*/ 448157 w 448213"/>
                  <a:gd name="connsiteY7" fmla="*/ 98606 h 98708"/>
                  <a:gd name="connsiteX8" fmla="*/ 368782 w 448213"/>
                  <a:gd name="connsiteY8" fmla="*/ 92256 h 98708"/>
                  <a:gd name="connsiteX9" fmla="*/ 308457 w 448213"/>
                  <a:gd name="connsiteY9" fmla="*/ 60506 h 98708"/>
                  <a:gd name="connsiteX10" fmla="*/ 289407 w 448213"/>
                  <a:gd name="connsiteY10" fmla="*/ 66856 h 98708"/>
                  <a:gd name="connsiteX11" fmla="*/ 133832 w 448213"/>
                  <a:gd name="connsiteY11" fmla="*/ 50981 h 98708"/>
                  <a:gd name="connsiteX12" fmla="*/ 482 w 448213"/>
                  <a:gd name="connsiteY12" fmla="*/ 181 h 9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213" h="98708">
                    <a:moveTo>
                      <a:pt x="482" y="181"/>
                    </a:moveTo>
                    <a:cubicBezTo>
                      <a:pt x="-5868" y="-2465"/>
                      <a:pt x="51811" y="24523"/>
                      <a:pt x="95732" y="35106"/>
                    </a:cubicBezTo>
                    <a:cubicBezTo>
                      <a:pt x="139653" y="45689"/>
                      <a:pt x="243899" y="59977"/>
                      <a:pt x="264007" y="63681"/>
                    </a:cubicBezTo>
                    <a:cubicBezTo>
                      <a:pt x="284115" y="67385"/>
                      <a:pt x="204740" y="53627"/>
                      <a:pt x="216382" y="57331"/>
                    </a:cubicBezTo>
                    <a:cubicBezTo>
                      <a:pt x="228024" y="61035"/>
                      <a:pt x="328036" y="81144"/>
                      <a:pt x="333857" y="85906"/>
                    </a:cubicBezTo>
                    <a:cubicBezTo>
                      <a:pt x="339678" y="90668"/>
                      <a:pt x="247603" y="84319"/>
                      <a:pt x="251307" y="85906"/>
                    </a:cubicBezTo>
                    <a:cubicBezTo>
                      <a:pt x="255011" y="87493"/>
                      <a:pt x="323274" y="93314"/>
                      <a:pt x="356082" y="95431"/>
                    </a:cubicBezTo>
                    <a:cubicBezTo>
                      <a:pt x="388890" y="97548"/>
                      <a:pt x="446040" y="99135"/>
                      <a:pt x="448157" y="98606"/>
                    </a:cubicBezTo>
                    <a:cubicBezTo>
                      <a:pt x="450274" y="98077"/>
                      <a:pt x="392065" y="98606"/>
                      <a:pt x="368782" y="92256"/>
                    </a:cubicBezTo>
                    <a:cubicBezTo>
                      <a:pt x="345499" y="85906"/>
                      <a:pt x="321686" y="64739"/>
                      <a:pt x="308457" y="60506"/>
                    </a:cubicBezTo>
                    <a:cubicBezTo>
                      <a:pt x="295228" y="56273"/>
                      <a:pt x="318511" y="68443"/>
                      <a:pt x="289407" y="66856"/>
                    </a:cubicBezTo>
                    <a:cubicBezTo>
                      <a:pt x="260303" y="65269"/>
                      <a:pt x="176165" y="62093"/>
                      <a:pt x="133832" y="50981"/>
                    </a:cubicBezTo>
                    <a:cubicBezTo>
                      <a:pt x="91499" y="39869"/>
                      <a:pt x="6832" y="2827"/>
                      <a:pt x="482" y="1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 1279">
                <a:extLst>
                  <a:ext uri="{FF2B5EF4-FFF2-40B4-BE49-F238E27FC236}">
                    <a16:creationId xmlns:a16="http://schemas.microsoft.com/office/drawing/2014/main" id="{B75D0055-80EE-9DB5-0A18-BEF79BE9402D}"/>
                  </a:ext>
                </a:extLst>
              </p:cNvPr>
              <p:cNvSpPr/>
              <p:nvPr/>
            </p:nvSpPr>
            <p:spPr>
              <a:xfrm>
                <a:off x="7238939" y="5175178"/>
                <a:ext cx="243823" cy="51157"/>
              </a:xfrm>
              <a:custGeom>
                <a:avLst/>
                <a:gdLst>
                  <a:gd name="connsiteX0" fmla="*/ 61 w 243823"/>
                  <a:gd name="connsiteY0" fmla="*/ 25472 h 51157"/>
                  <a:gd name="connsiteX1" fmla="*/ 120711 w 243823"/>
                  <a:gd name="connsiteY1" fmla="*/ 12772 h 51157"/>
                  <a:gd name="connsiteX2" fmla="*/ 241361 w 243823"/>
                  <a:gd name="connsiteY2" fmla="*/ 50872 h 51157"/>
                  <a:gd name="connsiteX3" fmla="*/ 196911 w 243823"/>
                  <a:gd name="connsiteY3" fmla="*/ 28647 h 51157"/>
                  <a:gd name="connsiteX4" fmla="*/ 136586 w 243823"/>
                  <a:gd name="connsiteY4" fmla="*/ 72 h 51157"/>
                  <a:gd name="connsiteX5" fmla="*/ 61 w 243823"/>
                  <a:gd name="connsiteY5" fmla="*/ 25472 h 5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823" h="51157">
                    <a:moveTo>
                      <a:pt x="61" y="25472"/>
                    </a:moveTo>
                    <a:cubicBezTo>
                      <a:pt x="-2585" y="27589"/>
                      <a:pt x="80494" y="8539"/>
                      <a:pt x="120711" y="12772"/>
                    </a:cubicBezTo>
                    <a:cubicBezTo>
                      <a:pt x="160928" y="17005"/>
                      <a:pt x="228661" y="48226"/>
                      <a:pt x="241361" y="50872"/>
                    </a:cubicBezTo>
                    <a:cubicBezTo>
                      <a:pt x="254061" y="53518"/>
                      <a:pt x="214373" y="37114"/>
                      <a:pt x="196911" y="28647"/>
                    </a:cubicBezTo>
                    <a:cubicBezTo>
                      <a:pt x="179449" y="20180"/>
                      <a:pt x="163573" y="1659"/>
                      <a:pt x="136586" y="72"/>
                    </a:cubicBezTo>
                    <a:cubicBezTo>
                      <a:pt x="109599" y="-1515"/>
                      <a:pt x="2707" y="23355"/>
                      <a:pt x="61" y="254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 1280">
                <a:extLst>
                  <a:ext uri="{FF2B5EF4-FFF2-40B4-BE49-F238E27FC236}">
                    <a16:creationId xmlns:a16="http://schemas.microsoft.com/office/drawing/2014/main" id="{22ACF4EC-D9AD-7B13-C214-AE7B2D80EA0B}"/>
                  </a:ext>
                </a:extLst>
              </p:cNvPr>
              <p:cNvSpPr/>
              <p:nvPr/>
            </p:nvSpPr>
            <p:spPr>
              <a:xfrm>
                <a:off x="7038975" y="5362455"/>
                <a:ext cx="174625" cy="47014"/>
              </a:xfrm>
              <a:custGeom>
                <a:avLst/>
                <a:gdLst>
                  <a:gd name="connsiteX0" fmla="*/ 0 w 174625"/>
                  <a:gd name="connsiteY0" fmla="*/ 120 h 47014"/>
                  <a:gd name="connsiteX1" fmla="*/ 127000 w 174625"/>
                  <a:gd name="connsiteY1" fmla="*/ 31870 h 47014"/>
                  <a:gd name="connsiteX2" fmla="*/ 174625 w 174625"/>
                  <a:gd name="connsiteY2" fmla="*/ 44570 h 47014"/>
                  <a:gd name="connsiteX3" fmla="*/ 127000 w 174625"/>
                  <a:gd name="connsiteY3" fmla="*/ 44570 h 47014"/>
                  <a:gd name="connsiteX4" fmla="*/ 0 w 174625"/>
                  <a:gd name="connsiteY4" fmla="*/ 120 h 4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25" h="47014">
                    <a:moveTo>
                      <a:pt x="0" y="120"/>
                    </a:moveTo>
                    <a:cubicBezTo>
                      <a:pt x="0" y="-1997"/>
                      <a:pt x="97896" y="24462"/>
                      <a:pt x="127000" y="31870"/>
                    </a:cubicBezTo>
                    <a:cubicBezTo>
                      <a:pt x="156104" y="39278"/>
                      <a:pt x="174625" y="42453"/>
                      <a:pt x="174625" y="44570"/>
                    </a:cubicBezTo>
                    <a:cubicBezTo>
                      <a:pt x="174625" y="46687"/>
                      <a:pt x="148696" y="48803"/>
                      <a:pt x="127000" y="44570"/>
                    </a:cubicBezTo>
                    <a:cubicBezTo>
                      <a:pt x="105304" y="40337"/>
                      <a:pt x="0" y="2237"/>
                      <a:pt x="0" y="1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 1281">
                <a:extLst>
                  <a:ext uri="{FF2B5EF4-FFF2-40B4-BE49-F238E27FC236}">
                    <a16:creationId xmlns:a16="http://schemas.microsoft.com/office/drawing/2014/main" id="{3DD58F6B-8FD0-B0DD-0E3B-85669CCC5D5A}"/>
                  </a:ext>
                </a:extLst>
              </p:cNvPr>
              <p:cNvSpPr/>
              <p:nvPr/>
            </p:nvSpPr>
            <p:spPr>
              <a:xfrm>
                <a:off x="7207944" y="5340114"/>
                <a:ext cx="253489" cy="35279"/>
              </a:xfrm>
              <a:custGeom>
                <a:avLst/>
                <a:gdLst>
                  <a:gd name="connsiteX0" fmla="*/ 2481 w 253489"/>
                  <a:gd name="connsiteY0" fmla="*/ 35161 h 35279"/>
                  <a:gd name="connsiteX1" fmla="*/ 81856 w 253489"/>
                  <a:gd name="connsiteY1" fmla="*/ 16111 h 35279"/>
                  <a:gd name="connsiteX2" fmla="*/ 161231 w 253489"/>
                  <a:gd name="connsiteY2" fmla="*/ 236 h 35279"/>
                  <a:gd name="connsiteX3" fmla="*/ 253306 w 253489"/>
                  <a:gd name="connsiteY3" fmla="*/ 6586 h 35279"/>
                  <a:gd name="connsiteX4" fmla="*/ 180281 w 253489"/>
                  <a:gd name="connsiteY4" fmla="*/ 6586 h 35279"/>
                  <a:gd name="connsiteX5" fmla="*/ 2481 w 253489"/>
                  <a:gd name="connsiteY5" fmla="*/ 35161 h 3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489" h="35279">
                    <a:moveTo>
                      <a:pt x="2481" y="35161"/>
                    </a:moveTo>
                    <a:cubicBezTo>
                      <a:pt x="-13923" y="36748"/>
                      <a:pt x="55398" y="21932"/>
                      <a:pt x="81856" y="16111"/>
                    </a:cubicBezTo>
                    <a:cubicBezTo>
                      <a:pt x="108314" y="10290"/>
                      <a:pt x="132656" y="1823"/>
                      <a:pt x="161231" y="236"/>
                    </a:cubicBezTo>
                    <a:cubicBezTo>
                      <a:pt x="189806" y="-1352"/>
                      <a:pt x="250131" y="5528"/>
                      <a:pt x="253306" y="6586"/>
                    </a:cubicBezTo>
                    <a:cubicBezTo>
                      <a:pt x="256481" y="7644"/>
                      <a:pt x="217852" y="2353"/>
                      <a:pt x="180281" y="6586"/>
                    </a:cubicBezTo>
                    <a:cubicBezTo>
                      <a:pt x="142710" y="10819"/>
                      <a:pt x="18885" y="33574"/>
                      <a:pt x="2481" y="351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 1282">
                <a:extLst>
                  <a:ext uri="{FF2B5EF4-FFF2-40B4-BE49-F238E27FC236}">
                    <a16:creationId xmlns:a16="http://schemas.microsoft.com/office/drawing/2014/main" id="{A9B8AC60-2AAF-8994-DA45-6607DD99BA68}"/>
                  </a:ext>
                </a:extLst>
              </p:cNvPr>
              <p:cNvSpPr/>
              <p:nvPr/>
            </p:nvSpPr>
            <p:spPr>
              <a:xfrm>
                <a:off x="7401512" y="5400268"/>
                <a:ext cx="189998" cy="70274"/>
              </a:xfrm>
              <a:custGeom>
                <a:avLst/>
                <a:gdLst>
                  <a:gd name="connsiteX0" fmla="*/ 189913 w 189998"/>
                  <a:gd name="connsiteY0" fmla="*/ 19457 h 70274"/>
                  <a:gd name="connsiteX1" fmla="*/ 62913 w 189998"/>
                  <a:gd name="connsiteY1" fmla="*/ 407 h 70274"/>
                  <a:gd name="connsiteX2" fmla="*/ 15288 w 189998"/>
                  <a:gd name="connsiteY2" fmla="*/ 41682 h 70274"/>
                  <a:gd name="connsiteX3" fmla="*/ 8938 w 189998"/>
                  <a:gd name="connsiteY3" fmla="*/ 19457 h 70274"/>
                  <a:gd name="connsiteX4" fmla="*/ 5763 w 189998"/>
                  <a:gd name="connsiteY4" fmla="*/ 70257 h 70274"/>
                  <a:gd name="connsiteX5" fmla="*/ 5763 w 189998"/>
                  <a:gd name="connsiteY5" fmla="*/ 13107 h 70274"/>
                  <a:gd name="connsiteX6" fmla="*/ 81963 w 189998"/>
                  <a:gd name="connsiteY6" fmla="*/ 407 h 70274"/>
                  <a:gd name="connsiteX7" fmla="*/ 189913 w 189998"/>
                  <a:gd name="connsiteY7" fmla="*/ 19457 h 7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998" h="70274">
                    <a:moveTo>
                      <a:pt x="189913" y="19457"/>
                    </a:moveTo>
                    <a:cubicBezTo>
                      <a:pt x="186738" y="19457"/>
                      <a:pt x="92017" y="-3297"/>
                      <a:pt x="62913" y="407"/>
                    </a:cubicBezTo>
                    <a:cubicBezTo>
                      <a:pt x="33809" y="4111"/>
                      <a:pt x="24284" y="38507"/>
                      <a:pt x="15288" y="41682"/>
                    </a:cubicBezTo>
                    <a:cubicBezTo>
                      <a:pt x="6292" y="44857"/>
                      <a:pt x="10525" y="14695"/>
                      <a:pt x="8938" y="19457"/>
                    </a:cubicBezTo>
                    <a:cubicBezTo>
                      <a:pt x="7351" y="24219"/>
                      <a:pt x="6292" y="71315"/>
                      <a:pt x="5763" y="70257"/>
                    </a:cubicBezTo>
                    <a:cubicBezTo>
                      <a:pt x="5234" y="69199"/>
                      <a:pt x="-6937" y="24749"/>
                      <a:pt x="5763" y="13107"/>
                    </a:cubicBezTo>
                    <a:cubicBezTo>
                      <a:pt x="18463" y="1465"/>
                      <a:pt x="56563" y="936"/>
                      <a:pt x="81963" y="407"/>
                    </a:cubicBezTo>
                    <a:cubicBezTo>
                      <a:pt x="107363" y="-122"/>
                      <a:pt x="193088" y="19457"/>
                      <a:pt x="189913" y="194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 1283">
                <a:extLst>
                  <a:ext uri="{FF2B5EF4-FFF2-40B4-BE49-F238E27FC236}">
                    <a16:creationId xmlns:a16="http://schemas.microsoft.com/office/drawing/2014/main" id="{B992995E-16C6-582C-CF1B-E19A942B9FC9}"/>
                  </a:ext>
                </a:extLst>
              </p:cNvPr>
              <p:cNvSpPr/>
              <p:nvPr/>
            </p:nvSpPr>
            <p:spPr>
              <a:xfrm>
                <a:off x="6866916" y="5444615"/>
                <a:ext cx="290436" cy="108460"/>
              </a:xfrm>
              <a:custGeom>
                <a:avLst/>
                <a:gdLst>
                  <a:gd name="connsiteX0" fmla="*/ 609 w 290436"/>
                  <a:gd name="connsiteY0" fmla="*/ 510 h 108460"/>
                  <a:gd name="connsiteX1" fmla="*/ 111734 w 290436"/>
                  <a:gd name="connsiteY1" fmla="*/ 57660 h 108460"/>
                  <a:gd name="connsiteX2" fmla="*/ 162534 w 290436"/>
                  <a:gd name="connsiteY2" fmla="*/ 105285 h 108460"/>
                  <a:gd name="connsiteX3" fmla="*/ 289534 w 290436"/>
                  <a:gd name="connsiteY3" fmla="*/ 102110 h 108460"/>
                  <a:gd name="connsiteX4" fmla="*/ 219684 w 290436"/>
                  <a:gd name="connsiteY4" fmla="*/ 92585 h 108460"/>
                  <a:gd name="connsiteX5" fmla="*/ 226034 w 290436"/>
                  <a:gd name="connsiteY5" fmla="*/ 108460 h 108460"/>
                  <a:gd name="connsiteX6" fmla="*/ 165709 w 290436"/>
                  <a:gd name="connsiteY6" fmla="*/ 92585 h 108460"/>
                  <a:gd name="connsiteX7" fmla="*/ 609 w 290436"/>
                  <a:gd name="connsiteY7" fmla="*/ 510 h 108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436" h="108460">
                    <a:moveTo>
                      <a:pt x="609" y="510"/>
                    </a:moveTo>
                    <a:cubicBezTo>
                      <a:pt x="-8387" y="-5311"/>
                      <a:pt x="84746" y="40197"/>
                      <a:pt x="111734" y="57660"/>
                    </a:cubicBezTo>
                    <a:cubicBezTo>
                      <a:pt x="138722" y="75123"/>
                      <a:pt x="132901" y="97877"/>
                      <a:pt x="162534" y="105285"/>
                    </a:cubicBezTo>
                    <a:cubicBezTo>
                      <a:pt x="192167" y="112693"/>
                      <a:pt x="280009" y="104227"/>
                      <a:pt x="289534" y="102110"/>
                    </a:cubicBezTo>
                    <a:cubicBezTo>
                      <a:pt x="299059" y="99993"/>
                      <a:pt x="230267" y="91527"/>
                      <a:pt x="219684" y="92585"/>
                    </a:cubicBezTo>
                    <a:cubicBezTo>
                      <a:pt x="209101" y="93643"/>
                      <a:pt x="235030" y="108460"/>
                      <a:pt x="226034" y="108460"/>
                    </a:cubicBezTo>
                    <a:cubicBezTo>
                      <a:pt x="217038" y="108460"/>
                      <a:pt x="197988" y="107931"/>
                      <a:pt x="165709" y="92585"/>
                    </a:cubicBezTo>
                    <a:cubicBezTo>
                      <a:pt x="133430" y="77239"/>
                      <a:pt x="9605" y="6331"/>
                      <a:pt x="609" y="5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 1284">
                <a:extLst>
                  <a:ext uri="{FF2B5EF4-FFF2-40B4-BE49-F238E27FC236}">
                    <a16:creationId xmlns:a16="http://schemas.microsoft.com/office/drawing/2014/main" id="{E5D93EEC-3414-FDED-5181-60011ED5F542}"/>
                  </a:ext>
                </a:extLst>
              </p:cNvPr>
              <p:cNvSpPr/>
              <p:nvPr/>
            </p:nvSpPr>
            <p:spPr>
              <a:xfrm>
                <a:off x="7263624" y="5441877"/>
                <a:ext cx="297727" cy="106525"/>
              </a:xfrm>
              <a:custGeom>
                <a:avLst/>
                <a:gdLst>
                  <a:gd name="connsiteX0" fmla="*/ 296051 w 297727"/>
                  <a:gd name="connsiteY0" fmla="*/ 73 h 106525"/>
                  <a:gd name="connsiteX1" fmla="*/ 175401 w 297727"/>
                  <a:gd name="connsiteY1" fmla="*/ 22298 h 106525"/>
                  <a:gd name="connsiteX2" fmla="*/ 124601 w 297727"/>
                  <a:gd name="connsiteY2" fmla="*/ 63573 h 106525"/>
                  <a:gd name="connsiteX3" fmla="*/ 38876 w 297727"/>
                  <a:gd name="connsiteY3" fmla="*/ 104848 h 106525"/>
                  <a:gd name="connsiteX4" fmla="*/ 776 w 297727"/>
                  <a:gd name="connsiteY4" fmla="*/ 98498 h 106525"/>
                  <a:gd name="connsiteX5" fmla="*/ 70626 w 297727"/>
                  <a:gd name="connsiteY5" fmla="*/ 98498 h 106525"/>
                  <a:gd name="connsiteX6" fmla="*/ 175401 w 297727"/>
                  <a:gd name="connsiteY6" fmla="*/ 44523 h 106525"/>
                  <a:gd name="connsiteX7" fmla="*/ 242076 w 297727"/>
                  <a:gd name="connsiteY7" fmla="*/ 15948 h 106525"/>
                  <a:gd name="connsiteX8" fmla="*/ 296051 w 297727"/>
                  <a:gd name="connsiteY8" fmla="*/ 73 h 10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727" h="106525">
                    <a:moveTo>
                      <a:pt x="296051" y="73"/>
                    </a:moveTo>
                    <a:cubicBezTo>
                      <a:pt x="284939" y="1131"/>
                      <a:pt x="203976" y="11715"/>
                      <a:pt x="175401" y="22298"/>
                    </a:cubicBezTo>
                    <a:cubicBezTo>
                      <a:pt x="146826" y="32881"/>
                      <a:pt x="147355" y="49815"/>
                      <a:pt x="124601" y="63573"/>
                    </a:cubicBezTo>
                    <a:cubicBezTo>
                      <a:pt x="101847" y="77331"/>
                      <a:pt x="59513" y="99027"/>
                      <a:pt x="38876" y="104848"/>
                    </a:cubicBezTo>
                    <a:cubicBezTo>
                      <a:pt x="18239" y="110669"/>
                      <a:pt x="-4515" y="99556"/>
                      <a:pt x="776" y="98498"/>
                    </a:cubicBezTo>
                    <a:cubicBezTo>
                      <a:pt x="6067" y="97440"/>
                      <a:pt x="41522" y="107494"/>
                      <a:pt x="70626" y="98498"/>
                    </a:cubicBezTo>
                    <a:cubicBezTo>
                      <a:pt x="99730" y="89502"/>
                      <a:pt x="146826" y="58281"/>
                      <a:pt x="175401" y="44523"/>
                    </a:cubicBezTo>
                    <a:cubicBezTo>
                      <a:pt x="203976" y="30765"/>
                      <a:pt x="224084" y="22298"/>
                      <a:pt x="242076" y="15948"/>
                    </a:cubicBezTo>
                    <a:cubicBezTo>
                      <a:pt x="260068" y="9598"/>
                      <a:pt x="307163" y="-985"/>
                      <a:pt x="296051" y="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 1285">
                <a:extLst>
                  <a:ext uri="{FF2B5EF4-FFF2-40B4-BE49-F238E27FC236}">
                    <a16:creationId xmlns:a16="http://schemas.microsoft.com/office/drawing/2014/main" id="{8F6EDFCA-A8A3-8F97-A161-ED93350ADED6}"/>
                  </a:ext>
                </a:extLst>
              </p:cNvPr>
              <p:cNvSpPr/>
              <p:nvPr/>
            </p:nvSpPr>
            <p:spPr>
              <a:xfrm>
                <a:off x="6813462" y="5473113"/>
                <a:ext cx="209470" cy="110152"/>
              </a:xfrm>
              <a:custGeom>
                <a:avLst/>
                <a:gdLst>
                  <a:gd name="connsiteX0" fmla="*/ 88 w 209470"/>
                  <a:gd name="connsiteY0" fmla="*/ 587 h 110152"/>
                  <a:gd name="connsiteX1" fmla="*/ 114388 w 209470"/>
                  <a:gd name="connsiteY1" fmla="*/ 45037 h 110152"/>
                  <a:gd name="connsiteX2" fmla="*/ 206463 w 209470"/>
                  <a:gd name="connsiteY2" fmla="*/ 108537 h 110152"/>
                  <a:gd name="connsiteX3" fmla="*/ 181063 w 209470"/>
                  <a:gd name="connsiteY3" fmla="*/ 89487 h 110152"/>
                  <a:gd name="connsiteX4" fmla="*/ 120738 w 209470"/>
                  <a:gd name="connsiteY4" fmla="*/ 70437 h 110152"/>
                  <a:gd name="connsiteX5" fmla="*/ 133438 w 209470"/>
                  <a:gd name="connsiteY5" fmla="*/ 76787 h 110152"/>
                  <a:gd name="connsiteX6" fmla="*/ 88 w 209470"/>
                  <a:gd name="connsiteY6" fmla="*/ 587 h 11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470" h="110152">
                    <a:moveTo>
                      <a:pt x="88" y="587"/>
                    </a:moveTo>
                    <a:cubicBezTo>
                      <a:pt x="-3087" y="-4705"/>
                      <a:pt x="79992" y="27045"/>
                      <a:pt x="114388" y="45037"/>
                    </a:cubicBezTo>
                    <a:cubicBezTo>
                      <a:pt x="148784" y="63029"/>
                      <a:pt x="195351" y="101129"/>
                      <a:pt x="206463" y="108537"/>
                    </a:cubicBezTo>
                    <a:cubicBezTo>
                      <a:pt x="217576" y="115945"/>
                      <a:pt x="195351" y="95837"/>
                      <a:pt x="181063" y="89487"/>
                    </a:cubicBezTo>
                    <a:cubicBezTo>
                      <a:pt x="166775" y="83137"/>
                      <a:pt x="128675" y="72554"/>
                      <a:pt x="120738" y="70437"/>
                    </a:cubicBezTo>
                    <a:cubicBezTo>
                      <a:pt x="112801" y="68320"/>
                      <a:pt x="147196" y="85783"/>
                      <a:pt x="133438" y="76787"/>
                    </a:cubicBezTo>
                    <a:cubicBezTo>
                      <a:pt x="119680" y="67791"/>
                      <a:pt x="3263" y="5879"/>
                      <a:pt x="88" y="5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 1286">
                <a:extLst>
                  <a:ext uri="{FF2B5EF4-FFF2-40B4-BE49-F238E27FC236}">
                    <a16:creationId xmlns:a16="http://schemas.microsoft.com/office/drawing/2014/main" id="{BF20E0C7-0723-CE49-ACEA-3ED551CD92E7}"/>
                  </a:ext>
                </a:extLst>
              </p:cNvPr>
              <p:cNvSpPr/>
              <p:nvPr/>
            </p:nvSpPr>
            <p:spPr>
              <a:xfrm>
                <a:off x="7321542" y="5469696"/>
                <a:ext cx="255437" cy="125993"/>
              </a:xfrm>
              <a:custGeom>
                <a:avLst/>
                <a:gdLst>
                  <a:gd name="connsiteX0" fmla="*/ 254008 w 255437"/>
                  <a:gd name="connsiteY0" fmla="*/ 829 h 125993"/>
                  <a:gd name="connsiteX1" fmla="*/ 171458 w 255437"/>
                  <a:gd name="connsiteY1" fmla="*/ 51629 h 125993"/>
                  <a:gd name="connsiteX2" fmla="*/ 98433 w 255437"/>
                  <a:gd name="connsiteY2" fmla="*/ 121479 h 125993"/>
                  <a:gd name="connsiteX3" fmla="*/ 8 w 255437"/>
                  <a:gd name="connsiteY3" fmla="*/ 118304 h 125993"/>
                  <a:gd name="connsiteX4" fmla="*/ 92083 w 255437"/>
                  <a:gd name="connsiteY4" fmla="*/ 111954 h 125993"/>
                  <a:gd name="connsiteX5" fmla="*/ 98433 w 255437"/>
                  <a:gd name="connsiteY5" fmla="*/ 92904 h 125993"/>
                  <a:gd name="connsiteX6" fmla="*/ 254008 w 255437"/>
                  <a:gd name="connsiteY6" fmla="*/ 829 h 12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437" h="125993">
                    <a:moveTo>
                      <a:pt x="254008" y="829"/>
                    </a:moveTo>
                    <a:cubicBezTo>
                      <a:pt x="266179" y="-6050"/>
                      <a:pt x="197387" y="31521"/>
                      <a:pt x="171458" y="51629"/>
                    </a:cubicBezTo>
                    <a:cubicBezTo>
                      <a:pt x="145529" y="71737"/>
                      <a:pt x="127008" y="110367"/>
                      <a:pt x="98433" y="121479"/>
                    </a:cubicBezTo>
                    <a:cubicBezTo>
                      <a:pt x="69858" y="132591"/>
                      <a:pt x="1066" y="119892"/>
                      <a:pt x="8" y="118304"/>
                    </a:cubicBezTo>
                    <a:cubicBezTo>
                      <a:pt x="-1050" y="116716"/>
                      <a:pt x="92083" y="111954"/>
                      <a:pt x="92083" y="111954"/>
                    </a:cubicBezTo>
                    <a:cubicBezTo>
                      <a:pt x="108487" y="107721"/>
                      <a:pt x="74620" y="105075"/>
                      <a:pt x="98433" y="92904"/>
                    </a:cubicBezTo>
                    <a:cubicBezTo>
                      <a:pt x="122245" y="80733"/>
                      <a:pt x="241837" y="7708"/>
                      <a:pt x="254008" y="8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 1287">
                <a:extLst>
                  <a:ext uri="{FF2B5EF4-FFF2-40B4-BE49-F238E27FC236}">
                    <a16:creationId xmlns:a16="http://schemas.microsoft.com/office/drawing/2014/main" id="{FF660531-5D9C-E2B4-D1B2-3EABF9F19AB7}"/>
                  </a:ext>
                </a:extLst>
              </p:cNvPr>
              <p:cNvSpPr/>
              <p:nvPr/>
            </p:nvSpPr>
            <p:spPr>
              <a:xfrm>
                <a:off x="8287004" y="3140689"/>
                <a:ext cx="265711" cy="1148727"/>
              </a:xfrm>
              <a:custGeom>
                <a:avLst/>
                <a:gdLst>
                  <a:gd name="connsiteX0" fmla="*/ 2 w 265711"/>
                  <a:gd name="connsiteY0" fmla="*/ 254 h 1148727"/>
                  <a:gd name="connsiteX1" fmla="*/ 180422 w 265711"/>
                  <a:gd name="connsiteY1" fmla="*/ 566116 h 1148727"/>
                  <a:gd name="connsiteX2" fmla="*/ 168121 w 265711"/>
                  <a:gd name="connsiteY2" fmla="*/ 545614 h 1148727"/>
                  <a:gd name="connsiteX3" fmla="*/ 262431 w 265711"/>
                  <a:gd name="connsiteY3" fmla="*/ 1111476 h 1148727"/>
                  <a:gd name="connsiteX4" fmla="*/ 237828 w 265711"/>
                  <a:gd name="connsiteY4" fmla="*/ 1029467 h 1148727"/>
                  <a:gd name="connsiteX5" fmla="*/ 176322 w 265711"/>
                  <a:gd name="connsiteY5" fmla="*/ 500509 h 1148727"/>
                  <a:gd name="connsiteX6" fmla="*/ 2 w 265711"/>
                  <a:gd name="connsiteY6" fmla="*/ 254 h 114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11" h="1148727">
                    <a:moveTo>
                      <a:pt x="2" y="254"/>
                    </a:moveTo>
                    <a:cubicBezTo>
                      <a:pt x="685" y="11188"/>
                      <a:pt x="152402" y="475223"/>
                      <a:pt x="180422" y="566116"/>
                    </a:cubicBezTo>
                    <a:cubicBezTo>
                      <a:pt x="208442" y="657009"/>
                      <a:pt x="154453" y="454721"/>
                      <a:pt x="168121" y="545614"/>
                    </a:cubicBezTo>
                    <a:cubicBezTo>
                      <a:pt x="181789" y="636507"/>
                      <a:pt x="250813" y="1030834"/>
                      <a:pt x="262431" y="1111476"/>
                    </a:cubicBezTo>
                    <a:cubicBezTo>
                      <a:pt x="274049" y="1192118"/>
                      <a:pt x="252180" y="1131295"/>
                      <a:pt x="237828" y="1029467"/>
                    </a:cubicBezTo>
                    <a:cubicBezTo>
                      <a:pt x="223477" y="927639"/>
                      <a:pt x="216643" y="667260"/>
                      <a:pt x="176322" y="500509"/>
                    </a:cubicBezTo>
                    <a:cubicBezTo>
                      <a:pt x="136001" y="333758"/>
                      <a:pt x="-681" y="-10680"/>
                      <a:pt x="2" y="2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 1288">
                <a:extLst>
                  <a:ext uri="{FF2B5EF4-FFF2-40B4-BE49-F238E27FC236}">
                    <a16:creationId xmlns:a16="http://schemas.microsoft.com/office/drawing/2014/main" id="{E3E222EF-822C-DBB1-BB63-A1D351E546E4}"/>
                  </a:ext>
                </a:extLst>
              </p:cNvPr>
              <p:cNvSpPr/>
              <p:nvPr/>
            </p:nvSpPr>
            <p:spPr>
              <a:xfrm>
                <a:off x="8417713" y="4174256"/>
                <a:ext cx="42437" cy="889315"/>
              </a:xfrm>
              <a:custGeom>
                <a:avLst/>
                <a:gdLst>
                  <a:gd name="connsiteX0" fmla="*/ 41512 w 42437"/>
                  <a:gd name="connsiteY0" fmla="*/ 1 h 889315"/>
                  <a:gd name="connsiteX1" fmla="*/ 29211 w 42437"/>
                  <a:gd name="connsiteY1" fmla="*/ 434648 h 889315"/>
                  <a:gd name="connsiteX2" fmla="*/ 508 w 42437"/>
                  <a:gd name="connsiteY2" fmla="*/ 881597 h 889315"/>
                  <a:gd name="connsiteX3" fmla="*/ 12809 w 42437"/>
                  <a:gd name="connsiteY3" fmla="*/ 697077 h 889315"/>
                  <a:gd name="connsiteX4" fmla="*/ 37412 w 42437"/>
                  <a:gd name="connsiteY4" fmla="*/ 430548 h 889315"/>
                  <a:gd name="connsiteX5" fmla="*/ 41512 w 42437"/>
                  <a:gd name="connsiteY5" fmla="*/ 1 h 88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37" h="889315">
                    <a:moveTo>
                      <a:pt x="41512" y="1"/>
                    </a:moveTo>
                    <a:cubicBezTo>
                      <a:pt x="40145" y="684"/>
                      <a:pt x="36045" y="287715"/>
                      <a:pt x="29211" y="434648"/>
                    </a:cubicBezTo>
                    <a:cubicBezTo>
                      <a:pt x="22377" y="581581"/>
                      <a:pt x="3242" y="837859"/>
                      <a:pt x="508" y="881597"/>
                    </a:cubicBezTo>
                    <a:cubicBezTo>
                      <a:pt x="-2226" y="925335"/>
                      <a:pt x="6658" y="772252"/>
                      <a:pt x="12809" y="697077"/>
                    </a:cubicBezTo>
                    <a:cubicBezTo>
                      <a:pt x="18960" y="621902"/>
                      <a:pt x="31261" y="542627"/>
                      <a:pt x="37412" y="430548"/>
                    </a:cubicBezTo>
                    <a:cubicBezTo>
                      <a:pt x="43563" y="318469"/>
                      <a:pt x="42879" y="-682"/>
                      <a:pt x="41512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 1289">
                <a:extLst>
                  <a:ext uri="{FF2B5EF4-FFF2-40B4-BE49-F238E27FC236}">
                    <a16:creationId xmlns:a16="http://schemas.microsoft.com/office/drawing/2014/main" id="{96C7D3D7-4D8D-5043-0E8A-82B02878BA2E}"/>
                  </a:ext>
                </a:extLst>
              </p:cNvPr>
              <p:cNvSpPr/>
              <p:nvPr/>
            </p:nvSpPr>
            <p:spPr>
              <a:xfrm>
                <a:off x="7897323" y="4920393"/>
                <a:ext cx="501026" cy="939199"/>
              </a:xfrm>
              <a:custGeom>
                <a:avLst/>
                <a:gdLst>
                  <a:gd name="connsiteX0" fmla="*/ 500395 w 501026"/>
                  <a:gd name="connsiteY0" fmla="*/ 145 h 939199"/>
                  <a:gd name="connsiteX1" fmla="*/ 410186 w 501026"/>
                  <a:gd name="connsiteY1" fmla="*/ 459395 h 939199"/>
                  <a:gd name="connsiteX2" fmla="*/ 217464 w 501026"/>
                  <a:gd name="connsiteY2" fmla="*/ 754628 h 939199"/>
                  <a:gd name="connsiteX3" fmla="*/ 141 w 501026"/>
                  <a:gd name="connsiteY3" fmla="*/ 939148 h 939199"/>
                  <a:gd name="connsiteX4" fmla="*/ 250268 w 501026"/>
                  <a:gd name="connsiteY4" fmla="*/ 738226 h 939199"/>
                  <a:gd name="connsiteX5" fmla="*/ 369181 w 501026"/>
                  <a:gd name="connsiteY5" fmla="*/ 508601 h 939199"/>
                  <a:gd name="connsiteX6" fmla="*/ 500395 w 501026"/>
                  <a:gd name="connsiteY6" fmla="*/ 145 h 93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1026" h="939199">
                    <a:moveTo>
                      <a:pt x="500395" y="145"/>
                    </a:moveTo>
                    <a:cubicBezTo>
                      <a:pt x="507229" y="-8056"/>
                      <a:pt x="457341" y="333648"/>
                      <a:pt x="410186" y="459395"/>
                    </a:cubicBezTo>
                    <a:cubicBezTo>
                      <a:pt x="363031" y="585142"/>
                      <a:pt x="285805" y="674669"/>
                      <a:pt x="217464" y="754628"/>
                    </a:cubicBezTo>
                    <a:cubicBezTo>
                      <a:pt x="149123" y="834587"/>
                      <a:pt x="-5326" y="941882"/>
                      <a:pt x="141" y="939148"/>
                    </a:cubicBezTo>
                    <a:cubicBezTo>
                      <a:pt x="5608" y="936414"/>
                      <a:pt x="188761" y="809984"/>
                      <a:pt x="250268" y="738226"/>
                    </a:cubicBezTo>
                    <a:cubicBezTo>
                      <a:pt x="311775" y="666468"/>
                      <a:pt x="325443" y="626831"/>
                      <a:pt x="369181" y="508601"/>
                    </a:cubicBezTo>
                    <a:cubicBezTo>
                      <a:pt x="412919" y="390371"/>
                      <a:pt x="493561" y="8346"/>
                      <a:pt x="500395" y="1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 1290">
                <a:extLst>
                  <a:ext uri="{FF2B5EF4-FFF2-40B4-BE49-F238E27FC236}">
                    <a16:creationId xmlns:a16="http://schemas.microsoft.com/office/drawing/2014/main" id="{63B6277A-508B-977E-E4BF-D79CCA3903EC}"/>
                  </a:ext>
                </a:extLst>
              </p:cNvPr>
              <p:cNvSpPr/>
              <p:nvPr/>
            </p:nvSpPr>
            <p:spPr>
              <a:xfrm>
                <a:off x="7189447" y="5802310"/>
                <a:ext cx="661581" cy="337542"/>
              </a:xfrm>
              <a:custGeom>
                <a:avLst/>
                <a:gdLst>
                  <a:gd name="connsiteX0" fmla="*/ 658811 w 661581"/>
                  <a:gd name="connsiteY0" fmla="*/ 3925 h 337542"/>
                  <a:gd name="connsiteX1" fmla="*/ 408684 w 661581"/>
                  <a:gd name="connsiteY1" fmla="*/ 217148 h 337542"/>
                  <a:gd name="connsiteX2" fmla="*/ 281570 w 661581"/>
                  <a:gd name="connsiteY2" fmla="*/ 278655 h 337542"/>
                  <a:gd name="connsiteX3" fmla="*/ 142155 w 661581"/>
                  <a:gd name="connsiteY3" fmla="*/ 323760 h 337542"/>
                  <a:gd name="connsiteX4" fmla="*/ 2740 w 661581"/>
                  <a:gd name="connsiteY4" fmla="*/ 336061 h 337542"/>
                  <a:gd name="connsiteX5" fmla="*/ 273369 w 661581"/>
                  <a:gd name="connsiteY5" fmla="*/ 295057 h 337542"/>
                  <a:gd name="connsiteX6" fmla="*/ 363579 w 661581"/>
                  <a:gd name="connsiteY6" fmla="*/ 278655 h 337542"/>
                  <a:gd name="connsiteX7" fmla="*/ 531697 w 661581"/>
                  <a:gd name="connsiteY7" fmla="*/ 90034 h 337542"/>
                  <a:gd name="connsiteX8" fmla="*/ 658811 w 661581"/>
                  <a:gd name="connsiteY8" fmla="*/ 3925 h 337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1581" h="337542">
                    <a:moveTo>
                      <a:pt x="658811" y="3925"/>
                    </a:moveTo>
                    <a:cubicBezTo>
                      <a:pt x="638309" y="25111"/>
                      <a:pt x="471557" y="171360"/>
                      <a:pt x="408684" y="217148"/>
                    </a:cubicBezTo>
                    <a:cubicBezTo>
                      <a:pt x="345810" y="262936"/>
                      <a:pt x="325991" y="260886"/>
                      <a:pt x="281570" y="278655"/>
                    </a:cubicBezTo>
                    <a:cubicBezTo>
                      <a:pt x="237149" y="296424"/>
                      <a:pt x="188627" y="314192"/>
                      <a:pt x="142155" y="323760"/>
                    </a:cubicBezTo>
                    <a:cubicBezTo>
                      <a:pt x="95683" y="333328"/>
                      <a:pt x="-19129" y="340845"/>
                      <a:pt x="2740" y="336061"/>
                    </a:cubicBezTo>
                    <a:cubicBezTo>
                      <a:pt x="24609" y="331277"/>
                      <a:pt x="213229" y="304625"/>
                      <a:pt x="273369" y="295057"/>
                    </a:cubicBezTo>
                    <a:cubicBezTo>
                      <a:pt x="333509" y="285489"/>
                      <a:pt x="320524" y="312826"/>
                      <a:pt x="363579" y="278655"/>
                    </a:cubicBezTo>
                    <a:cubicBezTo>
                      <a:pt x="406634" y="244485"/>
                      <a:pt x="482492" y="127622"/>
                      <a:pt x="531697" y="90034"/>
                    </a:cubicBezTo>
                    <a:cubicBezTo>
                      <a:pt x="580902" y="52447"/>
                      <a:pt x="679313" y="-17261"/>
                      <a:pt x="658811" y="39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 1291">
                <a:extLst>
                  <a:ext uri="{FF2B5EF4-FFF2-40B4-BE49-F238E27FC236}">
                    <a16:creationId xmlns:a16="http://schemas.microsoft.com/office/drawing/2014/main" id="{30DFEADE-C144-D143-9A49-297852C74F33}"/>
                  </a:ext>
                </a:extLst>
              </p:cNvPr>
              <p:cNvSpPr/>
              <p:nvPr/>
            </p:nvSpPr>
            <p:spPr>
              <a:xfrm>
                <a:off x="6576767" y="5793897"/>
                <a:ext cx="700829" cy="343667"/>
              </a:xfrm>
              <a:custGeom>
                <a:avLst/>
                <a:gdLst>
                  <a:gd name="connsiteX0" fmla="*/ 352 w 700829"/>
                  <a:gd name="connsiteY0" fmla="*/ 37 h 343667"/>
                  <a:gd name="connsiteX1" fmla="*/ 283283 w 700829"/>
                  <a:gd name="connsiteY1" fmla="*/ 205059 h 343667"/>
                  <a:gd name="connsiteX2" fmla="*/ 689228 w 700829"/>
                  <a:gd name="connsiteY2" fmla="*/ 336273 h 343667"/>
                  <a:gd name="connsiteX3" fmla="*/ 570315 w 700829"/>
                  <a:gd name="connsiteY3" fmla="*/ 319872 h 343667"/>
                  <a:gd name="connsiteX4" fmla="*/ 361192 w 700829"/>
                  <a:gd name="connsiteY4" fmla="*/ 258365 h 343667"/>
                  <a:gd name="connsiteX5" fmla="*/ 168471 w 700829"/>
                  <a:gd name="connsiteY5" fmla="*/ 213260 h 343667"/>
                  <a:gd name="connsiteX6" fmla="*/ 476004 w 700829"/>
                  <a:gd name="connsiteY6" fmla="*/ 270666 h 343667"/>
                  <a:gd name="connsiteX7" fmla="*/ 229977 w 700829"/>
                  <a:gd name="connsiteY7" fmla="*/ 188657 h 343667"/>
                  <a:gd name="connsiteX8" fmla="*/ 352 w 700829"/>
                  <a:gd name="connsiteY8" fmla="*/ 37 h 34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29" h="343667">
                    <a:moveTo>
                      <a:pt x="352" y="37"/>
                    </a:moveTo>
                    <a:cubicBezTo>
                      <a:pt x="9236" y="2771"/>
                      <a:pt x="168470" y="149020"/>
                      <a:pt x="283283" y="205059"/>
                    </a:cubicBezTo>
                    <a:cubicBezTo>
                      <a:pt x="398096" y="261098"/>
                      <a:pt x="641389" y="317138"/>
                      <a:pt x="689228" y="336273"/>
                    </a:cubicBezTo>
                    <a:cubicBezTo>
                      <a:pt x="737067" y="355408"/>
                      <a:pt x="624988" y="332857"/>
                      <a:pt x="570315" y="319872"/>
                    </a:cubicBezTo>
                    <a:cubicBezTo>
                      <a:pt x="515642" y="306887"/>
                      <a:pt x="428166" y="276134"/>
                      <a:pt x="361192" y="258365"/>
                    </a:cubicBezTo>
                    <a:cubicBezTo>
                      <a:pt x="294218" y="240596"/>
                      <a:pt x="149336" y="211210"/>
                      <a:pt x="168471" y="213260"/>
                    </a:cubicBezTo>
                    <a:cubicBezTo>
                      <a:pt x="187606" y="215310"/>
                      <a:pt x="465753" y="274767"/>
                      <a:pt x="476004" y="270666"/>
                    </a:cubicBezTo>
                    <a:cubicBezTo>
                      <a:pt x="486255" y="266566"/>
                      <a:pt x="307202" y="231028"/>
                      <a:pt x="229977" y="188657"/>
                    </a:cubicBezTo>
                    <a:cubicBezTo>
                      <a:pt x="152752" y="146286"/>
                      <a:pt x="-8532" y="-2697"/>
                      <a:pt x="352" y="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 1292">
                <a:extLst>
                  <a:ext uri="{FF2B5EF4-FFF2-40B4-BE49-F238E27FC236}">
                    <a16:creationId xmlns:a16="http://schemas.microsoft.com/office/drawing/2014/main" id="{24010D36-7241-93F3-4DCD-F18D87C9627F}"/>
                  </a:ext>
                </a:extLst>
              </p:cNvPr>
              <p:cNvSpPr/>
              <p:nvPr/>
            </p:nvSpPr>
            <p:spPr>
              <a:xfrm>
                <a:off x="6113111" y="5424630"/>
                <a:ext cx="694712" cy="631361"/>
              </a:xfrm>
              <a:custGeom>
                <a:avLst/>
                <a:gdLst>
                  <a:gd name="connsiteX0" fmla="*/ 658 w 694712"/>
                  <a:gd name="connsiteY0" fmla="*/ 263 h 631361"/>
                  <a:gd name="connsiteX1" fmla="*/ 242584 w 694712"/>
                  <a:gd name="connsiteY1" fmla="*/ 361103 h 631361"/>
                  <a:gd name="connsiteX2" fmla="*/ 673131 w 694712"/>
                  <a:gd name="connsiteY2" fmla="*/ 619431 h 631361"/>
                  <a:gd name="connsiteX3" fmla="*/ 595223 w 694712"/>
                  <a:gd name="connsiteY3" fmla="*/ 570226 h 631361"/>
                  <a:gd name="connsiteX4" fmla="*/ 291789 w 694712"/>
                  <a:gd name="connsiteY4" fmla="*/ 410308 h 631361"/>
                  <a:gd name="connsiteX5" fmla="*/ 246685 w 694712"/>
                  <a:gd name="connsiteY5" fmla="*/ 377505 h 631361"/>
                  <a:gd name="connsiteX6" fmla="*/ 172876 w 694712"/>
                  <a:gd name="connsiteY6" fmla="*/ 303696 h 631361"/>
                  <a:gd name="connsiteX7" fmla="*/ 658 w 694712"/>
                  <a:gd name="connsiteY7" fmla="*/ 263 h 63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4712" h="631361">
                    <a:moveTo>
                      <a:pt x="658" y="263"/>
                    </a:moveTo>
                    <a:cubicBezTo>
                      <a:pt x="12276" y="9831"/>
                      <a:pt x="130505" y="257908"/>
                      <a:pt x="242584" y="361103"/>
                    </a:cubicBezTo>
                    <a:cubicBezTo>
                      <a:pt x="354663" y="464298"/>
                      <a:pt x="614358" y="584577"/>
                      <a:pt x="673131" y="619431"/>
                    </a:cubicBezTo>
                    <a:cubicBezTo>
                      <a:pt x="731904" y="654285"/>
                      <a:pt x="658780" y="605080"/>
                      <a:pt x="595223" y="570226"/>
                    </a:cubicBezTo>
                    <a:cubicBezTo>
                      <a:pt x="531666" y="535372"/>
                      <a:pt x="349879" y="442428"/>
                      <a:pt x="291789" y="410308"/>
                    </a:cubicBezTo>
                    <a:cubicBezTo>
                      <a:pt x="233699" y="378188"/>
                      <a:pt x="266504" y="395274"/>
                      <a:pt x="246685" y="377505"/>
                    </a:cubicBezTo>
                    <a:cubicBezTo>
                      <a:pt x="226866" y="359736"/>
                      <a:pt x="211147" y="362469"/>
                      <a:pt x="172876" y="303696"/>
                    </a:cubicBezTo>
                    <a:cubicBezTo>
                      <a:pt x="134605" y="244923"/>
                      <a:pt x="-10960" y="-9305"/>
                      <a:pt x="658" y="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 1293">
                <a:extLst>
                  <a:ext uri="{FF2B5EF4-FFF2-40B4-BE49-F238E27FC236}">
                    <a16:creationId xmlns:a16="http://schemas.microsoft.com/office/drawing/2014/main" id="{4A5F6406-C820-FFD5-7513-1ED8F0DC2F6C}"/>
                  </a:ext>
                </a:extLst>
              </p:cNvPr>
              <p:cNvSpPr/>
              <p:nvPr/>
            </p:nvSpPr>
            <p:spPr>
              <a:xfrm>
                <a:off x="5797997" y="4801448"/>
                <a:ext cx="265447" cy="622133"/>
              </a:xfrm>
              <a:custGeom>
                <a:avLst/>
                <a:gdLst>
                  <a:gd name="connsiteX0" fmla="*/ 37 w 265447"/>
                  <a:gd name="connsiteY0" fmla="*/ 177 h 622133"/>
                  <a:gd name="connsiteX1" fmla="*/ 127151 w 265447"/>
                  <a:gd name="connsiteY1" fmla="*/ 287209 h 622133"/>
                  <a:gd name="connsiteX2" fmla="*/ 258365 w 265447"/>
                  <a:gd name="connsiteY2" fmla="*/ 607043 h 622133"/>
                  <a:gd name="connsiteX3" fmla="*/ 233763 w 265447"/>
                  <a:gd name="connsiteY3" fmla="*/ 545537 h 622133"/>
                  <a:gd name="connsiteX4" fmla="*/ 114850 w 265447"/>
                  <a:gd name="connsiteY4" fmla="*/ 328213 h 622133"/>
                  <a:gd name="connsiteX5" fmla="*/ 37 w 265447"/>
                  <a:gd name="connsiteY5" fmla="*/ 177 h 62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447" h="622133">
                    <a:moveTo>
                      <a:pt x="37" y="177"/>
                    </a:moveTo>
                    <a:cubicBezTo>
                      <a:pt x="2087" y="-6657"/>
                      <a:pt x="84096" y="186065"/>
                      <a:pt x="127151" y="287209"/>
                    </a:cubicBezTo>
                    <a:cubicBezTo>
                      <a:pt x="170206" y="388353"/>
                      <a:pt x="240596" y="563988"/>
                      <a:pt x="258365" y="607043"/>
                    </a:cubicBezTo>
                    <a:cubicBezTo>
                      <a:pt x="276134" y="650098"/>
                      <a:pt x="257682" y="592009"/>
                      <a:pt x="233763" y="545537"/>
                    </a:cubicBezTo>
                    <a:cubicBezTo>
                      <a:pt x="209844" y="499065"/>
                      <a:pt x="149704" y="417739"/>
                      <a:pt x="114850" y="328213"/>
                    </a:cubicBezTo>
                    <a:cubicBezTo>
                      <a:pt x="79996" y="238687"/>
                      <a:pt x="-2013" y="7011"/>
                      <a:pt x="37" y="1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 1294">
                <a:extLst>
                  <a:ext uri="{FF2B5EF4-FFF2-40B4-BE49-F238E27FC236}">
                    <a16:creationId xmlns:a16="http://schemas.microsoft.com/office/drawing/2014/main" id="{6E90C768-3756-3F90-B939-2E1E36606B66}"/>
                  </a:ext>
                </a:extLst>
              </p:cNvPr>
              <p:cNvSpPr/>
              <p:nvPr/>
            </p:nvSpPr>
            <p:spPr>
              <a:xfrm>
                <a:off x="5924482" y="4272056"/>
                <a:ext cx="158531" cy="683139"/>
              </a:xfrm>
              <a:custGeom>
                <a:avLst/>
                <a:gdLst>
                  <a:gd name="connsiteX0" fmla="*/ 25269 w 158531"/>
                  <a:gd name="connsiteY0" fmla="*/ 611 h 683139"/>
                  <a:gd name="connsiteX1" fmla="*/ 8867 w 158531"/>
                  <a:gd name="connsiteY1" fmla="*/ 295844 h 683139"/>
                  <a:gd name="connsiteX2" fmla="*/ 152383 w 158531"/>
                  <a:gd name="connsiteY2" fmla="*/ 668984 h 683139"/>
                  <a:gd name="connsiteX3" fmla="*/ 119579 w 158531"/>
                  <a:gd name="connsiteY3" fmla="*/ 582875 h 683139"/>
                  <a:gd name="connsiteX4" fmla="*/ 4766 w 158531"/>
                  <a:gd name="connsiteY4" fmla="*/ 373752 h 683139"/>
                  <a:gd name="connsiteX5" fmla="*/ 25269 w 158531"/>
                  <a:gd name="connsiteY5" fmla="*/ 611 h 68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531" h="683139">
                    <a:moveTo>
                      <a:pt x="25269" y="611"/>
                    </a:moveTo>
                    <a:cubicBezTo>
                      <a:pt x="25953" y="-12374"/>
                      <a:pt x="-12319" y="184448"/>
                      <a:pt x="8867" y="295844"/>
                    </a:cubicBezTo>
                    <a:cubicBezTo>
                      <a:pt x="30053" y="407240"/>
                      <a:pt x="133931" y="621146"/>
                      <a:pt x="152383" y="668984"/>
                    </a:cubicBezTo>
                    <a:cubicBezTo>
                      <a:pt x="170835" y="716822"/>
                      <a:pt x="144182" y="632080"/>
                      <a:pt x="119579" y="582875"/>
                    </a:cubicBezTo>
                    <a:cubicBezTo>
                      <a:pt x="94976" y="533670"/>
                      <a:pt x="22535" y="466012"/>
                      <a:pt x="4766" y="373752"/>
                    </a:cubicBezTo>
                    <a:cubicBezTo>
                      <a:pt x="-13003" y="281492"/>
                      <a:pt x="24585" y="13596"/>
                      <a:pt x="25269" y="61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 1295">
                <a:extLst>
                  <a:ext uri="{FF2B5EF4-FFF2-40B4-BE49-F238E27FC236}">
                    <a16:creationId xmlns:a16="http://schemas.microsoft.com/office/drawing/2014/main" id="{DD4E76AE-A5AC-AAA2-03EA-870D39806049}"/>
                  </a:ext>
                </a:extLst>
              </p:cNvPr>
              <p:cNvSpPr/>
              <p:nvPr/>
            </p:nvSpPr>
            <p:spPr>
              <a:xfrm>
                <a:off x="5695494" y="3997925"/>
                <a:ext cx="70338" cy="650385"/>
              </a:xfrm>
              <a:custGeom>
                <a:avLst/>
                <a:gdLst>
                  <a:gd name="connsiteX0" fmla="*/ 49234 w 70338"/>
                  <a:gd name="connsiteY0" fmla="*/ 12 h 650385"/>
                  <a:gd name="connsiteX1" fmla="*/ 20531 w 70338"/>
                  <a:gd name="connsiteY1" fmla="*/ 348550 h 650385"/>
                  <a:gd name="connsiteX2" fmla="*/ 65636 w 70338"/>
                  <a:gd name="connsiteY2" fmla="*/ 639682 h 650385"/>
                  <a:gd name="connsiteX3" fmla="*/ 61536 w 70338"/>
                  <a:gd name="connsiteY3" fmla="*/ 565874 h 650385"/>
                  <a:gd name="connsiteX4" fmla="*/ 29 w 70338"/>
                  <a:gd name="connsiteY4" fmla="*/ 360852 h 650385"/>
                  <a:gd name="connsiteX5" fmla="*/ 49234 w 70338"/>
                  <a:gd name="connsiteY5" fmla="*/ 12 h 65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338" h="650385">
                    <a:moveTo>
                      <a:pt x="49234" y="12"/>
                    </a:moveTo>
                    <a:cubicBezTo>
                      <a:pt x="52651" y="-2038"/>
                      <a:pt x="17797" y="241938"/>
                      <a:pt x="20531" y="348550"/>
                    </a:cubicBezTo>
                    <a:cubicBezTo>
                      <a:pt x="23265" y="455162"/>
                      <a:pt x="58802" y="603461"/>
                      <a:pt x="65636" y="639682"/>
                    </a:cubicBezTo>
                    <a:cubicBezTo>
                      <a:pt x="72470" y="675903"/>
                      <a:pt x="72471" y="612346"/>
                      <a:pt x="61536" y="565874"/>
                    </a:cubicBezTo>
                    <a:cubicBezTo>
                      <a:pt x="50602" y="519402"/>
                      <a:pt x="1396" y="462680"/>
                      <a:pt x="29" y="360852"/>
                    </a:cubicBezTo>
                    <a:cubicBezTo>
                      <a:pt x="-1338" y="259024"/>
                      <a:pt x="45817" y="2062"/>
                      <a:pt x="49234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 1296">
                <a:extLst>
                  <a:ext uri="{FF2B5EF4-FFF2-40B4-BE49-F238E27FC236}">
                    <a16:creationId xmlns:a16="http://schemas.microsoft.com/office/drawing/2014/main" id="{2E0FB8EE-BB56-5AA1-9535-E90FE3E26309}"/>
                  </a:ext>
                </a:extLst>
              </p:cNvPr>
              <p:cNvSpPr/>
              <p:nvPr/>
            </p:nvSpPr>
            <p:spPr>
              <a:xfrm>
                <a:off x="6359018" y="4366925"/>
                <a:ext cx="259207" cy="501811"/>
              </a:xfrm>
              <a:custGeom>
                <a:avLst/>
                <a:gdLst>
                  <a:gd name="connsiteX0" fmla="*/ 259106 w 259207"/>
                  <a:gd name="connsiteY0" fmla="*/ 53 h 501811"/>
                  <a:gd name="connsiteX1" fmla="*/ 197599 w 259207"/>
                  <a:gd name="connsiteY1" fmla="*/ 241979 h 501811"/>
                  <a:gd name="connsiteX2" fmla="*/ 778 w 259207"/>
                  <a:gd name="connsiteY2" fmla="*/ 500307 h 501811"/>
                  <a:gd name="connsiteX3" fmla="*/ 131992 w 259207"/>
                  <a:gd name="connsiteY3" fmla="*/ 344490 h 501811"/>
                  <a:gd name="connsiteX4" fmla="*/ 209900 w 259207"/>
                  <a:gd name="connsiteY4" fmla="*/ 262481 h 501811"/>
                  <a:gd name="connsiteX5" fmla="*/ 259106 w 259207"/>
                  <a:gd name="connsiteY5" fmla="*/ 53 h 50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207" h="501811">
                    <a:moveTo>
                      <a:pt x="259106" y="53"/>
                    </a:moveTo>
                    <a:cubicBezTo>
                      <a:pt x="257056" y="-3364"/>
                      <a:pt x="240654" y="158603"/>
                      <a:pt x="197599" y="241979"/>
                    </a:cubicBezTo>
                    <a:cubicBezTo>
                      <a:pt x="154544" y="325355"/>
                      <a:pt x="11712" y="483222"/>
                      <a:pt x="778" y="500307"/>
                    </a:cubicBezTo>
                    <a:cubicBezTo>
                      <a:pt x="-10156" y="517392"/>
                      <a:pt x="97138" y="384128"/>
                      <a:pt x="131992" y="344490"/>
                    </a:cubicBezTo>
                    <a:cubicBezTo>
                      <a:pt x="166846" y="304852"/>
                      <a:pt x="188031" y="315787"/>
                      <a:pt x="209900" y="262481"/>
                    </a:cubicBezTo>
                    <a:cubicBezTo>
                      <a:pt x="231769" y="209175"/>
                      <a:pt x="261156" y="3470"/>
                      <a:pt x="259106" y="5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 1297">
                <a:extLst>
                  <a:ext uri="{FF2B5EF4-FFF2-40B4-BE49-F238E27FC236}">
                    <a16:creationId xmlns:a16="http://schemas.microsoft.com/office/drawing/2014/main" id="{53346E79-C183-3981-7D6F-D25F1682BD23}"/>
                  </a:ext>
                </a:extLst>
              </p:cNvPr>
              <p:cNvSpPr/>
              <p:nvPr/>
            </p:nvSpPr>
            <p:spPr>
              <a:xfrm>
                <a:off x="6310316" y="5006353"/>
                <a:ext cx="211320" cy="245833"/>
              </a:xfrm>
              <a:custGeom>
                <a:avLst/>
                <a:gdLst>
                  <a:gd name="connsiteX0" fmla="*/ 274 w 211320"/>
                  <a:gd name="connsiteY0" fmla="*/ 295 h 245833"/>
                  <a:gd name="connsiteX1" fmla="*/ 49480 w 211320"/>
                  <a:gd name="connsiteY1" fmla="*/ 106906 h 245833"/>
                  <a:gd name="connsiteX2" fmla="*/ 205297 w 211320"/>
                  <a:gd name="connsiteY2" fmla="*/ 242221 h 245833"/>
                  <a:gd name="connsiteX3" fmla="*/ 168393 w 211320"/>
                  <a:gd name="connsiteY3" fmla="*/ 201217 h 245833"/>
                  <a:gd name="connsiteX4" fmla="*/ 65881 w 211320"/>
                  <a:gd name="connsiteY4" fmla="*/ 139710 h 245833"/>
                  <a:gd name="connsiteX5" fmla="*/ 274 w 211320"/>
                  <a:gd name="connsiteY5" fmla="*/ 295 h 24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320" h="245833">
                    <a:moveTo>
                      <a:pt x="274" y="295"/>
                    </a:moveTo>
                    <a:cubicBezTo>
                      <a:pt x="-2460" y="-5172"/>
                      <a:pt x="15310" y="66585"/>
                      <a:pt x="49480" y="106906"/>
                    </a:cubicBezTo>
                    <a:cubicBezTo>
                      <a:pt x="83651" y="147227"/>
                      <a:pt x="185478" y="226503"/>
                      <a:pt x="205297" y="242221"/>
                    </a:cubicBezTo>
                    <a:cubicBezTo>
                      <a:pt x="225116" y="257939"/>
                      <a:pt x="191629" y="218302"/>
                      <a:pt x="168393" y="201217"/>
                    </a:cubicBezTo>
                    <a:cubicBezTo>
                      <a:pt x="145157" y="184132"/>
                      <a:pt x="93217" y="168413"/>
                      <a:pt x="65881" y="139710"/>
                    </a:cubicBezTo>
                    <a:cubicBezTo>
                      <a:pt x="38545" y="111007"/>
                      <a:pt x="3008" y="5762"/>
                      <a:pt x="274" y="29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 1298">
                <a:extLst>
                  <a:ext uri="{FF2B5EF4-FFF2-40B4-BE49-F238E27FC236}">
                    <a16:creationId xmlns:a16="http://schemas.microsoft.com/office/drawing/2014/main" id="{A552E173-8AA1-C4A7-E6F5-AF9702F81DC8}"/>
                  </a:ext>
                </a:extLst>
              </p:cNvPr>
              <p:cNvSpPr/>
              <p:nvPr/>
            </p:nvSpPr>
            <p:spPr>
              <a:xfrm>
                <a:off x="7937737" y="4260154"/>
                <a:ext cx="230551" cy="362565"/>
              </a:xfrm>
              <a:custGeom>
                <a:avLst/>
                <a:gdLst>
                  <a:gd name="connsiteX0" fmla="*/ 230356 w 230551"/>
                  <a:gd name="connsiteY0" fmla="*/ 212 h 362565"/>
                  <a:gd name="connsiteX1" fmla="*/ 86841 w 230551"/>
                  <a:gd name="connsiteY1" fmla="*/ 156029 h 362565"/>
                  <a:gd name="connsiteX2" fmla="*/ 731 w 230551"/>
                  <a:gd name="connsiteY2" fmla="*/ 361051 h 362565"/>
                  <a:gd name="connsiteX3" fmla="*/ 45836 w 230551"/>
                  <a:gd name="connsiteY3" fmla="*/ 246239 h 362565"/>
                  <a:gd name="connsiteX4" fmla="*/ 54037 w 230551"/>
                  <a:gd name="connsiteY4" fmla="*/ 188833 h 362565"/>
                  <a:gd name="connsiteX5" fmla="*/ 230356 w 230551"/>
                  <a:gd name="connsiteY5" fmla="*/ 212 h 36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551" h="362565">
                    <a:moveTo>
                      <a:pt x="230356" y="212"/>
                    </a:moveTo>
                    <a:cubicBezTo>
                      <a:pt x="235823" y="-5255"/>
                      <a:pt x="125112" y="95889"/>
                      <a:pt x="86841" y="156029"/>
                    </a:cubicBezTo>
                    <a:cubicBezTo>
                      <a:pt x="48570" y="216169"/>
                      <a:pt x="7565" y="346016"/>
                      <a:pt x="731" y="361051"/>
                    </a:cubicBezTo>
                    <a:cubicBezTo>
                      <a:pt x="-6103" y="376086"/>
                      <a:pt x="36952" y="274942"/>
                      <a:pt x="45836" y="246239"/>
                    </a:cubicBezTo>
                    <a:cubicBezTo>
                      <a:pt x="54720" y="217536"/>
                      <a:pt x="23967" y="227104"/>
                      <a:pt x="54037" y="188833"/>
                    </a:cubicBezTo>
                    <a:cubicBezTo>
                      <a:pt x="84107" y="150562"/>
                      <a:pt x="224889" y="5679"/>
                      <a:pt x="230356" y="21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 1299">
                <a:extLst>
                  <a:ext uri="{FF2B5EF4-FFF2-40B4-BE49-F238E27FC236}">
                    <a16:creationId xmlns:a16="http://schemas.microsoft.com/office/drawing/2014/main" id="{414DB3E6-C251-3BAD-2785-C223D95FE367}"/>
                  </a:ext>
                </a:extLst>
              </p:cNvPr>
              <p:cNvSpPr/>
              <p:nvPr/>
            </p:nvSpPr>
            <p:spPr>
              <a:xfrm>
                <a:off x="6538123" y="4805224"/>
                <a:ext cx="125520" cy="146016"/>
              </a:xfrm>
              <a:custGeom>
                <a:avLst/>
                <a:gdLst>
                  <a:gd name="connsiteX0" fmla="*/ 125106 w 125520"/>
                  <a:gd name="connsiteY0" fmla="*/ 502 h 146016"/>
                  <a:gd name="connsiteX1" fmla="*/ 96403 w 125520"/>
                  <a:gd name="connsiteY1" fmla="*/ 70209 h 146016"/>
                  <a:gd name="connsiteX2" fmla="*/ 2092 w 125520"/>
                  <a:gd name="connsiteY2" fmla="*/ 144017 h 146016"/>
                  <a:gd name="connsiteX3" fmla="*/ 34896 w 125520"/>
                  <a:gd name="connsiteY3" fmla="*/ 123515 h 146016"/>
                  <a:gd name="connsiteX4" fmla="*/ 80001 w 125520"/>
                  <a:gd name="connsiteY4" fmla="*/ 107113 h 146016"/>
                  <a:gd name="connsiteX5" fmla="*/ 125106 w 125520"/>
                  <a:gd name="connsiteY5" fmla="*/ 502 h 14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520" h="146016">
                    <a:moveTo>
                      <a:pt x="125106" y="502"/>
                    </a:moveTo>
                    <a:cubicBezTo>
                      <a:pt x="127840" y="-5649"/>
                      <a:pt x="116905" y="46290"/>
                      <a:pt x="96403" y="70209"/>
                    </a:cubicBezTo>
                    <a:cubicBezTo>
                      <a:pt x="75901" y="94128"/>
                      <a:pt x="12343" y="135133"/>
                      <a:pt x="2092" y="144017"/>
                    </a:cubicBezTo>
                    <a:cubicBezTo>
                      <a:pt x="-8159" y="152901"/>
                      <a:pt x="21911" y="129666"/>
                      <a:pt x="34896" y="123515"/>
                    </a:cubicBezTo>
                    <a:cubicBezTo>
                      <a:pt x="47881" y="117364"/>
                      <a:pt x="65650" y="120781"/>
                      <a:pt x="80001" y="107113"/>
                    </a:cubicBezTo>
                    <a:cubicBezTo>
                      <a:pt x="94352" y="93445"/>
                      <a:pt x="122372" y="6653"/>
                      <a:pt x="125106" y="5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 1300">
                <a:extLst>
                  <a:ext uri="{FF2B5EF4-FFF2-40B4-BE49-F238E27FC236}">
                    <a16:creationId xmlns:a16="http://schemas.microsoft.com/office/drawing/2014/main" id="{C6E18B9B-E50E-0AC9-359F-2D56A53DB328}"/>
                  </a:ext>
                </a:extLst>
              </p:cNvPr>
              <p:cNvSpPr/>
              <p:nvPr/>
            </p:nvSpPr>
            <p:spPr>
              <a:xfrm>
                <a:off x="7663596" y="4911469"/>
                <a:ext cx="373494" cy="181750"/>
              </a:xfrm>
              <a:custGeom>
                <a:avLst/>
                <a:gdLst>
                  <a:gd name="connsiteX0" fmla="*/ 142 w 373494"/>
                  <a:gd name="connsiteY0" fmla="*/ 868 h 181750"/>
                  <a:gd name="connsiteX1" fmla="*/ 139557 w 373494"/>
                  <a:gd name="connsiteY1" fmla="*/ 58274 h 181750"/>
                  <a:gd name="connsiteX2" fmla="*/ 164160 w 373494"/>
                  <a:gd name="connsiteY2" fmla="*/ 177188 h 181750"/>
                  <a:gd name="connsiteX3" fmla="*/ 180562 w 373494"/>
                  <a:gd name="connsiteY3" fmla="*/ 144384 h 181750"/>
                  <a:gd name="connsiteX4" fmla="*/ 373283 w 373494"/>
                  <a:gd name="connsiteY4" fmla="*/ 25471 h 181750"/>
                  <a:gd name="connsiteX5" fmla="*/ 217466 w 373494"/>
                  <a:gd name="connsiteY5" fmla="*/ 111580 h 181750"/>
                  <a:gd name="connsiteX6" fmla="*/ 180562 w 373494"/>
                  <a:gd name="connsiteY6" fmla="*/ 123882 h 181750"/>
                  <a:gd name="connsiteX7" fmla="*/ 168261 w 373494"/>
                  <a:gd name="connsiteY7" fmla="*/ 99279 h 181750"/>
                  <a:gd name="connsiteX8" fmla="*/ 142 w 373494"/>
                  <a:gd name="connsiteY8" fmla="*/ 868 h 18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494" h="181750">
                    <a:moveTo>
                      <a:pt x="142" y="868"/>
                    </a:moveTo>
                    <a:cubicBezTo>
                      <a:pt x="-4642" y="-5966"/>
                      <a:pt x="112221" y="28887"/>
                      <a:pt x="139557" y="58274"/>
                    </a:cubicBezTo>
                    <a:cubicBezTo>
                      <a:pt x="166893" y="87661"/>
                      <a:pt x="157326" y="162836"/>
                      <a:pt x="164160" y="177188"/>
                    </a:cubicBezTo>
                    <a:cubicBezTo>
                      <a:pt x="170994" y="191540"/>
                      <a:pt x="145708" y="169670"/>
                      <a:pt x="180562" y="144384"/>
                    </a:cubicBezTo>
                    <a:cubicBezTo>
                      <a:pt x="215416" y="119098"/>
                      <a:pt x="367132" y="30938"/>
                      <a:pt x="373283" y="25471"/>
                    </a:cubicBezTo>
                    <a:cubicBezTo>
                      <a:pt x="379434" y="20004"/>
                      <a:pt x="249586" y="95178"/>
                      <a:pt x="217466" y="111580"/>
                    </a:cubicBezTo>
                    <a:cubicBezTo>
                      <a:pt x="185346" y="127982"/>
                      <a:pt x="180562" y="123882"/>
                      <a:pt x="180562" y="123882"/>
                    </a:cubicBezTo>
                    <a:cubicBezTo>
                      <a:pt x="172361" y="121832"/>
                      <a:pt x="194231" y="115681"/>
                      <a:pt x="168261" y="99279"/>
                    </a:cubicBezTo>
                    <a:cubicBezTo>
                      <a:pt x="142292" y="82877"/>
                      <a:pt x="4926" y="7702"/>
                      <a:pt x="142" y="86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 1301">
                <a:extLst>
                  <a:ext uri="{FF2B5EF4-FFF2-40B4-BE49-F238E27FC236}">
                    <a16:creationId xmlns:a16="http://schemas.microsoft.com/office/drawing/2014/main" id="{3C7C3B46-A0A1-7A02-A7AF-19F23E2CE744}"/>
                  </a:ext>
                </a:extLst>
              </p:cNvPr>
              <p:cNvSpPr/>
              <p:nvPr/>
            </p:nvSpPr>
            <p:spPr>
              <a:xfrm>
                <a:off x="6819000" y="5769326"/>
                <a:ext cx="124348" cy="176298"/>
              </a:xfrm>
              <a:custGeom>
                <a:avLst/>
                <a:gdLst>
                  <a:gd name="connsiteX0" fmla="*/ 69753 w 124348"/>
                  <a:gd name="connsiteY0" fmla="*/ 5 h 176298"/>
                  <a:gd name="connsiteX1" fmla="*/ 28749 w 124348"/>
                  <a:gd name="connsiteY1" fmla="*/ 90215 h 176298"/>
                  <a:gd name="connsiteX2" fmla="*/ 123059 w 124348"/>
                  <a:gd name="connsiteY2" fmla="*/ 172224 h 176298"/>
                  <a:gd name="connsiteX3" fmla="*/ 77954 w 124348"/>
                  <a:gd name="connsiteY3" fmla="*/ 155822 h 176298"/>
                  <a:gd name="connsiteX4" fmla="*/ 46 w 124348"/>
                  <a:gd name="connsiteY4" fmla="*/ 86114 h 176298"/>
                  <a:gd name="connsiteX5" fmla="*/ 69753 w 124348"/>
                  <a:gd name="connsiteY5" fmla="*/ 5 h 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348" h="176298">
                    <a:moveTo>
                      <a:pt x="69753" y="5"/>
                    </a:moveTo>
                    <a:cubicBezTo>
                      <a:pt x="74537" y="688"/>
                      <a:pt x="19865" y="61512"/>
                      <a:pt x="28749" y="90215"/>
                    </a:cubicBezTo>
                    <a:cubicBezTo>
                      <a:pt x="37633" y="118918"/>
                      <a:pt x="114858" y="161290"/>
                      <a:pt x="123059" y="172224"/>
                    </a:cubicBezTo>
                    <a:cubicBezTo>
                      <a:pt x="131260" y="183159"/>
                      <a:pt x="98456" y="170174"/>
                      <a:pt x="77954" y="155822"/>
                    </a:cubicBezTo>
                    <a:cubicBezTo>
                      <a:pt x="57452" y="141470"/>
                      <a:pt x="2096" y="108666"/>
                      <a:pt x="46" y="86114"/>
                    </a:cubicBezTo>
                    <a:cubicBezTo>
                      <a:pt x="-2004" y="63562"/>
                      <a:pt x="64969" y="-678"/>
                      <a:pt x="69753" y="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 1302">
                <a:extLst>
                  <a:ext uri="{FF2B5EF4-FFF2-40B4-BE49-F238E27FC236}">
                    <a16:creationId xmlns:a16="http://schemas.microsoft.com/office/drawing/2014/main" id="{39DF7E75-BD45-16A2-993A-449BE06E26B6}"/>
                  </a:ext>
                </a:extLst>
              </p:cNvPr>
              <p:cNvSpPr/>
              <p:nvPr/>
            </p:nvSpPr>
            <p:spPr>
              <a:xfrm>
                <a:off x="7392837" y="5781606"/>
                <a:ext cx="131713" cy="209149"/>
              </a:xfrm>
              <a:custGeom>
                <a:avLst/>
                <a:gdLst>
                  <a:gd name="connsiteX0" fmla="*/ 94582 w 131713"/>
                  <a:gd name="connsiteY0" fmla="*/ 26 h 209149"/>
                  <a:gd name="connsiteX1" fmla="*/ 106883 w 131713"/>
                  <a:gd name="connsiteY1" fmla="*/ 77935 h 209149"/>
                  <a:gd name="connsiteX2" fmla="*/ 78180 w 131713"/>
                  <a:gd name="connsiteY2" fmla="*/ 135341 h 209149"/>
                  <a:gd name="connsiteX3" fmla="*/ 86381 w 131713"/>
                  <a:gd name="connsiteY3" fmla="*/ 168145 h 209149"/>
                  <a:gd name="connsiteX4" fmla="*/ 272 w 131713"/>
                  <a:gd name="connsiteY4" fmla="*/ 209149 h 209149"/>
                  <a:gd name="connsiteX5" fmla="*/ 119185 w 131713"/>
                  <a:gd name="connsiteY5" fmla="*/ 168145 h 209149"/>
                  <a:gd name="connsiteX6" fmla="*/ 82280 w 131713"/>
                  <a:gd name="connsiteY6" fmla="*/ 155843 h 209149"/>
                  <a:gd name="connsiteX7" fmla="*/ 131486 w 131713"/>
                  <a:gd name="connsiteY7" fmla="*/ 69734 h 209149"/>
                  <a:gd name="connsiteX8" fmla="*/ 94582 w 131713"/>
                  <a:gd name="connsiteY8" fmla="*/ 26 h 20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713" h="209149">
                    <a:moveTo>
                      <a:pt x="94582" y="26"/>
                    </a:moveTo>
                    <a:cubicBezTo>
                      <a:pt x="90482" y="1393"/>
                      <a:pt x="109617" y="55383"/>
                      <a:pt x="106883" y="77935"/>
                    </a:cubicBezTo>
                    <a:cubicBezTo>
                      <a:pt x="104149" y="100488"/>
                      <a:pt x="81597" y="120306"/>
                      <a:pt x="78180" y="135341"/>
                    </a:cubicBezTo>
                    <a:cubicBezTo>
                      <a:pt x="74763" y="150376"/>
                      <a:pt x="99366" y="155844"/>
                      <a:pt x="86381" y="168145"/>
                    </a:cubicBezTo>
                    <a:cubicBezTo>
                      <a:pt x="73396" y="180446"/>
                      <a:pt x="-5195" y="209149"/>
                      <a:pt x="272" y="209149"/>
                    </a:cubicBezTo>
                    <a:cubicBezTo>
                      <a:pt x="5739" y="209149"/>
                      <a:pt x="105517" y="177029"/>
                      <a:pt x="119185" y="168145"/>
                    </a:cubicBezTo>
                    <a:cubicBezTo>
                      <a:pt x="132853" y="159261"/>
                      <a:pt x="80230" y="172245"/>
                      <a:pt x="82280" y="155843"/>
                    </a:cubicBezTo>
                    <a:cubicBezTo>
                      <a:pt x="84330" y="139441"/>
                      <a:pt x="128069" y="89553"/>
                      <a:pt x="131486" y="69734"/>
                    </a:cubicBezTo>
                    <a:cubicBezTo>
                      <a:pt x="134903" y="49915"/>
                      <a:pt x="98682" y="-1341"/>
                      <a:pt x="94582" y="26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 1303">
                <a:extLst>
                  <a:ext uri="{FF2B5EF4-FFF2-40B4-BE49-F238E27FC236}">
                    <a16:creationId xmlns:a16="http://schemas.microsoft.com/office/drawing/2014/main" id="{DAFF633A-D296-F303-ABEC-8F305D0E78F1}"/>
                  </a:ext>
                </a:extLst>
              </p:cNvPr>
              <p:cNvSpPr/>
              <p:nvPr/>
            </p:nvSpPr>
            <p:spPr>
              <a:xfrm>
                <a:off x="6712379" y="3604293"/>
                <a:ext cx="223823" cy="369649"/>
              </a:xfrm>
              <a:custGeom>
                <a:avLst/>
                <a:gdLst>
                  <a:gd name="connsiteX0" fmla="*/ 55 w 223823"/>
                  <a:gd name="connsiteY0" fmla="*/ 1 h 369649"/>
                  <a:gd name="connsiteX1" fmla="*/ 188676 w 223823"/>
                  <a:gd name="connsiteY1" fmla="*/ 225526 h 369649"/>
                  <a:gd name="connsiteX2" fmla="*/ 217379 w 223823"/>
                  <a:gd name="connsiteY2" fmla="*/ 299334 h 369649"/>
                  <a:gd name="connsiteX3" fmla="*/ 213278 w 223823"/>
                  <a:gd name="connsiteY3" fmla="*/ 369042 h 369649"/>
                  <a:gd name="connsiteX4" fmla="*/ 213278 w 223823"/>
                  <a:gd name="connsiteY4" fmla="*/ 258329 h 369649"/>
                  <a:gd name="connsiteX5" fmla="*/ 209178 w 223823"/>
                  <a:gd name="connsiteY5" fmla="*/ 229626 h 369649"/>
                  <a:gd name="connsiteX6" fmla="*/ 55 w 223823"/>
                  <a:gd name="connsiteY6" fmla="*/ 1 h 36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823" h="369649">
                    <a:moveTo>
                      <a:pt x="55" y="1"/>
                    </a:moveTo>
                    <a:cubicBezTo>
                      <a:pt x="-3362" y="-682"/>
                      <a:pt x="152455" y="175637"/>
                      <a:pt x="188676" y="225526"/>
                    </a:cubicBezTo>
                    <a:cubicBezTo>
                      <a:pt x="224897" y="275415"/>
                      <a:pt x="213279" y="275415"/>
                      <a:pt x="217379" y="299334"/>
                    </a:cubicBezTo>
                    <a:cubicBezTo>
                      <a:pt x="221479" y="323253"/>
                      <a:pt x="213961" y="375876"/>
                      <a:pt x="213278" y="369042"/>
                    </a:cubicBezTo>
                    <a:cubicBezTo>
                      <a:pt x="212595" y="362208"/>
                      <a:pt x="213961" y="281565"/>
                      <a:pt x="213278" y="258329"/>
                    </a:cubicBezTo>
                    <a:cubicBezTo>
                      <a:pt x="212595" y="235093"/>
                      <a:pt x="239931" y="269264"/>
                      <a:pt x="209178" y="229626"/>
                    </a:cubicBezTo>
                    <a:cubicBezTo>
                      <a:pt x="178425" y="189988"/>
                      <a:pt x="3472" y="684"/>
                      <a:pt x="55" y="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 1304">
                <a:extLst>
                  <a:ext uri="{FF2B5EF4-FFF2-40B4-BE49-F238E27FC236}">
                    <a16:creationId xmlns:a16="http://schemas.microsoft.com/office/drawing/2014/main" id="{4EDC2750-7B61-5587-1737-7190CEFCA8EC}"/>
                  </a:ext>
                </a:extLst>
              </p:cNvPr>
              <p:cNvSpPr/>
              <p:nvPr/>
            </p:nvSpPr>
            <p:spPr>
              <a:xfrm>
                <a:off x="7237061" y="3534378"/>
                <a:ext cx="61768" cy="267776"/>
              </a:xfrm>
              <a:custGeom>
                <a:avLst/>
                <a:gdLst>
                  <a:gd name="connsiteX0" fmla="*/ 61737 w 61768"/>
                  <a:gd name="connsiteY0" fmla="*/ 209 h 267776"/>
                  <a:gd name="connsiteX1" fmla="*/ 12532 w 61768"/>
                  <a:gd name="connsiteY1" fmla="*/ 160126 h 267776"/>
                  <a:gd name="connsiteX2" fmla="*/ 20733 w 61768"/>
                  <a:gd name="connsiteY2" fmla="*/ 266738 h 267776"/>
                  <a:gd name="connsiteX3" fmla="*/ 4331 w 61768"/>
                  <a:gd name="connsiteY3" fmla="*/ 209331 h 267776"/>
                  <a:gd name="connsiteX4" fmla="*/ 4331 w 61768"/>
                  <a:gd name="connsiteY4" fmla="*/ 127322 h 267776"/>
                  <a:gd name="connsiteX5" fmla="*/ 61737 w 61768"/>
                  <a:gd name="connsiteY5" fmla="*/ 209 h 26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68" h="267776">
                    <a:moveTo>
                      <a:pt x="61737" y="209"/>
                    </a:moveTo>
                    <a:cubicBezTo>
                      <a:pt x="63104" y="5676"/>
                      <a:pt x="19366" y="115705"/>
                      <a:pt x="12532" y="160126"/>
                    </a:cubicBezTo>
                    <a:cubicBezTo>
                      <a:pt x="5698" y="204547"/>
                      <a:pt x="22100" y="258537"/>
                      <a:pt x="20733" y="266738"/>
                    </a:cubicBezTo>
                    <a:cubicBezTo>
                      <a:pt x="19366" y="274939"/>
                      <a:pt x="7065" y="232567"/>
                      <a:pt x="4331" y="209331"/>
                    </a:cubicBezTo>
                    <a:cubicBezTo>
                      <a:pt x="1597" y="186095"/>
                      <a:pt x="-3870" y="156708"/>
                      <a:pt x="4331" y="127322"/>
                    </a:cubicBezTo>
                    <a:cubicBezTo>
                      <a:pt x="12532" y="97936"/>
                      <a:pt x="60370" y="-5258"/>
                      <a:pt x="61737" y="20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 1305">
                <a:extLst>
                  <a:ext uri="{FF2B5EF4-FFF2-40B4-BE49-F238E27FC236}">
                    <a16:creationId xmlns:a16="http://schemas.microsoft.com/office/drawing/2014/main" id="{FADC5F9F-ADB2-90CC-1B96-D8540E57E95E}"/>
                  </a:ext>
                </a:extLst>
              </p:cNvPr>
              <p:cNvSpPr/>
              <p:nvPr/>
            </p:nvSpPr>
            <p:spPr>
              <a:xfrm>
                <a:off x="7265495" y="3981532"/>
                <a:ext cx="62560" cy="260902"/>
              </a:xfrm>
              <a:custGeom>
                <a:avLst/>
                <a:gdLst>
                  <a:gd name="connsiteX0" fmla="*/ 500 w 62560"/>
                  <a:gd name="connsiteY0" fmla="*/ 3 h 260902"/>
                  <a:gd name="connsiteX1" fmla="*/ 16901 w 62560"/>
                  <a:gd name="connsiteY1" fmla="*/ 143519 h 260902"/>
                  <a:gd name="connsiteX2" fmla="*/ 62006 w 62560"/>
                  <a:gd name="connsiteY2" fmla="*/ 258332 h 260902"/>
                  <a:gd name="connsiteX3" fmla="*/ 41504 w 62560"/>
                  <a:gd name="connsiteY3" fmla="*/ 217327 h 260902"/>
                  <a:gd name="connsiteX4" fmla="*/ 33303 w 62560"/>
                  <a:gd name="connsiteY4" fmla="*/ 147620 h 260902"/>
                  <a:gd name="connsiteX5" fmla="*/ 500 w 62560"/>
                  <a:gd name="connsiteY5" fmla="*/ 3 h 26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60" h="260902">
                    <a:moveTo>
                      <a:pt x="500" y="3"/>
                    </a:moveTo>
                    <a:cubicBezTo>
                      <a:pt x="-2234" y="-680"/>
                      <a:pt x="6650" y="100464"/>
                      <a:pt x="16901" y="143519"/>
                    </a:cubicBezTo>
                    <a:cubicBezTo>
                      <a:pt x="27152" y="186574"/>
                      <a:pt x="57905" y="246031"/>
                      <a:pt x="62006" y="258332"/>
                    </a:cubicBezTo>
                    <a:cubicBezTo>
                      <a:pt x="66107" y="270633"/>
                      <a:pt x="46288" y="235779"/>
                      <a:pt x="41504" y="217327"/>
                    </a:cubicBezTo>
                    <a:cubicBezTo>
                      <a:pt x="36720" y="198875"/>
                      <a:pt x="38087" y="180423"/>
                      <a:pt x="33303" y="147620"/>
                    </a:cubicBezTo>
                    <a:cubicBezTo>
                      <a:pt x="28519" y="114817"/>
                      <a:pt x="3234" y="686"/>
                      <a:pt x="500" y="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 1306">
                <a:extLst>
                  <a:ext uri="{FF2B5EF4-FFF2-40B4-BE49-F238E27FC236}">
                    <a16:creationId xmlns:a16="http://schemas.microsoft.com/office/drawing/2014/main" id="{684AAB25-CC97-6085-406D-7741044E9739}"/>
                  </a:ext>
                </a:extLst>
              </p:cNvPr>
              <p:cNvSpPr/>
              <p:nvPr/>
            </p:nvSpPr>
            <p:spPr>
              <a:xfrm>
                <a:off x="6626313" y="3715003"/>
                <a:ext cx="151338" cy="270638"/>
              </a:xfrm>
              <a:custGeom>
                <a:avLst/>
                <a:gdLst>
                  <a:gd name="connsiteX0" fmla="*/ 12 w 151338"/>
                  <a:gd name="connsiteY0" fmla="*/ 3 h 270638"/>
                  <a:gd name="connsiteX1" fmla="*/ 135326 w 151338"/>
                  <a:gd name="connsiteY1" fmla="*/ 159921 h 270638"/>
                  <a:gd name="connsiteX2" fmla="*/ 139427 w 151338"/>
                  <a:gd name="connsiteY2" fmla="*/ 270633 h 270638"/>
                  <a:gd name="connsiteX3" fmla="*/ 143527 w 151338"/>
                  <a:gd name="connsiteY3" fmla="*/ 164021 h 270638"/>
                  <a:gd name="connsiteX4" fmla="*/ 12 w 151338"/>
                  <a:gd name="connsiteY4" fmla="*/ 3 h 27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38" h="270638">
                    <a:moveTo>
                      <a:pt x="12" y="3"/>
                    </a:moveTo>
                    <a:cubicBezTo>
                      <a:pt x="-1355" y="-680"/>
                      <a:pt x="112090" y="114816"/>
                      <a:pt x="135326" y="159921"/>
                    </a:cubicBezTo>
                    <a:cubicBezTo>
                      <a:pt x="158562" y="205026"/>
                      <a:pt x="138060" y="269950"/>
                      <a:pt x="139427" y="270633"/>
                    </a:cubicBezTo>
                    <a:cubicBezTo>
                      <a:pt x="140794" y="271316"/>
                      <a:pt x="162662" y="204342"/>
                      <a:pt x="143527" y="164021"/>
                    </a:cubicBezTo>
                    <a:cubicBezTo>
                      <a:pt x="124392" y="123700"/>
                      <a:pt x="1379" y="686"/>
                      <a:pt x="12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 1307">
                <a:extLst>
                  <a:ext uri="{FF2B5EF4-FFF2-40B4-BE49-F238E27FC236}">
                    <a16:creationId xmlns:a16="http://schemas.microsoft.com/office/drawing/2014/main" id="{23522724-DE3B-ED2E-A841-5E5FA8BC21C4}"/>
                  </a:ext>
                </a:extLst>
              </p:cNvPr>
              <p:cNvSpPr/>
              <p:nvPr/>
            </p:nvSpPr>
            <p:spPr>
              <a:xfrm>
                <a:off x="7357877" y="3675701"/>
                <a:ext cx="82279" cy="238531"/>
              </a:xfrm>
              <a:custGeom>
                <a:avLst/>
                <a:gdLst>
                  <a:gd name="connsiteX0" fmla="*/ 2428 w 82279"/>
                  <a:gd name="connsiteY0" fmla="*/ 2401 h 238531"/>
                  <a:gd name="connsiteX1" fmla="*/ 80336 w 82279"/>
                  <a:gd name="connsiteY1" fmla="*/ 232026 h 238531"/>
                  <a:gd name="connsiteX2" fmla="*/ 55734 w 82279"/>
                  <a:gd name="connsiteY2" fmla="*/ 170520 h 238531"/>
                  <a:gd name="connsiteX3" fmla="*/ 22930 w 82279"/>
                  <a:gd name="connsiteY3" fmla="*/ 117214 h 238531"/>
                  <a:gd name="connsiteX4" fmla="*/ 2428 w 82279"/>
                  <a:gd name="connsiteY4" fmla="*/ 2401 h 23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79" h="238531">
                    <a:moveTo>
                      <a:pt x="2428" y="2401"/>
                    </a:moveTo>
                    <a:cubicBezTo>
                      <a:pt x="11996" y="21536"/>
                      <a:pt x="71452" y="204006"/>
                      <a:pt x="80336" y="232026"/>
                    </a:cubicBezTo>
                    <a:cubicBezTo>
                      <a:pt x="89220" y="260046"/>
                      <a:pt x="65302" y="189655"/>
                      <a:pt x="55734" y="170520"/>
                    </a:cubicBezTo>
                    <a:cubicBezTo>
                      <a:pt x="46166" y="151385"/>
                      <a:pt x="31814" y="150701"/>
                      <a:pt x="22930" y="117214"/>
                    </a:cubicBezTo>
                    <a:cubicBezTo>
                      <a:pt x="14046" y="83727"/>
                      <a:pt x="-7140" y="-16734"/>
                      <a:pt x="2428" y="240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 1308">
                <a:extLst>
                  <a:ext uri="{FF2B5EF4-FFF2-40B4-BE49-F238E27FC236}">
                    <a16:creationId xmlns:a16="http://schemas.microsoft.com/office/drawing/2014/main" id="{560CAB15-3ADE-EA5B-32C5-80BEB5D1F83E}"/>
                  </a:ext>
                </a:extLst>
              </p:cNvPr>
              <p:cNvSpPr/>
              <p:nvPr/>
            </p:nvSpPr>
            <p:spPr>
              <a:xfrm>
                <a:off x="6190631" y="4735278"/>
                <a:ext cx="266125" cy="945356"/>
              </a:xfrm>
              <a:custGeom>
                <a:avLst/>
                <a:gdLst>
                  <a:gd name="connsiteX0" fmla="*/ 4278 w 266125"/>
                  <a:gd name="connsiteY0" fmla="*/ 224 h 945356"/>
                  <a:gd name="connsiteX1" fmla="*/ 10333 w 266125"/>
                  <a:gd name="connsiteY1" fmla="*/ 363562 h 945356"/>
                  <a:gd name="connsiteX2" fmla="*/ 113279 w 266125"/>
                  <a:gd name="connsiteY2" fmla="*/ 623954 h 945356"/>
                  <a:gd name="connsiteX3" fmla="*/ 210169 w 266125"/>
                  <a:gd name="connsiteY3" fmla="*/ 775345 h 945356"/>
                  <a:gd name="connsiteX4" fmla="*/ 264670 w 266125"/>
                  <a:gd name="connsiteY4" fmla="*/ 944902 h 945356"/>
                  <a:gd name="connsiteX5" fmla="*/ 240447 w 266125"/>
                  <a:gd name="connsiteY5" fmla="*/ 817734 h 945356"/>
                  <a:gd name="connsiteX6" fmla="*/ 137501 w 266125"/>
                  <a:gd name="connsiteY6" fmla="*/ 599731 h 945356"/>
                  <a:gd name="connsiteX7" fmla="*/ 16389 w 266125"/>
                  <a:gd name="connsiteY7" fmla="*/ 418062 h 945356"/>
                  <a:gd name="connsiteX8" fmla="*/ 4278 w 266125"/>
                  <a:gd name="connsiteY8" fmla="*/ 224 h 945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125" h="945356">
                    <a:moveTo>
                      <a:pt x="4278" y="224"/>
                    </a:moveTo>
                    <a:cubicBezTo>
                      <a:pt x="3269" y="-8859"/>
                      <a:pt x="-7834" y="259607"/>
                      <a:pt x="10333" y="363562"/>
                    </a:cubicBezTo>
                    <a:cubicBezTo>
                      <a:pt x="28500" y="467517"/>
                      <a:pt x="79973" y="555324"/>
                      <a:pt x="113279" y="623954"/>
                    </a:cubicBezTo>
                    <a:cubicBezTo>
                      <a:pt x="146585" y="692584"/>
                      <a:pt x="184937" y="721854"/>
                      <a:pt x="210169" y="775345"/>
                    </a:cubicBezTo>
                    <a:cubicBezTo>
                      <a:pt x="235401" y="828836"/>
                      <a:pt x="259624" y="937837"/>
                      <a:pt x="264670" y="944902"/>
                    </a:cubicBezTo>
                    <a:cubicBezTo>
                      <a:pt x="269716" y="951967"/>
                      <a:pt x="261642" y="875262"/>
                      <a:pt x="240447" y="817734"/>
                    </a:cubicBezTo>
                    <a:cubicBezTo>
                      <a:pt x="219252" y="760206"/>
                      <a:pt x="174844" y="666343"/>
                      <a:pt x="137501" y="599731"/>
                    </a:cubicBezTo>
                    <a:cubicBezTo>
                      <a:pt x="100158" y="533119"/>
                      <a:pt x="35565" y="513943"/>
                      <a:pt x="16389" y="418062"/>
                    </a:cubicBezTo>
                    <a:cubicBezTo>
                      <a:pt x="-2787" y="322181"/>
                      <a:pt x="5287" y="9307"/>
                      <a:pt x="4278" y="22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 1309">
                <a:extLst>
                  <a:ext uri="{FF2B5EF4-FFF2-40B4-BE49-F238E27FC236}">
                    <a16:creationId xmlns:a16="http://schemas.microsoft.com/office/drawing/2014/main" id="{031D2DF6-489C-DABF-AA76-72236932A2A2}"/>
                  </a:ext>
                </a:extLst>
              </p:cNvPr>
              <p:cNvSpPr/>
              <p:nvPr/>
            </p:nvSpPr>
            <p:spPr>
              <a:xfrm>
                <a:off x="6927493" y="3045953"/>
                <a:ext cx="81921" cy="206022"/>
              </a:xfrm>
              <a:custGeom>
                <a:avLst/>
                <a:gdLst>
                  <a:gd name="connsiteX0" fmla="*/ 78870 w 81921"/>
                  <a:gd name="connsiteY0" fmla="*/ 28 h 206022"/>
                  <a:gd name="connsiteX1" fmla="*/ 72814 w 81921"/>
                  <a:gd name="connsiteY1" fmla="*/ 139308 h 206022"/>
                  <a:gd name="connsiteX2" fmla="*/ 147 w 81921"/>
                  <a:gd name="connsiteY2" fmla="*/ 205920 h 206022"/>
                  <a:gd name="connsiteX3" fmla="*/ 54647 w 81921"/>
                  <a:gd name="connsiteY3" fmla="*/ 151419 h 206022"/>
                  <a:gd name="connsiteX4" fmla="*/ 78870 w 81921"/>
                  <a:gd name="connsiteY4" fmla="*/ 28 h 20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21" h="206022">
                    <a:moveTo>
                      <a:pt x="78870" y="28"/>
                    </a:moveTo>
                    <a:cubicBezTo>
                      <a:pt x="81898" y="-1990"/>
                      <a:pt x="85934" y="104993"/>
                      <a:pt x="72814" y="139308"/>
                    </a:cubicBezTo>
                    <a:cubicBezTo>
                      <a:pt x="59694" y="173623"/>
                      <a:pt x="3175" y="203902"/>
                      <a:pt x="147" y="205920"/>
                    </a:cubicBezTo>
                    <a:cubicBezTo>
                      <a:pt x="-2881" y="207938"/>
                      <a:pt x="41527" y="179679"/>
                      <a:pt x="54647" y="151419"/>
                    </a:cubicBezTo>
                    <a:cubicBezTo>
                      <a:pt x="67767" y="123159"/>
                      <a:pt x="75842" y="2046"/>
                      <a:pt x="78870" y="2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 1310">
                <a:extLst>
                  <a:ext uri="{FF2B5EF4-FFF2-40B4-BE49-F238E27FC236}">
                    <a16:creationId xmlns:a16="http://schemas.microsoft.com/office/drawing/2014/main" id="{04BE28C3-2A5D-727E-991E-A2E44AC19E42}"/>
                  </a:ext>
                </a:extLst>
              </p:cNvPr>
              <p:cNvSpPr/>
              <p:nvPr/>
            </p:nvSpPr>
            <p:spPr>
              <a:xfrm>
                <a:off x="7130437" y="3051710"/>
                <a:ext cx="136352" cy="297579"/>
              </a:xfrm>
              <a:custGeom>
                <a:avLst/>
                <a:gdLst>
                  <a:gd name="connsiteX0" fmla="*/ 3094 w 136352"/>
                  <a:gd name="connsiteY0" fmla="*/ 327 h 297579"/>
                  <a:gd name="connsiteX1" fmla="*/ 15205 w 136352"/>
                  <a:gd name="connsiteY1" fmla="*/ 151718 h 297579"/>
                  <a:gd name="connsiteX2" fmla="*/ 136318 w 136352"/>
                  <a:gd name="connsiteY2" fmla="*/ 297053 h 297579"/>
                  <a:gd name="connsiteX3" fmla="*/ 27317 w 136352"/>
                  <a:gd name="connsiteY3" fmla="*/ 194107 h 297579"/>
                  <a:gd name="connsiteX4" fmla="*/ 3094 w 136352"/>
                  <a:gd name="connsiteY4" fmla="*/ 327 h 29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352" h="297579">
                    <a:moveTo>
                      <a:pt x="3094" y="327"/>
                    </a:moveTo>
                    <a:cubicBezTo>
                      <a:pt x="1075" y="-6738"/>
                      <a:pt x="-6999" y="102264"/>
                      <a:pt x="15205" y="151718"/>
                    </a:cubicBezTo>
                    <a:cubicBezTo>
                      <a:pt x="37409" y="201172"/>
                      <a:pt x="134299" y="289988"/>
                      <a:pt x="136318" y="297053"/>
                    </a:cubicBezTo>
                    <a:cubicBezTo>
                      <a:pt x="138337" y="304118"/>
                      <a:pt x="50530" y="238515"/>
                      <a:pt x="27317" y="194107"/>
                    </a:cubicBezTo>
                    <a:cubicBezTo>
                      <a:pt x="4104" y="149699"/>
                      <a:pt x="5113" y="7392"/>
                      <a:pt x="3094" y="32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円/楕円 1311">
                <a:extLst>
                  <a:ext uri="{FF2B5EF4-FFF2-40B4-BE49-F238E27FC236}">
                    <a16:creationId xmlns:a16="http://schemas.microsoft.com/office/drawing/2014/main" id="{F3934146-2528-DEA3-5AD3-227B84E3854B}"/>
                  </a:ext>
                </a:extLst>
              </p:cNvPr>
              <p:cNvSpPr/>
              <p:nvPr/>
            </p:nvSpPr>
            <p:spPr>
              <a:xfrm rot="598992">
                <a:off x="7752315" y="3795721"/>
                <a:ext cx="102658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円/楕円 1312">
                <a:extLst>
                  <a:ext uri="{FF2B5EF4-FFF2-40B4-BE49-F238E27FC236}">
                    <a16:creationId xmlns:a16="http://schemas.microsoft.com/office/drawing/2014/main" id="{CB203131-945A-E98D-F919-D71689573470}"/>
                  </a:ext>
                </a:extLst>
              </p:cNvPr>
              <p:cNvSpPr/>
              <p:nvPr/>
            </p:nvSpPr>
            <p:spPr>
              <a:xfrm rot="778555">
                <a:off x="6410065" y="3880193"/>
                <a:ext cx="102658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 1313">
                <a:extLst>
                  <a:ext uri="{FF2B5EF4-FFF2-40B4-BE49-F238E27FC236}">
                    <a16:creationId xmlns:a16="http://schemas.microsoft.com/office/drawing/2014/main" id="{2DC1B1EF-129A-411E-34FD-E4126E7CBC34}"/>
                  </a:ext>
                </a:extLst>
              </p:cNvPr>
              <p:cNvSpPr/>
              <p:nvPr/>
            </p:nvSpPr>
            <p:spPr>
              <a:xfrm>
                <a:off x="8274730" y="3544532"/>
                <a:ext cx="133711" cy="491568"/>
              </a:xfrm>
              <a:custGeom>
                <a:avLst/>
                <a:gdLst>
                  <a:gd name="connsiteX0" fmla="*/ 26 w 133711"/>
                  <a:gd name="connsiteY0" fmla="*/ 179 h 491568"/>
                  <a:gd name="connsiteX1" fmla="*/ 112914 w 133711"/>
                  <a:gd name="connsiteY1" fmla="*/ 327557 h 491568"/>
                  <a:gd name="connsiteX2" fmla="*/ 95981 w 133711"/>
                  <a:gd name="connsiteY2" fmla="*/ 491246 h 491568"/>
                  <a:gd name="connsiteX3" fmla="*/ 124203 w 133711"/>
                  <a:gd name="connsiteY3" fmla="*/ 367068 h 491568"/>
                  <a:gd name="connsiteX4" fmla="*/ 124203 w 133711"/>
                  <a:gd name="connsiteY4" fmla="*/ 282401 h 491568"/>
                  <a:gd name="connsiteX5" fmla="*/ 26 w 133711"/>
                  <a:gd name="connsiteY5" fmla="*/ 179 h 49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711" h="491568">
                    <a:moveTo>
                      <a:pt x="26" y="179"/>
                    </a:moveTo>
                    <a:cubicBezTo>
                      <a:pt x="-1855" y="7705"/>
                      <a:pt x="96922" y="245713"/>
                      <a:pt x="112914" y="327557"/>
                    </a:cubicBezTo>
                    <a:cubicBezTo>
                      <a:pt x="128906" y="409401"/>
                      <a:pt x="94100" y="484661"/>
                      <a:pt x="95981" y="491246"/>
                    </a:cubicBezTo>
                    <a:cubicBezTo>
                      <a:pt x="97862" y="497831"/>
                      <a:pt x="119499" y="401875"/>
                      <a:pt x="124203" y="367068"/>
                    </a:cubicBezTo>
                    <a:cubicBezTo>
                      <a:pt x="128907" y="332261"/>
                      <a:pt x="143018" y="340727"/>
                      <a:pt x="124203" y="282401"/>
                    </a:cubicBezTo>
                    <a:cubicBezTo>
                      <a:pt x="105388" y="224075"/>
                      <a:pt x="1907" y="-7347"/>
                      <a:pt x="26" y="1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 1314">
                <a:extLst>
                  <a:ext uri="{FF2B5EF4-FFF2-40B4-BE49-F238E27FC236}">
                    <a16:creationId xmlns:a16="http://schemas.microsoft.com/office/drawing/2014/main" id="{A4E6541B-38E0-DBF6-80E7-0B624AED8C3B}"/>
                  </a:ext>
                </a:extLst>
              </p:cNvPr>
              <p:cNvSpPr/>
              <p:nvPr/>
            </p:nvSpPr>
            <p:spPr>
              <a:xfrm>
                <a:off x="6925104" y="3392304"/>
                <a:ext cx="74196" cy="353289"/>
              </a:xfrm>
              <a:custGeom>
                <a:avLst/>
                <a:gdLst>
                  <a:gd name="connsiteX0" fmla="*/ 74007 w 74196"/>
                  <a:gd name="connsiteY0" fmla="*/ 7 h 353289"/>
                  <a:gd name="connsiteX1" fmla="*/ 23207 w 74196"/>
                  <a:gd name="connsiteY1" fmla="*/ 141118 h 353289"/>
                  <a:gd name="connsiteX2" fmla="*/ 68363 w 74196"/>
                  <a:gd name="connsiteY2" fmla="*/ 344318 h 353289"/>
                  <a:gd name="connsiteX3" fmla="*/ 40140 w 74196"/>
                  <a:gd name="connsiteY3" fmla="*/ 299163 h 353289"/>
                  <a:gd name="connsiteX4" fmla="*/ 629 w 74196"/>
                  <a:gd name="connsiteY4" fmla="*/ 135474 h 353289"/>
                  <a:gd name="connsiteX5" fmla="*/ 74007 w 74196"/>
                  <a:gd name="connsiteY5" fmla="*/ 7 h 35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96" h="353289">
                    <a:moveTo>
                      <a:pt x="74007" y="7"/>
                    </a:moveTo>
                    <a:cubicBezTo>
                      <a:pt x="77770" y="948"/>
                      <a:pt x="24148" y="83733"/>
                      <a:pt x="23207" y="141118"/>
                    </a:cubicBezTo>
                    <a:cubicBezTo>
                      <a:pt x="22266" y="198503"/>
                      <a:pt x="65541" y="317977"/>
                      <a:pt x="68363" y="344318"/>
                    </a:cubicBezTo>
                    <a:cubicBezTo>
                      <a:pt x="71185" y="370659"/>
                      <a:pt x="51429" y="333970"/>
                      <a:pt x="40140" y="299163"/>
                    </a:cubicBezTo>
                    <a:cubicBezTo>
                      <a:pt x="28851" y="264356"/>
                      <a:pt x="-5015" y="184392"/>
                      <a:pt x="629" y="135474"/>
                    </a:cubicBezTo>
                    <a:cubicBezTo>
                      <a:pt x="6273" y="86556"/>
                      <a:pt x="70244" y="-934"/>
                      <a:pt x="74007" y="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 1315">
                <a:extLst>
                  <a:ext uri="{FF2B5EF4-FFF2-40B4-BE49-F238E27FC236}">
                    <a16:creationId xmlns:a16="http://schemas.microsoft.com/office/drawing/2014/main" id="{5C8AD388-1142-4863-35EC-A141EBE91BBB}"/>
                  </a:ext>
                </a:extLst>
              </p:cNvPr>
              <p:cNvSpPr/>
              <p:nvPr/>
            </p:nvSpPr>
            <p:spPr>
              <a:xfrm>
                <a:off x="6135484" y="3511887"/>
                <a:ext cx="470026" cy="103301"/>
              </a:xfrm>
              <a:custGeom>
                <a:avLst/>
                <a:gdLst>
                  <a:gd name="connsiteX0" fmla="*/ 27 w 470026"/>
                  <a:gd name="connsiteY0" fmla="*/ 15891 h 103301"/>
                  <a:gd name="connsiteX1" fmla="*/ 287894 w 470026"/>
                  <a:gd name="connsiteY1" fmla="*/ 4602 h 103301"/>
                  <a:gd name="connsiteX2" fmla="*/ 462872 w 470026"/>
                  <a:gd name="connsiteY2" fmla="*/ 100557 h 103301"/>
                  <a:gd name="connsiteX3" fmla="*/ 423360 w 470026"/>
                  <a:gd name="connsiteY3" fmla="*/ 72335 h 103301"/>
                  <a:gd name="connsiteX4" fmla="*/ 304827 w 470026"/>
                  <a:gd name="connsiteY4" fmla="*/ 21535 h 103301"/>
                  <a:gd name="connsiteX5" fmla="*/ 27 w 470026"/>
                  <a:gd name="connsiteY5" fmla="*/ 15891 h 10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026" h="103301">
                    <a:moveTo>
                      <a:pt x="27" y="15891"/>
                    </a:moveTo>
                    <a:cubicBezTo>
                      <a:pt x="-2795" y="13069"/>
                      <a:pt x="210753" y="-9509"/>
                      <a:pt x="287894" y="4602"/>
                    </a:cubicBezTo>
                    <a:cubicBezTo>
                      <a:pt x="365035" y="18713"/>
                      <a:pt x="462872" y="100557"/>
                      <a:pt x="462872" y="100557"/>
                    </a:cubicBezTo>
                    <a:cubicBezTo>
                      <a:pt x="485450" y="111846"/>
                      <a:pt x="449701" y="85505"/>
                      <a:pt x="423360" y="72335"/>
                    </a:cubicBezTo>
                    <a:cubicBezTo>
                      <a:pt x="397019" y="59165"/>
                      <a:pt x="369738" y="34705"/>
                      <a:pt x="304827" y="21535"/>
                    </a:cubicBezTo>
                    <a:cubicBezTo>
                      <a:pt x="239916" y="8365"/>
                      <a:pt x="2849" y="18713"/>
                      <a:pt x="27" y="158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7" name="フリーフォーム 1316">
                <a:extLst>
                  <a:ext uri="{FF2B5EF4-FFF2-40B4-BE49-F238E27FC236}">
                    <a16:creationId xmlns:a16="http://schemas.microsoft.com/office/drawing/2014/main" id="{1016B132-9D65-26BD-86C7-17311AF5F523}"/>
                  </a:ext>
                </a:extLst>
              </p:cNvPr>
              <p:cNvSpPr/>
              <p:nvPr/>
            </p:nvSpPr>
            <p:spPr>
              <a:xfrm>
                <a:off x="7378311" y="3456063"/>
                <a:ext cx="825058" cy="112007"/>
              </a:xfrm>
              <a:custGeom>
                <a:avLst/>
                <a:gdLst>
                  <a:gd name="connsiteX0" fmla="*/ 4622 w 825058"/>
                  <a:gd name="connsiteY0" fmla="*/ 54781 h 112007"/>
                  <a:gd name="connsiteX1" fmla="*/ 236045 w 825058"/>
                  <a:gd name="connsiteY1" fmla="*/ 54781 h 112007"/>
                  <a:gd name="connsiteX2" fmla="*/ 523911 w 825058"/>
                  <a:gd name="connsiteY2" fmla="*/ 3981 h 112007"/>
                  <a:gd name="connsiteX3" fmla="*/ 461822 w 825058"/>
                  <a:gd name="connsiteY3" fmla="*/ 3981 h 112007"/>
                  <a:gd name="connsiteX4" fmla="*/ 597289 w 825058"/>
                  <a:gd name="connsiteY4" fmla="*/ 9626 h 112007"/>
                  <a:gd name="connsiteX5" fmla="*/ 823067 w 825058"/>
                  <a:gd name="connsiteY5" fmla="*/ 111226 h 112007"/>
                  <a:gd name="connsiteX6" fmla="*/ 693245 w 825058"/>
                  <a:gd name="connsiteY6" fmla="*/ 54781 h 112007"/>
                  <a:gd name="connsiteX7" fmla="*/ 450533 w 825058"/>
                  <a:gd name="connsiteY7" fmla="*/ 20915 h 112007"/>
                  <a:gd name="connsiteX8" fmla="*/ 4622 w 825058"/>
                  <a:gd name="connsiteY8" fmla="*/ 54781 h 11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5058" h="112007">
                    <a:moveTo>
                      <a:pt x="4622" y="54781"/>
                    </a:moveTo>
                    <a:cubicBezTo>
                      <a:pt x="-31126" y="60425"/>
                      <a:pt x="149497" y="63248"/>
                      <a:pt x="236045" y="54781"/>
                    </a:cubicBezTo>
                    <a:cubicBezTo>
                      <a:pt x="322593" y="46314"/>
                      <a:pt x="486282" y="12448"/>
                      <a:pt x="523911" y="3981"/>
                    </a:cubicBezTo>
                    <a:cubicBezTo>
                      <a:pt x="561540" y="-4486"/>
                      <a:pt x="449592" y="3040"/>
                      <a:pt x="461822" y="3981"/>
                    </a:cubicBezTo>
                    <a:cubicBezTo>
                      <a:pt x="474052" y="4922"/>
                      <a:pt x="537082" y="-8248"/>
                      <a:pt x="597289" y="9626"/>
                    </a:cubicBezTo>
                    <a:cubicBezTo>
                      <a:pt x="657496" y="27500"/>
                      <a:pt x="807074" y="103700"/>
                      <a:pt x="823067" y="111226"/>
                    </a:cubicBezTo>
                    <a:cubicBezTo>
                      <a:pt x="839060" y="118752"/>
                      <a:pt x="755334" y="69833"/>
                      <a:pt x="693245" y="54781"/>
                    </a:cubicBezTo>
                    <a:cubicBezTo>
                      <a:pt x="631156" y="39729"/>
                      <a:pt x="560600" y="19033"/>
                      <a:pt x="450533" y="20915"/>
                    </a:cubicBezTo>
                    <a:cubicBezTo>
                      <a:pt x="340466" y="22796"/>
                      <a:pt x="40370" y="49137"/>
                      <a:pt x="4622" y="547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 1317">
                <a:extLst>
                  <a:ext uri="{FF2B5EF4-FFF2-40B4-BE49-F238E27FC236}">
                    <a16:creationId xmlns:a16="http://schemas.microsoft.com/office/drawing/2014/main" id="{C75680A5-89DE-1CB6-41E5-54B00076DD09}"/>
                  </a:ext>
                </a:extLst>
              </p:cNvPr>
              <p:cNvSpPr/>
              <p:nvPr/>
            </p:nvSpPr>
            <p:spPr>
              <a:xfrm>
                <a:off x="8551333" y="3905929"/>
                <a:ext cx="279546" cy="135493"/>
              </a:xfrm>
              <a:custGeom>
                <a:avLst/>
                <a:gdLst>
                  <a:gd name="connsiteX0" fmla="*/ 0 w 279546"/>
                  <a:gd name="connsiteY0" fmla="*/ 135493 h 135493"/>
                  <a:gd name="connsiteX1" fmla="*/ 118534 w 279546"/>
                  <a:gd name="connsiteY1" fmla="*/ 28249 h 135493"/>
                  <a:gd name="connsiteX2" fmla="*/ 276578 w 279546"/>
                  <a:gd name="connsiteY2" fmla="*/ 27 h 135493"/>
                  <a:gd name="connsiteX3" fmla="*/ 225778 w 279546"/>
                  <a:gd name="connsiteY3" fmla="*/ 22604 h 135493"/>
                  <a:gd name="connsiteX4" fmla="*/ 0 w 279546"/>
                  <a:gd name="connsiteY4" fmla="*/ 135493 h 13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546" h="135493">
                    <a:moveTo>
                      <a:pt x="0" y="135493"/>
                    </a:moveTo>
                    <a:cubicBezTo>
                      <a:pt x="36219" y="93160"/>
                      <a:pt x="72438" y="50827"/>
                      <a:pt x="118534" y="28249"/>
                    </a:cubicBezTo>
                    <a:cubicBezTo>
                      <a:pt x="164630" y="5671"/>
                      <a:pt x="258704" y="968"/>
                      <a:pt x="276578" y="27"/>
                    </a:cubicBezTo>
                    <a:cubicBezTo>
                      <a:pt x="294452" y="-914"/>
                      <a:pt x="225778" y="22604"/>
                      <a:pt x="225778" y="22604"/>
                    </a:cubicBezTo>
                    <a:lnTo>
                      <a:pt x="0" y="13549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 1318">
                <a:extLst>
                  <a:ext uri="{FF2B5EF4-FFF2-40B4-BE49-F238E27FC236}">
                    <a16:creationId xmlns:a16="http://schemas.microsoft.com/office/drawing/2014/main" id="{B4DE9B1B-53CA-0D53-09FE-9FA8B1C2D0CE}"/>
                  </a:ext>
                </a:extLst>
              </p:cNvPr>
              <p:cNvSpPr/>
              <p:nvPr/>
            </p:nvSpPr>
            <p:spPr>
              <a:xfrm>
                <a:off x="8449657" y="4469639"/>
                <a:ext cx="475432" cy="491995"/>
              </a:xfrm>
              <a:custGeom>
                <a:avLst/>
                <a:gdLst>
                  <a:gd name="connsiteX0" fmla="*/ 474210 w 475432"/>
                  <a:gd name="connsiteY0" fmla="*/ 761 h 491995"/>
                  <a:gd name="connsiteX1" fmla="*/ 406476 w 475432"/>
                  <a:gd name="connsiteY1" fmla="*/ 187028 h 491995"/>
                  <a:gd name="connsiteX2" fmla="*/ 293587 w 475432"/>
                  <a:gd name="connsiteY2" fmla="*/ 362005 h 491995"/>
                  <a:gd name="connsiteX3" fmla="*/ 254076 w 475432"/>
                  <a:gd name="connsiteY3" fmla="*/ 457961 h 491995"/>
                  <a:gd name="connsiteX4" fmla="*/ 191987 w 475432"/>
                  <a:gd name="connsiteY4" fmla="*/ 491828 h 491995"/>
                  <a:gd name="connsiteX5" fmla="*/ 76 w 475432"/>
                  <a:gd name="connsiteY5" fmla="*/ 446672 h 491995"/>
                  <a:gd name="connsiteX6" fmla="*/ 169410 w 475432"/>
                  <a:gd name="connsiteY6" fmla="*/ 474894 h 491995"/>
                  <a:gd name="connsiteX7" fmla="*/ 225854 w 475432"/>
                  <a:gd name="connsiteY7" fmla="*/ 435383 h 491995"/>
                  <a:gd name="connsiteX8" fmla="*/ 366965 w 475432"/>
                  <a:gd name="connsiteY8" fmla="*/ 260405 h 491995"/>
                  <a:gd name="connsiteX9" fmla="*/ 350032 w 475432"/>
                  <a:gd name="connsiteY9" fmla="*/ 260405 h 491995"/>
                  <a:gd name="connsiteX10" fmla="*/ 474210 w 475432"/>
                  <a:gd name="connsiteY10" fmla="*/ 761 h 491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5432" h="491995">
                    <a:moveTo>
                      <a:pt x="474210" y="761"/>
                    </a:moveTo>
                    <a:cubicBezTo>
                      <a:pt x="483617" y="-11468"/>
                      <a:pt x="436580" y="126821"/>
                      <a:pt x="406476" y="187028"/>
                    </a:cubicBezTo>
                    <a:cubicBezTo>
                      <a:pt x="376372" y="247235"/>
                      <a:pt x="318987" y="316849"/>
                      <a:pt x="293587" y="362005"/>
                    </a:cubicBezTo>
                    <a:cubicBezTo>
                      <a:pt x="268187" y="407161"/>
                      <a:pt x="271009" y="436324"/>
                      <a:pt x="254076" y="457961"/>
                    </a:cubicBezTo>
                    <a:cubicBezTo>
                      <a:pt x="237143" y="479598"/>
                      <a:pt x="234320" y="493709"/>
                      <a:pt x="191987" y="491828"/>
                    </a:cubicBezTo>
                    <a:cubicBezTo>
                      <a:pt x="149654" y="489947"/>
                      <a:pt x="3839" y="449494"/>
                      <a:pt x="76" y="446672"/>
                    </a:cubicBezTo>
                    <a:cubicBezTo>
                      <a:pt x="-3687" y="443850"/>
                      <a:pt x="131780" y="476776"/>
                      <a:pt x="169410" y="474894"/>
                    </a:cubicBezTo>
                    <a:cubicBezTo>
                      <a:pt x="207040" y="473013"/>
                      <a:pt x="192928" y="471131"/>
                      <a:pt x="225854" y="435383"/>
                    </a:cubicBezTo>
                    <a:cubicBezTo>
                      <a:pt x="258780" y="399635"/>
                      <a:pt x="366965" y="260405"/>
                      <a:pt x="366965" y="260405"/>
                    </a:cubicBezTo>
                    <a:cubicBezTo>
                      <a:pt x="387661" y="231242"/>
                      <a:pt x="334039" y="298035"/>
                      <a:pt x="350032" y="260405"/>
                    </a:cubicBezTo>
                    <a:cubicBezTo>
                      <a:pt x="366025" y="222775"/>
                      <a:pt x="464803" y="12990"/>
                      <a:pt x="474210" y="7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 1319">
                <a:extLst>
                  <a:ext uri="{FF2B5EF4-FFF2-40B4-BE49-F238E27FC236}">
                    <a16:creationId xmlns:a16="http://schemas.microsoft.com/office/drawing/2014/main" id="{ABB4B81C-E180-C0A5-F99E-8BB349265717}"/>
                  </a:ext>
                </a:extLst>
              </p:cNvPr>
              <p:cNvSpPr/>
              <p:nvPr/>
            </p:nvSpPr>
            <p:spPr>
              <a:xfrm>
                <a:off x="8573851" y="3955785"/>
                <a:ext cx="287942" cy="255543"/>
              </a:xfrm>
              <a:custGeom>
                <a:avLst/>
                <a:gdLst>
                  <a:gd name="connsiteX0" fmla="*/ 60 w 287942"/>
                  <a:gd name="connsiteY0" fmla="*/ 254971 h 255543"/>
                  <a:gd name="connsiteX1" fmla="*/ 129882 w 287942"/>
                  <a:gd name="connsiteY1" fmla="*/ 113859 h 255543"/>
                  <a:gd name="connsiteX2" fmla="*/ 220193 w 287942"/>
                  <a:gd name="connsiteY2" fmla="*/ 6615 h 255543"/>
                  <a:gd name="connsiteX3" fmla="*/ 287927 w 287942"/>
                  <a:gd name="connsiteY3" fmla="*/ 12259 h 255543"/>
                  <a:gd name="connsiteX4" fmla="*/ 214549 w 287942"/>
                  <a:gd name="connsiteY4" fmla="*/ 17904 h 255543"/>
                  <a:gd name="connsiteX5" fmla="*/ 146816 w 287942"/>
                  <a:gd name="connsiteY5" fmla="*/ 57415 h 255543"/>
                  <a:gd name="connsiteX6" fmla="*/ 60 w 287942"/>
                  <a:gd name="connsiteY6" fmla="*/ 254971 h 25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942" h="255543">
                    <a:moveTo>
                      <a:pt x="60" y="254971"/>
                    </a:moveTo>
                    <a:cubicBezTo>
                      <a:pt x="-2762" y="264378"/>
                      <a:pt x="93193" y="155252"/>
                      <a:pt x="129882" y="113859"/>
                    </a:cubicBezTo>
                    <a:cubicBezTo>
                      <a:pt x="166571" y="72466"/>
                      <a:pt x="193852" y="23548"/>
                      <a:pt x="220193" y="6615"/>
                    </a:cubicBezTo>
                    <a:cubicBezTo>
                      <a:pt x="246534" y="-10318"/>
                      <a:pt x="288868" y="10378"/>
                      <a:pt x="287927" y="12259"/>
                    </a:cubicBezTo>
                    <a:cubicBezTo>
                      <a:pt x="286986" y="14140"/>
                      <a:pt x="238067" y="10378"/>
                      <a:pt x="214549" y="17904"/>
                    </a:cubicBezTo>
                    <a:cubicBezTo>
                      <a:pt x="191031" y="25430"/>
                      <a:pt x="181623" y="23548"/>
                      <a:pt x="146816" y="57415"/>
                    </a:cubicBezTo>
                    <a:cubicBezTo>
                      <a:pt x="112009" y="91282"/>
                      <a:pt x="2882" y="245564"/>
                      <a:pt x="60" y="2549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 1320">
                <a:extLst>
                  <a:ext uri="{FF2B5EF4-FFF2-40B4-BE49-F238E27FC236}">
                    <a16:creationId xmlns:a16="http://schemas.microsoft.com/office/drawing/2014/main" id="{577E7CB3-7A30-D362-34A0-14255D1AAC7B}"/>
                  </a:ext>
                </a:extLst>
              </p:cNvPr>
              <p:cNvSpPr/>
              <p:nvPr/>
            </p:nvSpPr>
            <p:spPr>
              <a:xfrm>
                <a:off x="8538956" y="4197828"/>
                <a:ext cx="238353" cy="557045"/>
              </a:xfrm>
              <a:custGeom>
                <a:avLst/>
                <a:gdLst>
                  <a:gd name="connsiteX0" fmla="*/ 209933 w 238353"/>
                  <a:gd name="connsiteY0" fmla="*/ 1639 h 557045"/>
                  <a:gd name="connsiteX1" fmla="*/ 238155 w 238353"/>
                  <a:gd name="connsiteY1" fmla="*/ 283861 h 557045"/>
                  <a:gd name="connsiteX2" fmla="*/ 193000 w 238353"/>
                  <a:gd name="connsiteY2" fmla="*/ 419328 h 557045"/>
                  <a:gd name="connsiteX3" fmla="*/ 1088 w 238353"/>
                  <a:gd name="connsiteY3" fmla="*/ 554794 h 557045"/>
                  <a:gd name="connsiteX4" fmla="*/ 119622 w 238353"/>
                  <a:gd name="connsiteY4" fmla="*/ 498350 h 557045"/>
                  <a:gd name="connsiteX5" fmla="*/ 221222 w 238353"/>
                  <a:gd name="connsiteY5" fmla="*/ 424972 h 557045"/>
                  <a:gd name="connsiteX6" fmla="*/ 209933 w 238353"/>
                  <a:gd name="connsiteY6" fmla="*/ 1639 h 55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353" h="557045">
                    <a:moveTo>
                      <a:pt x="209933" y="1639"/>
                    </a:moveTo>
                    <a:cubicBezTo>
                      <a:pt x="212755" y="-21879"/>
                      <a:pt x="240977" y="214246"/>
                      <a:pt x="238155" y="283861"/>
                    </a:cubicBezTo>
                    <a:cubicBezTo>
                      <a:pt x="235333" y="353476"/>
                      <a:pt x="232511" y="374173"/>
                      <a:pt x="193000" y="419328"/>
                    </a:cubicBezTo>
                    <a:cubicBezTo>
                      <a:pt x="153489" y="464483"/>
                      <a:pt x="13318" y="541624"/>
                      <a:pt x="1088" y="554794"/>
                    </a:cubicBezTo>
                    <a:cubicBezTo>
                      <a:pt x="-11142" y="567964"/>
                      <a:pt x="82933" y="519987"/>
                      <a:pt x="119622" y="498350"/>
                    </a:cubicBezTo>
                    <a:cubicBezTo>
                      <a:pt x="156311" y="476713"/>
                      <a:pt x="206170" y="511520"/>
                      <a:pt x="221222" y="424972"/>
                    </a:cubicBezTo>
                    <a:cubicBezTo>
                      <a:pt x="236274" y="338424"/>
                      <a:pt x="207111" y="25157"/>
                      <a:pt x="209933" y="16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 1321">
                <a:extLst>
                  <a:ext uri="{FF2B5EF4-FFF2-40B4-BE49-F238E27FC236}">
                    <a16:creationId xmlns:a16="http://schemas.microsoft.com/office/drawing/2014/main" id="{0591C656-6BD9-B872-BB53-B62D64921072}"/>
                  </a:ext>
                </a:extLst>
              </p:cNvPr>
              <p:cNvSpPr/>
              <p:nvPr/>
            </p:nvSpPr>
            <p:spPr>
              <a:xfrm>
                <a:off x="8550117" y="4210397"/>
                <a:ext cx="165877" cy="431574"/>
              </a:xfrm>
              <a:custGeom>
                <a:avLst/>
                <a:gdLst>
                  <a:gd name="connsiteX0" fmla="*/ 159261 w 165877"/>
                  <a:gd name="connsiteY0" fmla="*/ 11647 h 431574"/>
                  <a:gd name="connsiteX1" fmla="*/ 136683 w 165877"/>
                  <a:gd name="connsiteY1" fmla="*/ 282581 h 431574"/>
                  <a:gd name="connsiteX2" fmla="*/ 1216 w 165877"/>
                  <a:gd name="connsiteY2" fmla="*/ 429336 h 431574"/>
                  <a:gd name="connsiteX3" fmla="*/ 74594 w 165877"/>
                  <a:gd name="connsiteY3" fmla="*/ 367247 h 431574"/>
                  <a:gd name="connsiteX4" fmla="*/ 153616 w 165877"/>
                  <a:gd name="connsiteY4" fmla="*/ 310803 h 431574"/>
                  <a:gd name="connsiteX5" fmla="*/ 164905 w 165877"/>
                  <a:gd name="connsiteY5" fmla="*/ 73736 h 431574"/>
                  <a:gd name="connsiteX6" fmla="*/ 159261 w 165877"/>
                  <a:gd name="connsiteY6" fmla="*/ 11647 h 4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877" h="431574">
                    <a:moveTo>
                      <a:pt x="159261" y="11647"/>
                    </a:moveTo>
                    <a:cubicBezTo>
                      <a:pt x="154557" y="46454"/>
                      <a:pt x="163024" y="212966"/>
                      <a:pt x="136683" y="282581"/>
                    </a:cubicBezTo>
                    <a:cubicBezTo>
                      <a:pt x="110342" y="352196"/>
                      <a:pt x="11564" y="415225"/>
                      <a:pt x="1216" y="429336"/>
                    </a:cubicBezTo>
                    <a:cubicBezTo>
                      <a:pt x="-9132" y="443447"/>
                      <a:pt x="49194" y="387003"/>
                      <a:pt x="74594" y="367247"/>
                    </a:cubicBezTo>
                    <a:cubicBezTo>
                      <a:pt x="99994" y="347492"/>
                      <a:pt x="138564" y="359722"/>
                      <a:pt x="153616" y="310803"/>
                    </a:cubicBezTo>
                    <a:cubicBezTo>
                      <a:pt x="168668" y="261885"/>
                      <a:pt x="162083" y="120773"/>
                      <a:pt x="164905" y="73736"/>
                    </a:cubicBezTo>
                    <a:cubicBezTo>
                      <a:pt x="167727" y="26699"/>
                      <a:pt x="163965" y="-23160"/>
                      <a:pt x="159261" y="116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 1322">
                <a:extLst>
                  <a:ext uri="{FF2B5EF4-FFF2-40B4-BE49-F238E27FC236}">
                    <a16:creationId xmlns:a16="http://schemas.microsoft.com/office/drawing/2014/main" id="{5547D681-0601-206A-C974-DDEB31191B83}"/>
                  </a:ext>
                </a:extLst>
              </p:cNvPr>
              <p:cNvSpPr/>
              <p:nvPr/>
            </p:nvSpPr>
            <p:spPr>
              <a:xfrm>
                <a:off x="5903626" y="5300074"/>
                <a:ext cx="334912" cy="534475"/>
              </a:xfrm>
              <a:custGeom>
                <a:avLst/>
                <a:gdLst>
                  <a:gd name="connsiteX0" fmla="*/ 463 w 334912"/>
                  <a:gd name="connsiteY0" fmla="*/ 59 h 534475"/>
                  <a:gd name="connsiteX1" fmla="*/ 113352 w 334912"/>
                  <a:gd name="connsiteY1" fmla="*/ 259704 h 534475"/>
                  <a:gd name="connsiteX2" fmla="*/ 327841 w 334912"/>
                  <a:gd name="connsiteY2" fmla="*/ 519348 h 534475"/>
                  <a:gd name="connsiteX3" fmla="*/ 271396 w 334912"/>
                  <a:gd name="connsiteY3" fmla="*/ 479837 h 534475"/>
                  <a:gd name="connsiteX4" fmla="*/ 152863 w 334912"/>
                  <a:gd name="connsiteY4" fmla="*/ 282282 h 534475"/>
                  <a:gd name="connsiteX5" fmla="*/ 463 w 334912"/>
                  <a:gd name="connsiteY5" fmla="*/ 59 h 53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912" h="534475">
                    <a:moveTo>
                      <a:pt x="463" y="59"/>
                    </a:moveTo>
                    <a:cubicBezTo>
                      <a:pt x="-6122" y="-3704"/>
                      <a:pt x="58789" y="173156"/>
                      <a:pt x="113352" y="259704"/>
                    </a:cubicBezTo>
                    <a:cubicBezTo>
                      <a:pt x="167915" y="346252"/>
                      <a:pt x="301500" y="482659"/>
                      <a:pt x="327841" y="519348"/>
                    </a:cubicBezTo>
                    <a:cubicBezTo>
                      <a:pt x="354182" y="556037"/>
                      <a:pt x="300559" y="519348"/>
                      <a:pt x="271396" y="479837"/>
                    </a:cubicBezTo>
                    <a:cubicBezTo>
                      <a:pt x="242233" y="440326"/>
                      <a:pt x="193315" y="355660"/>
                      <a:pt x="152863" y="282282"/>
                    </a:cubicBezTo>
                    <a:cubicBezTo>
                      <a:pt x="112411" y="208904"/>
                      <a:pt x="7048" y="3822"/>
                      <a:pt x="463" y="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 1323">
                <a:extLst>
                  <a:ext uri="{FF2B5EF4-FFF2-40B4-BE49-F238E27FC236}">
                    <a16:creationId xmlns:a16="http://schemas.microsoft.com/office/drawing/2014/main" id="{FB5328AB-0D63-BF9D-91D9-9049A212C1E7}"/>
                  </a:ext>
                </a:extLst>
              </p:cNvPr>
              <p:cNvSpPr/>
              <p:nvPr/>
            </p:nvSpPr>
            <p:spPr>
              <a:xfrm>
                <a:off x="8432055" y="3163852"/>
                <a:ext cx="235785" cy="1133468"/>
              </a:xfrm>
              <a:custGeom>
                <a:avLst/>
                <a:gdLst>
                  <a:gd name="connsiteX0" fmla="*/ 745 w 235785"/>
                  <a:gd name="connsiteY0" fmla="*/ 1623 h 1133468"/>
                  <a:gd name="connsiteX1" fmla="*/ 105520 w 235785"/>
                  <a:gd name="connsiteY1" fmla="*/ 204823 h 1133468"/>
                  <a:gd name="connsiteX2" fmla="*/ 235695 w 235785"/>
                  <a:gd name="connsiteY2" fmla="*/ 414373 h 1133468"/>
                  <a:gd name="connsiteX3" fmla="*/ 127745 w 235785"/>
                  <a:gd name="connsiteY3" fmla="*/ 287373 h 1133468"/>
                  <a:gd name="connsiteX4" fmla="*/ 235695 w 235785"/>
                  <a:gd name="connsiteY4" fmla="*/ 535023 h 1133468"/>
                  <a:gd name="connsiteX5" fmla="*/ 130920 w 235785"/>
                  <a:gd name="connsiteY5" fmla="*/ 404848 h 1133468"/>
                  <a:gd name="connsiteX6" fmla="*/ 232520 w 235785"/>
                  <a:gd name="connsiteY6" fmla="*/ 684248 h 1133468"/>
                  <a:gd name="connsiteX7" fmla="*/ 143620 w 235785"/>
                  <a:gd name="connsiteY7" fmla="*/ 550898 h 1133468"/>
                  <a:gd name="connsiteX8" fmla="*/ 156320 w 235785"/>
                  <a:gd name="connsiteY8" fmla="*/ 773148 h 1133468"/>
                  <a:gd name="connsiteX9" fmla="*/ 156320 w 235785"/>
                  <a:gd name="connsiteY9" fmla="*/ 1131923 h 1133468"/>
                  <a:gd name="connsiteX10" fmla="*/ 153145 w 235785"/>
                  <a:gd name="connsiteY10" fmla="*/ 884273 h 1133468"/>
                  <a:gd name="connsiteX11" fmla="*/ 149970 w 235785"/>
                  <a:gd name="connsiteY11" fmla="*/ 446123 h 1133468"/>
                  <a:gd name="connsiteX12" fmla="*/ 175370 w 235785"/>
                  <a:gd name="connsiteY12" fmla="*/ 544548 h 1133468"/>
                  <a:gd name="connsiteX13" fmla="*/ 118220 w 235785"/>
                  <a:gd name="connsiteY13" fmla="*/ 284198 h 1133468"/>
                  <a:gd name="connsiteX14" fmla="*/ 159495 w 235785"/>
                  <a:gd name="connsiteY14" fmla="*/ 319123 h 1133468"/>
                  <a:gd name="connsiteX15" fmla="*/ 745 w 235785"/>
                  <a:gd name="connsiteY15" fmla="*/ 1623 h 113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5785" h="1133468">
                    <a:moveTo>
                      <a:pt x="745" y="1623"/>
                    </a:moveTo>
                    <a:cubicBezTo>
                      <a:pt x="-8251" y="-17427"/>
                      <a:pt x="66362" y="136031"/>
                      <a:pt x="105520" y="204823"/>
                    </a:cubicBezTo>
                    <a:cubicBezTo>
                      <a:pt x="144678" y="273615"/>
                      <a:pt x="231991" y="400615"/>
                      <a:pt x="235695" y="414373"/>
                    </a:cubicBezTo>
                    <a:cubicBezTo>
                      <a:pt x="239399" y="428131"/>
                      <a:pt x="127745" y="267265"/>
                      <a:pt x="127745" y="287373"/>
                    </a:cubicBezTo>
                    <a:cubicBezTo>
                      <a:pt x="127745" y="307481"/>
                      <a:pt x="235166" y="515444"/>
                      <a:pt x="235695" y="535023"/>
                    </a:cubicBezTo>
                    <a:cubicBezTo>
                      <a:pt x="236224" y="554602"/>
                      <a:pt x="131449" y="379977"/>
                      <a:pt x="130920" y="404848"/>
                    </a:cubicBezTo>
                    <a:cubicBezTo>
                      <a:pt x="130391" y="429719"/>
                      <a:pt x="230403" y="659906"/>
                      <a:pt x="232520" y="684248"/>
                    </a:cubicBezTo>
                    <a:cubicBezTo>
                      <a:pt x="234637" y="708590"/>
                      <a:pt x="156320" y="536081"/>
                      <a:pt x="143620" y="550898"/>
                    </a:cubicBezTo>
                    <a:cubicBezTo>
                      <a:pt x="130920" y="565715"/>
                      <a:pt x="154203" y="676311"/>
                      <a:pt x="156320" y="773148"/>
                    </a:cubicBezTo>
                    <a:cubicBezTo>
                      <a:pt x="158437" y="869986"/>
                      <a:pt x="156849" y="1113402"/>
                      <a:pt x="156320" y="1131923"/>
                    </a:cubicBezTo>
                    <a:cubicBezTo>
                      <a:pt x="155791" y="1150444"/>
                      <a:pt x="154203" y="998573"/>
                      <a:pt x="153145" y="884273"/>
                    </a:cubicBezTo>
                    <a:cubicBezTo>
                      <a:pt x="152087" y="769973"/>
                      <a:pt x="146266" y="502744"/>
                      <a:pt x="149970" y="446123"/>
                    </a:cubicBezTo>
                    <a:cubicBezTo>
                      <a:pt x="153674" y="389502"/>
                      <a:pt x="180662" y="571536"/>
                      <a:pt x="175370" y="544548"/>
                    </a:cubicBezTo>
                    <a:cubicBezTo>
                      <a:pt x="170078" y="517561"/>
                      <a:pt x="120866" y="321769"/>
                      <a:pt x="118220" y="284198"/>
                    </a:cubicBezTo>
                    <a:cubicBezTo>
                      <a:pt x="115574" y="246627"/>
                      <a:pt x="176428" y="363573"/>
                      <a:pt x="159495" y="319123"/>
                    </a:cubicBezTo>
                    <a:cubicBezTo>
                      <a:pt x="142562" y="274673"/>
                      <a:pt x="9741" y="20673"/>
                      <a:pt x="745" y="16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 1324">
                <a:extLst>
                  <a:ext uri="{FF2B5EF4-FFF2-40B4-BE49-F238E27FC236}">
                    <a16:creationId xmlns:a16="http://schemas.microsoft.com/office/drawing/2014/main" id="{C7E11EBB-258D-D5EB-DDA5-DA1885EBB8A0}"/>
                  </a:ext>
                </a:extLst>
              </p:cNvPr>
              <p:cNvSpPr/>
              <p:nvPr/>
            </p:nvSpPr>
            <p:spPr>
              <a:xfrm>
                <a:off x="8485341" y="4375106"/>
                <a:ext cx="112586" cy="546157"/>
              </a:xfrm>
              <a:custGeom>
                <a:avLst/>
                <a:gdLst>
                  <a:gd name="connsiteX0" fmla="*/ 112559 w 112586"/>
                  <a:gd name="connsiteY0" fmla="*/ 44 h 546157"/>
                  <a:gd name="connsiteX1" fmla="*/ 64934 w 112586"/>
                  <a:gd name="connsiteY1" fmla="*/ 196894 h 546157"/>
                  <a:gd name="connsiteX2" fmla="*/ 1434 w 112586"/>
                  <a:gd name="connsiteY2" fmla="*/ 536619 h 546157"/>
                  <a:gd name="connsiteX3" fmla="*/ 23659 w 112586"/>
                  <a:gd name="connsiteY3" fmla="*/ 428669 h 546157"/>
                  <a:gd name="connsiteX4" fmla="*/ 58584 w 112586"/>
                  <a:gd name="connsiteY4" fmla="*/ 181019 h 546157"/>
                  <a:gd name="connsiteX5" fmla="*/ 112559 w 112586"/>
                  <a:gd name="connsiteY5" fmla="*/ 44 h 54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586" h="546157">
                    <a:moveTo>
                      <a:pt x="112559" y="44"/>
                    </a:moveTo>
                    <a:cubicBezTo>
                      <a:pt x="113617" y="2690"/>
                      <a:pt x="83455" y="107465"/>
                      <a:pt x="64934" y="196894"/>
                    </a:cubicBezTo>
                    <a:cubicBezTo>
                      <a:pt x="46413" y="286323"/>
                      <a:pt x="8313" y="497990"/>
                      <a:pt x="1434" y="536619"/>
                    </a:cubicBezTo>
                    <a:cubicBezTo>
                      <a:pt x="-5445" y="575248"/>
                      <a:pt x="14134" y="487936"/>
                      <a:pt x="23659" y="428669"/>
                    </a:cubicBezTo>
                    <a:cubicBezTo>
                      <a:pt x="33184" y="369402"/>
                      <a:pt x="43767" y="249811"/>
                      <a:pt x="58584" y="181019"/>
                    </a:cubicBezTo>
                    <a:cubicBezTo>
                      <a:pt x="73401" y="112227"/>
                      <a:pt x="111501" y="-2602"/>
                      <a:pt x="112559" y="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 1325">
                <a:extLst>
                  <a:ext uri="{FF2B5EF4-FFF2-40B4-BE49-F238E27FC236}">
                    <a16:creationId xmlns:a16="http://schemas.microsoft.com/office/drawing/2014/main" id="{AD56380A-4AAD-6263-B612-B8D113633C50}"/>
                  </a:ext>
                </a:extLst>
              </p:cNvPr>
              <p:cNvSpPr/>
              <p:nvPr/>
            </p:nvSpPr>
            <p:spPr>
              <a:xfrm>
                <a:off x="5472314" y="4852017"/>
                <a:ext cx="332784" cy="282719"/>
              </a:xfrm>
              <a:custGeom>
                <a:avLst/>
                <a:gdLst>
                  <a:gd name="connsiteX0" fmla="*/ 1386 w 332784"/>
                  <a:gd name="connsiteY0" fmla="*/ 75583 h 282719"/>
                  <a:gd name="connsiteX1" fmla="*/ 49011 w 332784"/>
                  <a:gd name="connsiteY1" fmla="*/ 208933 h 282719"/>
                  <a:gd name="connsiteX2" fmla="*/ 169661 w 332784"/>
                  <a:gd name="connsiteY2" fmla="*/ 278783 h 282719"/>
                  <a:gd name="connsiteX3" fmla="*/ 239511 w 332784"/>
                  <a:gd name="connsiteY3" fmla="*/ 272433 h 282719"/>
                  <a:gd name="connsiteX4" fmla="*/ 287136 w 332784"/>
                  <a:gd name="connsiteY4" fmla="*/ 259733 h 282719"/>
                  <a:gd name="connsiteX5" fmla="*/ 296661 w 332784"/>
                  <a:gd name="connsiteY5" fmla="*/ 69233 h 282719"/>
                  <a:gd name="connsiteX6" fmla="*/ 296661 w 332784"/>
                  <a:gd name="connsiteY6" fmla="*/ 2558 h 282719"/>
                  <a:gd name="connsiteX7" fmla="*/ 306186 w 332784"/>
                  <a:gd name="connsiteY7" fmla="*/ 145433 h 282719"/>
                  <a:gd name="connsiteX8" fmla="*/ 325236 w 332784"/>
                  <a:gd name="connsiteY8" fmla="*/ 259733 h 282719"/>
                  <a:gd name="connsiteX9" fmla="*/ 166486 w 332784"/>
                  <a:gd name="connsiteY9" fmla="*/ 275608 h 282719"/>
                  <a:gd name="connsiteX10" fmla="*/ 96636 w 332784"/>
                  <a:gd name="connsiteY10" fmla="*/ 237508 h 282719"/>
                  <a:gd name="connsiteX11" fmla="*/ 1386 w 332784"/>
                  <a:gd name="connsiteY11" fmla="*/ 75583 h 28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2784" h="282719">
                    <a:moveTo>
                      <a:pt x="1386" y="75583"/>
                    </a:moveTo>
                    <a:cubicBezTo>
                      <a:pt x="-6552" y="70820"/>
                      <a:pt x="20965" y="175066"/>
                      <a:pt x="49011" y="208933"/>
                    </a:cubicBezTo>
                    <a:cubicBezTo>
                      <a:pt x="77057" y="242800"/>
                      <a:pt x="137911" y="268200"/>
                      <a:pt x="169661" y="278783"/>
                    </a:cubicBezTo>
                    <a:cubicBezTo>
                      <a:pt x="201411" y="289366"/>
                      <a:pt x="219932" y="275608"/>
                      <a:pt x="239511" y="272433"/>
                    </a:cubicBezTo>
                    <a:cubicBezTo>
                      <a:pt x="259090" y="269258"/>
                      <a:pt x="277611" y="293600"/>
                      <a:pt x="287136" y="259733"/>
                    </a:cubicBezTo>
                    <a:cubicBezTo>
                      <a:pt x="296661" y="225866"/>
                      <a:pt x="295074" y="112095"/>
                      <a:pt x="296661" y="69233"/>
                    </a:cubicBezTo>
                    <a:cubicBezTo>
                      <a:pt x="298248" y="26371"/>
                      <a:pt x="295074" y="-10142"/>
                      <a:pt x="296661" y="2558"/>
                    </a:cubicBezTo>
                    <a:cubicBezTo>
                      <a:pt x="298248" y="15258"/>
                      <a:pt x="301424" y="102571"/>
                      <a:pt x="306186" y="145433"/>
                    </a:cubicBezTo>
                    <a:cubicBezTo>
                      <a:pt x="310949" y="188296"/>
                      <a:pt x="348519" y="238037"/>
                      <a:pt x="325236" y="259733"/>
                    </a:cubicBezTo>
                    <a:cubicBezTo>
                      <a:pt x="301953" y="281429"/>
                      <a:pt x="204586" y="279312"/>
                      <a:pt x="166486" y="275608"/>
                    </a:cubicBezTo>
                    <a:cubicBezTo>
                      <a:pt x="128386" y="271904"/>
                      <a:pt x="123094" y="264496"/>
                      <a:pt x="96636" y="237508"/>
                    </a:cubicBezTo>
                    <a:cubicBezTo>
                      <a:pt x="70178" y="210520"/>
                      <a:pt x="9324" y="80346"/>
                      <a:pt x="1386" y="755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 1326">
                <a:extLst>
                  <a:ext uri="{FF2B5EF4-FFF2-40B4-BE49-F238E27FC236}">
                    <a16:creationId xmlns:a16="http://schemas.microsoft.com/office/drawing/2014/main" id="{614C60B9-27C9-74A8-F45C-5C6A286CCAD9}"/>
                  </a:ext>
                </a:extLst>
              </p:cNvPr>
              <p:cNvSpPr/>
              <p:nvPr/>
            </p:nvSpPr>
            <p:spPr>
              <a:xfrm>
                <a:off x="5660983" y="4200480"/>
                <a:ext cx="132857" cy="723293"/>
              </a:xfrm>
              <a:custGeom>
                <a:avLst/>
                <a:gdLst>
                  <a:gd name="connsiteX0" fmla="*/ 42 w 132857"/>
                  <a:gd name="connsiteY0" fmla="*/ 45 h 723293"/>
                  <a:gd name="connsiteX1" fmla="*/ 25442 w 132857"/>
                  <a:gd name="connsiteY1" fmla="*/ 352470 h 723293"/>
                  <a:gd name="connsiteX2" fmla="*/ 130217 w 132857"/>
                  <a:gd name="connsiteY2" fmla="*/ 708070 h 723293"/>
                  <a:gd name="connsiteX3" fmla="*/ 95292 w 132857"/>
                  <a:gd name="connsiteY3" fmla="*/ 625520 h 723293"/>
                  <a:gd name="connsiteX4" fmla="*/ 28617 w 132857"/>
                  <a:gd name="connsiteY4" fmla="*/ 330245 h 723293"/>
                  <a:gd name="connsiteX5" fmla="*/ 42 w 132857"/>
                  <a:gd name="connsiteY5" fmla="*/ 45 h 723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857" h="723293">
                    <a:moveTo>
                      <a:pt x="42" y="45"/>
                    </a:moveTo>
                    <a:cubicBezTo>
                      <a:pt x="-487" y="3749"/>
                      <a:pt x="3746" y="234466"/>
                      <a:pt x="25442" y="352470"/>
                    </a:cubicBezTo>
                    <a:cubicBezTo>
                      <a:pt x="47138" y="470474"/>
                      <a:pt x="118575" y="662562"/>
                      <a:pt x="130217" y="708070"/>
                    </a:cubicBezTo>
                    <a:cubicBezTo>
                      <a:pt x="141859" y="753578"/>
                      <a:pt x="112225" y="688491"/>
                      <a:pt x="95292" y="625520"/>
                    </a:cubicBezTo>
                    <a:cubicBezTo>
                      <a:pt x="78359" y="562549"/>
                      <a:pt x="40788" y="441370"/>
                      <a:pt x="28617" y="330245"/>
                    </a:cubicBezTo>
                    <a:cubicBezTo>
                      <a:pt x="16446" y="219120"/>
                      <a:pt x="571" y="-3659"/>
                      <a:pt x="42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 1327">
                <a:extLst>
                  <a:ext uri="{FF2B5EF4-FFF2-40B4-BE49-F238E27FC236}">
                    <a16:creationId xmlns:a16="http://schemas.microsoft.com/office/drawing/2014/main" id="{B07E37C9-7453-3530-47DF-FA685B9476D2}"/>
                  </a:ext>
                </a:extLst>
              </p:cNvPr>
              <p:cNvSpPr/>
              <p:nvPr/>
            </p:nvSpPr>
            <p:spPr>
              <a:xfrm>
                <a:off x="5606391" y="4429088"/>
                <a:ext cx="81078" cy="390243"/>
              </a:xfrm>
              <a:custGeom>
                <a:avLst/>
                <a:gdLst>
                  <a:gd name="connsiteX0" fmla="*/ 57809 w 81078"/>
                  <a:gd name="connsiteY0" fmla="*/ 37 h 390243"/>
                  <a:gd name="connsiteX1" fmla="*/ 41934 w 81078"/>
                  <a:gd name="connsiteY1" fmla="*/ 149262 h 390243"/>
                  <a:gd name="connsiteX2" fmla="*/ 80034 w 81078"/>
                  <a:gd name="connsiteY2" fmla="*/ 387387 h 390243"/>
                  <a:gd name="connsiteX3" fmla="*/ 64159 w 81078"/>
                  <a:gd name="connsiteY3" fmla="*/ 269912 h 390243"/>
                  <a:gd name="connsiteX4" fmla="*/ 659 w 81078"/>
                  <a:gd name="connsiteY4" fmla="*/ 107987 h 390243"/>
                  <a:gd name="connsiteX5" fmla="*/ 32409 w 81078"/>
                  <a:gd name="connsiteY5" fmla="*/ 161962 h 390243"/>
                  <a:gd name="connsiteX6" fmla="*/ 57809 w 81078"/>
                  <a:gd name="connsiteY6" fmla="*/ 37 h 39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078" h="390243">
                    <a:moveTo>
                      <a:pt x="57809" y="37"/>
                    </a:moveTo>
                    <a:cubicBezTo>
                      <a:pt x="59397" y="-2080"/>
                      <a:pt x="38230" y="84704"/>
                      <a:pt x="41934" y="149262"/>
                    </a:cubicBezTo>
                    <a:cubicBezTo>
                      <a:pt x="45638" y="213820"/>
                      <a:pt x="76330" y="367279"/>
                      <a:pt x="80034" y="387387"/>
                    </a:cubicBezTo>
                    <a:cubicBezTo>
                      <a:pt x="83738" y="407495"/>
                      <a:pt x="77388" y="316479"/>
                      <a:pt x="64159" y="269912"/>
                    </a:cubicBezTo>
                    <a:cubicBezTo>
                      <a:pt x="50930" y="223345"/>
                      <a:pt x="5951" y="125979"/>
                      <a:pt x="659" y="107987"/>
                    </a:cubicBezTo>
                    <a:cubicBezTo>
                      <a:pt x="-4633" y="89995"/>
                      <a:pt x="23413" y="176779"/>
                      <a:pt x="32409" y="161962"/>
                    </a:cubicBezTo>
                    <a:cubicBezTo>
                      <a:pt x="41405" y="147145"/>
                      <a:pt x="56221" y="2154"/>
                      <a:pt x="57809" y="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 1328">
                <a:extLst>
                  <a:ext uri="{FF2B5EF4-FFF2-40B4-BE49-F238E27FC236}">
                    <a16:creationId xmlns:a16="http://schemas.microsoft.com/office/drawing/2014/main" id="{940C42AA-E3C3-95EA-AD99-E85C1FEBFECA}"/>
                  </a:ext>
                </a:extLst>
              </p:cNvPr>
              <p:cNvSpPr/>
              <p:nvPr/>
            </p:nvSpPr>
            <p:spPr>
              <a:xfrm>
                <a:off x="5565384" y="4660676"/>
                <a:ext cx="175327" cy="228295"/>
              </a:xfrm>
              <a:custGeom>
                <a:avLst/>
                <a:gdLst>
                  <a:gd name="connsiteX0" fmla="*/ 124216 w 175327"/>
                  <a:gd name="connsiteY0" fmla="*/ 224 h 228295"/>
                  <a:gd name="connsiteX1" fmla="*/ 175016 w 175327"/>
                  <a:gd name="connsiteY1" fmla="*/ 219299 h 228295"/>
                  <a:gd name="connsiteX2" fmla="*/ 95641 w 175327"/>
                  <a:gd name="connsiteY2" fmla="*/ 174849 h 228295"/>
                  <a:gd name="connsiteX3" fmla="*/ 391 w 175327"/>
                  <a:gd name="connsiteY3" fmla="*/ 70074 h 228295"/>
                  <a:gd name="connsiteX4" fmla="*/ 133741 w 175327"/>
                  <a:gd name="connsiteY4" fmla="*/ 197074 h 228295"/>
                  <a:gd name="connsiteX5" fmla="*/ 149616 w 175327"/>
                  <a:gd name="connsiteY5" fmla="*/ 178024 h 228295"/>
                  <a:gd name="connsiteX6" fmla="*/ 124216 w 175327"/>
                  <a:gd name="connsiteY6" fmla="*/ 224 h 22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327" h="228295">
                    <a:moveTo>
                      <a:pt x="124216" y="224"/>
                    </a:moveTo>
                    <a:cubicBezTo>
                      <a:pt x="128449" y="7103"/>
                      <a:pt x="179778" y="190195"/>
                      <a:pt x="175016" y="219299"/>
                    </a:cubicBezTo>
                    <a:cubicBezTo>
                      <a:pt x="170254" y="248403"/>
                      <a:pt x="124745" y="199720"/>
                      <a:pt x="95641" y="174849"/>
                    </a:cubicBezTo>
                    <a:cubicBezTo>
                      <a:pt x="66537" y="149978"/>
                      <a:pt x="-5959" y="66370"/>
                      <a:pt x="391" y="70074"/>
                    </a:cubicBezTo>
                    <a:cubicBezTo>
                      <a:pt x="6741" y="73778"/>
                      <a:pt x="108870" y="179082"/>
                      <a:pt x="133741" y="197074"/>
                    </a:cubicBezTo>
                    <a:cubicBezTo>
                      <a:pt x="158612" y="215066"/>
                      <a:pt x="151204" y="209774"/>
                      <a:pt x="149616" y="178024"/>
                    </a:cubicBezTo>
                    <a:cubicBezTo>
                      <a:pt x="148028" y="146274"/>
                      <a:pt x="119983" y="-6655"/>
                      <a:pt x="124216" y="2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 1329">
                <a:extLst>
                  <a:ext uri="{FF2B5EF4-FFF2-40B4-BE49-F238E27FC236}">
                    <a16:creationId xmlns:a16="http://schemas.microsoft.com/office/drawing/2014/main" id="{FEB01033-FEDC-238F-0EF6-B3C294DC0418}"/>
                  </a:ext>
                </a:extLst>
              </p:cNvPr>
              <p:cNvSpPr/>
              <p:nvPr/>
            </p:nvSpPr>
            <p:spPr>
              <a:xfrm>
                <a:off x="5547260" y="4829458"/>
                <a:ext cx="218663" cy="237967"/>
              </a:xfrm>
              <a:custGeom>
                <a:avLst/>
                <a:gdLst>
                  <a:gd name="connsiteX0" fmla="*/ 218540 w 218663"/>
                  <a:gd name="connsiteY0" fmla="*/ 82267 h 237967"/>
                  <a:gd name="connsiteX1" fmla="*/ 104240 w 218663"/>
                  <a:gd name="connsiteY1" fmla="*/ 85442 h 237967"/>
                  <a:gd name="connsiteX2" fmla="*/ 56615 w 218663"/>
                  <a:gd name="connsiteY2" fmla="*/ 142592 h 237967"/>
                  <a:gd name="connsiteX3" fmla="*/ 15340 w 218663"/>
                  <a:gd name="connsiteY3" fmla="*/ 79092 h 237967"/>
                  <a:gd name="connsiteX4" fmla="*/ 2640 w 218663"/>
                  <a:gd name="connsiteY4" fmla="*/ 2892 h 237967"/>
                  <a:gd name="connsiteX5" fmla="*/ 62965 w 218663"/>
                  <a:gd name="connsiteY5" fmla="*/ 187042 h 237967"/>
                  <a:gd name="connsiteX6" fmla="*/ 110590 w 218663"/>
                  <a:gd name="connsiteY6" fmla="*/ 237842 h 237967"/>
                  <a:gd name="connsiteX7" fmla="*/ 78840 w 218663"/>
                  <a:gd name="connsiteY7" fmla="*/ 177517 h 237967"/>
                  <a:gd name="connsiteX8" fmla="*/ 193140 w 218663"/>
                  <a:gd name="connsiteY8" fmla="*/ 174342 h 237967"/>
                  <a:gd name="connsiteX9" fmla="*/ 85190 w 218663"/>
                  <a:gd name="connsiteY9" fmla="*/ 171167 h 237967"/>
                  <a:gd name="connsiteX10" fmla="*/ 107415 w 218663"/>
                  <a:gd name="connsiteY10" fmla="*/ 129892 h 237967"/>
                  <a:gd name="connsiteX11" fmla="*/ 126465 w 218663"/>
                  <a:gd name="connsiteY11" fmla="*/ 82267 h 237967"/>
                  <a:gd name="connsiteX12" fmla="*/ 218540 w 218663"/>
                  <a:gd name="connsiteY12" fmla="*/ 82267 h 23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663" h="237967">
                    <a:moveTo>
                      <a:pt x="218540" y="82267"/>
                    </a:moveTo>
                    <a:cubicBezTo>
                      <a:pt x="214836" y="82796"/>
                      <a:pt x="131227" y="75388"/>
                      <a:pt x="104240" y="85442"/>
                    </a:cubicBezTo>
                    <a:cubicBezTo>
                      <a:pt x="77252" y="95496"/>
                      <a:pt x="71432" y="143650"/>
                      <a:pt x="56615" y="142592"/>
                    </a:cubicBezTo>
                    <a:cubicBezTo>
                      <a:pt x="41798" y="141534"/>
                      <a:pt x="24336" y="102375"/>
                      <a:pt x="15340" y="79092"/>
                    </a:cubicBezTo>
                    <a:cubicBezTo>
                      <a:pt x="6344" y="55809"/>
                      <a:pt x="-5298" y="-15100"/>
                      <a:pt x="2640" y="2892"/>
                    </a:cubicBezTo>
                    <a:cubicBezTo>
                      <a:pt x="10577" y="20884"/>
                      <a:pt x="44973" y="147884"/>
                      <a:pt x="62965" y="187042"/>
                    </a:cubicBezTo>
                    <a:cubicBezTo>
                      <a:pt x="80957" y="226200"/>
                      <a:pt x="107944" y="239430"/>
                      <a:pt x="110590" y="237842"/>
                    </a:cubicBezTo>
                    <a:cubicBezTo>
                      <a:pt x="113236" y="236255"/>
                      <a:pt x="65082" y="188100"/>
                      <a:pt x="78840" y="177517"/>
                    </a:cubicBezTo>
                    <a:cubicBezTo>
                      <a:pt x="92598" y="166934"/>
                      <a:pt x="192082" y="175400"/>
                      <a:pt x="193140" y="174342"/>
                    </a:cubicBezTo>
                    <a:cubicBezTo>
                      <a:pt x="194198" y="173284"/>
                      <a:pt x="99477" y="178575"/>
                      <a:pt x="85190" y="171167"/>
                    </a:cubicBezTo>
                    <a:cubicBezTo>
                      <a:pt x="70903" y="163759"/>
                      <a:pt x="100536" y="144709"/>
                      <a:pt x="107415" y="129892"/>
                    </a:cubicBezTo>
                    <a:cubicBezTo>
                      <a:pt x="114294" y="115075"/>
                      <a:pt x="111119" y="90734"/>
                      <a:pt x="126465" y="82267"/>
                    </a:cubicBezTo>
                    <a:cubicBezTo>
                      <a:pt x="141811" y="73800"/>
                      <a:pt x="222244" y="81738"/>
                      <a:pt x="218540" y="822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 1330">
                <a:extLst>
                  <a:ext uri="{FF2B5EF4-FFF2-40B4-BE49-F238E27FC236}">
                    <a16:creationId xmlns:a16="http://schemas.microsoft.com/office/drawing/2014/main" id="{A515456F-03BD-0D60-D5EF-D3AF87761767}"/>
                  </a:ext>
                </a:extLst>
              </p:cNvPr>
              <p:cNvSpPr/>
              <p:nvPr/>
            </p:nvSpPr>
            <p:spPr>
              <a:xfrm>
                <a:off x="8503055" y="2907836"/>
                <a:ext cx="165324" cy="1559329"/>
              </a:xfrm>
              <a:custGeom>
                <a:avLst/>
                <a:gdLst>
                  <a:gd name="connsiteX0" fmla="*/ 2013 w 165324"/>
                  <a:gd name="connsiteY0" fmla="*/ 26661 h 1559329"/>
                  <a:gd name="connsiteX1" fmla="*/ 47924 w 165324"/>
                  <a:gd name="connsiteY1" fmla="*/ 99354 h 1559329"/>
                  <a:gd name="connsiteX2" fmla="*/ 155050 w 165324"/>
                  <a:gd name="connsiteY2" fmla="*/ 634986 h 1559329"/>
                  <a:gd name="connsiteX3" fmla="*/ 158876 w 165324"/>
                  <a:gd name="connsiteY3" fmla="*/ 527859 h 1559329"/>
                  <a:gd name="connsiteX4" fmla="*/ 135921 w 165324"/>
                  <a:gd name="connsiteY4" fmla="*/ 803327 h 1559329"/>
                  <a:gd name="connsiteX5" fmla="*/ 82358 w 165324"/>
                  <a:gd name="connsiteY5" fmla="*/ 1074969 h 1559329"/>
                  <a:gd name="connsiteX6" fmla="*/ 120617 w 165324"/>
                  <a:gd name="connsiteY6" fmla="*/ 948713 h 1559329"/>
                  <a:gd name="connsiteX7" fmla="*/ 74706 w 165324"/>
                  <a:gd name="connsiteY7" fmla="*/ 1239485 h 1559329"/>
                  <a:gd name="connsiteX8" fmla="*/ 120617 w 165324"/>
                  <a:gd name="connsiteY8" fmla="*/ 1541734 h 1559329"/>
                  <a:gd name="connsiteX9" fmla="*/ 82358 w 165324"/>
                  <a:gd name="connsiteY9" fmla="*/ 1438433 h 1559329"/>
                  <a:gd name="connsiteX10" fmla="*/ 155050 w 165324"/>
                  <a:gd name="connsiteY10" fmla="*/ 742112 h 1559329"/>
                  <a:gd name="connsiteX11" fmla="*/ 112965 w 165324"/>
                  <a:gd name="connsiteY11" fmla="*/ 845413 h 1559329"/>
                  <a:gd name="connsiteX12" fmla="*/ 109139 w 165324"/>
                  <a:gd name="connsiteY12" fmla="*/ 409255 h 1559329"/>
                  <a:gd name="connsiteX13" fmla="*/ 2013 w 165324"/>
                  <a:gd name="connsiteY13" fmla="*/ 26661 h 155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324" h="1559329">
                    <a:moveTo>
                      <a:pt x="2013" y="26661"/>
                    </a:moveTo>
                    <a:cubicBezTo>
                      <a:pt x="-8190" y="-24989"/>
                      <a:pt x="22418" y="-2033"/>
                      <a:pt x="47924" y="99354"/>
                    </a:cubicBezTo>
                    <a:cubicBezTo>
                      <a:pt x="73430" y="200741"/>
                      <a:pt x="136558" y="563569"/>
                      <a:pt x="155050" y="634986"/>
                    </a:cubicBezTo>
                    <a:cubicBezTo>
                      <a:pt x="173542" y="706403"/>
                      <a:pt x="162064" y="499802"/>
                      <a:pt x="158876" y="527859"/>
                    </a:cubicBezTo>
                    <a:cubicBezTo>
                      <a:pt x="155688" y="555916"/>
                      <a:pt x="148674" y="712142"/>
                      <a:pt x="135921" y="803327"/>
                    </a:cubicBezTo>
                    <a:cubicBezTo>
                      <a:pt x="123168" y="894512"/>
                      <a:pt x="84909" y="1050738"/>
                      <a:pt x="82358" y="1074969"/>
                    </a:cubicBezTo>
                    <a:cubicBezTo>
                      <a:pt x="79807" y="1099200"/>
                      <a:pt x="121892" y="921294"/>
                      <a:pt x="120617" y="948713"/>
                    </a:cubicBezTo>
                    <a:cubicBezTo>
                      <a:pt x="119342" y="976132"/>
                      <a:pt x="74706" y="1140648"/>
                      <a:pt x="74706" y="1239485"/>
                    </a:cubicBezTo>
                    <a:cubicBezTo>
                      <a:pt x="74706" y="1338322"/>
                      <a:pt x="119342" y="1508576"/>
                      <a:pt x="120617" y="1541734"/>
                    </a:cubicBezTo>
                    <a:cubicBezTo>
                      <a:pt x="121892" y="1574892"/>
                      <a:pt x="76619" y="1571703"/>
                      <a:pt x="82358" y="1438433"/>
                    </a:cubicBezTo>
                    <a:cubicBezTo>
                      <a:pt x="88097" y="1305163"/>
                      <a:pt x="149949" y="840949"/>
                      <a:pt x="155050" y="742112"/>
                    </a:cubicBezTo>
                    <a:cubicBezTo>
                      <a:pt x="160151" y="643275"/>
                      <a:pt x="120617" y="900889"/>
                      <a:pt x="112965" y="845413"/>
                    </a:cubicBezTo>
                    <a:cubicBezTo>
                      <a:pt x="105313" y="789937"/>
                      <a:pt x="124443" y="543163"/>
                      <a:pt x="109139" y="409255"/>
                    </a:cubicBezTo>
                    <a:cubicBezTo>
                      <a:pt x="93835" y="275347"/>
                      <a:pt x="12216" y="78311"/>
                      <a:pt x="2013" y="266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 1331">
                <a:extLst>
                  <a:ext uri="{FF2B5EF4-FFF2-40B4-BE49-F238E27FC236}">
                    <a16:creationId xmlns:a16="http://schemas.microsoft.com/office/drawing/2014/main" id="{8D511E6E-4DB3-C014-F1FA-1CE90CA564EB}"/>
                  </a:ext>
                </a:extLst>
              </p:cNvPr>
              <p:cNvSpPr/>
              <p:nvPr/>
            </p:nvSpPr>
            <p:spPr>
              <a:xfrm>
                <a:off x="6411248" y="5914826"/>
                <a:ext cx="1048205" cy="276119"/>
              </a:xfrm>
              <a:custGeom>
                <a:avLst/>
                <a:gdLst>
                  <a:gd name="connsiteX0" fmla="*/ 1030 w 1048205"/>
                  <a:gd name="connsiteY0" fmla="*/ 79 h 276119"/>
                  <a:gd name="connsiteX1" fmla="*/ 494576 w 1048205"/>
                  <a:gd name="connsiteY1" fmla="*/ 187551 h 276119"/>
                  <a:gd name="connsiteX2" fmla="*/ 1034034 w 1048205"/>
                  <a:gd name="connsiteY2" fmla="*/ 271721 h 276119"/>
                  <a:gd name="connsiteX3" fmla="*/ 865693 w 1048205"/>
                  <a:gd name="connsiteY3" fmla="*/ 260243 h 276119"/>
                  <a:gd name="connsiteX4" fmla="*/ 590225 w 1048205"/>
                  <a:gd name="connsiteY4" fmla="*/ 225810 h 276119"/>
                  <a:gd name="connsiteX5" fmla="*/ 406580 w 1048205"/>
                  <a:gd name="connsiteY5" fmla="*/ 221984 h 276119"/>
                  <a:gd name="connsiteX6" fmla="*/ 643788 w 1048205"/>
                  <a:gd name="connsiteY6" fmla="*/ 210506 h 276119"/>
                  <a:gd name="connsiteX7" fmla="*/ 372146 w 1048205"/>
                  <a:gd name="connsiteY7" fmla="*/ 164595 h 276119"/>
                  <a:gd name="connsiteX8" fmla="*/ 1030 w 1048205"/>
                  <a:gd name="connsiteY8" fmla="*/ 79 h 27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8205" h="276119">
                    <a:moveTo>
                      <a:pt x="1030" y="79"/>
                    </a:moveTo>
                    <a:cubicBezTo>
                      <a:pt x="21435" y="3905"/>
                      <a:pt x="322409" y="142277"/>
                      <a:pt x="494576" y="187551"/>
                    </a:cubicBezTo>
                    <a:cubicBezTo>
                      <a:pt x="666743" y="232825"/>
                      <a:pt x="972181" y="259606"/>
                      <a:pt x="1034034" y="271721"/>
                    </a:cubicBezTo>
                    <a:cubicBezTo>
                      <a:pt x="1095887" y="283836"/>
                      <a:pt x="939661" y="267895"/>
                      <a:pt x="865693" y="260243"/>
                    </a:cubicBezTo>
                    <a:cubicBezTo>
                      <a:pt x="791725" y="252591"/>
                      <a:pt x="666744" y="232187"/>
                      <a:pt x="590225" y="225810"/>
                    </a:cubicBezTo>
                    <a:cubicBezTo>
                      <a:pt x="513706" y="219434"/>
                      <a:pt x="397653" y="224535"/>
                      <a:pt x="406580" y="221984"/>
                    </a:cubicBezTo>
                    <a:cubicBezTo>
                      <a:pt x="415507" y="219433"/>
                      <a:pt x="649527" y="220071"/>
                      <a:pt x="643788" y="210506"/>
                    </a:cubicBezTo>
                    <a:cubicBezTo>
                      <a:pt x="638049" y="200941"/>
                      <a:pt x="475446" y="198391"/>
                      <a:pt x="372146" y="164595"/>
                    </a:cubicBezTo>
                    <a:cubicBezTo>
                      <a:pt x="268846" y="130799"/>
                      <a:pt x="-19375" y="-3747"/>
                      <a:pt x="1030" y="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 1332">
                <a:extLst>
                  <a:ext uri="{FF2B5EF4-FFF2-40B4-BE49-F238E27FC236}">
                    <a16:creationId xmlns:a16="http://schemas.microsoft.com/office/drawing/2014/main" id="{96104F50-D0CE-A4DF-50B2-EF2A539E09D9}"/>
                  </a:ext>
                </a:extLst>
              </p:cNvPr>
              <p:cNvSpPr/>
              <p:nvPr/>
            </p:nvSpPr>
            <p:spPr>
              <a:xfrm>
                <a:off x="8220752" y="4158781"/>
                <a:ext cx="184885" cy="1197590"/>
              </a:xfrm>
              <a:custGeom>
                <a:avLst/>
                <a:gdLst>
                  <a:gd name="connsiteX0" fmla="*/ 184841 w 184885"/>
                  <a:gd name="connsiteY0" fmla="*/ 17 h 1197590"/>
                  <a:gd name="connsiteX1" fmla="*/ 100671 w 184885"/>
                  <a:gd name="connsiteY1" fmla="*/ 221922 h 1197590"/>
                  <a:gd name="connsiteX2" fmla="*/ 108322 w 184885"/>
                  <a:gd name="connsiteY2" fmla="*/ 604516 h 1197590"/>
                  <a:gd name="connsiteX3" fmla="*/ 104497 w 184885"/>
                  <a:gd name="connsiteY3" fmla="*/ 520345 h 1197590"/>
                  <a:gd name="connsiteX4" fmla="*/ 73889 w 184885"/>
                  <a:gd name="connsiteY4" fmla="*/ 780509 h 1197590"/>
                  <a:gd name="connsiteX5" fmla="*/ 20326 w 184885"/>
                  <a:gd name="connsiteY5" fmla="*/ 902940 h 1197590"/>
                  <a:gd name="connsiteX6" fmla="*/ 1196 w 184885"/>
                  <a:gd name="connsiteY6" fmla="*/ 1197537 h 1197590"/>
                  <a:gd name="connsiteX7" fmla="*/ 50933 w 184885"/>
                  <a:gd name="connsiteY7" fmla="*/ 922069 h 1197590"/>
                  <a:gd name="connsiteX8" fmla="*/ 112148 w 184885"/>
                  <a:gd name="connsiteY8" fmla="*/ 371134 h 1197590"/>
                  <a:gd name="connsiteX9" fmla="*/ 112148 w 184885"/>
                  <a:gd name="connsiteY9" fmla="*/ 210444 h 1197590"/>
                  <a:gd name="connsiteX10" fmla="*/ 184841 w 184885"/>
                  <a:gd name="connsiteY10" fmla="*/ 17 h 119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885" h="1197590">
                    <a:moveTo>
                      <a:pt x="184841" y="17"/>
                    </a:moveTo>
                    <a:cubicBezTo>
                      <a:pt x="182928" y="1930"/>
                      <a:pt x="113424" y="121172"/>
                      <a:pt x="100671" y="221922"/>
                    </a:cubicBezTo>
                    <a:cubicBezTo>
                      <a:pt x="87918" y="322672"/>
                      <a:pt x="107684" y="554779"/>
                      <a:pt x="108322" y="604516"/>
                    </a:cubicBezTo>
                    <a:cubicBezTo>
                      <a:pt x="108960" y="654253"/>
                      <a:pt x="110236" y="491013"/>
                      <a:pt x="104497" y="520345"/>
                    </a:cubicBezTo>
                    <a:cubicBezTo>
                      <a:pt x="98758" y="549677"/>
                      <a:pt x="87917" y="716743"/>
                      <a:pt x="73889" y="780509"/>
                    </a:cubicBezTo>
                    <a:cubicBezTo>
                      <a:pt x="59860" y="844275"/>
                      <a:pt x="32442" y="833435"/>
                      <a:pt x="20326" y="902940"/>
                    </a:cubicBezTo>
                    <a:cubicBezTo>
                      <a:pt x="8210" y="972445"/>
                      <a:pt x="-3905" y="1194349"/>
                      <a:pt x="1196" y="1197537"/>
                    </a:cubicBezTo>
                    <a:cubicBezTo>
                      <a:pt x="6297" y="1200725"/>
                      <a:pt x="32441" y="1059803"/>
                      <a:pt x="50933" y="922069"/>
                    </a:cubicBezTo>
                    <a:cubicBezTo>
                      <a:pt x="69425" y="784335"/>
                      <a:pt x="101946" y="489738"/>
                      <a:pt x="112148" y="371134"/>
                    </a:cubicBezTo>
                    <a:cubicBezTo>
                      <a:pt x="122350" y="252530"/>
                      <a:pt x="97482" y="267833"/>
                      <a:pt x="112148" y="210444"/>
                    </a:cubicBezTo>
                    <a:cubicBezTo>
                      <a:pt x="126814" y="153055"/>
                      <a:pt x="186754" y="-1896"/>
                      <a:pt x="184841" y="1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 1333">
                <a:extLst>
                  <a:ext uri="{FF2B5EF4-FFF2-40B4-BE49-F238E27FC236}">
                    <a16:creationId xmlns:a16="http://schemas.microsoft.com/office/drawing/2014/main" id="{C9B5B3BA-D0A8-0B5D-BB0E-89B3DDDC2546}"/>
                  </a:ext>
                </a:extLst>
              </p:cNvPr>
              <p:cNvSpPr/>
              <p:nvPr/>
            </p:nvSpPr>
            <p:spPr>
              <a:xfrm>
                <a:off x="7770415" y="5309177"/>
                <a:ext cx="183717" cy="350409"/>
              </a:xfrm>
              <a:custGeom>
                <a:avLst/>
                <a:gdLst>
                  <a:gd name="connsiteX0" fmla="*/ 72 w 183717"/>
                  <a:gd name="connsiteY0" fmla="*/ 1230 h 350409"/>
                  <a:gd name="connsiteX1" fmla="*/ 137806 w 183717"/>
                  <a:gd name="connsiteY1" fmla="*/ 184875 h 350409"/>
                  <a:gd name="connsiteX2" fmla="*/ 61287 w 183717"/>
                  <a:gd name="connsiteY2" fmla="*/ 349390 h 350409"/>
                  <a:gd name="connsiteX3" fmla="*/ 118676 w 183717"/>
                  <a:gd name="connsiteY3" fmla="*/ 249916 h 350409"/>
                  <a:gd name="connsiteX4" fmla="*/ 183717 w 183717"/>
                  <a:gd name="connsiteY4" fmla="*/ 158093 h 350409"/>
                  <a:gd name="connsiteX5" fmla="*/ 118676 w 183717"/>
                  <a:gd name="connsiteY5" fmla="*/ 192527 h 350409"/>
                  <a:gd name="connsiteX6" fmla="*/ 118676 w 183717"/>
                  <a:gd name="connsiteY6" fmla="*/ 108356 h 350409"/>
                  <a:gd name="connsiteX7" fmla="*/ 72 w 183717"/>
                  <a:gd name="connsiteY7" fmla="*/ 1230 h 350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717" h="350409">
                    <a:moveTo>
                      <a:pt x="72" y="1230"/>
                    </a:moveTo>
                    <a:cubicBezTo>
                      <a:pt x="3260" y="13983"/>
                      <a:pt x="127604" y="126848"/>
                      <a:pt x="137806" y="184875"/>
                    </a:cubicBezTo>
                    <a:cubicBezTo>
                      <a:pt x="148008" y="242902"/>
                      <a:pt x="64475" y="338550"/>
                      <a:pt x="61287" y="349390"/>
                    </a:cubicBezTo>
                    <a:cubicBezTo>
                      <a:pt x="58099" y="360230"/>
                      <a:pt x="98271" y="281799"/>
                      <a:pt x="118676" y="249916"/>
                    </a:cubicBezTo>
                    <a:cubicBezTo>
                      <a:pt x="139081" y="218033"/>
                      <a:pt x="183717" y="167658"/>
                      <a:pt x="183717" y="158093"/>
                    </a:cubicBezTo>
                    <a:cubicBezTo>
                      <a:pt x="183717" y="148528"/>
                      <a:pt x="129516" y="200816"/>
                      <a:pt x="118676" y="192527"/>
                    </a:cubicBezTo>
                    <a:cubicBezTo>
                      <a:pt x="107836" y="184238"/>
                      <a:pt x="137806" y="138326"/>
                      <a:pt x="118676" y="108356"/>
                    </a:cubicBezTo>
                    <a:cubicBezTo>
                      <a:pt x="99546" y="78386"/>
                      <a:pt x="-3116" y="-11523"/>
                      <a:pt x="72" y="123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 1334">
                <a:extLst>
                  <a:ext uri="{FF2B5EF4-FFF2-40B4-BE49-F238E27FC236}">
                    <a16:creationId xmlns:a16="http://schemas.microsoft.com/office/drawing/2014/main" id="{F9F62647-20C4-ECD1-E4A9-2EC6C53EAF2B}"/>
                  </a:ext>
                </a:extLst>
              </p:cNvPr>
              <p:cNvSpPr/>
              <p:nvPr/>
            </p:nvSpPr>
            <p:spPr>
              <a:xfrm>
                <a:off x="6607296" y="5306254"/>
                <a:ext cx="82128" cy="455411"/>
              </a:xfrm>
              <a:custGeom>
                <a:avLst/>
                <a:gdLst>
                  <a:gd name="connsiteX0" fmla="*/ 105 w 82128"/>
                  <a:gd name="connsiteY0" fmla="*/ 327 h 455411"/>
                  <a:gd name="connsiteX1" fmla="*/ 61320 w 82128"/>
                  <a:gd name="connsiteY1" fmla="*/ 134235 h 455411"/>
                  <a:gd name="connsiteX2" fmla="*/ 11583 w 82128"/>
                  <a:gd name="connsiteY2" fmla="*/ 199276 h 455411"/>
                  <a:gd name="connsiteX3" fmla="*/ 80450 w 82128"/>
                  <a:gd name="connsiteY3" fmla="*/ 451788 h 455411"/>
                  <a:gd name="connsiteX4" fmla="*/ 57494 w 82128"/>
                  <a:gd name="connsiteY4" fmla="*/ 337010 h 455411"/>
                  <a:gd name="connsiteX5" fmla="*/ 19235 w 82128"/>
                  <a:gd name="connsiteY5" fmla="*/ 176320 h 455411"/>
                  <a:gd name="connsiteX6" fmla="*/ 46016 w 82128"/>
                  <a:gd name="connsiteY6" fmla="*/ 176320 h 455411"/>
                  <a:gd name="connsiteX7" fmla="*/ 105 w 82128"/>
                  <a:gd name="connsiteY7" fmla="*/ 327 h 45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128" h="455411">
                    <a:moveTo>
                      <a:pt x="105" y="327"/>
                    </a:moveTo>
                    <a:cubicBezTo>
                      <a:pt x="2656" y="-6687"/>
                      <a:pt x="59407" y="101077"/>
                      <a:pt x="61320" y="134235"/>
                    </a:cubicBezTo>
                    <a:cubicBezTo>
                      <a:pt x="63233" y="167393"/>
                      <a:pt x="8395" y="146351"/>
                      <a:pt x="11583" y="199276"/>
                    </a:cubicBezTo>
                    <a:cubicBezTo>
                      <a:pt x="14771" y="252201"/>
                      <a:pt x="72798" y="428832"/>
                      <a:pt x="80450" y="451788"/>
                    </a:cubicBezTo>
                    <a:cubicBezTo>
                      <a:pt x="88102" y="474744"/>
                      <a:pt x="67697" y="382921"/>
                      <a:pt x="57494" y="337010"/>
                    </a:cubicBezTo>
                    <a:cubicBezTo>
                      <a:pt x="47292" y="291099"/>
                      <a:pt x="21148" y="203102"/>
                      <a:pt x="19235" y="176320"/>
                    </a:cubicBezTo>
                    <a:cubicBezTo>
                      <a:pt x="17322" y="149538"/>
                      <a:pt x="49842" y="203739"/>
                      <a:pt x="46016" y="176320"/>
                    </a:cubicBezTo>
                    <a:cubicBezTo>
                      <a:pt x="42190" y="148901"/>
                      <a:pt x="-2446" y="7341"/>
                      <a:pt x="105" y="32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36" name="02髪">
              <a:extLst>
                <a:ext uri="{FF2B5EF4-FFF2-40B4-BE49-F238E27FC236}">
                  <a16:creationId xmlns:a16="http://schemas.microsoft.com/office/drawing/2014/main" id="{86F6CEB9-2FBB-57BE-AB06-18BD6B65AE4E}"/>
                </a:ext>
              </a:extLst>
            </p:cNvPr>
            <p:cNvGrpSpPr/>
            <p:nvPr/>
          </p:nvGrpSpPr>
          <p:grpSpPr>
            <a:xfrm>
              <a:off x="5296552" y="1658311"/>
              <a:ext cx="3952389" cy="8775380"/>
              <a:chOff x="5296552" y="1658311"/>
              <a:chExt cx="3952389" cy="8775380"/>
            </a:xfrm>
          </p:grpSpPr>
          <p:sp>
            <p:nvSpPr>
              <p:cNvPr id="1337" name="フリーフォーム 1336">
                <a:extLst>
                  <a:ext uri="{FF2B5EF4-FFF2-40B4-BE49-F238E27FC236}">
                    <a16:creationId xmlns:a16="http://schemas.microsoft.com/office/drawing/2014/main" id="{B1699774-5531-3952-E2DA-E6273B3B4DB4}"/>
                  </a:ext>
                </a:extLst>
              </p:cNvPr>
              <p:cNvSpPr/>
              <p:nvPr/>
            </p:nvSpPr>
            <p:spPr>
              <a:xfrm>
                <a:off x="5296552" y="2045803"/>
                <a:ext cx="896917" cy="1251647"/>
              </a:xfrm>
              <a:custGeom>
                <a:avLst/>
                <a:gdLst>
                  <a:gd name="connsiteX0" fmla="*/ 896913 w 896917"/>
                  <a:gd name="connsiteY0" fmla="*/ 964 h 1251647"/>
                  <a:gd name="connsiteX1" fmla="*/ 710843 w 896917"/>
                  <a:gd name="connsiteY1" fmla="*/ 335890 h 1251647"/>
                  <a:gd name="connsiteX2" fmla="*/ 546039 w 896917"/>
                  <a:gd name="connsiteY2" fmla="*/ 580439 h 1251647"/>
                  <a:gd name="connsiteX3" fmla="*/ 668313 w 896917"/>
                  <a:gd name="connsiteY3" fmla="*/ 357155 h 1251647"/>
                  <a:gd name="connsiteX4" fmla="*/ 450346 w 896917"/>
                  <a:gd name="connsiteY4" fmla="*/ 798406 h 1251647"/>
                  <a:gd name="connsiteX5" fmla="*/ 615150 w 896917"/>
                  <a:gd name="connsiteY5" fmla="*/ 458164 h 1251647"/>
                  <a:gd name="connsiteX6" fmla="*/ 668313 w 896917"/>
                  <a:gd name="connsiteY6" fmla="*/ 234881 h 1251647"/>
                  <a:gd name="connsiteX7" fmla="*/ 445029 w 896917"/>
                  <a:gd name="connsiteY7" fmla="*/ 638918 h 1251647"/>
                  <a:gd name="connsiteX8" fmla="*/ 243011 w 896917"/>
                  <a:gd name="connsiteY8" fmla="*/ 989792 h 1251647"/>
                  <a:gd name="connsiteX9" fmla="*/ 407815 w 896917"/>
                  <a:gd name="connsiteY9" fmla="*/ 628285 h 1251647"/>
                  <a:gd name="connsiteX10" fmla="*/ 211113 w 896917"/>
                  <a:gd name="connsiteY10" fmla="*/ 904732 h 1251647"/>
                  <a:gd name="connsiteX11" fmla="*/ 94155 w 896917"/>
                  <a:gd name="connsiteY11" fmla="*/ 1128016 h 1251647"/>
                  <a:gd name="connsiteX12" fmla="*/ 205797 w 896917"/>
                  <a:gd name="connsiteY12" fmla="*/ 819671 h 1251647"/>
                  <a:gd name="connsiteX13" fmla="*/ 9095 w 896917"/>
                  <a:gd name="connsiteY13" fmla="*/ 1244974 h 1251647"/>
                  <a:gd name="connsiteX14" fmla="*/ 78206 w 896917"/>
                  <a:gd name="connsiteY14" fmla="*/ 1027006 h 1251647"/>
                  <a:gd name="connsiteX15" fmla="*/ 471611 w 896917"/>
                  <a:gd name="connsiteY15" fmla="*/ 351839 h 1251647"/>
                  <a:gd name="connsiteX16" fmla="*/ 370601 w 896917"/>
                  <a:gd name="connsiteY16" fmla="*/ 564490 h 1251647"/>
                  <a:gd name="connsiteX17" fmla="*/ 641732 w 896917"/>
                  <a:gd name="connsiteY17" fmla="*/ 197667 h 1251647"/>
                  <a:gd name="connsiteX18" fmla="*/ 567304 w 896917"/>
                  <a:gd name="connsiteY18" fmla="*/ 330574 h 1251647"/>
                  <a:gd name="connsiteX19" fmla="*/ 758690 w 896917"/>
                  <a:gd name="connsiteY19" fmla="*/ 107290 h 1251647"/>
                  <a:gd name="connsiteX20" fmla="*/ 705527 w 896917"/>
                  <a:gd name="connsiteY20" fmla="*/ 229564 h 1251647"/>
                  <a:gd name="connsiteX21" fmla="*/ 896913 w 896917"/>
                  <a:gd name="connsiteY21" fmla="*/ 964 h 12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96917" h="1251647">
                    <a:moveTo>
                      <a:pt x="896913" y="964"/>
                    </a:moveTo>
                    <a:cubicBezTo>
                      <a:pt x="897799" y="18685"/>
                      <a:pt x="769322" y="239311"/>
                      <a:pt x="710843" y="335890"/>
                    </a:cubicBezTo>
                    <a:cubicBezTo>
                      <a:pt x="652364" y="432469"/>
                      <a:pt x="553127" y="576895"/>
                      <a:pt x="546039" y="580439"/>
                    </a:cubicBezTo>
                    <a:cubicBezTo>
                      <a:pt x="538951" y="583983"/>
                      <a:pt x="684262" y="320827"/>
                      <a:pt x="668313" y="357155"/>
                    </a:cubicBezTo>
                    <a:cubicBezTo>
                      <a:pt x="652364" y="393483"/>
                      <a:pt x="459206" y="781571"/>
                      <a:pt x="450346" y="798406"/>
                    </a:cubicBezTo>
                    <a:cubicBezTo>
                      <a:pt x="441486" y="815241"/>
                      <a:pt x="578822" y="552085"/>
                      <a:pt x="615150" y="458164"/>
                    </a:cubicBezTo>
                    <a:cubicBezTo>
                      <a:pt x="651478" y="364243"/>
                      <a:pt x="696666" y="204755"/>
                      <a:pt x="668313" y="234881"/>
                    </a:cubicBezTo>
                    <a:cubicBezTo>
                      <a:pt x="639960" y="265007"/>
                      <a:pt x="515913" y="513100"/>
                      <a:pt x="445029" y="638918"/>
                    </a:cubicBezTo>
                    <a:cubicBezTo>
                      <a:pt x="374145" y="764736"/>
                      <a:pt x="249213" y="991564"/>
                      <a:pt x="243011" y="989792"/>
                    </a:cubicBezTo>
                    <a:cubicBezTo>
                      <a:pt x="236809" y="988020"/>
                      <a:pt x="413131" y="642462"/>
                      <a:pt x="407815" y="628285"/>
                    </a:cubicBezTo>
                    <a:cubicBezTo>
                      <a:pt x="402499" y="614108"/>
                      <a:pt x="263390" y="821444"/>
                      <a:pt x="211113" y="904732"/>
                    </a:cubicBezTo>
                    <a:cubicBezTo>
                      <a:pt x="158836" y="988020"/>
                      <a:pt x="95041" y="1142193"/>
                      <a:pt x="94155" y="1128016"/>
                    </a:cubicBezTo>
                    <a:cubicBezTo>
                      <a:pt x="93269" y="1113839"/>
                      <a:pt x="219974" y="800178"/>
                      <a:pt x="205797" y="819671"/>
                    </a:cubicBezTo>
                    <a:cubicBezTo>
                      <a:pt x="191620" y="839164"/>
                      <a:pt x="30360" y="1210418"/>
                      <a:pt x="9095" y="1244974"/>
                    </a:cubicBezTo>
                    <a:cubicBezTo>
                      <a:pt x="-12170" y="1279530"/>
                      <a:pt x="1120" y="1175862"/>
                      <a:pt x="78206" y="1027006"/>
                    </a:cubicBezTo>
                    <a:cubicBezTo>
                      <a:pt x="155292" y="878150"/>
                      <a:pt x="422878" y="428925"/>
                      <a:pt x="471611" y="351839"/>
                    </a:cubicBezTo>
                    <a:cubicBezTo>
                      <a:pt x="520344" y="274753"/>
                      <a:pt x="342248" y="590185"/>
                      <a:pt x="370601" y="564490"/>
                    </a:cubicBezTo>
                    <a:cubicBezTo>
                      <a:pt x="398954" y="538795"/>
                      <a:pt x="608948" y="236653"/>
                      <a:pt x="641732" y="197667"/>
                    </a:cubicBezTo>
                    <a:cubicBezTo>
                      <a:pt x="674516" y="158681"/>
                      <a:pt x="547811" y="345637"/>
                      <a:pt x="567304" y="330574"/>
                    </a:cubicBezTo>
                    <a:cubicBezTo>
                      <a:pt x="586797" y="315511"/>
                      <a:pt x="735653" y="124125"/>
                      <a:pt x="758690" y="107290"/>
                    </a:cubicBezTo>
                    <a:cubicBezTo>
                      <a:pt x="781727" y="90455"/>
                      <a:pt x="686034" y="243741"/>
                      <a:pt x="705527" y="229564"/>
                    </a:cubicBezTo>
                    <a:cubicBezTo>
                      <a:pt x="725020" y="215387"/>
                      <a:pt x="896027" y="-16757"/>
                      <a:pt x="896913" y="96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 1338">
                <a:extLst>
                  <a:ext uri="{FF2B5EF4-FFF2-40B4-BE49-F238E27FC236}">
                    <a16:creationId xmlns:a16="http://schemas.microsoft.com/office/drawing/2014/main" id="{DA5B45F9-931C-0554-2279-75025B0A8017}"/>
                  </a:ext>
                </a:extLst>
              </p:cNvPr>
              <p:cNvSpPr/>
              <p:nvPr/>
            </p:nvSpPr>
            <p:spPr>
              <a:xfrm>
                <a:off x="6162315" y="1877309"/>
                <a:ext cx="411621" cy="313010"/>
              </a:xfrm>
              <a:custGeom>
                <a:avLst/>
                <a:gdLst>
                  <a:gd name="connsiteX0" fmla="*/ 408606 w 411621"/>
                  <a:gd name="connsiteY0" fmla="*/ 4654 h 313010"/>
                  <a:gd name="connsiteX1" fmla="*/ 180006 w 411621"/>
                  <a:gd name="connsiteY1" fmla="*/ 105663 h 313010"/>
                  <a:gd name="connsiteX2" fmla="*/ 9885 w 411621"/>
                  <a:gd name="connsiteY2" fmla="*/ 312998 h 313010"/>
                  <a:gd name="connsiteX3" fmla="*/ 180006 w 411621"/>
                  <a:gd name="connsiteY3" fmla="*/ 116296 h 313010"/>
                  <a:gd name="connsiteX4" fmla="*/ 4569 w 411621"/>
                  <a:gd name="connsiteY4" fmla="*/ 249203 h 313010"/>
                  <a:gd name="connsiteX5" fmla="*/ 408606 w 411621"/>
                  <a:gd name="connsiteY5" fmla="*/ 4654 h 31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621" h="313010">
                    <a:moveTo>
                      <a:pt x="408606" y="4654"/>
                    </a:moveTo>
                    <a:cubicBezTo>
                      <a:pt x="437845" y="-19269"/>
                      <a:pt x="246460" y="54272"/>
                      <a:pt x="180006" y="105663"/>
                    </a:cubicBezTo>
                    <a:cubicBezTo>
                      <a:pt x="113552" y="157054"/>
                      <a:pt x="9885" y="311226"/>
                      <a:pt x="9885" y="312998"/>
                    </a:cubicBezTo>
                    <a:cubicBezTo>
                      <a:pt x="9885" y="314770"/>
                      <a:pt x="180892" y="126928"/>
                      <a:pt x="180006" y="116296"/>
                    </a:cubicBezTo>
                    <a:cubicBezTo>
                      <a:pt x="179120" y="105664"/>
                      <a:pt x="-33531" y="268696"/>
                      <a:pt x="4569" y="249203"/>
                    </a:cubicBezTo>
                    <a:cubicBezTo>
                      <a:pt x="42669" y="229710"/>
                      <a:pt x="379367" y="28577"/>
                      <a:pt x="408606" y="465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 1339">
                <a:extLst>
                  <a:ext uri="{FF2B5EF4-FFF2-40B4-BE49-F238E27FC236}">
                    <a16:creationId xmlns:a16="http://schemas.microsoft.com/office/drawing/2014/main" id="{E6B1DEA2-4C8F-25EB-3071-C0B940D49849}"/>
                  </a:ext>
                </a:extLst>
              </p:cNvPr>
              <p:cNvSpPr/>
              <p:nvPr/>
            </p:nvSpPr>
            <p:spPr>
              <a:xfrm>
                <a:off x="6680782" y="2078516"/>
                <a:ext cx="256962" cy="843440"/>
              </a:xfrm>
              <a:custGeom>
                <a:avLst/>
                <a:gdLst>
                  <a:gd name="connsiteX0" fmla="*/ 102790 w 256962"/>
                  <a:gd name="connsiteY0" fmla="*/ 149 h 843440"/>
                  <a:gd name="connsiteX1" fmla="*/ 81525 w 256962"/>
                  <a:gd name="connsiteY1" fmla="*/ 250014 h 843440"/>
                  <a:gd name="connsiteX2" fmla="*/ 198483 w 256962"/>
                  <a:gd name="connsiteY2" fmla="*/ 707214 h 843440"/>
                  <a:gd name="connsiteX3" fmla="*/ 113423 w 256962"/>
                  <a:gd name="connsiteY3" fmla="*/ 537093 h 843440"/>
                  <a:gd name="connsiteX4" fmla="*/ 256962 w 256962"/>
                  <a:gd name="connsiteY4" fmla="*/ 840121 h 843440"/>
                  <a:gd name="connsiteX5" fmla="*/ 113423 w 256962"/>
                  <a:gd name="connsiteY5" fmla="*/ 685949 h 843440"/>
                  <a:gd name="connsiteX6" fmla="*/ 1781 w 256962"/>
                  <a:gd name="connsiteY6" fmla="*/ 489247 h 843440"/>
                  <a:gd name="connsiteX7" fmla="*/ 203799 w 256962"/>
                  <a:gd name="connsiteY7" fmla="*/ 829489 h 843440"/>
                  <a:gd name="connsiteX8" fmla="*/ 92158 w 256962"/>
                  <a:gd name="connsiteY8" fmla="*/ 483931 h 843440"/>
                  <a:gd name="connsiteX9" fmla="*/ 28362 w 256962"/>
                  <a:gd name="connsiteY9" fmla="*/ 271279 h 843440"/>
                  <a:gd name="connsiteX10" fmla="*/ 33678 w 256962"/>
                  <a:gd name="connsiteY10" fmla="*/ 281912 h 843440"/>
                  <a:gd name="connsiteX11" fmla="*/ 102790 w 256962"/>
                  <a:gd name="connsiteY11" fmla="*/ 149 h 84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962" h="843440">
                    <a:moveTo>
                      <a:pt x="102790" y="149"/>
                    </a:moveTo>
                    <a:cubicBezTo>
                      <a:pt x="110764" y="-5167"/>
                      <a:pt x="65576" y="132170"/>
                      <a:pt x="81525" y="250014"/>
                    </a:cubicBezTo>
                    <a:cubicBezTo>
                      <a:pt x="97474" y="367858"/>
                      <a:pt x="193167" y="659368"/>
                      <a:pt x="198483" y="707214"/>
                    </a:cubicBezTo>
                    <a:cubicBezTo>
                      <a:pt x="203799" y="755060"/>
                      <a:pt x="103677" y="514942"/>
                      <a:pt x="113423" y="537093"/>
                    </a:cubicBezTo>
                    <a:cubicBezTo>
                      <a:pt x="123169" y="559244"/>
                      <a:pt x="256962" y="815312"/>
                      <a:pt x="256962" y="840121"/>
                    </a:cubicBezTo>
                    <a:cubicBezTo>
                      <a:pt x="256962" y="864930"/>
                      <a:pt x="155953" y="744428"/>
                      <a:pt x="113423" y="685949"/>
                    </a:cubicBezTo>
                    <a:cubicBezTo>
                      <a:pt x="70893" y="627470"/>
                      <a:pt x="-13282" y="465324"/>
                      <a:pt x="1781" y="489247"/>
                    </a:cubicBezTo>
                    <a:cubicBezTo>
                      <a:pt x="16844" y="513170"/>
                      <a:pt x="188736" y="830375"/>
                      <a:pt x="203799" y="829489"/>
                    </a:cubicBezTo>
                    <a:cubicBezTo>
                      <a:pt x="218862" y="828603"/>
                      <a:pt x="121397" y="576966"/>
                      <a:pt x="92158" y="483931"/>
                    </a:cubicBezTo>
                    <a:cubicBezTo>
                      <a:pt x="62919" y="390896"/>
                      <a:pt x="38109" y="304949"/>
                      <a:pt x="28362" y="271279"/>
                    </a:cubicBezTo>
                    <a:cubicBezTo>
                      <a:pt x="18615" y="237609"/>
                      <a:pt x="23045" y="321784"/>
                      <a:pt x="33678" y="281912"/>
                    </a:cubicBezTo>
                    <a:cubicBezTo>
                      <a:pt x="44311" y="242040"/>
                      <a:pt x="94816" y="5465"/>
                      <a:pt x="102790" y="14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 1340">
                <a:extLst>
                  <a:ext uri="{FF2B5EF4-FFF2-40B4-BE49-F238E27FC236}">
                    <a16:creationId xmlns:a16="http://schemas.microsoft.com/office/drawing/2014/main" id="{BF6A9C2E-592D-A54E-4D7D-641D9746A166}"/>
                  </a:ext>
                </a:extLst>
              </p:cNvPr>
              <p:cNvSpPr/>
              <p:nvPr/>
            </p:nvSpPr>
            <p:spPr>
              <a:xfrm>
                <a:off x="6845869" y="1855321"/>
                <a:ext cx="236797" cy="1103866"/>
              </a:xfrm>
              <a:custGeom>
                <a:avLst/>
                <a:gdLst>
                  <a:gd name="connsiteX0" fmla="*/ 192884 w 236797"/>
                  <a:gd name="connsiteY0" fmla="*/ 60 h 1103866"/>
                  <a:gd name="connsiteX1" fmla="*/ 86559 w 236797"/>
                  <a:gd name="connsiteY1" fmla="*/ 292456 h 1103866"/>
                  <a:gd name="connsiteX2" fmla="*/ 171619 w 236797"/>
                  <a:gd name="connsiteY2" fmla="*/ 701809 h 1103866"/>
                  <a:gd name="connsiteX3" fmla="*/ 44029 w 236797"/>
                  <a:gd name="connsiteY3" fmla="*/ 537005 h 1103866"/>
                  <a:gd name="connsiteX4" fmla="*/ 235415 w 236797"/>
                  <a:gd name="connsiteY4" fmla="*/ 1095214 h 1103866"/>
                  <a:gd name="connsiteX5" fmla="*/ 123773 w 236797"/>
                  <a:gd name="connsiteY5" fmla="*/ 850665 h 1103866"/>
                  <a:gd name="connsiteX6" fmla="*/ 1498 w 236797"/>
                  <a:gd name="connsiteY6" fmla="*/ 499791 h 1103866"/>
                  <a:gd name="connsiteX7" fmla="*/ 54661 w 236797"/>
                  <a:gd name="connsiteY7" fmla="*/ 467893 h 1103866"/>
                  <a:gd name="connsiteX8" fmla="*/ 38712 w 236797"/>
                  <a:gd name="connsiteY8" fmla="*/ 212712 h 1103866"/>
                  <a:gd name="connsiteX9" fmla="*/ 65294 w 236797"/>
                  <a:gd name="connsiteY9" fmla="*/ 265874 h 1103866"/>
                  <a:gd name="connsiteX10" fmla="*/ 192884 w 236797"/>
                  <a:gd name="connsiteY10" fmla="*/ 60 h 110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6797" h="1103866">
                    <a:moveTo>
                      <a:pt x="192884" y="60"/>
                    </a:moveTo>
                    <a:cubicBezTo>
                      <a:pt x="196428" y="4490"/>
                      <a:pt x="90103" y="175498"/>
                      <a:pt x="86559" y="292456"/>
                    </a:cubicBezTo>
                    <a:cubicBezTo>
                      <a:pt x="83015" y="409414"/>
                      <a:pt x="178707" y="661051"/>
                      <a:pt x="171619" y="701809"/>
                    </a:cubicBezTo>
                    <a:cubicBezTo>
                      <a:pt x="164531" y="742567"/>
                      <a:pt x="33396" y="471438"/>
                      <a:pt x="44029" y="537005"/>
                    </a:cubicBezTo>
                    <a:cubicBezTo>
                      <a:pt x="54662" y="602572"/>
                      <a:pt x="222124" y="1042937"/>
                      <a:pt x="235415" y="1095214"/>
                    </a:cubicBezTo>
                    <a:cubicBezTo>
                      <a:pt x="248706" y="1147491"/>
                      <a:pt x="162759" y="949902"/>
                      <a:pt x="123773" y="850665"/>
                    </a:cubicBezTo>
                    <a:cubicBezTo>
                      <a:pt x="84787" y="751428"/>
                      <a:pt x="13017" y="563586"/>
                      <a:pt x="1498" y="499791"/>
                    </a:cubicBezTo>
                    <a:cubicBezTo>
                      <a:pt x="-10021" y="435996"/>
                      <a:pt x="48459" y="515740"/>
                      <a:pt x="54661" y="467893"/>
                    </a:cubicBezTo>
                    <a:cubicBezTo>
                      <a:pt x="60863" y="420047"/>
                      <a:pt x="36940" y="246382"/>
                      <a:pt x="38712" y="212712"/>
                    </a:cubicBezTo>
                    <a:cubicBezTo>
                      <a:pt x="40484" y="179042"/>
                      <a:pt x="39599" y="295114"/>
                      <a:pt x="65294" y="265874"/>
                    </a:cubicBezTo>
                    <a:cubicBezTo>
                      <a:pt x="90989" y="236634"/>
                      <a:pt x="189340" y="-4370"/>
                      <a:pt x="192884" y="6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 1341">
                <a:extLst>
                  <a:ext uri="{FF2B5EF4-FFF2-40B4-BE49-F238E27FC236}">
                    <a16:creationId xmlns:a16="http://schemas.microsoft.com/office/drawing/2014/main" id="{B0CD6000-4A8D-BECC-C5BD-BFDB17AD8CA5}"/>
                  </a:ext>
                </a:extLst>
              </p:cNvPr>
              <p:cNvSpPr/>
              <p:nvPr/>
            </p:nvSpPr>
            <p:spPr>
              <a:xfrm>
                <a:off x="7069039" y="1866002"/>
                <a:ext cx="192381" cy="968589"/>
              </a:xfrm>
              <a:custGeom>
                <a:avLst/>
                <a:gdLst>
                  <a:gd name="connsiteX0" fmla="*/ 22877 w 192381"/>
                  <a:gd name="connsiteY0" fmla="*/ 12 h 968589"/>
                  <a:gd name="connsiteX1" fmla="*/ 1612 w 192381"/>
                  <a:gd name="connsiteY1" fmla="*/ 276458 h 968589"/>
                  <a:gd name="connsiteX2" fmla="*/ 70724 w 192381"/>
                  <a:gd name="connsiteY2" fmla="*/ 563538 h 968589"/>
                  <a:gd name="connsiteX3" fmla="*/ 12245 w 192381"/>
                  <a:gd name="connsiteY3" fmla="*/ 521007 h 968589"/>
                  <a:gd name="connsiteX4" fmla="*/ 97305 w 192381"/>
                  <a:gd name="connsiteY4" fmla="*/ 685812 h 968589"/>
                  <a:gd name="connsiteX5" fmla="*/ 187682 w 192381"/>
                  <a:gd name="connsiteY5" fmla="*/ 962258 h 968589"/>
                  <a:gd name="connsiteX6" fmla="*/ 166417 w 192381"/>
                  <a:gd name="connsiteY6" fmla="*/ 850617 h 968589"/>
                  <a:gd name="connsiteX7" fmla="*/ 54775 w 192381"/>
                  <a:gd name="connsiteY7" fmla="*/ 526324 h 968589"/>
                  <a:gd name="connsiteX8" fmla="*/ 86673 w 192381"/>
                  <a:gd name="connsiteY8" fmla="*/ 584803 h 968589"/>
                  <a:gd name="connsiteX9" fmla="*/ 12245 w 192381"/>
                  <a:gd name="connsiteY9" fmla="*/ 244561 h 968589"/>
                  <a:gd name="connsiteX10" fmla="*/ 33510 w 192381"/>
                  <a:gd name="connsiteY10" fmla="*/ 287091 h 968589"/>
                  <a:gd name="connsiteX11" fmla="*/ 22877 w 192381"/>
                  <a:gd name="connsiteY11" fmla="*/ 12 h 96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81" h="968589">
                    <a:moveTo>
                      <a:pt x="22877" y="12"/>
                    </a:moveTo>
                    <a:cubicBezTo>
                      <a:pt x="17561" y="-1760"/>
                      <a:pt x="-6362" y="182537"/>
                      <a:pt x="1612" y="276458"/>
                    </a:cubicBezTo>
                    <a:cubicBezTo>
                      <a:pt x="9586" y="370379"/>
                      <a:pt x="68952" y="522780"/>
                      <a:pt x="70724" y="563538"/>
                    </a:cubicBezTo>
                    <a:cubicBezTo>
                      <a:pt x="72496" y="604296"/>
                      <a:pt x="7815" y="500628"/>
                      <a:pt x="12245" y="521007"/>
                    </a:cubicBezTo>
                    <a:cubicBezTo>
                      <a:pt x="16675" y="541386"/>
                      <a:pt x="68066" y="612270"/>
                      <a:pt x="97305" y="685812"/>
                    </a:cubicBezTo>
                    <a:cubicBezTo>
                      <a:pt x="126545" y="759354"/>
                      <a:pt x="176163" y="934791"/>
                      <a:pt x="187682" y="962258"/>
                    </a:cubicBezTo>
                    <a:cubicBezTo>
                      <a:pt x="199201" y="989725"/>
                      <a:pt x="188568" y="923273"/>
                      <a:pt x="166417" y="850617"/>
                    </a:cubicBezTo>
                    <a:cubicBezTo>
                      <a:pt x="144266" y="777961"/>
                      <a:pt x="68066" y="570626"/>
                      <a:pt x="54775" y="526324"/>
                    </a:cubicBezTo>
                    <a:cubicBezTo>
                      <a:pt x="41484" y="482022"/>
                      <a:pt x="93761" y="631764"/>
                      <a:pt x="86673" y="584803"/>
                    </a:cubicBezTo>
                    <a:cubicBezTo>
                      <a:pt x="79585" y="537843"/>
                      <a:pt x="21105" y="294180"/>
                      <a:pt x="12245" y="244561"/>
                    </a:cubicBezTo>
                    <a:cubicBezTo>
                      <a:pt x="3384" y="194942"/>
                      <a:pt x="31738" y="321647"/>
                      <a:pt x="33510" y="287091"/>
                    </a:cubicBezTo>
                    <a:cubicBezTo>
                      <a:pt x="35282" y="252535"/>
                      <a:pt x="28193" y="1784"/>
                      <a:pt x="22877" y="1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 1342">
                <a:extLst>
                  <a:ext uri="{FF2B5EF4-FFF2-40B4-BE49-F238E27FC236}">
                    <a16:creationId xmlns:a16="http://schemas.microsoft.com/office/drawing/2014/main" id="{DE24BB67-115A-7D78-9311-7A73A82BFAD8}"/>
                  </a:ext>
                </a:extLst>
              </p:cNvPr>
              <p:cNvSpPr/>
              <p:nvPr/>
            </p:nvSpPr>
            <p:spPr>
              <a:xfrm>
                <a:off x="7097190" y="1795154"/>
                <a:ext cx="255523" cy="1017195"/>
              </a:xfrm>
              <a:custGeom>
                <a:avLst/>
                <a:gdLst>
                  <a:gd name="connsiteX0" fmla="*/ 43 w 255523"/>
                  <a:gd name="connsiteY0" fmla="*/ 1748 h 1017195"/>
                  <a:gd name="connsiteX1" fmla="*/ 154215 w 255523"/>
                  <a:gd name="connsiteY1" fmla="*/ 464265 h 1017195"/>
                  <a:gd name="connsiteX2" fmla="*/ 170163 w 255523"/>
                  <a:gd name="connsiteY2" fmla="*/ 384520 h 1017195"/>
                  <a:gd name="connsiteX3" fmla="*/ 170163 w 255523"/>
                  <a:gd name="connsiteY3" fmla="*/ 559958 h 1017195"/>
                  <a:gd name="connsiteX4" fmla="*/ 207377 w 255523"/>
                  <a:gd name="connsiteY4" fmla="*/ 825772 h 1017195"/>
                  <a:gd name="connsiteX5" fmla="*/ 228643 w 255523"/>
                  <a:gd name="connsiteY5" fmla="*/ 650334 h 1017195"/>
                  <a:gd name="connsiteX6" fmla="*/ 249908 w 255523"/>
                  <a:gd name="connsiteY6" fmla="*/ 1017158 h 1017195"/>
                  <a:gd name="connsiteX7" fmla="*/ 249908 w 255523"/>
                  <a:gd name="connsiteY7" fmla="*/ 671599 h 1017195"/>
                  <a:gd name="connsiteX8" fmla="*/ 186112 w 255523"/>
                  <a:gd name="connsiteY8" fmla="*/ 432367 h 1017195"/>
                  <a:gd name="connsiteX9" fmla="*/ 223326 w 255523"/>
                  <a:gd name="connsiteY9" fmla="*/ 639702 h 1017195"/>
                  <a:gd name="connsiteX10" fmla="*/ 132950 w 255523"/>
                  <a:gd name="connsiteY10" fmla="*/ 448316 h 1017195"/>
                  <a:gd name="connsiteX11" fmla="*/ 138266 w 255523"/>
                  <a:gd name="connsiteY11" fmla="*/ 310093 h 1017195"/>
                  <a:gd name="connsiteX12" fmla="*/ 43 w 255523"/>
                  <a:gd name="connsiteY12" fmla="*/ 1748 h 101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523" h="1017195">
                    <a:moveTo>
                      <a:pt x="43" y="1748"/>
                    </a:moveTo>
                    <a:cubicBezTo>
                      <a:pt x="2701" y="27443"/>
                      <a:pt x="125862" y="400470"/>
                      <a:pt x="154215" y="464265"/>
                    </a:cubicBezTo>
                    <a:cubicBezTo>
                      <a:pt x="182568" y="528060"/>
                      <a:pt x="167505" y="368571"/>
                      <a:pt x="170163" y="384520"/>
                    </a:cubicBezTo>
                    <a:cubicBezTo>
                      <a:pt x="172821" y="400469"/>
                      <a:pt x="163961" y="486416"/>
                      <a:pt x="170163" y="559958"/>
                    </a:cubicBezTo>
                    <a:cubicBezTo>
                      <a:pt x="176365" y="633500"/>
                      <a:pt x="197630" y="810709"/>
                      <a:pt x="207377" y="825772"/>
                    </a:cubicBezTo>
                    <a:cubicBezTo>
                      <a:pt x="217124" y="840835"/>
                      <a:pt x="221554" y="618436"/>
                      <a:pt x="228643" y="650334"/>
                    </a:cubicBezTo>
                    <a:cubicBezTo>
                      <a:pt x="235732" y="682232"/>
                      <a:pt x="246364" y="1013614"/>
                      <a:pt x="249908" y="1017158"/>
                    </a:cubicBezTo>
                    <a:cubicBezTo>
                      <a:pt x="253452" y="1020702"/>
                      <a:pt x="260541" y="769064"/>
                      <a:pt x="249908" y="671599"/>
                    </a:cubicBezTo>
                    <a:cubicBezTo>
                      <a:pt x="239275" y="574134"/>
                      <a:pt x="190542" y="437683"/>
                      <a:pt x="186112" y="432367"/>
                    </a:cubicBezTo>
                    <a:cubicBezTo>
                      <a:pt x="181682" y="427051"/>
                      <a:pt x="232186" y="637044"/>
                      <a:pt x="223326" y="639702"/>
                    </a:cubicBezTo>
                    <a:cubicBezTo>
                      <a:pt x="214466" y="642360"/>
                      <a:pt x="147127" y="503251"/>
                      <a:pt x="132950" y="448316"/>
                    </a:cubicBezTo>
                    <a:cubicBezTo>
                      <a:pt x="118773" y="393381"/>
                      <a:pt x="158645" y="379205"/>
                      <a:pt x="138266" y="310093"/>
                    </a:cubicBezTo>
                    <a:cubicBezTo>
                      <a:pt x="117887" y="240981"/>
                      <a:pt x="-2615" y="-23947"/>
                      <a:pt x="43" y="174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4" name="フリーフォーム 1343">
                <a:extLst>
                  <a:ext uri="{FF2B5EF4-FFF2-40B4-BE49-F238E27FC236}">
                    <a16:creationId xmlns:a16="http://schemas.microsoft.com/office/drawing/2014/main" id="{55B0512E-F81D-EE25-AF57-7F97BD244805}"/>
                  </a:ext>
                </a:extLst>
              </p:cNvPr>
              <p:cNvSpPr/>
              <p:nvPr/>
            </p:nvSpPr>
            <p:spPr>
              <a:xfrm>
                <a:off x="7219489" y="1796823"/>
                <a:ext cx="288055" cy="1016520"/>
              </a:xfrm>
              <a:custGeom>
                <a:avLst/>
                <a:gdLst>
                  <a:gd name="connsiteX0" fmla="*/ 18 w 288055"/>
                  <a:gd name="connsiteY0" fmla="*/ 79 h 1016520"/>
                  <a:gd name="connsiteX1" fmla="*/ 164823 w 288055"/>
                  <a:gd name="connsiteY1" fmla="*/ 473228 h 1016520"/>
                  <a:gd name="connsiteX2" fmla="*/ 233934 w 288055"/>
                  <a:gd name="connsiteY2" fmla="*/ 691196 h 1016520"/>
                  <a:gd name="connsiteX3" fmla="*/ 239251 w 288055"/>
                  <a:gd name="connsiteY3" fmla="*/ 616768 h 1016520"/>
                  <a:gd name="connsiteX4" fmla="*/ 260516 w 288055"/>
                  <a:gd name="connsiteY4" fmla="*/ 765624 h 1016520"/>
                  <a:gd name="connsiteX5" fmla="*/ 287097 w 288055"/>
                  <a:gd name="connsiteY5" fmla="*/ 1015489 h 1016520"/>
                  <a:gd name="connsiteX6" fmla="*/ 276464 w 288055"/>
                  <a:gd name="connsiteY6" fmla="*/ 840051 h 1016520"/>
                  <a:gd name="connsiteX7" fmla="*/ 223302 w 288055"/>
                  <a:gd name="connsiteY7" fmla="*/ 499810 h 1016520"/>
                  <a:gd name="connsiteX8" fmla="*/ 233934 w 288055"/>
                  <a:gd name="connsiteY8" fmla="*/ 537024 h 1016520"/>
                  <a:gd name="connsiteX9" fmla="*/ 175455 w 288055"/>
                  <a:gd name="connsiteY9" fmla="*/ 436014 h 1016520"/>
                  <a:gd name="connsiteX10" fmla="*/ 18 w 288055"/>
                  <a:gd name="connsiteY10" fmla="*/ 79 h 101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055" h="1016520">
                    <a:moveTo>
                      <a:pt x="18" y="79"/>
                    </a:moveTo>
                    <a:cubicBezTo>
                      <a:pt x="-1754" y="6281"/>
                      <a:pt x="125837" y="358042"/>
                      <a:pt x="164823" y="473228"/>
                    </a:cubicBezTo>
                    <a:cubicBezTo>
                      <a:pt x="203809" y="588414"/>
                      <a:pt x="221529" y="667273"/>
                      <a:pt x="233934" y="691196"/>
                    </a:cubicBezTo>
                    <a:cubicBezTo>
                      <a:pt x="246339" y="715119"/>
                      <a:pt x="234821" y="604363"/>
                      <a:pt x="239251" y="616768"/>
                    </a:cubicBezTo>
                    <a:cubicBezTo>
                      <a:pt x="243681" y="629173"/>
                      <a:pt x="252542" y="699171"/>
                      <a:pt x="260516" y="765624"/>
                    </a:cubicBezTo>
                    <a:cubicBezTo>
                      <a:pt x="268490" y="832078"/>
                      <a:pt x="284439" y="1003085"/>
                      <a:pt x="287097" y="1015489"/>
                    </a:cubicBezTo>
                    <a:cubicBezTo>
                      <a:pt x="289755" y="1027894"/>
                      <a:pt x="287097" y="925998"/>
                      <a:pt x="276464" y="840051"/>
                    </a:cubicBezTo>
                    <a:cubicBezTo>
                      <a:pt x="265832" y="754105"/>
                      <a:pt x="230390" y="550314"/>
                      <a:pt x="223302" y="499810"/>
                    </a:cubicBezTo>
                    <a:cubicBezTo>
                      <a:pt x="216214" y="449306"/>
                      <a:pt x="241909" y="547657"/>
                      <a:pt x="233934" y="537024"/>
                    </a:cubicBezTo>
                    <a:cubicBezTo>
                      <a:pt x="225960" y="526391"/>
                      <a:pt x="210897" y="521075"/>
                      <a:pt x="175455" y="436014"/>
                    </a:cubicBezTo>
                    <a:cubicBezTo>
                      <a:pt x="140013" y="350953"/>
                      <a:pt x="1790" y="-6123"/>
                      <a:pt x="18" y="7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5" name="フリーフォーム 1344">
                <a:extLst>
                  <a:ext uri="{FF2B5EF4-FFF2-40B4-BE49-F238E27FC236}">
                    <a16:creationId xmlns:a16="http://schemas.microsoft.com/office/drawing/2014/main" id="{08DA7864-900E-52D5-3402-A838AC1D8CB6}"/>
                  </a:ext>
                </a:extLst>
              </p:cNvPr>
              <p:cNvSpPr/>
              <p:nvPr/>
            </p:nvSpPr>
            <p:spPr>
              <a:xfrm>
                <a:off x="7321803" y="1826741"/>
                <a:ext cx="355731" cy="1012562"/>
              </a:xfrm>
              <a:custGeom>
                <a:avLst/>
                <a:gdLst>
                  <a:gd name="connsiteX0" fmla="*/ 4030 w 355731"/>
                  <a:gd name="connsiteY0" fmla="*/ 7375 h 1012562"/>
                  <a:gd name="connsiteX1" fmla="*/ 323006 w 355731"/>
                  <a:gd name="connsiteY1" fmla="*/ 640012 h 1012562"/>
                  <a:gd name="connsiteX2" fmla="*/ 291109 w 355731"/>
                  <a:gd name="connsiteY2" fmla="*/ 512422 h 1012562"/>
                  <a:gd name="connsiteX3" fmla="*/ 338955 w 355731"/>
                  <a:gd name="connsiteY3" fmla="*/ 810133 h 1012562"/>
                  <a:gd name="connsiteX4" fmla="*/ 338955 w 355731"/>
                  <a:gd name="connsiteY4" fmla="*/ 1012152 h 1012562"/>
                  <a:gd name="connsiteX5" fmla="*/ 344271 w 355731"/>
                  <a:gd name="connsiteY5" fmla="*/ 852664 h 1012562"/>
                  <a:gd name="connsiteX6" fmla="*/ 307057 w 355731"/>
                  <a:gd name="connsiteY6" fmla="*/ 528371 h 1012562"/>
                  <a:gd name="connsiteX7" fmla="*/ 349588 w 355731"/>
                  <a:gd name="connsiteY7" fmla="*/ 645329 h 1012562"/>
                  <a:gd name="connsiteX8" fmla="*/ 147569 w 355731"/>
                  <a:gd name="connsiteY8" fmla="*/ 235975 h 1012562"/>
                  <a:gd name="connsiteX9" fmla="*/ 142253 w 355731"/>
                  <a:gd name="connsiteY9" fmla="*/ 289138 h 1012562"/>
                  <a:gd name="connsiteX10" fmla="*/ 4030 w 355731"/>
                  <a:gd name="connsiteY10" fmla="*/ 7375 h 101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31" h="1012562">
                    <a:moveTo>
                      <a:pt x="4030" y="7375"/>
                    </a:moveTo>
                    <a:cubicBezTo>
                      <a:pt x="34155" y="65854"/>
                      <a:pt x="275160" y="555838"/>
                      <a:pt x="323006" y="640012"/>
                    </a:cubicBezTo>
                    <a:cubicBezTo>
                      <a:pt x="370852" y="724186"/>
                      <a:pt x="288451" y="484069"/>
                      <a:pt x="291109" y="512422"/>
                    </a:cubicBezTo>
                    <a:cubicBezTo>
                      <a:pt x="293767" y="540775"/>
                      <a:pt x="330981" y="726845"/>
                      <a:pt x="338955" y="810133"/>
                    </a:cubicBezTo>
                    <a:cubicBezTo>
                      <a:pt x="346929" y="893421"/>
                      <a:pt x="338069" y="1005064"/>
                      <a:pt x="338955" y="1012152"/>
                    </a:cubicBezTo>
                    <a:cubicBezTo>
                      <a:pt x="339841" y="1019240"/>
                      <a:pt x="349587" y="933294"/>
                      <a:pt x="344271" y="852664"/>
                    </a:cubicBezTo>
                    <a:cubicBezTo>
                      <a:pt x="338955" y="772034"/>
                      <a:pt x="306171" y="562927"/>
                      <a:pt x="307057" y="528371"/>
                    </a:cubicBezTo>
                    <a:cubicBezTo>
                      <a:pt x="307943" y="493815"/>
                      <a:pt x="376169" y="694062"/>
                      <a:pt x="349588" y="645329"/>
                    </a:cubicBezTo>
                    <a:cubicBezTo>
                      <a:pt x="323007" y="596596"/>
                      <a:pt x="182125" y="295340"/>
                      <a:pt x="147569" y="235975"/>
                    </a:cubicBezTo>
                    <a:cubicBezTo>
                      <a:pt x="113013" y="176610"/>
                      <a:pt x="162632" y="321922"/>
                      <a:pt x="142253" y="289138"/>
                    </a:cubicBezTo>
                    <a:cubicBezTo>
                      <a:pt x="121874" y="256354"/>
                      <a:pt x="-26095" y="-51104"/>
                      <a:pt x="4030" y="737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6" name="フリーフォーム 1345">
                <a:extLst>
                  <a:ext uri="{FF2B5EF4-FFF2-40B4-BE49-F238E27FC236}">
                    <a16:creationId xmlns:a16="http://schemas.microsoft.com/office/drawing/2014/main" id="{775C860D-ABCC-0DC9-A098-77B3A2F71402}"/>
                  </a:ext>
                </a:extLst>
              </p:cNvPr>
              <p:cNvSpPr/>
              <p:nvPr/>
            </p:nvSpPr>
            <p:spPr>
              <a:xfrm>
                <a:off x="7452772" y="1812703"/>
                <a:ext cx="405241" cy="1057935"/>
              </a:xfrm>
              <a:custGeom>
                <a:avLst/>
                <a:gdLst>
                  <a:gd name="connsiteX0" fmla="*/ 651 w 405241"/>
                  <a:gd name="connsiteY0" fmla="*/ 148 h 1057935"/>
                  <a:gd name="connsiteX1" fmla="*/ 383423 w 405241"/>
                  <a:gd name="connsiteY1" fmla="*/ 478613 h 1057935"/>
                  <a:gd name="connsiteX2" fmla="*/ 340893 w 405241"/>
                  <a:gd name="connsiteY2" fmla="*/ 393553 h 1057935"/>
                  <a:gd name="connsiteX3" fmla="*/ 404688 w 405241"/>
                  <a:gd name="connsiteY3" fmla="*/ 1047455 h 1057935"/>
                  <a:gd name="connsiteX4" fmla="*/ 367475 w 405241"/>
                  <a:gd name="connsiteY4" fmla="*/ 771009 h 1057935"/>
                  <a:gd name="connsiteX5" fmla="*/ 293047 w 405241"/>
                  <a:gd name="connsiteY5" fmla="*/ 430767 h 1057935"/>
                  <a:gd name="connsiteX6" fmla="*/ 651 w 405241"/>
                  <a:gd name="connsiteY6" fmla="*/ 148 h 105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241" h="1057935">
                    <a:moveTo>
                      <a:pt x="651" y="148"/>
                    </a:moveTo>
                    <a:cubicBezTo>
                      <a:pt x="15714" y="8122"/>
                      <a:pt x="326716" y="413046"/>
                      <a:pt x="383423" y="478613"/>
                    </a:cubicBezTo>
                    <a:cubicBezTo>
                      <a:pt x="440130" y="544180"/>
                      <a:pt x="337349" y="298746"/>
                      <a:pt x="340893" y="393553"/>
                    </a:cubicBezTo>
                    <a:cubicBezTo>
                      <a:pt x="344437" y="488360"/>
                      <a:pt x="400258" y="984546"/>
                      <a:pt x="404688" y="1047455"/>
                    </a:cubicBezTo>
                    <a:cubicBezTo>
                      <a:pt x="409118" y="1110364"/>
                      <a:pt x="386082" y="873790"/>
                      <a:pt x="367475" y="771009"/>
                    </a:cubicBezTo>
                    <a:cubicBezTo>
                      <a:pt x="348868" y="668228"/>
                      <a:pt x="349754" y="554813"/>
                      <a:pt x="293047" y="430767"/>
                    </a:cubicBezTo>
                    <a:cubicBezTo>
                      <a:pt x="236340" y="306721"/>
                      <a:pt x="-14412" y="-7826"/>
                      <a:pt x="651" y="14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7" name="フリーフォーム 1346">
                <a:extLst>
                  <a:ext uri="{FF2B5EF4-FFF2-40B4-BE49-F238E27FC236}">
                    <a16:creationId xmlns:a16="http://schemas.microsoft.com/office/drawing/2014/main" id="{8C895147-509E-72AD-6EC7-286BC752101A}"/>
                  </a:ext>
                </a:extLst>
              </p:cNvPr>
              <p:cNvSpPr/>
              <p:nvPr/>
            </p:nvSpPr>
            <p:spPr>
              <a:xfrm>
                <a:off x="7388721" y="1786049"/>
                <a:ext cx="390229" cy="1021723"/>
              </a:xfrm>
              <a:custGeom>
                <a:avLst/>
                <a:gdLst>
                  <a:gd name="connsiteX0" fmla="*/ 27488 w 390229"/>
                  <a:gd name="connsiteY0" fmla="*/ 37435 h 1021723"/>
                  <a:gd name="connsiteX1" fmla="*/ 298619 w 390229"/>
                  <a:gd name="connsiteY1" fmla="*/ 553114 h 1021723"/>
                  <a:gd name="connsiteX2" fmla="*/ 298619 w 390229"/>
                  <a:gd name="connsiteY2" fmla="*/ 505267 h 1021723"/>
                  <a:gd name="connsiteX3" fmla="*/ 303935 w 390229"/>
                  <a:gd name="connsiteY3" fmla="*/ 680704 h 1021723"/>
                  <a:gd name="connsiteX4" fmla="*/ 388995 w 390229"/>
                  <a:gd name="connsiteY4" fmla="*/ 1020946 h 1021723"/>
                  <a:gd name="connsiteX5" fmla="*/ 351781 w 390229"/>
                  <a:gd name="connsiteY5" fmla="*/ 765765 h 1021723"/>
                  <a:gd name="connsiteX6" fmla="*/ 314567 w 390229"/>
                  <a:gd name="connsiteY6" fmla="*/ 505267 h 1021723"/>
                  <a:gd name="connsiteX7" fmla="*/ 43437 w 390229"/>
                  <a:gd name="connsiteY7" fmla="*/ 90598 h 1021723"/>
                  <a:gd name="connsiteX8" fmla="*/ 27488 w 390229"/>
                  <a:gd name="connsiteY8" fmla="*/ 37435 h 102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229" h="1021723">
                    <a:moveTo>
                      <a:pt x="27488" y="37435"/>
                    </a:moveTo>
                    <a:cubicBezTo>
                      <a:pt x="70018" y="114521"/>
                      <a:pt x="253431" y="475142"/>
                      <a:pt x="298619" y="553114"/>
                    </a:cubicBezTo>
                    <a:cubicBezTo>
                      <a:pt x="343807" y="631086"/>
                      <a:pt x="297733" y="484002"/>
                      <a:pt x="298619" y="505267"/>
                    </a:cubicBezTo>
                    <a:cubicBezTo>
                      <a:pt x="299505" y="526532"/>
                      <a:pt x="288872" y="594758"/>
                      <a:pt x="303935" y="680704"/>
                    </a:cubicBezTo>
                    <a:cubicBezTo>
                      <a:pt x="318998" y="766650"/>
                      <a:pt x="381021" y="1006769"/>
                      <a:pt x="388995" y="1020946"/>
                    </a:cubicBezTo>
                    <a:cubicBezTo>
                      <a:pt x="396969" y="1035123"/>
                      <a:pt x="364186" y="851711"/>
                      <a:pt x="351781" y="765765"/>
                    </a:cubicBezTo>
                    <a:cubicBezTo>
                      <a:pt x="339376" y="679819"/>
                      <a:pt x="365958" y="617795"/>
                      <a:pt x="314567" y="505267"/>
                    </a:cubicBezTo>
                    <a:cubicBezTo>
                      <a:pt x="263176" y="392739"/>
                      <a:pt x="93942" y="166798"/>
                      <a:pt x="43437" y="90598"/>
                    </a:cubicBezTo>
                    <a:cubicBezTo>
                      <a:pt x="-7068" y="14398"/>
                      <a:pt x="-15042" y="-39651"/>
                      <a:pt x="27488" y="3743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8" name="フリーフォーム 1347">
                <a:extLst>
                  <a:ext uri="{FF2B5EF4-FFF2-40B4-BE49-F238E27FC236}">
                    <a16:creationId xmlns:a16="http://schemas.microsoft.com/office/drawing/2014/main" id="{B1B19173-CC76-4582-9D88-6B9F9D0CE822}"/>
                  </a:ext>
                </a:extLst>
              </p:cNvPr>
              <p:cNvSpPr/>
              <p:nvPr/>
            </p:nvSpPr>
            <p:spPr>
              <a:xfrm>
                <a:off x="7595552" y="1874581"/>
                <a:ext cx="526251" cy="1051541"/>
              </a:xfrm>
              <a:custGeom>
                <a:avLst/>
                <a:gdLst>
                  <a:gd name="connsiteX0" fmla="*/ 1411 w 526251"/>
                  <a:gd name="connsiteY0" fmla="*/ 2066 h 1051541"/>
                  <a:gd name="connsiteX1" fmla="*/ 394815 w 526251"/>
                  <a:gd name="connsiteY1" fmla="*/ 395470 h 1051541"/>
                  <a:gd name="connsiteX2" fmla="*/ 522406 w 526251"/>
                  <a:gd name="connsiteY2" fmla="*/ 1038740 h 1051541"/>
                  <a:gd name="connsiteX3" fmla="*/ 479876 w 526251"/>
                  <a:gd name="connsiteY3" fmla="*/ 788875 h 1051541"/>
                  <a:gd name="connsiteX4" fmla="*/ 346969 w 526251"/>
                  <a:gd name="connsiteY4" fmla="*/ 358256 h 1051541"/>
                  <a:gd name="connsiteX5" fmla="*/ 352285 w 526251"/>
                  <a:gd name="connsiteY5" fmla="*/ 400786 h 1051541"/>
                  <a:gd name="connsiteX6" fmla="*/ 267225 w 526251"/>
                  <a:gd name="connsiteY6" fmla="*/ 246614 h 1051541"/>
                  <a:gd name="connsiteX7" fmla="*/ 1411 w 526251"/>
                  <a:gd name="connsiteY7" fmla="*/ 2066 h 105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251" h="1051541">
                    <a:moveTo>
                      <a:pt x="1411" y="2066"/>
                    </a:moveTo>
                    <a:cubicBezTo>
                      <a:pt x="22676" y="26875"/>
                      <a:pt x="307983" y="222691"/>
                      <a:pt x="394815" y="395470"/>
                    </a:cubicBezTo>
                    <a:cubicBezTo>
                      <a:pt x="481647" y="568249"/>
                      <a:pt x="508229" y="973172"/>
                      <a:pt x="522406" y="1038740"/>
                    </a:cubicBezTo>
                    <a:cubicBezTo>
                      <a:pt x="536583" y="1104308"/>
                      <a:pt x="509115" y="902289"/>
                      <a:pt x="479876" y="788875"/>
                    </a:cubicBezTo>
                    <a:cubicBezTo>
                      <a:pt x="450637" y="675461"/>
                      <a:pt x="368234" y="422937"/>
                      <a:pt x="346969" y="358256"/>
                    </a:cubicBezTo>
                    <a:cubicBezTo>
                      <a:pt x="325704" y="293575"/>
                      <a:pt x="365576" y="419393"/>
                      <a:pt x="352285" y="400786"/>
                    </a:cubicBezTo>
                    <a:cubicBezTo>
                      <a:pt x="338994" y="382179"/>
                      <a:pt x="329248" y="310409"/>
                      <a:pt x="267225" y="246614"/>
                    </a:cubicBezTo>
                    <a:cubicBezTo>
                      <a:pt x="205202" y="182819"/>
                      <a:pt x="-19854" y="-22743"/>
                      <a:pt x="1411" y="206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9" name="フリーフォーム 1348">
                <a:extLst>
                  <a:ext uri="{FF2B5EF4-FFF2-40B4-BE49-F238E27FC236}">
                    <a16:creationId xmlns:a16="http://schemas.microsoft.com/office/drawing/2014/main" id="{F35E0AFE-B9A6-83D6-4A7A-B1A29A401092}"/>
                  </a:ext>
                </a:extLst>
              </p:cNvPr>
              <p:cNvSpPr/>
              <p:nvPr/>
            </p:nvSpPr>
            <p:spPr>
              <a:xfrm>
                <a:off x="7851955" y="2349784"/>
                <a:ext cx="118995" cy="532475"/>
              </a:xfrm>
              <a:custGeom>
                <a:avLst/>
                <a:gdLst>
                  <a:gd name="connsiteX0" fmla="*/ 189 w 118995"/>
                  <a:gd name="connsiteY0" fmla="*/ 11 h 532475"/>
                  <a:gd name="connsiteX1" fmla="*/ 85250 w 118995"/>
                  <a:gd name="connsiteY1" fmla="*/ 271142 h 532475"/>
                  <a:gd name="connsiteX2" fmla="*/ 90566 w 118995"/>
                  <a:gd name="connsiteY2" fmla="*/ 531639 h 532475"/>
                  <a:gd name="connsiteX3" fmla="*/ 111831 w 118995"/>
                  <a:gd name="connsiteY3" fmla="*/ 350886 h 532475"/>
                  <a:gd name="connsiteX4" fmla="*/ 111831 w 118995"/>
                  <a:gd name="connsiteY4" fmla="*/ 260509 h 532475"/>
                  <a:gd name="connsiteX5" fmla="*/ 189 w 118995"/>
                  <a:gd name="connsiteY5" fmla="*/ 11 h 53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995" h="532475">
                    <a:moveTo>
                      <a:pt x="189" y="11"/>
                    </a:moveTo>
                    <a:cubicBezTo>
                      <a:pt x="-4241" y="1783"/>
                      <a:pt x="70187" y="182537"/>
                      <a:pt x="85250" y="271142"/>
                    </a:cubicBezTo>
                    <a:cubicBezTo>
                      <a:pt x="100313" y="359747"/>
                      <a:pt x="86136" y="518348"/>
                      <a:pt x="90566" y="531639"/>
                    </a:cubicBezTo>
                    <a:cubicBezTo>
                      <a:pt x="94996" y="544930"/>
                      <a:pt x="108287" y="396074"/>
                      <a:pt x="111831" y="350886"/>
                    </a:cubicBezTo>
                    <a:cubicBezTo>
                      <a:pt x="115375" y="305698"/>
                      <a:pt x="126008" y="314558"/>
                      <a:pt x="111831" y="260509"/>
                    </a:cubicBezTo>
                    <a:cubicBezTo>
                      <a:pt x="97654" y="206460"/>
                      <a:pt x="4619" y="-1761"/>
                      <a:pt x="189" y="1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0" name="フリーフォーム 1349">
                <a:extLst>
                  <a:ext uri="{FF2B5EF4-FFF2-40B4-BE49-F238E27FC236}">
                    <a16:creationId xmlns:a16="http://schemas.microsoft.com/office/drawing/2014/main" id="{98F69497-1924-BF3E-FB3B-0F0836CFAD56}"/>
                  </a:ext>
                </a:extLst>
              </p:cNvPr>
              <p:cNvSpPr/>
              <p:nvPr/>
            </p:nvSpPr>
            <p:spPr>
              <a:xfrm>
                <a:off x="7798291" y="1917323"/>
                <a:ext cx="588728" cy="689737"/>
              </a:xfrm>
              <a:custGeom>
                <a:avLst/>
                <a:gdLst>
                  <a:gd name="connsiteX0" fmla="*/ 690 w 588728"/>
                  <a:gd name="connsiteY0" fmla="*/ 1854 h 689737"/>
                  <a:gd name="connsiteX1" fmla="*/ 388779 w 588728"/>
                  <a:gd name="connsiteY1" fmla="*/ 304882 h 689737"/>
                  <a:gd name="connsiteX2" fmla="*/ 558900 w 588728"/>
                  <a:gd name="connsiteY2" fmla="*/ 533482 h 689737"/>
                  <a:gd name="connsiteX3" fmla="*/ 473839 w 588728"/>
                  <a:gd name="connsiteY3" fmla="*/ 373993 h 689737"/>
                  <a:gd name="connsiteX4" fmla="*/ 367514 w 588728"/>
                  <a:gd name="connsiteY4" fmla="*/ 257035 h 689737"/>
                  <a:gd name="connsiteX5" fmla="*/ 585481 w 588728"/>
                  <a:gd name="connsiteY5" fmla="*/ 687654 h 689737"/>
                  <a:gd name="connsiteX6" fmla="*/ 484472 w 588728"/>
                  <a:gd name="connsiteY6" fmla="*/ 411207 h 689737"/>
                  <a:gd name="connsiteX7" fmla="*/ 298402 w 588728"/>
                  <a:gd name="connsiteY7" fmla="*/ 187924 h 689737"/>
                  <a:gd name="connsiteX8" fmla="*/ 690 w 588728"/>
                  <a:gd name="connsiteY8" fmla="*/ 1854 h 68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728" h="689737">
                    <a:moveTo>
                      <a:pt x="690" y="1854"/>
                    </a:moveTo>
                    <a:cubicBezTo>
                      <a:pt x="15753" y="21347"/>
                      <a:pt x="295744" y="216277"/>
                      <a:pt x="388779" y="304882"/>
                    </a:cubicBezTo>
                    <a:cubicBezTo>
                      <a:pt x="481814" y="393487"/>
                      <a:pt x="544723" y="521964"/>
                      <a:pt x="558900" y="533482"/>
                    </a:cubicBezTo>
                    <a:cubicBezTo>
                      <a:pt x="573077" y="545001"/>
                      <a:pt x="505737" y="420068"/>
                      <a:pt x="473839" y="373993"/>
                    </a:cubicBezTo>
                    <a:cubicBezTo>
                      <a:pt x="441941" y="327919"/>
                      <a:pt x="348907" y="204758"/>
                      <a:pt x="367514" y="257035"/>
                    </a:cubicBezTo>
                    <a:cubicBezTo>
                      <a:pt x="386121" y="309312"/>
                      <a:pt x="565988" y="661959"/>
                      <a:pt x="585481" y="687654"/>
                    </a:cubicBezTo>
                    <a:cubicBezTo>
                      <a:pt x="604974" y="713349"/>
                      <a:pt x="532318" y="494495"/>
                      <a:pt x="484472" y="411207"/>
                    </a:cubicBezTo>
                    <a:cubicBezTo>
                      <a:pt x="436626" y="327919"/>
                      <a:pt x="375488" y="254378"/>
                      <a:pt x="298402" y="187924"/>
                    </a:cubicBezTo>
                    <a:cubicBezTo>
                      <a:pt x="221316" y="121471"/>
                      <a:pt x="-14373" y="-17639"/>
                      <a:pt x="690" y="185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1" name="フリーフォーム 1350">
                <a:extLst>
                  <a:ext uri="{FF2B5EF4-FFF2-40B4-BE49-F238E27FC236}">
                    <a16:creationId xmlns:a16="http://schemas.microsoft.com/office/drawing/2014/main" id="{2249C0FE-1686-6FDF-43E9-16FC896763AC}"/>
                  </a:ext>
                </a:extLst>
              </p:cNvPr>
              <p:cNvSpPr/>
              <p:nvPr/>
            </p:nvSpPr>
            <p:spPr>
              <a:xfrm>
                <a:off x="7708598" y="1902764"/>
                <a:ext cx="531075" cy="1100766"/>
              </a:xfrm>
              <a:custGeom>
                <a:avLst/>
                <a:gdLst>
                  <a:gd name="connsiteX0" fmla="*/ 7 w 531075"/>
                  <a:gd name="connsiteY0" fmla="*/ 464 h 1100766"/>
                  <a:gd name="connsiteX1" fmla="*/ 388095 w 531075"/>
                  <a:gd name="connsiteY1" fmla="*/ 457664 h 1100766"/>
                  <a:gd name="connsiteX2" fmla="*/ 435942 w 531075"/>
                  <a:gd name="connsiteY2" fmla="*/ 649050 h 1100766"/>
                  <a:gd name="connsiteX3" fmla="*/ 526318 w 531075"/>
                  <a:gd name="connsiteY3" fmla="*/ 1090301 h 1100766"/>
                  <a:gd name="connsiteX4" fmla="*/ 510369 w 531075"/>
                  <a:gd name="connsiteY4" fmla="*/ 930813 h 1100766"/>
                  <a:gd name="connsiteX5" fmla="*/ 441258 w 531075"/>
                  <a:gd name="connsiteY5" fmla="*/ 579938 h 1100766"/>
                  <a:gd name="connsiteX6" fmla="*/ 494421 w 531075"/>
                  <a:gd name="connsiteY6" fmla="*/ 680948 h 1100766"/>
                  <a:gd name="connsiteX7" fmla="*/ 377462 w 531075"/>
                  <a:gd name="connsiteY7" fmla="*/ 377920 h 1100766"/>
                  <a:gd name="connsiteX8" fmla="*/ 7 w 531075"/>
                  <a:gd name="connsiteY8" fmla="*/ 464 h 110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075" h="1100766">
                    <a:moveTo>
                      <a:pt x="7" y="464"/>
                    </a:moveTo>
                    <a:cubicBezTo>
                      <a:pt x="1779" y="13754"/>
                      <a:pt x="315439" y="349566"/>
                      <a:pt x="388095" y="457664"/>
                    </a:cubicBezTo>
                    <a:cubicBezTo>
                      <a:pt x="460751" y="565762"/>
                      <a:pt x="412905" y="543611"/>
                      <a:pt x="435942" y="649050"/>
                    </a:cubicBezTo>
                    <a:cubicBezTo>
                      <a:pt x="458979" y="754490"/>
                      <a:pt x="513914" y="1043341"/>
                      <a:pt x="526318" y="1090301"/>
                    </a:cubicBezTo>
                    <a:cubicBezTo>
                      <a:pt x="538722" y="1137261"/>
                      <a:pt x="524546" y="1015873"/>
                      <a:pt x="510369" y="930813"/>
                    </a:cubicBezTo>
                    <a:cubicBezTo>
                      <a:pt x="496192" y="845753"/>
                      <a:pt x="443916" y="621582"/>
                      <a:pt x="441258" y="579938"/>
                    </a:cubicBezTo>
                    <a:cubicBezTo>
                      <a:pt x="438600" y="538294"/>
                      <a:pt x="505054" y="714618"/>
                      <a:pt x="494421" y="680948"/>
                    </a:cubicBezTo>
                    <a:cubicBezTo>
                      <a:pt x="483788" y="647278"/>
                      <a:pt x="458092" y="493106"/>
                      <a:pt x="377462" y="377920"/>
                    </a:cubicBezTo>
                    <a:cubicBezTo>
                      <a:pt x="296832" y="262734"/>
                      <a:pt x="-1765" y="-12826"/>
                      <a:pt x="7" y="46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2" name="フリーフォーム 1351">
                <a:extLst>
                  <a:ext uri="{FF2B5EF4-FFF2-40B4-BE49-F238E27FC236}">
                    <a16:creationId xmlns:a16="http://schemas.microsoft.com/office/drawing/2014/main" id="{5C23CC0D-B833-2E5B-5438-695645CECB0C}"/>
                  </a:ext>
                </a:extLst>
              </p:cNvPr>
              <p:cNvSpPr/>
              <p:nvPr/>
            </p:nvSpPr>
            <p:spPr>
              <a:xfrm>
                <a:off x="8171117" y="2327806"/>
                <a:ext cx="197874" cy="757412"/>
              </a:xfrm>
              <a:custGeom>
                <a:avLst/>
                <a:gdLst>
                  <a:gd name="connsiteX0" fmla="*/ 4 w 197874"/>
                  <a:gd name="connsiteY0" fmla="*/ 724 h 757412"/>
                  <a:gd name="connsiteX1" fmla="*/ 170125 w 197874"/>
                  <a:gd name="connsiteY1" fmla="*/ 457924 h 757412"/>
                  <a:gd name="connsiteX2" fmla="*/ 196706 w 197874"/>
                  <a:gd name="connsiteY2" fmla="*/ 755636 h 757412"/>
                  <a:gd name="connsiteX3" fmla="*/ 191390 w 197874"/>
                  <a:gd name="connsiteY3" fmla="*/ 569566 h 757412"/>
                  <a:gd name="connsiteX4" fmla="*/ 175441 w 197874"/>
                  <a:gd name="connsiteY4" fmla="*/ 319701 h 757412"/>
                  <a:gd name="connsiteX5" fmla="*/ 164809 w 197874"/>
                  <a:gd name="connsiteY5" fmla="*/ 351599 h 757412"/>
                  <a:gd name="connsiteX6" fmla="*/ 4 w 197874"/>
                  <a:gd name="connsiteY6" fmla="*/ 724 h 75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874" h="757412">
                    <a:moveTo>
                      <a:pt x="4" y="724"/>
                    </a:moveTo>
                    <a:cubicBezTo>
                      <a:pt x="890" y="18445"/>
                      <a:pt x="137341" y="332105"/>
                      <a:pt x="170125" y="457924"/>
                    </a:cubicBezTo>
                    <a:cubicBezTo>
                      <a:pt x="202909" y="583743"/>
                      <a:pt x="193162" y="737029"/>
                      <a:pt x="196706" y="755636"/>
                    </a:cubicBezTo>
                    <a:cubicBezTo>
                      <a:pt x="200250" y="774243"/>
                      <a:pt x="194934" y="642222"/>
                      <a:pt x="191390" y="569566"/>
                    </a:cubicBezTo>
                    <a:cubicBezTo>
                      <a:pt x="187846" y="496910"/>
                      <a:pt x="179871" y="356029"/>
                      <a:pt x="175441" y="319701"/>
                    </a:cubicBezTo>
                    <a:cubicBezTo>
                      <a:pt x="171011" y="283373"/>
                      <a:pt x="195821" y="407420"/>
                      <a:pt x="164809" y="351599"/>
                    </a:cubicBezTo>
                    <a:cubicBezTo>
                      <a:pt x="133797" y="295778"/>
                      <a:pt x="-882" y="-16997"/>
                      <a:pt x="4" y="72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3" name="フリーフォーム 1352">
                <a:extLst>
                  <a:ext uri="{FF2B5EF4-FFF2-40B4-BE49-F238E27FC236}">
                    <a16:creationId xmlns:a16="http://schemas.microsoft.com/office/drawing/2014/main" id="{B3A3C3B4-14F8-6EF8-D87F-AF59019B0777}"/>
                  </a:ext>
                </a:extLst>
              </p:cNvPr>
              <p:cNvSpPr/>
              <p:nvPr/>
            </p:nvSpPr>
            <p:spPr>
              <a:xfrm>
                <a:off x="8373032" y="2498632"/>
                <a:ext cx="250020" cy="1176269"/>
              </a:xfrm>
              <a:custGeom>
                <a:avLst/>
                <a:gdLst>
                  <a:gd name="connsiteX0" fmla="*/ 21373 w 250020"/>
                  <a:gd name="connsiteY0" fmla="*/ 19 h 1176269"/>
                  <a:gd name="connsiteX1" fmla="*/ 180861 w 250020"/>
                  <a:gd name="connsiteY1" fmla="*/ 308363 h 1176269"/>
                  <a:gd name="connsiteX2" fmla="*/ 159596 w 250020"/>
                  <a:gd name="connsiteY2" fmla="*/ 217987 h 1176269"/>
                  <a:gd name="connsiteX3" fmla="*/ 138331 w 250020"/>
                  <a:gd name="connsiteY3" fmla="*/ 462535 h 1176269"/>
                  <a:gd name="connsiteX4" fmla="*/ 122382 w 250020"/>
                  <a:gd name="connsiteY4" fmla="*/ 680503 h 1176269"/>
                  <a:gd name="connsiteX5" fmla="*/ 249973 w 250020"/>
                  <a:gd name="connsiteY5" fmla="*/ 919735 h 1176269"/>
                  <a:gd name="connsiteX6" fmla="*/ 138331 w 250020"/>
                  <a:gd name="connsiteY6" fmla="*/ 765563 h 1176269"/>
                  <a:gd name="connsiteX7" fmla="*/ 223391 w 250020"/>
                  <a:gd name="connsiteY7" fmla="*/ 1174917 h 1176269"/>
                  <a:gd name="connsiteX8" fmla="*/ 117066 w 250020"/>
                  <a:gd name="connsiteY8" fmla="*/ 882521 h 1176269"/>
                  <a:gd name="connsiteX9" fmla="*/ 108 w 250020"/>
                  <a:gd name="connsiteY9" fmla="*/ 478484 h 1176269"/>
                  <a:gd name="connsiteX10" fmla="*/ 95801 w 250020"/>
                  <a:gd name="connsiteY10" fmla="*/ 696452 h 1176269"/>
                  <a:gd name="connsiteX11" fmla="*/ 90484 w 250020"/>
                  <a:gd name="connsiteY11" fmla="*/ 281782 h 1176269"/>
                  <a:gd name="connsiteX12" fmla="*/ 111749 w 250020"/>
                  <a:gd name="connsiteY12" fmla="*/ 324312 h 1176269"/>
                  <a:gd name="connsiteX13" fmla="*/ 21373 w 250020"/>
                  <a:gd name="connsiteY13" fmla="*/ 19 h 11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0020" h="1176269">
                    <a:moveTo>
                      <a:pt x="21373" y="19"/>
                    </a:moveTo>
                    <a:cubicBezTo>
                      <a:pt x="32892" y="-2639"/>
                      <a:pt x="157824" y="272035"/>
                      <a:pt x="180861" y="308363"/>
                    </a:cubicBezTo>
                    <a:cubicBezTo>
                      <a:pt x="203898" y="344691"/>
                      <a:pt x="166684" y="192292"/>
                      <a:pt x="159596" y="217987"/>
                    </a:cubicBezTo>
                    <a:cubicBezTo>
                      <a:pt x="152508" y="243682"/>
                      <a:pt x="144533" y="385449"/>
                      <a:pt x="138331" y="462535"/>
                    </a:cubicBezTo>
                    <a:cubicBezTo>
                      <a:pt x="132129" y="539621"/>
                      <a:pt x="103775" y="604303"/>
                      <a:pt x="122382" y="680503"/>
                    </a:cubicBezTo>
                    <a:cubicBezTo>
                      <a:pt x="140989" y="756703"/>
                      <a:pt x="247315" y="905559"/>
                      <a:pt x="249973" y="919735"/>
                    </a:cubicBezTo>
                    <a:cubicBezTo>
                      <a:pt x="252631" y="933911"/>
                      <a:pt x="142761" y="723033"/>
                      <a:pt x="138331" y="765563"/>
                    </a:cubicBezTo>
                    <a:cubicBezTo>
                      <a:pt x="133901" y="808093"/>
                      <a:pt x="226935" y="1155424"/>
                      <a:pt x="223391" y="1174917"/>
                    </a:cubicBezTo>
                    <a:cubicBezTo>
                      <a:pt x="219847" y="1194410"/>
                      <a:pt x="154280" y="998593"/>
                      <a:pt x="117066" y="882521"/>
                    </a:cubicBezTo>
                    <a:cubicBezTo>
                      <a:pt x="79852" y="766449"/>
                      <a:pt x="3652" y="509495"/>
                      <a:pt x="108" y="478484"/>
                    </a:cubicBezTo>
                    <a:cubicBezTo>
                      <a:pt x="-3436" y="447473"/>
                      <a:pt x="80738" y="729236"/>
                      <a:pt x="95801" y="696452"/>
                    </a:cubicBezTo>
                    <a:cubicBezTo>
                      <a:pt x="110864" y="663668"/>
                      <a:pt x="87826" y="343805"/>
                      <a:pt x="90484" y="281782"/>
                    </a:cubicBezTo>
                    <a:cubicBezTo>
                      <a:pt x="93142" y="219759"/>
                      <a:pt x="119723" y="368614"/>
                      <a:pt x="111749" y="324312"/>
                    </a:cubicBezTo>
                    <a:cubicBezTo>
                      <a:pt x="103775" y="280010"/>
                      <a:pt x="9854" y="2677"/>
                      <a:pt x="21373" y="1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4" name="フリーフォーム 1353">
                <a:extLst>
                  <a:ext uri="{FF2B5EF4-FFF2-40B4-BE49-F238E27FC236}">
                    <a16:creationId xmlns:a16="http://schemas.microsoft.com/office/drawing/2014/main" id="{7E301EF2-1788-7277-9549-5CC2E9FF28DE}"/>
                  </a:ext>
                </a:extLst>
              </p:cNvPr>
              <p:cNvSpPr/>
              <p:nvPr/>
            </p:nvSpPr>
            <p:spPr>
              <a:xfrm>
                <a:off x="8445496" y="2447546"/>
                <a:ext cx="327031" cy="1470610"/>
              </a:xfrm>
              <a:custGeom>
                <a:avLst/>
                <a:gdLst>
                  <a:gd name="connsiteX0" fmla="*/ 4 w 327031"/>
                  <a:gd name="connsiteY0" fmla="*/ 379 h 1470610"/>
                  <a:gd name="connsiteX1" fmla="*/ 234954 w 327031"/>
                  <a:gd name="connsiteY1" fmla="*/ 314704 h 1470610"/>
                  <a:gd name="connsiteX2" fmla="*/ 250829 w 327031"/>
                  <a:gd name="connsiteY2" fmla="*/ 397254 h 1470610"/>
                  <a:gd name="connsiteX3" fmla="*/ 269879 w 327031"/>
                  <a:gd name="connsiteY3" fmla="*/ 375029 h 1470610"/>
                  <a:gd name="connsiteX4" fmla="*/ 206379 w 327031"/>
                  <a:gd name="connsiteY4" fmla="*/ 594104 h 1470610"/>
                  <a:gd name="connsiteX5" fmla="*/ 244479 w 327031"/>
                  <a:gd name="connsiteY5" fmla="*/ 863979 h 1470610"/>
                  <a:gd name="connsiteX6" fmla="*/ 228604 w 327031"/>
                  <a:gd name="connsiteY6" fmla="*/ 816354 h 1470610"/>
                  <a:gd name="connsiteX7" fmla="*/ 260354 w 327031"/>
                  <a:gd name="connsiteY7" fmla="*/ 962404 h 1470610"/>
                  <a:gd name="connsiteX8" fmla="*/ 279404 w 327031"/>
                  <a:gd name="connsiteY8" fmla="*/ 1105279 h 1470610"/>
                  <a:gd name="connsiteX9" fmla="*/ 247654 w 327031"/>
                  <a:gd name="connsiteY9" fmla="*/ 1197354 h 1470610"/>
                  <a:gd name="connsiteX10" fmla="*/ 327029 w 327031"/>
                  <a:gd name="connsiteY10" fmla="*/ 1394204 h 1470610"/>
                  <a:gd name="connsiteX11" fmla="*/ 244479 w 327031"/>
                  <a:gd name="connsiteY11" fmla="*/ 1470404 h 1470610"/>
                  <a:gd name="connsiteX12" fmla="*/ 269879 w 327031"/>
                  <a:gd name="connsiteY12" fmla="*/ 1375154 h 1470610"/>
                  <a:gd name="connsiteX13" fmla="*/ 222254 w 327031"/>
                  <a:gd name="connsiteY13" fmla="*/ 860804 h 1470610"/>
                  <a:gd name="connsiteX14" fmla="*/ 111129 w 327031"/>
                  <a:gd name="connsiteY14" fmla="*/ 333754 h 1470610"/>
                  <a:gd name="connsiteX15" fmla="*/ 161929 w 327031"/>
                  <a:gd name="connsiteY15" fmla="*/ 552829 h 1470610"/>
                  <a:gd name="connsiteX16" fmla="*/ 241304 w 327031"/>
                  <a:gd name="connsiteY16" fmla="*/ 384554 h 1470610"/>
                  <a:gd name="connsiteX17" fmla="*/ 4 w 327031"/>
                  <a:gd name="connsiteY17" fmla="*/ 379 h 14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7031" h="1470610">
                    <a:moveTo>
                      <a:pt x="4" y="379"/>
                    </a:moveTo>
                    <a:cubicBezTo>
                      <a:pt x="-1054" y="-11263"/>
                      <a:pt x="193150" y="248558"/>
                      <a:pt x="234954" y="314704"/>
                    </a:cubicBezTo>
                    <a:cubicBezTo>
                      <a:pt x="276758" y="380850"/>
                      <a:pt x="245008" y="387200"/>
                      <a:pt x="250829" y="397254"/>
                    </a:cubicBezTo>
                    <a:cubicBezTo>
                      <a:pt x="256650" y="407308"/>
                      <a:pt x="277287" y="342221"/>
                      <a:pt x="269879" y="375029"/>
                    </a:cubicBezTo>
                    <a:cubicBezTo>
                      <a:pt x="262471" y="407837"/>
                      <a:pt x="210612" y="512612"/>
                      <a:pt x="206379" y="594104"/>
                    </a:cubicBezTo>
                    <a:cubicBezTo>
                      <a:pt x="202146" y="675596"/>
                      <a:pt x="240775" y="826937"/>
                      <a:pt x="244479" y="863979"/>
                    </a:cubicBezTo>
                    <a:cubicBezTo>
                      <a:pt x="248183" y="901021"/>
                      <a:pt x="225958" y="799950"/>
                      <a:pt x="228604" y="816354"/>
                    </a:cubicBezTo>
                    <a:cubicBezTo>
                      <a:pt x="231250" y="832758"/>
                      <a:pt x="251887" y="914250"/>
                      <a:pt x="260354" y="962404"/>
                    </a:cubicBezTo>
                    <a:cubicBezTo>
                      <a:pt x="268821" y="1010558"/>
                      <a:pt x="281521" y="1066121"/>
                      <a:pt x="279404" y="1105279"/>
                    </a:cubicBezTo>
                    <a:cubicBezTo>
                      <a:pt x="277287" y="1144437"/>
                      <a:pt x="239717" y="1149200"/>
                      <a:pt x="247654" y="1197354"/>
                    </a:cubicBezTo>
                    <a:cubicBezTo>
                      <a:pt x="255591" y="1245508"/>
                      <a:pt x="327558" y="1348696"/>
                      <a:pt x="327029" y="1394204"/>
                    </a:cubicBezTo>
                    <a:cubicBezTo>
                      <a:pt x="326500" y="1439712"/>
                      <a:pt x="254004" y="1473579"/>
                      <a:pt x="244479" y="1470404"/>
                    </a:cubicBezTo>
                    <a:cubicBezTo>
                      <a:pt x="234954" y="1467229"/>
                      <a:pt x="273583" y="1476754"/>
                      <a:pt x="269879" y="1375154"/>
                    </a:cubicBezTo>
                    <a:cubicBezTo>
                      <a:pt x="266175" y="1273554"/>
                      <a:pt x="248712" y="1034371"/>
                      <a:pt x="222254" y="860804"/>
                    </a:cubicBezTo>
                    <a:cubicBezTo>
                      <a:pt x="195796" y="687237"/>
                      <a:pt x="121183" y="385083"/>
                      <a:pt x="111129" y="333754"/>
                    </a:cubicBezTo>
                    <a:cubicBezTo>
                      <a:pt x="101075" y="282425"/>
                      <a:pt x="140233" y="544362"/>
                      <a:pt x="161929" y="552829"/>
                    </a:cubicBezTo>
                    <a:cubicBezTo>
                      <a:pt x="183625" y="561296"/>
                      <a:pt x="265646" y="475042"/>
                      <a:pt x="241304" y="384554"/>
                    </a:cubicBezTo>
                    <a:cubicBezTo>
                      <a:pt x="216962" y="294067"/>
                      <a:pt x="1062" y="12021"/>
                      <a:pt x="4" y="37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5" name="フリーフォーム 1354">
                <a:extLst>
                  <a:ext uri="{FF2B5EF4-FFF2-40B4-BE49-F238E27FC236}">
                    <a16:creationId xmlns:a16="http://schemas.microsoft.com/office/drawing/2014/main" id="{C6C68276-76A2-AD2F-2505-A81546258FED}"/>
                  </a:ext>
                </a:extLst>
              </p:cNvPr>
              <p:cNvSpPr/>
              <p:nvPr/>
            </p:nvSpPr>
            <p:spPr>
              <a:xfrm>
                <a:off x="8463251" y="2203825"/>
                <a:ext cx="474459" cy="1368899"/>
              </a:xfrm>
              <a:custGeom>
                <a:avLst/>
                <a:gdLst>
                  <a:gd name="connsiteX0" fmla="*/ 1299 w 474459"/>
                  <a:gd name="connsiteY0" fmla="*/ 2800 h 1368899"/>
                  <a:gd name="connsiteX1" fmla="*/ 90199 w 474459"/>
                  <a:gd name="connsiteY1" fmla="*/ 117100 h 1368899"/>
                  <a:gd name="connsiteX2" fmla="*/ 106074 w 474459"/>
                  <a:gd name="connsiteY2" fmla="*/ 186950 h 1368899"/>
                  <a:gd name="connsiteX3" fmla="*/ 223549 w 474459"/>
                  <a:gd name="connsiteY3" fmla="*/ 244100 h 1368899"/>
                  <a:gd name="connsiteX4" fmla="*/ 207674 w 474459"/>
                  <a:gd name="connsiteY4" fmla="*/ 304425 h 1368899"/>
                  <a:gd name="connsiteX5" fmla="*/ 299749 w 474459"/>
                  <a:gd name="connsiteY5" fmla="*/ 425075 h 1368899"/>
                  <a:gd name="connsiteX6" fmla="*/ 125124 w 474459"/>
                  <a:gd name="connsiteY6" fmla="*/ 279025 h 1368899"/>
                  <a:gd name="connsiteX7" fmla="*/ 296574 w 474459"/>
                  <a:gd name="connsiteY7" fmla="*/ 479050 h 1368899"/>
                  <a:gd name="connsiteX8" fmla="*/ 248949 w 474459"/>
                  <a:gd name="connsiteY8" fmla="*/ 571125 h 1368899"/>
                  <a:gd name="connsiteX9" fmla="*/ 350549 w 474459"/>
                  <a:gd name="connsiteY9" fmla="*/ 704475 h 1368899"/>
                  <a:gd name="connsiteX10" fmla="*/ 318799 w 474459"/>
                  <a:gd name="connsiteY10" fmla="*/ 806075 h 1368899"/>
                  <a:gd name="connsiteX11" fmla="*/ 394999 w 474459"/>
                  <a:gd name="connsiteY11" fmla="*/ 898150 h 1368899"/>
                  <a:gd name="connsiteX12" fmla="*/ 379124 w 474459"/>
                  <a:gd name="connsiteY12" fmla="*/ 882275 h 1368899"/>
                  <a:gd name="connsiteX13" fmla="*/ 375949 w 474459"/>
                  <a:gd name="connsiteY13" fmla="*/ 1063250 h 1368899"/>
                  <a:gd name="connsiteX14" fmla="*/ 474374 w 474459"/>
                  <a:gd name="connsiteY14" fmla="*/ 1368050 h 1368899"/>
                  <a:gd name="connsiteX15" fmla="*/ 356899 w 474459"/>
                  <a:gd name="connsiteY15" fmla="*/ 961650 h 1368899"/>
                  <a:gd name="connsiteX16" fmla="*/ 283874 w 474459"/>
                  <a:gd name="connsiteY16" fmla="*/ 450475 h 1368899"/>
                  <a:gd name="connsiteX17" fmla="*/ 166399 w 474459"/>
                  <a:gd name="connsiteY17" fmla="*/ 244100 h 1368899"/>
                  <a:gd name="connsiteX18" fmla="*/ 1299 w 474459"/>
                  <a:gd name="connsiteY18" fmla="*/ 2800 h 1368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4459" h="1368899">
                    <a:moveTo>
                      <a:pt x="1299" y="2800"/>
                    </a:moveTo>
                    <a:cubicBezTo>
                      <a:pt x="-11401" y="-18367"/>
                      <a:pt x="72737" y="86408"/>
                      <a:pt x="90199" y="117100"/>
                    </a:cubicBezTo>
                    <a:cubicBezTo>
                      <a:pt x="107662" y="147792"/>
                      <a:pt x="83849" y="165783"/>
                      <a:pt x="106074" y="186950"/>
                    </a:cubicBezTo>
                    <a:cubicBezTo>
                      <a:pt x="128299" y="208117"/>
                      <a:pt x="206616" y="224521"/>
                      <a:pt x="223549" y="244100"/>
                    </a:cubicBezTo>
                    <a:cubicBezTo>
                      <a:pt x="240482" y="263679"/>
                      <a:pt x="194974" y="274263"/>
                      <a:pt x="207674" y="304425"/>
                    </a:cubicBezTo>
                    <a:cubicBezTo>
                      <a:pt x="220374" y="334588"/>
                      <a:pt x="313507" y="429308"/>
                      <a:pt x="299749" y="425075"/>
                    </a:cubicBezTo>
                    <a:cubicBezTo>
                      <a:pt x="285991" y="420842"/>
                      <a:pt x="125653" y="270029"/>
                      <a:pt x="125124" y="279025"/>
                    </a:cubicBezTo>
                    <a:cubicBezTo>
                      <a:pt x="124595" y="288021"/>
                      <a:pt x="275937" y="430367"/>
                      <a:pt x="296574" y="479050"/>
                    </a:cubicBezTo>
                    <a:cubicBezTo>
                      <a:pt x="317212" y="527733"/>
                      <a:pt x="239953" y="533554"/>
                      <a:pt x="248949" y="571125"/>
                    </a:cubicBezTo>
                    <a:cubicBezTo>
                      <a:pt x="257945" y="608696"/>
                      <a:pt x="338907" y="665317"/>
                      <a:pt x="350549" y="704475"/>
                    </a:cubicBezTo>
                    <a:cubicBezTo>
                      <a:pt x="362191" y="743633"/>
                      <a:pt x="311391" y="773796"/>
                      <a:pt x="318799" y="806075"/>
                    </a:cubicBezTo>
                    <a:cubicBezTo>
                      <a:pt x="326207" y="838354"/>
                      <a:pt x="384945" y="885450"/>
                      <a:pt x="394999" y="898150"/>
                    </a:cubicBezTo>
                    <a:cubicBezTo>
                      <a:pt x="405053" y="910850"/>
                      <a:pt x="382299" y="854758"/>
                      <a:pt x="379124" y="882275"/>
                    </a:cubicBezTo>
                    <a:cubicBezTo>
                      <a:pt x="375949" y="909792"/>
                      <a:pt x="360074" y="982288"/>
                      <a:pt x="375949" y="1063250"/>
                    </a:cubicBezTo>
                    <a:cubicBezTo>
                      <a:pt x="391824" y="1144213"/>
                      <a:pt x="477549" y="1384983"/>
                      <a:pt x="474374" y="1368050"/>
                    </a:cubicBezTo>
                    <a:cubicBezTo>
                      <a:pt x="471199" y="1351117"/>
                      <a:pt x="388649" y="1114579"/>
                      <a:pt x="356899" y="961650"/>
                    </a:cubicBezTo>
                    <a:cubicBezTo>
                      <a:pt x="325149" y="808721"/>
                      <a:pt x="315624" y="570067"/>
                      <a:pt x="283874" y="450475"/>
                    </a:cubicBezTo>
                    <a:cubicBezTo>
                      <a:pt x="252124" y="330883"/>
                      <a:pt x="209791" y="313950"/>
                      <a:pt x="166399" y="244100"/>
                    </a:cubicBezTo>
                    <a:cubicBezTo>
                      <a:pt x="123007" y="174250"/>
                      <a:pt x="13999" y="23967"/>
                      <a:pt x="1299" y="280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6" name="フリーフォーム 1355">
                <a:extLst>
                  <a:ext uri="{FF2B5EF4-FFF2-40B4-BE49-F238E27FC236}">
                    <a16:creationId xmlns:a16="http://schemas.microsoft.com/office/drawing/2014/main" id="{9CF82EC2-A417-69DE-5ED0-36EB1E5D6261}"/>
                  </a:ext>
                </a:extLst>
              </p:cNvPr>
              <p:cNvSpPr/>
              <p:nvPr/>
            </p:nvSpPr>
            <p:spPr>
              <a:xfrm>
                <a:off x="8702664" y="2886014"/>
                <a:ext cx="178863" cy="636989"/>
              </a:xfrm>
              <a:custGeom>
                <a:avLst/>
                <a:gdLst>
                  <a:gd name="connsiteX0" fmla="*/ 73036 w 178863"/>
                  <a:gd name="connsiteY0" fmla="*/ 61 h 636989"/>
                  <a:gd name="connsiteX1" fmla="*/ 11 w 178863"/>
                  <a:gd name="connsiteY1" fmla="*/ 231836 h 636989"/>
                  <a:gd name="connsiteX2" fmla="*/ 79386 w 178863"/>
                  <a:gd name="connsiteY2" fmla="*/ 422336 h 636989"/>
                  <a:gd name="connsiteX3" fmla="*/ 174636 w 178863"/>
                  <a:gd name="connsiteY3" fmla="*/ 590611 h 636989"/>
                  <a:gd name="connsiteX4" fmla="*/ 92086 w 178863"/>
                  <a:gd name="connsiteY4" fmla="*/ 409636 h 636989"/>
                  <a:gd name="connsiteX5" fmla="*/ 177811 w 178863"/>
                  <a:gd name="connsiteY5" fmla="*/ 635061 h 636989"/>
                  <a:gd name="connsiteX6" fmla="*/ 19061 w 178863"/>
                  <a:gd name="connsiteY6" fmla="*/ 254061 h 636989"/>
                  <a:gd name="connsiteX7" fmla="*/ 73036 w 178863"/>
                  <a:gd name="connsiteY7" fmla="*/ 61 h 63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863" h="636989">
                    <a:moveTo>
                      <a:pt x="73036" y="61"/>
                    </a:moveTo>
                    <a:cubicBezTo>
                      <a:pt x="69861" y="-3643"/>
                      <a:pt x="-1047" y="161457"/>
                      <a:pt x="11" y="231836"/>
                    </a:cubicBezTo>
                    <a:cubicBezTo>
                      <a:pt x="1069" y="302215"/>
                      <a:pt x="50282" y="362540"/>
                      <a:pt x="79386" y="422336"/>
                    </a:cubicBezTo>
                    <a:cubicBezTo>
                      <a:pt x="108490" y="482132"/>
                      <a:pt x="172519" y="592728"/>
                      <a:pt x="174636" y="590611"/>
                    </a:cubicBezTo>
                    <a:cubicBezTo>
                      <a:pt x="176753" y="588494"/>
                      <a:pt x="91557" y="402228"/>
                      <a:pt x="92086" y="409636"/>
                    </a:cubicBezTo>
                    <a:cubicBezTo>
                      <a:pt x="92615" y="417044"/>
                      <a:pt x="189982" y="660990"/>
                      <a:pt x="177811" y="635061"/>
                    </a:cubicBezTo>
                    <a:cubicBezTo>
                      <a:pt x="165640" y="609132"/>
                      <a:pt x="33878" y="363599"/>
                      <a:pt x="19061" y="254061"/>
                    </a:cubicBezTo>
                    <a:cubicBezTo>
                      <a:pt x="4244" y="144524"/>
                      <a:pt x="76211" y="3765"/>
                      <a:pt x="73036" y="6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7" name="フリーフォーム 1356">
                <a:extLst>
                  <a:ext uri="{FF2B5EF4-FFF2-40B4-BE49-F238E27FC236}">
                    <a16:creationId xmlns:a16="http://schemas.microsoft.com/office/drawing/2014/main" id="{40F7B7FD-D559-6925-5935-0056C1F5E3FE}"/>
                  </a:ext>
                </a:extLst>
              </p:cNvPr>
              <p:cNvSpPr/>
              <p:nvPr/>
            </p:nvSpPr>
            <p:spPr>
              <a:xfrm>
                <a:off x="8683439" y="2926734"/>
                <a:ext cx="174846" cy="405574"/>
              </a:xfrm>
              <a:custGeom>
                <a:avLst/>
                <a:gdLst>
                  <a:gd name="connsiteX0" fmla="*/ 22411 w 174846"/>
                  <a:gd name="connsiteY0" fmla="*/ 616 h 405574"/>
                  <a:gd name="connsiteX1" fmla="*/ 186 w 174846"/>
                  <a:gd name="connsiteY1" fmla="*/ 257791 h 405574"/>
                  <a:gd name="connsiteX2" fmla="*/ 35111 w 174846"/>
                  <a:gd name="connsiteY2" fmla="*/ 403841 h 405574"/>
                  <a:gd name="connsiteX3" fmla="*/ 60511 w 174846"/>
                  <a:gd name="connsiteY3" fmla="*/ 340341 h 405574"/>
                  <a:gd name="connsiteX4" fmla="*/ 174811 w 174846"/>
                  <a:gd name="connsiteY4" fmla="*/ 375266 h 405574"/>
                  <a:gd name="connsiteX5" fmla="*/ 47811 w 174846"/>
                  <a:gd name="connsiteY5" fmla="*/ 337166 h 405574"/>
                  <a:gd name="connsiteX6" fmla="*/ 22411 w 174846"/>
                  <a:gd name="connsiteY6" fmla="*/ 616 h 40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846" h="405574">
                    <a:moveTo>
                      <a:pt x="22411" y="616"/>
                    </a:moveTo>
                    <a:cubicBezTo>
                      <a:pt x="14474" y="-12613"/>
                      <a:pt x="-1931" y="190587"/>
                      <a:pt x="186" y="257791"/>
                    </a:cubicBezTo>
                    <a:cubicBezTo>
                      <a:pt x="2303" y="324995"/>
                      <a:pt x="25057" y="390083"/>
                      <a:pt x="35111" y="403841"/>
                    </a:cubicBezTo>
                    <a:cubicBezTo>
                      <a:pt x="45165" y="417599"/>
                      <a:pt x="37228" y="345104"/>
                      <a:pt x="60511" y="340341"/>
                    </a:cubicBezTo>
                    <a:cubicBezTo>
                      <a:pt x="83794" y="335579"/>
                      <a:pt x="176928" y="375795"/>
                      <a:pt x="174811" y="375266"/>
                    </a:cubicBezTo>
                    <a:cubicBezTo>
                      <a:pt x="172694" y="374737"/>
                      <a:pt x="76386" y="394845"/>
                      <a:pt x="47811" y="337166"/>
                    </a:cubicBezTo>
                    <a:cubicBezTo>
                      <a:pt x="19236" y="279487"/>
                      <a:pt x="30348" y="13845"/>
                      <a:pt x="22411" y="61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8" name="フリーフォーム 1357">
                <a:extLst>
                  <a:ext uri="{FF2B5EF4-FFF2-40B4-BE49-F238E27FC236}">
                    <a16:creationId xmlns:a16="http://schemas.microsoft.com/office/drawing/2014/main" id="{27FD5738-F9E7-742B-3854-C1F1C3BA82D7}"/>
                  </a:ext>
                </a:extLst>
              </p:cNvPr>
              <p:cNvSpPr/>
              <p:nvPr/>
            </p:nvSpPr>
            <p:spPr>
              <a:xfrm>
                <a:off x="8724828" y="3390379"/>
                <a:ext cx="67779" cy="512674"/>
              </a:xfrm>
              <a:custGeom>
                <a:avLst/>
                <a:gdLst>
                  <a:gd name="connsiteX0" fmla="*/ 31822 w 67779"/>
                  <a:gd name="connsiteY0" fmla="*/ 521 h 512674"/>
                  <a:gd name="connsiteX1" fmla="*/ 41347 w 67779"/>
                  <a:gd name="connsiteY1" fmla="*/ 86246 h 512674"/>
                  <a:gd name="connsiteX2" fmla="*/ 38172 w 67779"/>
                  <a:gd name="connsiteY2" fmla="*/ 178321 h 512674"/>
                  <a:gd name="connsiteX3" fmla="*/ 15947 w 67779"/>
                  <a:gd name="connsiteY3" fmla="*/ 270396 h 512674"/>
                  <a:gd name="connsiteX4" fmla="*/ 66747 w 67779"/>
                  <a:gd name="connsiteY4" fmla="*/ 352946 h 512674"/>
                  <a:gd name="connsiteX5" fmla="*/ 50872 w 67779"/>
                  <a:gd name="connsiteY5" fmla="*/ 511696 h 512674"/>
                  <a:gd name="connsiteX6" fmla="*/ 60397 w 67779"/>
                  <a:gd name="connsiteY6" fmla="*/ 413271 h 512674"/>
                  <a:gd name="connsiteX7" fmla="*/ 72 w 67779"/>
                  <a:gd name="connsiteY7" fmla="*/ 279921 h 512674"/>
                  <a:gd name="connsiteX8" fmla="*/ 47697 w 67779"/>
                  <a:gd name="connsiteY8" fmla="*/ 127521 h 512674"/>
                  <a:gd name="connsiteX9" fmla="*/ 31822 w 67779"/>
                  <a:gd name="connsiteY9" fmla="*/ 521 h 51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779" h="512674">
                    <a:moveTo>
                      <a:pt x="31822" y="521"/>
                    </a:moveTo>
                    <a:cubicBezTo>
                      <a:pt x="30764" y="-6358"/>
                      <a:pt x="40289" y="56613"/>
                      <a:pt x="41347" y="86246"/>
                    </a:cubicBezTo>
                    <a:cubicBezTo>
                      <a:pt x="42405" y="115879"/>
                      <a:pt x="42405" y="147629"/>
                      <a:pt x="38172" y="178321"/>
                    </a:cubicBezTo>
                    <a:cubicBezTo>
                      <a:pt x="33939" y="209013"/>
                      <a:pt x="11185" y="241292"/>
                      <a:pt x="15947" y="270396"/>
                    </a:cubicBezTo>
                    <a:cubicBezTo>
                      <a:pt x="20709" y="299500"/>
                      <a:pt x="60926" y="312729"/>
                      <a:pt x="66747" y="352946"/>
                    </a:cubicBezTo>
                    <a:cubicBezTo>
                      <a:pt x="72568" y="393163"/>
                      <a:pt x="51930" y="501642"/>
                      <a:pt x="50872" y="511696"/>
                    </a:cubicBezTo>
                    <a:cubicBezTo>
                      <a:pt x="49814" y="521750"/>
                      <a:pt x="68864" y="451900"/>
                      <a:pt x="60397" y="413271"/>
                    </a:cubicBezTo>
                    <a:cubicBezTo>
                      <a:pt x="51930" y="374642"/>
                      <a:pt x="2189" y="327546"/>
                      <a:pt x="72" y="279921"/>
                    </a:cubicBezTo>
                    <a:cubicBezTo>
                      <a:pt x="-2045" y="232296"/>
                      <a:pt x="42935" y="168796"/>
                      <a:pt x="47697" y="127521"/>
                    </a:cubicBezTo>
                    <a:cubicBezTo>
                      <a:pt x="52459" y="86246"/>
                      <a:pt x="32880" y="7400"/>
                      <a:pt x="31822" y="52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9" name="フリーフォーム 1358">
                <a:extLst>
                  <a:ext uri="{FF2B5EF4-FFF2-40B4-BE49-F238E27FC236}">
                    <a16:creationId xmlns:a16="http://schemas.microsoft.com/office/drawing/2014/main" id="{1E6548C4-5829-5F9F-08A8-87331B0E6744}"/>
                  </a:ext>
                </a:extLst>
              </p:cNvPr>
              <p:cNvSpPr/>
              <p:nvPr/>
            </p:nvSpPr>
            <p:spPr>
              <a:xfrm>
                <a:off x="8832016" y="3479752"/>
                <a:ext cx="153623" cy="323771"/>
              </a:xfrm>
              <a:custGeom>
                <a:avLst/>
                <a:gdLst>
                  <a:gd name="connsiteX0" fmla="*/ 834 w 153623"/>
                  <a:gd name="connsiteY0" fmla="*/ 48 h 323771"/>
                  <a:gd name="connsiteX1" fmla="*/ 111959 w 153623"/>
                  <a:gd name="connsiteY1" fmla="*/ 152448 h 323771"/>
                  <a:gd name="connsiteX2" fmla="*/ 153234 w 153623"/>
                  <a:gd name="connsiteY2" fmla="*/ 320723 h 323771"/>
                  <a:gd name="connsiteX3" fmla="*/ 127834 w 153623"/>
                  <a:gd name="connsiteY3" fmla="*/ 257223 h 323771"/>
                  <a:gd name="connsiteX4" fmla="*/ 51634 w 153623"/>
                  <a:gd name="connsiteY4" fmla="*/ 209598 h 323771"/>
                  <a:gd name="connsiteX5" fmla="*/ 140534 w 153623"/>
                  <a:gd name="connsiteY5" fmla="*/ 231823 h 323771"/>
                  <a:gd name="connsiteX6" fmla="*/ 64334 w 153623"/>
                  <a:gd name="connsiteY6" fmla="*/ 136573 h 323771"/>
                  <a:gd name="connsiteX7" fmla="*/ 834 w 153623"/>
                  <a:gd name="connsiteY7" fmla="*/ 48 h 32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623" h="323771">
                    <a:moveTo>
                      <a:pt x="834" y="48"/>
                    </a:moveTo>
                    <a:cubicBezTo>
                      <a:pt x="8771" y="2694"/>
                      <a:pt x="86559" y="99002"/>
                      <a:pt x="111959" y="152448"/>
                    </a:cubicBezTo>
                    <a:cubicBezTo>
                      <a:pt x="137359" y="205894"/>
                      <a:pt x="150588" y="303260"/>
                      <a:pt x="153234" y="320723"/>
                    </a:cubicBezTo>
                    <a:cubicBezTo>
                      <a:pt x="155880" y="338186"/>
                      <a:pt x="144767" y="275744"/>
                      <a:pt x="127834" y="257223"/>
                    </a:cubicBezTo>
                    <a:cubicBezTo>
                      <a:pt x="110901" y="238702"/>
                      <a:pt x="49517" y="213831"/>
                      <a:pt x="51634" y="209598"/>
                    </a:cubicBezTo>
                    <a:cubicBezTo>
                      <a:pt x="53751" y="205365"/>
                      <a:pt x="138417" y="243994"/>
                      <a:pt x="140534" y="231823"/>
                    </a:cubicBezTo>
                    <a:cubicBezTo>
                      <a:pt x="142651" y="219652"/>
                      <a:pt x="84972" y="168852"/>
                      <a:pt x="64334" y="136573"/>
                    </a:cubicBezTo>
                    <a:cubicBezTo>
                      <a:pt x="43697" y="104294"/>
                      <a:pt x="-7103" y="-2598"/>
                      <a:pt x="834" y="4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0" name="フリーフォーム 1359">
                <a:extLst>
                  <a:ext uri="{FF2B5EF4-FFF2-40B4-BE49-F238E27FC236}">
                    <a16:creationId xmlns:a16="http://schemas.microsoft.com/office/drawing/2014/main" id="{5DF20AAA-B4EF-FB73-B254-80A9C2C64C25}"/>
                  </a:ext>
                </a:extLst>
              </p:cNvPr>
              <p:cNvSpPr/>
              <p:nvPr/>
            </p:nvSpPr>
            <p:spPr>
              <a:xfrm>
                <a:off x="8826493" y="3676487"/>
                <a:ext cx="209584" cy="292391"/>
              </a:xfrm>
              <a:custGeom>
                <a:avLst/>
                <a:gdLst>
                  <a:gd name="connsiteX0" fmla="*/ 7 w 209584"/>
                  <a:gd name="connsiteY0" fmla="*/ 163 h 292391"/>
                  <a:gd name="connsiteX1" fmla="*/ 146057 w 209584"/>
                  <a:gd name="connsiteY1" fmla="*/ 146213 h 292391"/>
                  <a:gd name="connsiteX2" fmla="*/ 209557 w 209584"/>
                  <a:gd name="connsiteY2" fmla="*/ 292263 h 292391"/>
                  <a:gd name="connsiteX3" fmla="*/ 139707 w 209584"/>
                  <a:gd name="connsiteY3" fmla="*/ 120813 h 292391"/>
                  <a:gd name="connsiteX4" fmla="*/ 7 w 209584"/>
                  <a:gd name="connsiteY4" fmla="*/ 163 h 29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84" h="292391">
                    <a:moveTo>
                      <a:pt x="7" y="163"/>
                    </a:moveTo>
                    <a:cubicBezTo>
                      <a:pt x="1065" y="4396"/>
                      <a:pt x="111132" y="97530"/>
                      <a:pt x="146057" y="146213"/>
                    </a:cubicBezTo>
                    <a:cubicBezTo>
                      <a:pt x="180982" y="194896"/>
                      <a:pt x="210615" y="296496"/>
                      <a:pt x="209557" y="292263"/>
                    </a:cubicBezTo>
                    <a:cubicBezTo>
                      <a:pt x="208499" y="288030"/>
                      <a:pt x="169340" y="166850"/>
                      <a:pt x="139707" y="120813"/>
                    </a:cubicBezTo>
                    <a:cubicBezTo>
                      <a:pt x="110074" y="74776"/>
                      <a:pt x="-1051" y="-4070"/>
                      <a:pt x="7" y="16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1" name="フリーフォーム 1360">
                <a:extLst>
                  <a:ext uri="{FF2B5EF4-FFF2-40B4-BE49-F238E27FC236}">
                    <a16:creationId xmlns:a16="http://schemas.microsoft.com/office/drawing/2014/main" id="{53184C00-A0B6-38E6-8A7A-71DAE7E1C7DF}"/>
                  </a:ext>
                </a:extLst>
              </p:cNvPr>
              <p:cNvSpPr/>
              <p:nvPr/>
            </p:nvSpPr>
            <p:spPr>
              <a:xfrm>
                <a:off x="8842136" y="3850401"/>
                <a:ext cx="86442" cy="342390"/>
              </a:xfrm>
              <a:custGeom>
                <a:avLst/>
                <a:gdLst>
                  <a:gd name="connsiteX0" fmla="*/ 76439 w 86442"/>
                  <a:gd name="connsiteY0" fmla="*/ 874 h 342390"/>
                  <a:gd name="connsiteX1" fmla="*/ 22464 w 86442"/>
                  <a:gd name="connsiteY1" fmla="*/ 118349 h 342390"/>
                  <a:gd name="connsiteX2" fmla="*/ 25639 w 86442"/>
                  <a:gd name="connsiteY2" fmla="*/ 185024 h 342390"/>
                  <a:gd name="connsiteX3" fmla="*/ 85964 w 86442"/>
                  <a:gd name="connsiteY3" fmla="*/ 340599 h 342390"/>
                  <a:gd name="connsiteX4" fmla="*/ 51039 w 86442"/>
                  <a:gd name="connsiteY4" fmla="*/ 264399 h 342390"/>
                  <a:gd name="connsiteX5" fmla="*/ 239 w 86442"/>
                  <a:gd name="connsiteY5" fmla="*/ 185024 h 342390"/>
                  <a:gd name="connsiteX6" fmla="*/ 76439 w 86442"/>
                  <a:gd name="connsiteY6" fmla="*/ 874 h 34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442" h="342390">
                    <a:moveTo>
                      <a:pt x="76439" y="874"/>
                    </a:moveTo>
                    <a:cubicBezTo>
                      <a:pt x="80143" y="-10238"/>
                      <a:pt x="30931" y="87657"/>
                      <a:pt x="22464" y="118349"/>
                    </a:cubicBezTo>
                    <a:cubicBezTo>
                      <a:pt x="13997" y="149041"/>
                      <a:pt x="15056" y="147982"/>
                      <a:pt x="25639" y="185024"/>
                    </a:cubicBezTo>
                    <a:cubicBezTo>
                      <a:pt x="36222" y="222066"/>
                      <a:pt x="81731" y="327370"/>
                      <a:pt x="85964" y="340599"/>
                    </a:cubicBezTo>
                    <a:cubicBezTo>
                      <a:pt x="90197" y="353828"/>
                      <a:pt x="65326" y="290328"/>
                      <a:pt x="51039" y="264399"/>
                    </a:cubicBezTo>
                    <a:cubicBezTo>
                      <a:pt x="36752" y="238470"/>
                      <a:pt x="-3465" y="227357"/>
                      <a:pt x="239" y="185024"/>
                    </a:cubicBezTo>
                    <a:cubicBezTo>
                      <a:pt x="3943" y="142691"/>
                      <a:pt x="72735" y="11986"/>
                      <a:pt x="76439" y="87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2" name="フリーフォーム 1361">
                <a:extLst>
                  <a:ext uri="{FF2B5EF4-FFF2-40B4-BE49-F238E27FC236}">
                    <a16:creationId xmlns:a16="http://schemas.microsoft.com/office/drawing/2014/main" id="{B6210049-FC3C-B3CF-7065-26A3502E5B95}"/>
                  </a:ext>
                </a:extLst>
              </p:cNvPr>
              <p:cNvSpPr/>
              <p:nvPr/>
            </p:nvSpPr>
            <p:spPr>
              <a:xfrm>
                <a:off x="8880065" y="3913109"/>
                <a:ext cx="81932" cy="476381"/>
              </a:xfrm>
              <a:custGeom>
                <a:avLst/>
                <a:gdLst>
                  <a:gd name="connsiteX0" fmla="*/ 79785 w 81932"/>
                  <a:gd name="connsiteY0" fmla="*/ 1666 h 476381"/>
                  <a:gd name="connsiteX1" fmla="*/ 67085 w 81932"/>
                  <a:gd name="connsiteY1" fmla="*/ 119141 h 476381"/>
                  <a:gd name="connsiteX2" fmla="*/ 28985 w 81932"/>
                  <a:gd name="connsiteY2" fmla="*/ 230266 h 476381"/>
                  <a:gd name="connsiteX3" fmla="*/ 28985 w 81932"/>
                  <a:gd name="connsiteY3" fmla="*/ 277891 h 476381"/>
                  <a:gd name="connsiteX4" fmla="*/ 73435 w 81932"/>
                  <a:gd name="connsiteY4" fmla="*/ 474741 h 476381"/>
                  <a:gd name="connsiteX5" fmla="*/ 44860 w 81932"/>
                  <a:gd name="connsiteY5" fmla="*/ 363616 h 476381"/>
                  <a:gd name="connsiteX6" fmla="*/ 410 w 81932"/>
                  <a:gd name="connsiteY6" fmla="*/ 217566 h 476381"/>
                  <a:gd name="connsiteX7" fmla="*/ 25810 w 81932"/>
                  <a:gd name="connsiteY7" fmla="*/ 211216 h 476381"/>
                  <a:gd name="connsiteX8" fmla="*/ 79785 w 81932"/>
                  <a:gd name="connsiteY8" fmla="*/ 1666 h 47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932" h="476381">
                    <a:moveTo>
                      <a:pt x="79785" y="1666"/>
                    </a:moveTo>
                    <a:cubicBezTo>
                      <a:pt x="86664" y="-13680"/>
                      <a:pt x="75552" y="81041"/>
                      <a:pt x="67085" y="119141"/>
                    </a:cubicBezTo>
                    <a:cubicBezTo>
                      <a:pt x="58618" y="157241"/>
                      <a:pt x="35335" y="203808"/>
                      <a:pt x="28985" y="230266"/>
                    </a:cubicBezTo>
                    <a:cubicBezTo>
                      <a:pt x="22635" y="256724"/>
                      <a:pt x="21577" y="237145"/>
                      <a:pt x="28985" y="277891"/>
                    </a:cubicBezTo>
                    <a:cubicBezTo>
                      <a:pt x="36393" y="318637"/>
                      <a:pt x="70789" y="460454"/>
                      <a:pt x="73435" y="474741"/>
                    </a:cubicBezTo>
                    <a:cubicBezTo>
                      <a:pt x="76081" y="489028"/>
                      <a:pt x="57031" y="406478"/>
                      <a:pt x="44860" y="363616"/>
                    </a:cubicBezTo>
                    <a:cubicBezTo>
                      <a:pt x="32689" y="320754"/>
                      <a:pt x="3585" y="242966"/>
                      <a:pt x="410" y="217566"/>
                    </a:cubicBezTo>
                    <a:cubicBezTo>
                      <a:pt x="-2765" y="192166"/>
                      <a:pt x="13110" y="241379"/>
                      <a:pt x="25810" y="211216"/>
                    </a:cubicBezTo>
                    <a:cubicBezTo>
                      <a:pt x="38510" y="181054"/>
                      <a:pt x="72906" y="17012"/>
                      <a:pt x="79785" y="166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3" name="フリーフォーム 1362">
                <a:extLst>
                  <a:ext uri="{FF2B5EF4-FFF2-40B4-BE49-F238E27FC236}">
                    <a16:creationId xmlns:a16="http://schemas.microsoft.com/office/drawing/2014/main" id="{20B000D7-DBD2-20C0-AC03-F4774E6EECF2}"/>
                  </a:ext>
                </a:extLst>
              </p:cNvPr>
              <p:cNvSpPr/>
              <p:nvPr/>
            </p:nvSpPr>
            <p:spPr>
              <a:xfrm>
                <a:off x="8934448" y="3905249"/>
                <a:ext cx="153137" cy="511406"/>
              </a:xfrm>
              <a:custGeom>
                <a:avLst/>
                <a:gdLst>
                  <a:gd name="connsiteX0" fmla="*/ 38102 w 153137"/>
                  <a:gd name="connsiteY0" fmla="*/ 1 h 511406"/>
                  <a:gd name="connsiteX1" fmla="*/ 127002 w 153137"/>
                  <a:gd name="connsiteY1" fmla="*/ 174626 h 511406"/>
                  <a:gd name="connsiteX2" fmla="*/ 117477 w 153137"/>
                  <a:gd name="connsiteY2" fmla="*/ 263526 h 511406"/>
                  <a:gd name="connsiteX3" fmla="*/ 114302 w 153137"/>
                  <a:gd name="connsiteY3" fmla="*/ 301626 h 511406"/>
                  <a:gd name="connsiteX4" fmla="*/ 152402 w 153137"/>
                  <a:gd name="connsiteY4" fmla="*/ 425451 h 511406"/>
                  <a:gd name="connsiteX5" fmla="*/ 139702 w 153137"/>
                  <a:gd name="connsiteY5" fmla="*/ 511176 h 511406"/>
                  <a:gd name="connsiteX6" fmla="*/ 142877 w 153137"/>
                  <a:gd name="connsiteY6" fmla="*/ 400051 h 511406"/>
                  <a:gd name="connsiteX7" fmla="*/ 104777 w 153137"/>
                  <a:gd name="connsiteY7" fmla="*/ 269876 h 511406"/>
                  <a:gd name="connsiteX8" fmla="*/ 2 w 153137"/>
                  <a:gd name="connsiteY8" fmla="*/ 200026 h 511406"/>
                  <a:gd name="connsiteX9" fmla="*/ 107952 w 153137"/>
                  <a:gd name="connsiteY9" fmla="*/ 263526 h 511406"/>
                  <a:gd name="connsiteX10" fmla="*/ 107952 w 153137"/>
                  <a:gd name="connsiteY10" fmla="*/ 171451 h 511406"/>
                  <a:gd name="connsiteX11" fmla="*/ 38102 w 153137"/>
                  <a:gd name="connsiteY11" fmla="*/ 1 h 51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137" h="511406">
                    <a:moveTo>
                      <a:pt x="38102" y="1"/>
                    </a:moveTo>
                    <a:cubicBezTo>
                      <a:pt x="41277" y="530"/>
                      <a:pt x="113773" y="130705"/>
                      <a:pt x="127002" y="174626"/>
                    </a:cubicBezTo>
                    <a:cubicBezTo>
                      <a:pt x="140231" y="218547"/>
                      <a:pt x="119594" y="242359"/>
                      <a:pt x="117477" y="263526"/>
                    </a:cubicBezTo>
                    <a:cubicBezTo>
                      <a:pt x="115360" y="284693"/>
                      <a:pt x="108481" y="274638"/>
                      <a:pt x="114302" y="301626"/>
                    </a:cubicBezTo>
                    <a:cubicBezTo>
                      <a:pt x="120123" y="328614"/>
                      <a:pt x="148169" y="390526"/>
                      <a:pt x="152402" y="425451"/>
                    </a:cubicBezTo>
                    <a:cubicBezTo>
                      <a:pt x="156635" y="460376"/>
                      <a:pt x="141289" y="515409"/>
                      <a:pt x="139702" y="511176"/>
                    </a:cubicBezTo>
                    <a:cubicBezTo>
                      <a:pt x="138115" y="506943"/>
                      <a:pt x="148698" y="440268"/>
                      <a:pt x="142877" y="400051"/>
                    </a:cubicBezTo>
                    <a:cubicBezTo>
                      <a:pt x="137056" y="359834"/>
                      <a:pt x="128589" y="303213"/>
                      <a:pt x="104777" y="269876"/>
                    </a:cubicBezTo>
                    <a:cubicBezTo>
                      <a:pt x="80965" y="236539"/>
                      <a:pt x="-527" y="201084"/>
                      <a:pt x="2" y="200026"/>
                    </a:cubicBezTo>
                    <a:cubicBezTo>
                      <a:pt x="531" y="198968"/>
                      <a:pt x="89960" y="268289"/>
                      <a:pt x="107952" y="263526"/>
                    </a:cubicBezTo>
                    <a:cubicBezTo>
                      <a:pt x="125944" y="258764"/>
                      <a:pt x="119064" y="208493"/>
                      <a:pt x="107952" y="171451"/>
                    </a:cubicBezTo>
                    <a:cubicBezTo>
                      <a:pt x="96840" y="134409"/>
                      <a:pt x="34927" y="-528"/>
                      <a:pt x="38102" y="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4" name="フリーフォーム 1363">
                <a:extLst>
                  <a:ext uri="{FF2B5EF4-FFF2-40B4-BE49-F238E27FC236}">
                    <a16:creationId xmlns:a16="http://schemas.microsoft.com/office/drawing/2014/main" id="{EC7CE3C2-D0A8-EA22-39B1-E1E092F2F8DE}"/>
                  </a:ext>
                </a:extLst>
              </p:cNvPr>
              <p:cNvSpPr/>
              <p:nvPr/>
            </p:nvSpPr>
            <p:spPr>
              <a:xfrm>
                <a:off x="8866349" y="4267829"/>
                <a:ext cx="256795" cy="374361"/>
              </a:xfrm>
              <a:custGeom>
                <a:avLst/>
                <a:gdLst>
                  <a:gd name="connsiteX0" fmla="*/ 1426 w 256795"/>
                  <a:gd name="connsiteY0" fmla="*/ 2546 h 374361"/>
                  <a:gd name="connsiteX1" fmla="*/ 134776 w 256795"/>
                  <a:gd name="connsiteY1" fmla="*/ 66046 h 374361"/>
                  <a:gd name="connsiteX2" fmla="*/ 217326 w 256795"/>
                  <a:gd name="connsiteY2" fmla="*/ 173996 h 374361"/>
                  <a:gd name="connsiteX3" fmla="*/ 252251 w 256795"/>
                  <a:gd name="connsiteY3" fmla="*/ 288296 h 374361"/>
                  <a:gd name="connsiteX4" fmla="*/ 252251 w 256795"/>
                  <a:gd name="connsiteY4" fmla="*/ 374021 h 374361"/>
                  <a:gd name="connsiteX5" fmla="*/ 255426 w 256795"/>
                  <a:gd name="connsiteY5" fmla="*/ 256546 h 374361"/>
                  <a:gd name="connsiteX6" fmla="*/ 226851 w 256795"/>
                  <a:gd name="connsiteY6" fmla="*/ 151771 h 374361"/>
                  <a:gd name="connsiteX7" fmla="*/ 1426 w 256795"/>
                  <a:gd name="connsiteY7" fmla="*/ 2546 h 37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795" h="374361">
                    <a:moveTo>
                      <a:pt x="1426" y="2546"/>
                    </a:moveTo>
                    <a:cubicBezTo>
                      <a:pt x="-13920" y="-11742"/>
                      <a:pt x="98793" y="37471"/>
                      <a:pt x="134776" y="66046"/>
                    </a:cubicBezTo>
                    <a:cubicBezTo>
                      <a:pt x="170759" y="94621"/>
                      <a:pt x="197747" y="136954"/>
                      <a:pt x="217326" y="173996"/>
                    </a:cubicBezTo>
                    <a:cubicBezTo>
                      <a:pt x="236905" y="211038"/>
                      <a:pt x="246430" y="254959"/>
                      <a:pt x="252251" y="288296"/>
                    </a:cubicBezTo>
                    <a:cubicBezTo>
                      <a:pt x="258072" y="321633"/>
                      <a:pt x="251722" y="379313"/>
                      <a:pt x="252251" y="374021"/>
                    </a:cubicBezTo>
                    <a:cubicBezTo>
                      <a:pt x="252780" y="368729"/>
                      <a:pt x="259659" y="293588"/>
                      <a:pt x="255426" y="256546"/>
                    </a:cubicBezTo>
                    <a:cubicBezTo>
                      <a:pt x="251193" y="219504"/>
                      <a:pt x="262305" y="190400"/>
                      <a:pt x="226851" y="151771"/>
                    </a:cubicBezTo>
                    <a:cubicBezTo>
                      <a:pt x="191397" y="113142"/>
                      <a:pt x="16772" y="16834"/>
                      <a:pt x="1426" y="254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5" name="フリーフォーム 1364">
                <a:extLst>
                  <a:ext uri="{FF2B5EF4-FFF2-40B4-BE49-F238E27FC236}">
                    <a16:creationId xmlns:a16="http://schemas.microsoft.com/office/drawing/2014/main" id="{9ECCB847-ABBE-C4EF-6F00-23A98FDC667B}"/>
                  </a:ext>
                </a:extLst>
              </p:cNvPr>
              <p:cNvSpPr/>
              <p:nvPr/>
            </p:nvSpPr>
            <p:spPr>
              <a:xfrm>
                <a:off x="8928082" y="4212401"/>
                <a:ext cx="105372" cy="612234"/>
              </a:xfrm>
              <a:custGeom>
                <a:avLst/>
                <a:gdLst>
                  <a:gd name="connsiteX0" fmla="*/ 50818 w 105372"/>
                  <a:gd name="connsiteY0" fmla="*/ 824 h 612234"/>
                  <a:gd name="connsiteX1" fmla="*/ 19068 w 105372"/>
                  <a:gd name="connsiteY1" fmla="*/ 178624 h 612234"/>
                  <a:gd name="connsiteX2" fmla="*/ 18 w 105372"/>
                  <a:gd name="connsiteY2" fmla="*/ 248474 h 612234"/>
                  <a:gd name="connsiteX3" fmla="*/ 22243 w 105372"/>
                  <a:gd name="connsiteY3" fmla="*/ 362774 h 612234"/>
                  <a:gd name="connsiteX4" fmla="*/ 79393 w 105372"/>
                  <a:gd name="connsiteY4" fmla="*/ 280224 h 612234"/>
                  <a:gd name="connsiteX5" fmla="*/ 19068 w 105372"/>
                  <a:gd name="connsiteY5" fmla="*/ 416749 h 612234"/>
                  <a:gd name="connsiteX6" fmla="*/ 28593 w 105372"/>
                  <a:gd name="connsiteY6" fmla="*/ 480249 h 612234"/>
                  <a:gd name="connsiteX7" fmla="*/ 50818 w 105372"/>
                  <a:gd name="connsiteY7" fmla="*/ 578674 h 612234"/>
                  <a:gd name="connsiteX8" fmla="*/ 104793 w 105372"/>
                  <a:gd name="connsiteY8" fmla="*/ 394524 h 612234"/>
                  <a:gd name="connsiteX9" fmla="*/ 12718 w 105372"/>
                  <a:gd name="connsiteY9" fmla="*/ 610424 h 612234"/>
                  <a:gd name="connsiteX10" fmla="*/ 38118 w 105372"/>
                  <a:gd name="connsiteY10" fmla="*/ 486599 h 612234"/>
                  <a:gd name="connsiteX11" fmla="*/ 28593 w 105372"/>
                  <a:gd name="connsiteY11" fmla="*/ 289749 h 612234"/>
                  <a:gd name="connsiteX12" fmla="*/ 9543 w 105372"/>
                  <a:gd name="connsiteY12" fmla="*/ 257999 h 612234"/>
                  <a:gd name="connsiteX13" fmla="*/ 50818 w 105372"/>
                  <a:gd name="connsiteY13" fmla="*/ 824 h 61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372" h="612234">
                    <a:moveTo>
                      <a:pt x="50818" y="824"/>
                    </a:moveTo>
                    <a:cubicBezTo>
                      <a:pt x="52405" y="-12405"/>
                      <a:pt x="27535" y="137349"/>
                      <a:pt x="19068" y="178624"/>
                    </a:cubicBezTo>
                    <a:cubicBezTo>
                      <a:pt x="10601" y="219899"/>
                      <a:pt x="-511" y="217782"/>
                      <a:pt x="18" y="248474"/>
                    </a:cubicBezTo>
                    <a:cubicBezTo>
                      <a:pt x="547" y="279166"/>
                      <a:pt x="9014" y="357482"/>
                      <a:pt x="22243" y="362774"/>
                    </a:cubicBezTo>
                    <a:cubicBezTo>
                      <a:pt x="35472" y="368066"/>
                      <a:pt x="79922" y="271228"/>
                      <a:pt x="79393" y="280224"/>
                    </a:cubicBezTo>
                    <a:cubicBezTo>
                      <a:pt x="78864" y="289220"/>
                      <a:pt x="27535" y="383412"/>
                      <a:pt x="19068" y="416749"/>
                    </a:cubicBezTo>
                    <a:cubicBezTo>
                      <a:pt x="10601" y="450086"/>
                      <a:pt x="23301" y="453262"/>
                      <a:pt x="28593" y="480249"/>
                    </a:cubicBezTo>
                    <a:cubicBezTo>
                      <a:pt x="33885" y="507237"/>
                      <a:pt x="38118" y="592962"/>
                      <a:pt x="50818" y="578674"/>
                    </a:cubicBezTo>
                    <a:cubicBezTo>
                      <a:pt x="63518" y="564387"/>
                      <a:pt x="111143" y="389232"/>
                      <a:pt x="104793" y="394524"/>
                    </a:cubicBezTo>
                    <a:cubicBezTo>
                      <a:pt x="98443" y="399816"/>
                      <a:pt x="23830" y="595078"/>
                      <a:pt x="12718" y="610424"/>
                    </a:cubicBezTo>
                    <a:cubicBezTo>
                      <a:pt x="1606" y="625770"/>
                      <a:pt x="35472" y="540045"/>
                      <a:pt x="38118" y="486599"/>
                    </a:cubicBezTo>
                    <a:cubicBezTo>
                      <a:pt x="40764" y="433153"/>
                      <a:pt x="33355" y="327849"/>
                      <a:pt x="28593" y="289749"/>
                    </a:cubicBezTo>
                    <a:cubicBezTo>
                      <a:pt x="23830" y="251649"/>
                      <a:pt x="5839" y="298745"/>
                      <a:pt x="9543" y="257999"/>
                    </a:cubicBezTo>
                    <a:cubicBezTo>
                      <a:pt x="13247" y="217253"/>
                      <a:pt x="49231" y="14053"/>
                      <a:pt x="50818" y="82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6" name="フリーフォーム 1365">
                <a:extLst>
                  <a:ext uri="{FF2B5EF4-FFF2-40B4-BE49-F238E27FC236}">
                    <a16:creationId xmlns:a16="http://schemas.microsoft.com/office/drawing/2014/main" id="{98BD866E-08DA-C1D9-2FE3-17ADA14ED838}"/>
                  </a:ext>
                </a:extLst>
              </p:cNvPr>
              <p:cNvSpPr/>
              <p:nvPr/>
            </p:nvSpPr>
            <p:spPr>
              <a:xfrm>
                <a:off x="8930356" y="4433707"/>
                <a:ext cx="245624" cy="544773"/>
              </a:xfrm>
              <a:custGeom>
                <a:avLst/>
                <a:gdLst>
                  <a:gd name="connsiteX0" fmla="*/ 919 w 245624"/>
                  <a:gd name="connsiteY0" fmla="*/ 8118 h 544773"/>
                  <a:gd name="connsiteX1" fmla="*/ 77119 w 245624"/>
                  <a:gd name="connsiteY1" fmla="*/ 23993 h 544773"/>
                  <a:gd name="connsiteX2" fmla="*/ 112044 w 245624"/>
                  <a:gd name="connsiteY2" fmla="*/ 128768 h 544773"/>
                  <a:gd name="connsiteX3" fmla="*/ 194594 w 245624"/>
                  <a:gd name="connsiteY3" fmla="*/ 201793 h 544773"/>
                  <a:gd name="connsiteX4" fmla="*/ 181894 w 245624"/>
                  <a:gd name="connsiteY4" fmla="*/ 230368 h 544773"/>
                  <a:gd name="connsiteX5" fmla="*/ 210469 w 245624"/>
                  <a:gd name="connsiteY5" fmla="*/ 366893 h 544773"/>
                  <a:gd name="connsiteX6" fmla="*/ 150144 w 245624"/>
                  <a:gd name="connsiteY6" fmla="*/ 281168 h 544773"/>
                  <a:gd name="connsiteX7" fmla="*/ 194594 w 245624"/>
                  <a:gd name="connsiteY7" fmla="*/ 430393 h 544773"/>
                  <a:gd name="connsiteX8" fmla="*/ 245394 w 245624"/>
                  <a:gd name="connsiteY8" fmla="*/ 544693 h 544773"/>
                  <a:gd name="connsiteX9" fmla="*/ 210469 w 245624"/>
                  <a:gd name="connsiteY9" fmla="*/ 446268 h 544773"/>
                  <a:gd name="connsiteX10" fmla="*/ 143794 w 245624"/>
                  <a:gd name="connsiteY10" fmla="*/ 319268 h 544773"/>
                  <a:gd name="connsiteX11" fmla="*/ 204119 w 245624"/>
                  <a:gd name="connsiteY11" fmla="*/ 309743 h 544773"/>
                  <a:gd name="connsiteX12" fmla="*/ 175544 w 245624"/>
                  <a:gd name="connsiteY12" fmla="*/ 227193 h 544773"/>
                  <a:gd name="connsiteX13" fmla="*/ 134269 w 245624"/>
                  <a:gd name="connsiteY13" fmla="*/ 128768 h 544773"/>
                  <a:gd name="connsiteX14" fmla="*/ 919 w 245624"/>
                  <a:gd name="connsiteY14" fmla="*/ 8118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5624" h="544773">
                    <a:moveTo>
                      <a:pt x="919" y="8118"/>
                    </a:moveTo>
                    <a:cubicBezTo>
                      <a:pt x="-8606" y="-9345"/>
                      <a:pt x="58598" y="3885"/>
                      <a:pt x="77119" y="23993"/>
                    </a:cubicBezTo>
                    <a:cubicBezTo>
                      <a:pt x="95640" y="44101"/>
                      <a:pt x="92465" y="99135"/>
                      <a:pt x="112044" y="128768"/>
                    </a:cubicBezTo>
                    <a:cubicBezTo>
                      <a:pt x="131623" y="158401"/>
                      <a:pt x="182952" y="184860"/>
                      <a:pt x="194594" y="201793"/>
                    </a:cubicBezTo>
                    <a:cubicBezTo>
                      <a:pt x="206236" y="218726"/>
                      <a:pt x="179248" y="202851"/>
                      <a:pt x="181894" y="230368"/>
                    </a:cubicBezTo>
                    <a:cubicBezTo>
                      <a:pt x="184540" y="257885"/>
                      <a:pt x="215761" y="358426"/>
                      <a:pt x="210469" y="366893"/>
                    </a:cubicBezTo>
                    <a:cubicBezTo>
                      <a:pt x="205177" y="375360"/>
                      <a:pt x="152790" y="270585"/>
                      <a:pt x="150144" y="281168"/>
                    </a:cubicBezTo>
                    <a:cubicBezTo>
                      <a:pt x="147498" y="291751"/>
                      <a:pt x="178719" y="386472"/>
                      <a:pt x="194594" y="430393"/>
                    </a:cubicBezTo>
                    <a:cubicBezTo>
                      <a:pt x="210469" y="474314"/>
                      <a:pt x="242748" y="542047"/>
                      <a:pt x="245394" y="544693"/>
                    </a:cubicBezTo>
                    <a:cubicBezTo>
                      <a:pt x="248040" y="547339"/>
                      <a:pt x="227402" y="483839"/>
                      <a:pt x="210469" y="446268"/>
                    </a:cubicBezTo>
                    <a:cubicBezTo>
                      <a:pt x="193536" y="408697"/>
                      <a:pt x="144852" y="342022"/>
                      <a:pt x="143794" y="319268"/>
                    </a:cubicBezTo>
                    <a:cubicBezTo>
                      <a:pt x="142736" y="296514"/>
                      <a:pt x="198827" y="325089"/>
                      <a:pt x="204119" y="309743"/>
                    </a:cubicBezTo>
                    <a:cubicBezTo>
                      <a:pt x="209411" y="294397"/>
                      <a:pt x="187186" y="257355"/>
                      <a:pt x="175544" y="227193"/>
                    </a:cubicBezTo>
                    <a:cubicBezTo>
                      <a:pt x="163902" y="197031"/>
                      <a:pt x="161786" y="165810"/>
                      <a:pt x="134269" y="128768"/>
                    </a:cubicBezTo>
                    <a:cubicBezTo>
                      <a:pt x="106752" y="91726"/>
                      <a:pt x="10444" y="25581"/>
                      <a:pt x="919" y="811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7" name="フリーフォーム 1366">
                <a:extLst>
                  <a:ext uri="{FF2B5EF4-FFF2-40B4-BE49-F238E27FC236}">
                    <a16:creationId xmlns:a16="http://schemas.microsoft.com/office/drawing/2014/main" id="{D5ABB40A-AE33-0F5D-07CA-B6A03027697E}"/>
                  </a:ext>
                </a:extLst>
              </p:cNvPr>
              <p:cNvSpPr/>
              <p:nvPr/>
            </p:nvSpPr>
            <p:spPr>
              <a:xfrm>
                <a:off x="8967090" y="4697752"/>
                <a:ext cx="205532" cy="562413"/>
              </a:xfrm>
              <a:custGeom>
                <a:avLst/>
                <a:gdLst>
                  <a:gd name="connsiteX0" fmla="*/ 72135 w 205532"/>
                  <a:gd name="connsiteY0" fmla="*/ 1248 h 562413"/>
                  <a:gd name="connsiteX1" fmla="*/ 5460 w 205532"/>
                  <a:gd name="connsiteY1" fmla="*/ 128248 h 562413"/>
                  <a:gd name="connsiteX2" fmla="*/ 8635 w 205532"/>
                  <a:gd name="connsiteY2" fmla="*/ 223498 h 562413"/>
                  <a:gd name="connsiteX3" fmla="*/ 46735 w 205532"/>
                  <a:gd name="connsiteY3" fmla="*/ 207623 h 562413"/>
                  <a:gd name="connsiteX4" fmla="*/ 8635 w 205532"/>
                  <a:gd name="connsiteY4" fmla="*/ 318748 h 562413"/>
                  <a:gd name="connsiteX5" fmla="*/ 68960 w 205532"/>
                  <a:gd name="connsiteY5" fmla="*/ 271123 h 562413"/>
                  <a:gd name="connsiteX6" fmla="*/ 30860 w 205532"/>
                  <a:gd name="connsiteY6" fmla="*/ 369548 h 562413"/>
                  <a:gd name="connsiteX7" fmla="*/ 46735 w 205532"/>
                  <a:gd name="connsiteY7" fmla="*/ 423523 h 562413"/>
                  <a:gd name="connsiteX8" fmla="*/ 14985 w 205532"/>
                  <a:gd name="connsiteY8" fmla="*/ 493373 h 562413"/>
                  <a:gd name="connsiteX9" fmla="*/ 14985 w 205532"/>
                  <a:gd name="connsiteY9" fmla="*/ 560048 h 562413"/>
                  <a:gd name="connsiteX10" fmla="*/ 72135 w 205532"/>
                  <a:gd name="connsiteY10" fmla="*/ 404473 h 562413"/>
                  <a:gd name="connsiteX11" fmla="*/ 205485 w 205532"/>
                  <a:gd name="connsiteY11" fmla="*/ 483848 h 562413"/>
                  <a:gd name="connsiteX12" fmla="*/ 88010 w 205532"/>
                  <a:gd name="connsiteY12" fmla="*/ 398123 h 562413"/>
                  <a:gd name="connsiteX13" fmla="*/ 132460 w 205532"/>
                  <a:gd name="connsiteY13" fmla="*/ 258423 h 562413"/>
                  <a:gd name="connsiteX14" fmla="*/ 189610 w 205532"/>
                  <a:gd name="connsiteY14" fmla="*/ 321923 h 562413"/>
                  <a:gd name="connsiteX15" fmla="*/ 132460 w 205532"/>
                  <a:gd name="connsiteY15" fmla="*/ 220323 h 562413"/>
                  <a:gd name="connsiteX16" fmla="*/ 21335 w 205532"/>
                  <a:gd name="connsiteY16" fmla="*/ 220323 h 562413"/>
                  <a:gd name="connsiteX17" fmla="*/ 18160 w 205532"/>
                  <a:gd name="connsiteY17" fmla="*/ 210798 h 562413"/>
                  <a:gd name="connsiteX18" fmla="*/ 72135 w 205532"/>
                  <a:gd name="connsiteY18" fmla="*/ 1248 h 56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532" h="562413">
                    <a:moveTo>
                      <a:pt x="72135" y="1248"/>
                    </a:moveTo>
                    <a:cubicBezTo>
                      <a:pt x="70018" y="-12510"/>
                      <a:pt x="16043" y="91206"/>
                      <a:pt x="5460" y="128248"/>
                    </a:cubicBezTo>
                    <a:cubicBezTo>
                      <a:pt x="-5123" y="165290"/>
                      <a:pt x="1756" y="210269"/>
                      <a:pt x="8635" y="223498"/>
                    </a:cubicBezTo>
                    <a:cubicBezTo>
                      <a:pt x="15514" y="236727"/>
                      <a:pt x="46735" y="191748"/>
                      <a:pt x="46735" y="207623"/>
                    </a:cubicBezTo>
                    <a:cubicBezTo>
                      <a:pt x="46735" y="223498"/>
                      <a:pt x="4931" y="308165"/>
                      <a:pt x="8635" y="318748"/>
                    </a:cubicBezTo>
                    <a:cubicBezTo>
                      <a:pt x="12339" y="329331"/>
                      <a:pt x="65256" y="262656"/>
                      <a:pt x="68960" y="271123"/>
                    </a:cubicBezTo>
                    <a:cubicBezTo>
                      <a:pt x="72664" y="279590"/>
                      <a:pt x="34564" y="344148"/>
                      <a:pt x="30860" y="369548"/>
                    </a:cubicBezTo>
                    <a:cubicBezTo>
                      <a:pt x="27156" y="394948"/>
                      <a:pt x="49381" y="402886"/>
                      <a:pt x="46735" y="423523"/>
                    </a:cubicBezTo>
                    <a:cubicBezTo>
                      <a:pt x="44089" y="444160"/>
                      <a:pt x="20277" y="470619"/>
                      <a:pt x="14985" y="493373"/>
                    </a:cubicBezTo>
                    <a:cubicBezTo>
                      <a:pt x="9693" y="516127"/>
                      <a:pt x="5460" y="574865"/>
                      <a:pt x="14985" y="560048"/>
                    </a:cubicBezTo>
                    <a:cubicBezTo>
                      <a:pt x="24510" y="545231"/>
                      <a:pt x="40385" y="417173"/>
                      <a:pt x="72135" y="404473"/>
                    </a:cubicBezTo>
                    <a:cubicBezTo>
                      <a:pt x="103885" y="391773"/>
                      <a:pt x="202839" y="484906"/>
                      <a:pt x="205485" y="483848"/>
                    </a:cubicBezTo>
                    <a:cubicBezTo>
                      <a:pt x="208131" y="482790"/>
                      <a:pt x="100181" y="435694"/>
                      <a:pt x="88010" y="398123"/>
                    </a:cubicBezTo>
                    <a:cubicBezTo>
                      <a:pt x="75839" y="360552"/>
                      <a:pt x="115527" y="271123"/>
                      <a:pt x="132460" y="258423"/>
                    </a:cubicBezTo>
                    <a:cubicBezTo>
                      <a:pt x="149393" y="245723"/>
                      <a:pt x="189610" y="328273"/>
                      <a:pt x="189610" y="321923"/>
                    </a:cubicBezTo>
                    <a:cubicBezTo>
                      <a:pt x="189610" y="315573"/>
                      <a:pt x="160506" y="237256"/>
                      <a:pt x="132460" y="220323"/>
                    </a:cubicBezTo>
                    <a:cubicBezTo>
                      <a:pt x="104414" y="203390"/>
                      <a:pt x="40385" y="221910"/>
                      <a:pt x="21335" y="220323"/>
                    </a:cubicBezTo>
                    <a:cubicBezTo>
                      <a:pt x="2285" y="218736"/>
                      <a:pt x="12339" y="240961"/>
                      <a:pt x="18160" y="210798"/>
                    </a:cubicBezTo>
                    <a:cubicBezTo>
                      <a:pt x="23981" y="180635"/>
                      <a:pt x="74252" y="15006"/>
                      <a:pt x="72135" y="124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8" name="フリーフォーム 1367">
                <a:extLst>
                  <a:ext uri="{FF2B5EF4-FFF2-40B4-BE49-F238E27FC236}">
                    <a16:creationId xmlns:a16="http://schemas.microsoft.com/office/drawing/2014/main" id="{0B2C6DDA-F20A-7B14-5C36-DAE5BAAF2276}"/>
                  </a:ext>
                </a:extLst>
              </p:cNvPr>
              <p:cNvSpPr/>
              <p:nvPr/>
            </p:nvSpPr>
            <p:spPr>
              <a:xfrm>
                <a:off x="9035697" y="4898969"/>
                <a:ext cx="143269" cy="590983"/>
              </a:xfrm>
              <a:custGeom>
                <a:avLst/>
                <a:gdLst>
                  <a:gd name="connsiteX0" fmla="*/ 114653 w 143269"/>
                  <a:gd name="connsiteY0" fmla="*/ 56 h 590983"/>
                  <a:gd name="connsiteX1" fmla="*/ 92428 w 143269"/>
                  <a:gd name="connsiteY1" fmla="*/ 123881 h 590983"/>
                  <a:gd name="connsiteX2" fmla="*/ 130528 w 143269"/>
                  <a:gd name="connsiteY2" fmla="*/ 209606 h 590983"/>
                  <a:gd name="connsiteX3" fmla="*/ 76553 w 143269"/>
                  <a:gd name="connsiteY3" fmla="*/ 333431 h 590983"/>
                  <a:gd name="connsiteX4" fmla="*/ 117828 w 143269"/>
                  <a:gd name="connsiteY4" fmla="*/ 396931 h 590983"/>
                  <a:gd name="connsiteX5" fmla="*/ 95603 w 143269"/>
                  <a:gd name="connsiteY5" fmla="*/ 428681 h 590983"/>
                  <a:gd name="connsiteX6" fmla="*/ 143228 w 143269"/>
                  <a:gd name="connsiteY6" fmla="*/ 590606 h 590983"/>
                  <a:gd name="connsiteX7" fmla="*/ 86078 w 143269"/>
                  <a:gd name="connsiteY7" fmla="*/ 469956 h 590983"/>
                  <a:gd name="connsiteX8" fmla="*/ 353 w 143269"/>
                  <a:gd name="connsiteY8" fmla="*/ 358831 h 590983"/>
                  <a:gd name="connsiteX9" fmla="*/ 121003 w 143269"/>
                  <a:gd name="connsiteY9" fmla="*/ 384231 h 590983"/>
                  <a:gd name="connsiteX10" fmla="*/ 108303 w 143269"/>
                  <a:gd name="connsiteY10" fmla="*/ 215956 h 590983"/>
                  <a:gd name="connsiteX11" fmla="*/ 82903 w 143269"/>
                  <a:gd name="connsiteY11" fmla="*/ 139756 h 590983"/>
                  <a:gd name="connsiteX12" fmla="*/ 114653 w 143269"/>
                  <a:gd name="connsiteY12" fmla="*/ 56 h 5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269" h="590983">
                    <a:moveTo>
                      <a:pt x="114653" y="56"/>
                    </a:moveTo>
                    <a:cubicBezTo>
                      <a:pt x="116241" y="-2590"/>
                      <a:pt x="89782" y="88956"/>
                      <a:pt x="92428" y="123881"/>
                    </a:cubicBezTo>
                    <a:cubicBezTo>
                      <a:pt x="95074" y="158806"/>
                      <a:pt x="133174" y="174681"/>
                      <a:pt x="130528" y="209606"/>
                    </a:cubicBezTo>
                    <a:cubicBezTo>
                      <a:pt x="127882" y="244531"/>
                      <a:pt x="78670" y="302210"/>
                      <a:pt x="76553" y="333431"/>
                    </a:cubicBezTo>
                    <a:cubicBezTo>
                      <a:pt x="74436" y="364652"/>
                      <a:pt x="114653" y="381056"/>
                      <a:pt x="117828" y="396931"/>
                    </a:cubicBezTo>
                    <a:cubicBezTo>
                      <a:pt x="121003" y="412806"/>
                      <a:pt x="91370" y="396402"/>
                      <a:pt x="95603" y="428681"/>
                    </a:cubicBezTo>
                    <a:cubicBezTo>
                      <a:pt x="99836" y="460960"/>
                      <a:pt x="144815" y="583727"/>
                      <a:pt x="143228" y="590606"/>
                    </a:cubicBezTo>
                    <a:cubicBezTo>
                      <a:pt x="141641" y="597485"/>
                      <a:pt x="109891" y="508585"/>
                      <a:pt x="86078" y="469956"/>
                    </a:cubicBezTo>
                    <a:cubicBezTo>
                      <a:pt x="62265" y="431327"/>
                      <a:pt x="-5468" y="373118"/>
                      <a:pt x="353" y="358831"/>
                    </a:cubicBezTo>
                    <a:cubicBezTo>
                      <a:pt x="6174" y="344544"/>
                      <a:pt x="103011" y="408044"/>
                      <a:pt x="121003" y="384231"/>
                    </a:cubicBezTo>
                    <a:cubicBezTo>
                      <a:pt x="138995" y="360419"/>
                      <a:pt x="114653" y="256702"/>
                      <a:pt x="108303" y="215956"/>
                    </a:cubicBezTo>
                    <a:cubicBezTo>
                      <a:pt x="101953" y="175210"/>
                      <a:pt x="78141" y="170447"/>
                      <a:pt x="82903" y="139756"/>
                    </a:cubicBezTo>
                    <a:cubicBezTo>
                      <a:pt x="87665" y="109065"/>
                      <a:pt x="113065" y="2702"/>
                      <a:pt x="114653" y="5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9" name="フリーフォーム 1368">
                <a:extLst>
                  <a:ext uri="{FF2B5EF4-FFF2-40B4-BE49-F238E27FC236}">
                    <a16:creationId xmlns:a16="http://schemas.microsoft.com/office/drawing/2014/main" id="{53C7D11C-2C80-D446-4F87-5190ECABE39D}"/>
                  </a:ext>
                </a:extLst>
              </p:cNvPr>
              <p:cNvSpPr/>
              <p:nvPr/>
            </p:nvSpPr>
            <p:spPr>
              <a:xfrm>
                <a:off x="8963643" y="5221427"/>
                <a:ext cx="226797" cy="506126"/>
              </a:xfrm>
              <a:custGeom>
                <a:avLst/>
                <a:gdLst>
                  <a:gd name="connsiteX0" fmla="*/ 59707 w 226797"/>
                  <a:gd name="connsiteY0" fmla="*/ 1448 h 506126"/>
                  <a:gd name="connsiteX1" fmla="*/ 2557 w 226797"/>
                  <a:gd name="connsiteY1" fmla="*/ 150673 h 506126"/>
                  <a:gd name="connsiteX2" fmla="*/ 15257 w 226797"/>
                  <a:gd name="connsiteY2" fmla="*/ 230048 h 506126"/>
                  <a:gd name="connsiteX3" fmla="*/ 62882 w 226797"/>
                  <a:gd name="connsiteY3" fmla="*/ 172898 h 506126"/>
                  <a:gd name="connsiteX4" fmla="*/ 18432 w 226797"/>
                  <a:gd name="connsiteY4" fmla="*/ 303073 h 506126"/>
                  <a:gd name="connsiteX5" fmla="*/ 78757 w 226797"/>
                  <a:gd name="connsiteY5" fmla="*/ 226873 h 506126"/>
                  <a:gd name="connsiteX6" fmla="*/ 31132 w 226797"/>
                  <a:gd name="connsiteY6" fmla="*/ 315773 h 506126"/>
                  <a:gd name="connsiteX7" fmla="*/ 34307 w 226797"/>
                  <a:gd name="connsiteY7" fmla="*/ 382448 h 506126"/>
                  <a:gd name="connsiteX8" fmla="*/ 47007 w 226797"/>
                  <a:gd name="connsiteY8" fmla="*/ 398323 h 506126"/>
                  <a:gd name="connsiteX9" fmla="*/ 59707 w 226797"/>
                  <a:gd name="connsiteY9" fmla="*/ 369748 h 506126"/>
                  <a:gd name="connsiteX10" fmla="*/ 202582 w 226797"/>
                  <a:gd name="connsiteY10" fmla="*/ 487223 h 506126"/>
                  <a:gd name="connsiteX11" fmla="*/ 212107 w 226797"/>
                  <a:gd name="connsiteY11" fmla="*/ 496748 h 506126"/>
                  <a:gd name="connsiteX12" fmla="*/ 196232 w 226797"/>
                  <a:gd name="connsiteY12" fmla="*/ 395148 h 506126"/>
                  <a:gd name="connsiteX13" fmla="*/ 151782 w 226797"/>
                  <a:gd name="connsiteY13" fmla="*/ 252273 h 506126"/>
                  <a:gd name="connsiteX14" fmla="*/ 224807 w 226797"/>
                  <a:gd name="connsiteY14" fmla="*/ 484048 h 506126"/>
                  <a:gd name="connsiteX15" fmla="*/ 56532 w 226797"/>
                  <a:gd name="connsiteY15" fmla="*/ 414198 h 506126"/>
                  <a:gd name="connsiteX16" fmla="*/ 50182 w 226797"/>
                  <a:gd name="connsiteY16" fmla="*/ 223698 h 506126"/>
                  <a:gd name="connsiteX17" fmla="*/ 12082 w 226797"/>
                  <a:gd name="connsiteY17" fmla="*/ 249098 h 506126"/>
                  <a:gd name="connsiteX18" fmla="*/ 59707 w 226797"/>
                  <a:gd name="connsiteY18" fmla="*/ 1448 h 50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6797" h="506126">
                    <a:moveTo>
                      <a:pt x="59707" y="1448"/>
                    </a:moveTo>
                    <a:cubicBezTo>
                      <a:pt x="58120" y="-14956"/>
                      <a:pt x="9965" y="112573"/>
                      <a:pt x="2557" y="150673"/>
                    </a:cubicBezTo>
                    <a:cubicBezTo>
                      <a:pt x="-4851" y="188773"/>
                      <a:pt x="5203" y="226344"/>
                      <a:pt x="15257" y="230048"/>
                    </a:cubicBezTo>
                    <a:cubicBezTo>
                      <a:pt x="25311" y="233752"/>
                      <a:pt x="62353" y="160727"/>
                      <a:pt x="62882" y="172898"/>
                    </a:cubicBezTo>
                    <a:cubicBezTo>
                      <a:pt x="63411" y="185069"/>
                      <a:pt x="15786" y="294077"/>
                      <a:pt x="18432" y="303073"/>
                    </a:cubicBezTo>
                    <a:cubicBezTo>
                      <a:pt x="21078" y="312069"/>
                      <a:pt x="76640" y="224756"/>
                      <a:pt x="78757" y="226873"/>
                    </a:cubicBezTo>
                    <a:cubicBezTo>
                      <a:pt x="80874" y="228990"/>
                      <a:pt x="38540" y="289844"/>
                      <a:pt x="31132" y="315773"/>
                    </a:cubicBezTo>
                    <a:cubicBezTo>
                      <a:pt x="23724" y="341702"/>
                      <a:pt x="31661" y="368690"/>
                      <a:pt x="34307" y="382448"/>
                    </a:cubicBezTo>
                    <a:cubicBezTo>
                      <a:pt x="36953" y="396206"/>
                      <a:pt x="42774" y="400440"/>
                      <a:pt x="47007" y="398323"/>
                    </a:cubicBezTo>
                    <a:cubicBezTo>
                      <a:pt x="51240" y="396206"/>
                      <a:pt x="33778" y="354931"/>
                      <a:pt x="59707" y="369748"/>
                    </a:cubicBezTo>
                    <a:cubicBezTo>
                      <a:pt x="85636" y="384565"/>
                      <a:pt x="202582" y="487223"/>
                      <a:pt x="202582" y="487223"/>
                    </a:cubicBezTo>
                    <a:cubicBezTo>
                      <a:pt x="227982" y="508390"/>
                      <a:pt x="213165" y="512094"/>
                      <a:pt x="212107" y="496748"/>
                    </a:cubicBezTo>
                    <a:cubicBezTo>
                      <a:pt x="211049" y="481402"/>
                      <a:pt x="206286" y="435894"/>
                      <a:pt x="196232" y="395148"/>
                    </a:cubicBezTo>
                    <a:cubicBezTo>
                      <a:pt x="186178" y="354402"/>
                      <a:pt x="147019" y="237456"/>
                      <a:pt x="151782" y="252273"/>
                    </a:cubicBezTo>
                    <a:cubicBezTo>
                      <a:pt x="156545" y="267090"/>
                      <a:pt x="240682" y="457061"/>
                      <a:pt x="224807" y="484048"/>
                    </a:cubicBezTo>
                    <a:cubicBezTo>
                      <a:pt x="208932" y="511036"/>
                      <a:pt x="85636" y="457590"/>
                      <a:pt x="56532" y="414198"/>
                    </a:cubicBezTo>
                    <a:cubicBezTo>
                      <a:pt x="27428" y="370806"/>
                      <a:pt x="57590" y="251215"/>
                      <a:pt x="50182" y="223698"/>
                    </a:cubicBezTo>
                    <a:cubicBezTo>
                      <a:pt x="42774" y="196181"/>
                      <a:pt x="12082" y="280848"/>
                      <a:pt x="12082" y="249098"/>
                    </a:cubicBezTo>
                    <a:cubicBezTo>
                      <a:pt x="12082" y="217348"/>
                      <a:pt x="61294" y="17852"/>
                      <a:pt x="59707" y="144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0" name="フリーフォーム 1369">
                <a:extLst>
                  <a:ext uri="{FF2B5EF4-FFF2-40B4-BE49-F238E27FC236}">
                    <a16:creationId xmlns:a16="http://schemas.microsoft.com/office/drawing/2014/main" id="{725DF7A9-054D-4D59-1B01-092C988BD912}"/>
                  </a:ext>
                </a:extLst>
              </p:cNvPr>
              <p:cNvSpPr/>
              <p:nvPr/>
            </p:nvSpPr>
            <p:spPr>
              <a:xfrm>
                <a:off x="8968533" y="5482803"/>
                <a:ext cx="226506" cy="766536"/>
              </a:xfrm>
              <a:custGeom>
                <a:avLst/>
                <a:gdLst>
                  <a:gd name="connsiteX0" fmla="*/ 134192 w 226506"/>
                  <a:gd name="connsiteY0" fmla="*/ 422 h 766536"/>
                  <a:gd name="connsiteX1" fmla="*/ 29417 w 226506"/>
                  <a:gd name="connsiteY1" fmla="*/ 152822 h 766536"/>
                  <a:gd name="connsiteX2" fmla="*/ 13542 w 226506"/>
                  <a:gd name="connsiteY2" fmla="*/ 238547 h 766536"/>
                  <a:gd name="connsiteX3" fmla="*/ 32592 w 226506"/>
                  <a:gd name="connsiteY3" fmla="*/ 343322 h 766536"/>
                  <a:gd name="connsiteX4" fmla="*/ 80217 w 226506"/>
                  <a:gd name="connsiteY4" fmla="*/ 286172 h 766536"/>
                  <a:gd name="connsiteX5" fmla="*/ 13542 w 226506"/>
                  <a:gd name="connsiteY5" fmla="*/ 400472 h 766536"/>
                  <a:gd name="connsiteX6" fmla="*/ 23067 w 226506"/>
                  <a:gd name="connsiteY6" fmla="*/ 543347 h 766536"/>
                  <a:gd name="connsiteX7" fmla="*/ 92917 w 226506"/>
                  <a:gd name="connsiteY7" fmla="*/ 476672 h 766536"/>
                  <a:gd name="connsiteX8" fmla="*/ 23067 w 226506"/>
                  <a:gd name="connsiteY8" fmla="*/ 600497 h 766536"/>
                  <a:gd name="connsiteX9" fmla="*/ 64342 w 226506"/>
                  <a:gd name="connsiteY9" fmla="*/ 765597 h 766536"/>
                  <a:gd name="connsiteX10" fmla="*/ 61167 w 226506"/>
                  <a:gd name="connsiteY10" fmla="*/ 660822 h 766536"/>
                  <a:gd name="connsiteX11" fmla="*/ 67517 w 226506"/>
                  <a:gd name="connsiteY11" fmla="*/ 514772 h 766536"/>
                  <a:gd name="connsiteX12" fmla="*/ 200867 w 226506"/>
                  <a:gd name="connsiteY12" fmla="*/ 606847 h 766536"/>
                  <a:gd name="connsiteX13" fmla="*/ 175467 w 226506"/>
                  <a:gd name="connsiteY13" fmla="*/ 543347 h 766536"/>
                  <a:gd name="connsiteX14" fmla="*/ 178642 w 226506"/>
                  <a:gd name="connsiteY14" fmla="*/ 438572 h 766536"/>
                  <a:gd name="connsiteX15" fmla="*/ 197692 w 226506"/>
                  <a:gd name="connsiteY15" fmla="*/ 343322 h 766536"/>
                  <a:gd name="connsiteX16" fmla="*/ 127842 w 226506"/>
                  <a:gd name="connsiteY16" fmla="*/ 200447 h 766536"/>
                  <a:gd name="connsiteX17" fmla="*/ 226267 w 226506"/>
                  <a:gd name="connsiteY17" fmla="*/ 413172 h 766536"/>
                  <a:gd name="connsiteX18" fmla="*/ 153242 w 226506"/>
                  <a:gd name="connsiteY18" fmla="*/ 575097 h 766536"/>
                  <a:gd name="connsiteX19" fmla="*/ 80217 w 226506"/>
                  <a:gd name="connsiteY19" fmla="*/ 540172 h 766536"/>
                  <a:gd name="connsiteX20" fmla="*/ 7192 w 226506"/>
                  <a:gd name="connsiteY20" fmla="*/ 562397 h 766536"/>
                  <a:gd name="connsiteX21" fmla="*/ 16717 w 226506"/>
                  <a:gd name="connsiteY21" fmla="*/ 203622 h 766536"/>
                  <a:gd name="connsiteX22" fmla="*/ 134192 w 226506"/>
                  <a:gd name="connsiteY22" fmla="*/ 422 h 76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506" h="766536">
                    <a:moveTo>
                      <a:pt x="134192" y="422"/>
                    </a:moveTo>
                    <a:cubicBezTo>
                      <a:pt x="136309" y="-8045"/>
                      <a:pt x="49525" y="113134"/>
                      <a:pt x="29417" y="152822"/>
                    </a:cubicBezTo>
                    <a:cubicBezTo>
                      <a:pt x="9309" y="192510"/>
                      <a:pt x="13013" y="206797"/>
                      <a:pt x="13542" y="238547"/>
                    </a:cubicBezTo>
                    <a:cubicBezTo>
                      <a:pt x="14071" y="270297"/>
                      <a:pt x="21479" y="335385"/>
                      <a:pt x="32592" y="343322"/>
                    </a:cubicBezTo>
                    <a:cubicBezTo>
                      <a:pt x="43704" y="351260"/>
                      <a:pt x="83392" y="276647"/>
                      <a:pt x="80217" y="286172"/>
                    </a:cubicBezTo>
                    <a:cubicBezTo>
                      <a:pt x="77042" y="295697"/>
                      <a:pt x="23067" y="357610"/>
                      <a:pt x="13542" y="400472"/>
                    </a:cubicBezTo>
                    <a:cubicBezTo>
                      <a:pt x="4017" y="443334"/>
                      <a:pt x="9838" y="530647"/>
                      <a:pt x="23067" y="543347"/>
                    </a:cubicBezTo>
                    <a:cubicBezTo>
                      <a:pt x="36296" y="556047"/>
                      <a:pt x="92917" y="467147"/>
                      <a:pt x="92917" y="476672"/>
                    </a:cubicBezTo>
                    <a:cubicBezTo>
                      <a:pt x="92917" y="486197"/>
                      <a:pt x="27829" y="552343"/>
                      <a:pt x="23067" y="600497"/>
                    </a:cubicBezTo>
                    <a:cubicBezTo>
                      <a:pt x="18305" y="648651"/>
                      <a:pt x="57992" y="755543"/>
                      <a:pt x="64342" y="765597"/>
                    </a:cubicBezTo>
                    <a:cubicBezTo>
                      <a:pt x="70692" y="775651"/>
                      <a:pt x="60638" y="702626"/>
                      <a:pt x="61167" y="660822"/>
                    </a:cubicBezTo>
                    <a:cubicBezTo>
                      <a:pt x="61696" y="619018"/>
                      <a:pt x="44234" y="523768"/>
                      <a:pt x="67517" y="514772"/>
                    </a:cubicBezTo>
                    <a:cubicBezTo>
                      <a:pt x="90800" y="505776"/>
                      <a:pt x="182875" y="602085"/>
                      <a:pt x="200867" y="606847"/>
                    </a:cubicBezTo>
                    <a:cubicBezTo>
                      <a:pt x="218859" y="611610"/>
                      <a:pt x="179171" y="571393"/>
                      <a:pt x="175467" y="543347"/>
                    </a:cubicBezTo>
                    <a:cubicBezTo>
                      <a:pt x="171763" y="515301"/>
                      <a:pt x="174938" y="471910"/>
                      <a:pt x="178642" y="438572"/>
                    </a:cubicBezTo>
                    <a:cubicBezTo>
                      <a:pt x="182346" y="405234"/>
                      <a:pt x="206159" y="383010"/>
                      <a:pt x="197692" y="343322"/>
                    </a:cubicBezTo>
                    <a:cubicBezTo>
                      <a:pt x="189225" y="303635"/>
                      <a:pt x="123080" y="188805"/>
                      <a:pt x="127842" y="200447"/>
                    </a:cubicBezTo>
                    <a:cubicBezTo>
                      <a:pt x="132604" y="212089"/>
                      <a:pt x="222034" y="350730"/>
                      <a:pt x="226267" y="413172"/>
                    </a:cubicBezTo>
                    <a:cubicBezTo>
                      <a:pt x="230500" y="475614"/>
                      <a:pt x="177584" y="553930"/>
                      <a:pt x="153242" y="575097"/>
                    </a:cubicBezTo>
                    <a:cubicBezTo>
                      <a:pt x="128900" y="596264"/>
                      <a:pt x="104559" y="542289"/>
                      <a:pt x="80217" y="540172"/>
                    </a:cubicBezTo>
                    <a:cubicBezTo>
                      <a:pt x="55875" y="538055"/>
                      <a:pt x="17775" y="618489"/>
                      <a:pt x="7192" y="562397"/>
                    </a:cubicBezTo>
                    <a:cubicBezTo>
                      <a:pt x="-3391" y="506305"/>
                      <a:pt x="-3921" y="290935"/>
                      <a:pt x="16717" y="203622"/>
                    </a:cubicBezTo>
                    <a:cubicBezTo>
                      <a:pt x="37355" y="116309"/>
                      <a:pt x="132075" y="8889"/>
                      <a:pt x="134192" y="42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1" name="フリーフォーム 1370">
                <a:extLst>
                  <a:ext uri="{FF2B5EF4-FFF2-40B4-BE49-F238E27FC236}">
                    <a16:creationId xmlns:a16="http://schemas.microsoft.com/office/drawing/2014/main" id="{C67C2BB8-3978-8332-13A8-6AB253BB7FDA}"/>
                  </a:ext>
                </a:extLst>
              </p:cNvPr>
              <p:cNvSpPr/>
              <p:nvPr/>
            </p:nvSpPr>
            <p:spPr>
              <a:xfrm>
                <a:off x="9026507" y="5549889"/>
                <a:ext cx="115339" cy="451501"/>
              </a:xfrm>
              <a:custGeom>
                <a:avLst/>
                <a:gdLst>
                  <a:gd name="connsiteX0" fmla="*/ 85743 w 115339"/>
                  <a:gd name="connsiteY0" fmla="*/ 11 h 451501"/>
                  <a:gd name="connsiteX1" fmla="*/ 22243 w 115339"/>
                  <a:gd name="connsiteY1" fmla="*/ 209561 h 451501"/>
                  <a:gd name="connsiteX2" fmla="*/ 104793 w 115339"/>
                  <a:gd name="connsiteY2" fmla="*/ 327036 h 451501"/>
                  <a:gd name="connsiteX3" fmla="*/ 18 w 115339"/>
                  <a:gd name="connsiteY3" fmla="*/ 450861 h 451501"/>
                  <a:gd name="connsiteX4" fmla="*/ 114318 w 115339"/>
                  <a:gd name="connsiteY4" fmla="*/ 371486 h 451501"/>
                  <a:gd name="connsiteX5" fmla="*/ 53993 w 115339"/>
                  <a:gd name="connsiteY5" fmla="*/ 282586 h 451501"/>
                  <a:gd name="connsiteX6" fmla="*/ 15893 w 115339"/>
                  <a:gd name="connsiteY6" fmla="*/ 219086 h 451501"/>
                  <a:gd name="connsiteX7" fmla="*/ 85743 w 115339"/>
                  <a:gd name="connsiteY7" fmla="*/ 11 h 45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339" h="451501">
                    <a:moveTo>
                      <a:pt x="85743" y="11"/>
                    </a:moveTo>
                    <a:cubicBezTo>
                      <a:pt x="86801" y="-1577"/>
                      <a:pt x="19068" y="155057"/>
                      <a:pt x="22243" y="209561"/>
                    </a:cubicBezTo>
                    <a:cubicBezTo>
                      <a:pt x="25418" y="264065"/>
                      <a:pt x="108497" y="286819"/>
                      <a:pt x="104793" y="327036"/>
                    </a:cubicBezTo>
                    <a:cubicBezTo>
                      <a:pt x="101089" y="367253"/>
                      <a:pt x="-1569" y="443453"/>
                      <a:pt x="18" y="450861"/>
                    </a:cubicBezTo>
                    <a:cubicBezTo>
                      <a:pt x="1605" y="458269"/>
                      <a:pt x="105322" y="399532"/>
                      <a:pt x="114318" y="371486"/>
                    </a:cubicBezTo>
                    <a:cubicBezTo>
                      <a:pt x="123314" y="343440"/>
                      <a:pt x="70397" y="307986"/>
                      <a:pt x="53993" y="282586"/>
                    </a:cubicBezTo>
                    <a:cubicBezTo>
                      <a:pt x="37589" y="257186"/>
                      <a:pt x="5839" y="267769"/>
                      <a:pt x="15893" y="219086"/>
                    </a:cubicBezTo>
                    <a:cubicBezTo>
                      <a:pt x="25947" y="170403"/>
                      <a:pt x="84685" y="1599"/>
                      <a:pt x="85743" y="1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2" name="フリーフォーム 1371">
                <a:extLst>
                  <a:ext uri="{FF2B5EF4-FFF2-40B4-BE49-F238E27FC236}">
                    <a16:creationId xmlns:a16="http://schemas.microsoft.com/office/drawing/2014/main" id="{C190FAD3-D426-549D-49B7-400D6477F30B}"/>
                  </a:ext>
                </a:extLst>
              </p:cNvPr>
              <p:cNvSpPr/>
              <p:nvPr/>
            </p:nvSpPr>
            <p:spPr>
              <a:xfrm>
                <a:off x="8981180" y="6083282"/>
                <a:ext cx="216798" cy="1038601"/>
              </a:xfrm>
              <a:custGeom>
                <a:avLst/>
                <a:gdLst>
                  <a:gd name="connsiteX0" fmla="*/ 153295 w 216798"/>
                  <a:gd name="connsiteY0" fmla="*/ 18 h 1038601"/>
                  <a:gd name="connsiteX1" fmla="*/ 216795 w 216798"/>
                  <a:gd name="connsiteY1" fmla="*/ 196868 h 1038601"/>
                  <a:gd name="connsiteX2" fmla="*/ 150120 w 216798"/>
                  <a:gd name="connsiteY2" fmla="*/ 136543 h 1038601"/>
                  <a:gd name="connsiteX3" fmla="*/ 146945 w 216798"/>
                  <a:gd name="connsiteY3" fmla="*/ 269893 h 1038601"/>
                  <a:gd name="connsiteX4" fmla="*/ 181870 w 216798"/>
                  <a:gd name="connsiteY4" fmla="*/ 320693 h 1038601"/>
                  <a:gd name="connsiteX5" fmla="*/ 26295 w 216798"/>
                  <a:gd name="connsiteY5" fmla="*/ 320693 h 1038601"/>
                  <a:gd name="connsiteX6" fmla="*/ 162820 w 216798"/>
                  <a:gd name="connsiteY6" fmla="*/ 352443 h 1038601"/>
                  <a:gd name="connsiteX7" fmla="*/ 16770 w 216798"/>
                  <a:gd name="connsiteY7" fmla="*/ 447693 h 1038601"/>
                  <a:gd name="connsiteX8" fmla="*/ 38995 w 216798"/>
                  <a:gd name="connsiteY8" fmla="*/ 698518 h 1038601"/>
                  <a:gd name="connsiteX9" fmla="*/ 70745 w 216798"/>
                  <a:gd name="connsiteY9" fmla="*/ 520718 h 1038601"/>
                  <a:gd name="connsiteX10" fmla="*/ 895 w 216798"/>
                  <a:gd name="connsiteY10" fmla="*/ 1035068 h 1038601"/>
                  <a:gd name="connsiteX11" fmla="*/ 42170 w 216798"/>
                  <a:gd name="connsiteY11" fmla="*/ 720743 h 1038601"/>
                  <a:gd name="connsiteX12" fmla="*/ 191395 w 216798"/>
                  <a:gd name="connsiteY12" fmla="*/ 209568 h 1038601"/>
                  <a:gd name="connsiteX13" fmla="*/ 153295 w 216798"/>
                  <a:gd name="connsiteY13" fmla="*/ 18 h 103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798" h="1038601">
                    <a:moveTo>
                      <a:pt x="153295" y="18"/>
                    </a:moveTo>
                    <a:cubicBezTo>
                      <a:pt x="157528" y="-2099"/>
                      <a:pt x="217324" y="174114"/>
                      <a:pt x="216795" y="196868"/>
                    </a:cubicBezTo>
                    <a:cubicBezTo>
                      <a:pt x="216266" y="219622"/>
                      <a:pt x="161762" y="124372"/>
                      <a:pt x="150120" y="136543"/>
                    </a:cubicBezTo>
                    <a:cubicBezTo>
                      <a:pt x="138478" y="148714"/>
                      <a:pt x="141653" y="239201"/>
                      <a:pt x="146945" y="269893"/>
                    </a:cubicBezTo>
                    <a:cubicBezTo>
                      <a:pt x="152237" y="300585"/>
                      <a:pt x="201978" y="312226"/>
                      <a:pt x="181870" y="320693"/>
                    </a:cubicBezTo>
                    <a:cubicBezTo>
                      <a:pt x="161762" y="329160"/>
                      <a:pt x="29470" y="315401"/>
                      <a:pt x="26295" y="320693"/>
                    </a:cubicBezTo>
                    <a:cubicBezTo>
                      <a:pt x="23120" y="325985"/>
                      <a:pt x="164407" y="331276"/>
                      <a:pt x="162820" y="352443"/>
                    </a:cubicBezTo>
                    <a:cubicBezTo>
                      <a:pt x="161233" y="373610"/>
                      <a:pt x="37407" y="390014"/>
                      <a:pt x="16770" y="447693"/>
                    </a:cubicBezTo>
                    <a:cubicBezTo>
                      <a:pt x="-3867" y="505372"/>
                      <a:pt x="29999" y="686347"/>
                      <a:pt x="38995" y="698518"/>
                    </a:cubicBezTo>
                    <a:cubicBezTo>
                      <a:pt x="47991" y="710689"/>
                      <a:pt x="77095" y="464626"/>
                      <a:pt x="70745" y="520718"/>
                    </a:cubicBezTo>
                    <a:cubicBezTo>
                      <a:pt x="64395" y="576810"/>
                      <a:pt x="5657" y="1001731"/>
                      <a:pt x="895" y="1035068"/>
                    </a:cubicBezTo>
                    <a:cubicBezTo>
                      <a:pt x="-3867" y="1068405"/>
                      <a:pt x="10420" y="858326"/>
                      <a:pt x="42170" y="720743"/>
                    </a:cubicBezTo>
                    <a:cubicBezTo>
                      <a:pt x="73920" y="583160"/>
                      <a:pt x="170228" y="324397"/>
                      <a:pt x="191395" y="209568"/>
                    </a:cubicBezTo>
                    <a:cubicBezTo>
                      <a:pt x="212562" y="94739"/>
                      <a:pt x="149062" y="2135"/>
                      <a:pt x="153295" y="1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3" name="フリーフォーム 1372">
                <a:extLst>
                  <a:ext uri="{FF2B5EF4-FFF2-40B4-BE49-F238E27FC236}">
                    <a16:creationId xmlns:a16="http://schemas.microsoft.com/office/drawing/2014/main" id="{C0A8A917-E15D-1A8B-A099-476A9511EACA}"/>
                  </a:ext>
                </a:extLst>
              </p:cNvPr>
              <p:cNvSpPr/>
              <p:nvPr/>
            </p:nvSpPr>
            <p:spPr>
              <a:xfrm>
                <a:off x="8949316" y="6142555"/>
                <a:ext cx="239141" cy="868024"/>
              </a:xfrm>
              <a:custGeom>
                <a:avLst/>
                <a:gdLst>
                  <a:gd name="connsiteX0" fmla="*/ 181984 w 239141"/>
                  <a:gd name="connsiteY0" fmla="*/ 4245 h 868024"/>
                  <a:gd name="connsiteX1" fmla="*/ 51809 w 239141"/>
                  <a:gd name="connsiteY1" fmla="*/ 274120 h 868024"/>
                  <a:gd name="connsiteX2" fmla="*/ 156584 w 239141"/>
                  <a:gd name="connsiteY2" fmla="*/ 226495 h 868024"/>
                  <a:gd name="connsiteX3" fmla="*/ 210559 w 239141"/>
                  <a:gd name="connsiteY3" fmla="*/ 343970 h 868024"/>
                  <a:gd name="connsiteX4" fmla="*/ 207384 w 239141"/>
                  <a:gd name="connsiteY4" fmla="*/ 477320 h 868024"/>
                  <a:gd name="connsiteX5" fmla="*/ 239134 w 239141"/>
                  <a:gd name="connsiteY5" fmla="*/ 563045 h 868024"/>
                  <a:gd name="connsiteX6" fmla="*/ 204209 w 239141"/>
                  <a:gd name="connsiteY6" fmla="*/ 636070 h 868024"/>
                  <a:gd name="connsiteX7" fmla="*/ 204209 w 239141"/>
                  <a:gd name="connsiteY7" fmla="*/ 670995 h 868024"/>
                  <a:gd name="connsiteX8" fmla="*/ 162934 w 239141"/>
                  <a:gd name="connsiteY8" fmla="*/ 563045 h 868024"/>
                  <a:gd name="connsiteX9" fmla="*/ 124834 w 239141"/>
                  <a:gd name="connsiteY9" fmla="*/ 693220 h 868024"/>
                  <a:gd name="connsiteX10" fmla="*/ 86734 w 239141"/>
                  <a:gd name="connsiteY10" fmla="*/ 810695 h 868024"/>
                  <a:gd name="connsiteX11" fmla="*/ 150234 w 239141"/>
                  <a:gd name="connsiteY11" fmla="*/ 734495 h 868024"/>
                  <a:gd name="connsiteX12" fmla="*/ 226434 w 239141"/>
                  <a:gd name="connsiteY12" fmla="*/ 867845 h 868024"/>
                  <a:gd name="connsiteX13" fmla="*/ 194684 w 239141"/>
                  <a:gd name="connsiteY13" fmla="*/ 763070 h 868024"/>
                  <a:gd name="connsiteX14" fmla="*/ 99434 w 239141"/>
                  <a:gd name="connsiteY14" fmla="*/ 759895 h 868024"/>
                  <a:gd name="connsiteX15" fmla="*/ 181984 w 239141"/>
                  <a:gd name="connsiteY15" fmla="*/ 550345 h 868024"/>
                  <a:gd name="connsiteX16" fmla="*/ 213734 w 239141"/>
                  <a:gd name="connsiteY16" fmla="*/ 524945 h 868024"/>
                  <a:gd name="connsiteX17" fmla="*/ 175634 w 239141"/>
                  <a:gd name="connsiteY17" fmla="*/ 255070 h 868024"/>
                  <a:gd name="connsiteX18" fmla="*/ 70859 w 239141"/>
                  <a:gd name="connsiteY18" fmla="*/ 277295 h 868024"/>
                  <a:gd name="connsiteX19" fmla="*/ 83559 w 239141"/>
                  <a:gd name="connsiteY19" fmla="*/ 229670 h 868024"/>
                  <a:gd name="connsiteX20" fmla="*/ 1009 w 239141"/>
                  <a:gd name="connsiteY20" fmla="*/ 4245 h 868024"/>
                  <a:gd name="connsiteX21" fmla="*/ 39109 w 239141"/>
                  <a:gd name="connsiteY21" fmla="*/ 86795 h 868024"/>
                  <a:gd name="connsiteX22" fmla="*/ 61334 w 239141"/>
                  <a:gd name="connsiteY22" fmla="*/ 143945 h 868024"/>
                  <a:gd name="connsiteX23" fmla="*/ 181984 w 239141"/>
                  <a:gd name="connsiteY23" fmla="*/ 4245 h 86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9141" h="868024">
                    <a:moveTo>
                      <a:pt x="181984" y="4245"/>
                    </a:moveTo>
                    <a:cubicBezTo>
                      <a:pt x="180397" y="25941"/>
                      <a:pt x="56042" y="237078"/>
                      <a:pt x="51809" y="274120"/>
                    </a:cubicBezTo>
                    <a:cubicBezTo>
                      <a:pt x="47576" y="311162"/>
                      <a:pt x="130126" y="214853"/>
                      <a:pt x="156584" y="226495"/>
                    </a:cubicBezTo>
                    <a:cubicBezTo>
                      <a:pt x="183042" y="238137"/>
                      <a:pt x="202092" y="302166"/>
                      <a:pt x="210559" y="343970"/>
                    </a:cubicBezTo>
                    <a:cubicBezTo>
                      <a:pt x="219026" y="385774"/>
                      <a:pt x="202622" y="440808"/>
                      <a:pt x="207384" y="477320"/>
                    </a:cubicBezTo>
                    <a:cubicBezTo>
                      <a:pt x="212147" y="513833"/>
                      <a:pt x="239663" y="536587"/>
                      <a:pt x="239134" y="563045"/>
                    </a:cubicBezTo>
                    <a:cubicBezTo>
                      <a:pt x="238605" y="589503"/>
                      <a:pt x="210030" y="618078"/>
                      <a:pt x="204209" y="636070"/>
                    </a:cubicBezTo>
                    <a:cubicBezTo>
                      <a:pt x="198388" y="654062"/>
                      <a:pt x="211088" y="683166"/>
                      <a:pt x="204209" y="670995"/>
                    </a:cubicBezTo>
                    <a:cubicBezTo>
                      <a:pt x="197330" y="658824"/>
                      <a:pt x="176163" y="559341"/>
                      <a:pt x="162934" y="563045"/>
                    </a:cubicBezTo>
                    <a:cubicBezTo>
                      <a:pt x="149705" y="566749"/>
                      <a:pt x="137534" y="651945"/>
                      <a:pt x="124834" y="693220"/>
                    </a:cubicBezTo>
                    <a:cubicBezTo>
                      <a:pt x="112134" y="734495"/>
                      <a:pt x="82501" y="803816"/>
                      <a:pt x="86734" y="810695"/>
                    </a:cubicBezTo>
                    <a:cubicBezTo>
                      <a:pt x="90967" y="817574"/>
                      <a:pt x="126951" y="724970"/>
                      <a:pt x="150234" y="734495"/>
                    </a:cubicBezTo>
                    <a:cubicBezTo>
                      <a:pt x="173517" y="744020"/>
                      <a:pt x="219026" y="863083"/>
                      <a:pt x="226434" y="867845"/>
                    </a:cubicBezTo>
                    <a:cubicBezTo>
                      <a:pt x="233842" y="872608"/>
                      <a:pt x="215851" y="781062"/>
                      <a:pt x="194684" y="763070"/>
                    </a:cubicBezTo>
                    <a:cubicBezTo>
                      <a:pt x="173517" y="745078"/>
                      <a:pt x="101551" y="795349"/>
                      <a:pt x="99434" y="759895"/>
                    </a:cubicBezTo>
                    <a:cubicBezTo>
                      <a:pt x="97317" y="724441"/>
                      <a:pt x="162934" y="589503"/>
                      <a:pt x="181984" y="550345"/>
                    </a:cubicBezTo>
                    <a:cubicBezTo>
                      <a:pt x="201034" y="511187"/>
                      <a:pt x="214792" y="574157"/>
                      <a:pt x="213734" y="524945"/>
                    </a:cubicBezTo>
                    <a:cubicBezTo>
                      <a:pt x="212676" y="475733"/>
                      <a:pt x="199446" y="296345"/>
                      <a:pt x="175634" y="255070"/>
                    </a:cubicBezTo>
                    <a:cubicBezTo>
                      <a:pt x="151822" y="213795"/>
                      <a:pt x="86205" y="281528"/>
                      <a:pt x="70859" y="277295"/>
                    </a:cubicBezTo>
                    <a:cubicBezTo>
                      <a:pt x="55513" y="273062"/>
                      <a:pt x="95201" y="275178"/>
                      <a:pt x="83559" y="229670"/>
                    </a:cubicBezTo>
                    <a:cubicBezTo>
                      <a:pt x="71917" y="184162"/>
                      <a:pt x="8417" y="28058"/>
                      <a:pt x="1009" y="4245"/>
                    </a:cubicBezTo>
                    <a:cubicBezTo>
                      <a:pt x="-6399" y="-19568"/>
                      <a:pt x="29055" y="63512"/>
                      <a:pt x="39109" y="86795"/>
                    </a:cubicBezTo>
                    <a:cubicBezTo>
                      <a:pt x="49163" y="110078"/>
                      <a:pt x="39109" y="150824"/>
                      <a:pt x="61334" y="143945"/>
                    </a:cubicBezTo>
                    <a:cubicBezTo>
                      <a:pt x="83559" y="137066"/>
                      <a:pt x="183571" y="-17451"/>
                      <a:pt x="181984" y="424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4" name="フリーフォーム 1373">
                <a:extLst>
                  <a:ext uri="{FF2B5EF4-FFF2-40B4-BE49-F238E27FC236}">
                    <a16:creationId xmlns:a16="http://schemas.microsoft.com/office/drawing/2014/main" id="{89A6E2BF-0AE7-78CF-389E-87D5949EC31D}"/>
                  </a:ext>
                </a:extLst>
              </p:cNvPr>
              <p:cNvSpPr/>
              <p:nvPr/>
            </p:nvSpPr>
            <p:spPr>
              <a:xfrm>
                <a:off x="8999979" y="6777714"/>
                <a:ext cx="179914" cy="611333"/>
              </a:xfrm>
              <a:custGeom>
                <a:avLst/>
                <a:gdLst>
                  <a:gd name="connsiteX0" fmla="*/ 124971 w 179914"/>
                  <a:gd name="connsiteY0" fmla="*/ 911 h 611333"/>
                  <a:gd name="connsiteX1" fmla="*/ 172596 w 179914"/>
                  <a:gd name="connsiteY1" fmla="*/ 83461 h 611333"/>
                  <a:gd name="connsiteX2" fmla="*/ 74171 w 179914"/>
                  <a:gd name="connsiteY2" fmla="*/ 191411 h 611333"/>
                  <a:gd name="connsiteX3" fmla="*/ 20196 w 179914"/>
                  <a:gd name="connsiteY3" fmla="*/ 289836 h 611333"/>
                  <a:gd name="connsiteX4" fmla="*/ 32896 w 179914"/>
                  <a:gd name="connsiteY4" fmla="*/ 404136 h 611333"/>
                  <a:gd name="connsiteX5" fmla="*/ 55121 w 179914"/>
                  <a:gd name="connsiteY5" fmla="*/ 366036 h 611333"/>
                  <a:gd name="connsiteX6" fmla="*/ 153546 w 179914"/>
                  <a:gd name="connsiteY6" fmla="*/ 416836 h 611333"/>
                  <a:gd name="connsiteX7" fmla="*/ 172596 w 179914"/>
                  <a:gd name="connsiteY7" fmla="*/ 610511 h 611333"/>
                  <a:gd name="connsiteX8" fmla="*/ 178946 w 179914"/>
                  <a:gd name="connsiteY8" fmla="*/ 480336 h 611333"/>
                  <a:gd name="connsiteX9" fmla="*/ 153546 w 179914"/>
                  <a:gd name="connsiteY9" fmla="*/ 331111 h 611333"/>
                  <a:gd name="connsiteX10" fmla="*/ 169421 w 179914"/>
                  <a:gd name="connsiteY10" fmla="*/ 267611 h 611333"/>
                  <a:gd name="connsiteX11" fmla="*/ 115446 w 179914"/>
                  <a:gd name="connsiteY11" fmla="*/ 413661 h 611333"/>
                  <a:gd name="connsiteX12" fmla="*/ 1146 w 179914"/>
                  <a:gd name="connsiteY12" fmla="*/ 372386 h 611333"/>
                  <a:gd name="connsiteX13" fmla="*/ 55121 w 179914"/>
                  <a:gd name="connsiteY13" fmla="*/ 242211 h 611333"/>
                  <a:gd name="connsiteX14" fmla="*/ 29721 w 179914"/>
                  <a:gd name="connsiteY14" fmla="*/ 245386 h 611333"/>
                  <a:gd name="connsiteX15" fmla="*/ 150371 w 179914"/>
                  <a:gd name="connsiteY15" fmla="*/ 137436 h 611333"/>
                  <a:gd name="connsiteX16" fmla="*/ 124971 w 179914"/>
                  <a:gd name="connsiteY16" fmla="*/ 911 h 61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9914" h="611333">
                    <a:moveTo>
                      <a:pt x="124971" y="911"/>
                    </a:moveTo>
                    <a:cubicBezTo>
                      <a:pt x="128675" y="-8085"/>
                      <a:pt x="181063" y="51711"/>
                      <a:pt x="172596" y="83461"/>
                    </a:cubicBezTo>
                    <a:cubicBezTo>
                      <a:pt x="164129" y="115211"/>
                      <a:pt x="99571" y="157015"/>
                      <a:pt x="74171" y="191411"/>
                    </a:cubicBezTo>
                    <a:cubicBezTo>
                      <a:pt x="48771" y="225807"/>
                      <a:pt x="27075" y="254382"/>
                      <a:pt x="20196" y="289836"/>
                    </a:cubicBezTo>
                    <a:cubicBezTo>
                      <a:pt x="13317" y="325290"/>
                      <a:pt x="27075" y="391436"/>
                      <a:pt x="32896" y="404136"/>
                    </a:cubicBezTo>
                    <a:cubicBezTo>
                      <a:pt x="38717" y="416836"/>
                      <a:pt x="35013" y="363919"/>
                      <a:pt x="55121" y="366036"/>
                    </a:cubicBezTo>
                    <a:cubicBezTo>
                      <a:pt x="75229" y="368153"/>
                      <a:pt x="133967" y="376090"/>
                      <a:pt x="153546" y="416836"/>
                    </a:cubicBezTo>
                    <a:cubicBezTo>
                      <a:pt x="173125" y="457582"/>
                      <a:pt x="168363" y="599928"/>
                      <a:pt x="172596" y="610511"/>
                    </a:cubicBezTo>
                    <a:cubicBezTo>
                      <a:pt x="176829" y="621094"/>
                      <a:pt x="182121" y="526903"/>
                      <a:pt x="178946" y="480336"/>
                    </a:cubicBezTo>
                    <a:cubicBezTo>
                      <a:pt x="175771" y="433769"/>
                      <a:pt x="155133" y="366565"/>
                      <a:pt x="153546" y="331111"/>
                    </a:cubicBezTo>
                    <a:cubicBezTo>
                      <a:pt x="151959" y="295657"/>
                      <a:pt x="175771" y="253853"/>
                      <a:pt x="169421" y="267611"/>
                    </a:cubicBezTo>
                    <a:cubicBezTo>
                      <a:pt x="163071" y="281369"/>
                      <a:pt x="143492" y="396199"/>
                      <a:pt x="115446" y="413661"/>
                    </a:cubicBezTo>
                    <a:cubicBezTo>
                      <a:pt x="87400" y="431124"/>
                      <a:pt x="11200" y="400961"/>
                      <a:pt x="1146" y="372386"/>
                    </a:cubicBezTo>
                    <a:cubicBezTo>
                      <a:pt x="-8908" y="343811"/>
                      <a:pt x="50359" y="263378"/>
                      <a:pt x="55121" y="242211"/>
                    </a:cubicBezTo>
                    <a:cubicBezTo>
                      <a:pt x="59883" y="221044"/>
                      <a:pt x="13846" y="262848"/>
                      <a:pt x="29721" y="245386"/>
                    </a:cubicBezTo>
                    <a:cubicBezTo>
                      <a:pt x="45596" y="227924"/>
                      <a:pt x="131850" y="172890"/>
                      <a:pt x="150371" y="137436"/>
                    </a:cubicBezTo>
                    <a:cubicBezTo>
                      <a:pt x="168892" y="101982"/>
                      <a:pt x="121267" y="9907"/>
                      <a:pt x="124971" y="91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5" name="フリーフォーム 1374">
                <a:extLst>
                  <a:ext uri="{FF2B5EF4-FFF2-40B4-BE49-F238E27FC236}">
                    <a16:creationId xmlns:a16="http://schemas.microsoft.com/office/drawing/2014/main" id="{93E69442-8311-3626-FE76-FDFA84EBEF7C}"/>
                  </a:ext>
                </a:extLst>
              </p:cNvPr>
              <p:cNvSpPr/>
              <p:nvPr/>
            </p:nvSpPr>
            <p:spPr>
              <a:xfrm>
                <a:off x="9029646" y="7013547"/>
                <a:ext cx="127270" cy="755723"/>
              </a:xfrm>
              <a:custGeom>
                <a:avLst/>
                <a:gdLst>
                  <a:gd name="connsiteX0" fmla="*/ 69904 w 127270"/>
                  <a:gd name="connsiteY0" fmla="*/ 28 h 755723"/>
                  <a:gd name="connsiteX1" fmla="*/ 127054 w 127270"/>
                  <a:gd name="connsiteY1" fmla="*/ 161953 h 755723"/>
                  <a:gd name="connsiteX2" fmla="*/ 44504 w 127270"/>
                  <a:gd name="connsiteY2" fmla="*/ 238153 h 755723"/>
                  <a:gd name="connsiteX3" fmla="*/ 41329 w 127270"/>
                  <a:gd name="connsiteY3" fmla="*/ 425478 h 755723"/>
                  <a:gd name="connsiteX4" fmla="*/ 3229 w 127270"/>
                  <a:gd name="connsiteY4" fmla="*/ 133378 h 755723"/>
                  <a:gd name="connsiteX5" fmla="*/ 31804 w 127270"/>
                  <a:gd name="connsiteY5" fmla="*/ 304828 h 755723"/>
                  <a:gd name="connsiteX6" fmla="*/ 38154 w 127270"/>
                  <a:gd name="connsiteY6" fmla="*/ 498503 h 755723"/>
                  <a:gd name="connsiteX7" fmla="*/ 54029 w 127270"/>
                  <a:gd name="connsiteY7" fmla="*/ 406428 h 755723"/>
                  <a:gd name="connsiteX8" fmla="*/ 34979 w 127270"/>
                  <a:gd name="connsiteY8" fmla="*/ 539778 h 755723"/>
                  <a:gd name="connsiteX9" fmla="*/ 34979 w 127270"/>
                  <a:gd name="connsiteY9" fmla="*/ 755678 h 755723"/>
                  <a:gd name="connsiteX10" fmla="*/ 38154 w 127270"/>
                  <a:gd name="connsiteY10" fmla="*/ 555653 h 755723"/>
                  <a:gd name="connsiteX11" fmla="*/ 54 w 127270"/>
                  <a:gd name="connsiteY11" fmla="*/ 215928 h 755723"/>
                  <a:gd name="connsiteX12" fmla="*/ 47679 w 127270"/>
                  <a:gd name="connsiteY12" fmla="*/ 222278 h 755723"/>
                  <a:gd name="connsiteX13" fmla="*/ 114354 w 127270"/>
                  <a:gd name="connsiteY13" fmla="*/ 149253 h 755723"/>
                  <a:gd name="connsiteX14" fmla="*/ 69904 w 127270"/>
                  <a:gd name="connsiteY14" fmla="*/ 28 h 75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270" h="755723">
                    <a:moveTo>
                      <a:pt x="69904" y="28"/>
                    </a:moveTo>
                    <a:cubicBezTo>
                      <a:pt x="72021" y="2145"/>
                      <a:pt x="131287" y="122265"/>
                      <a:pt x="127054" y="161953"/>
                    </a:cubicBezTo>
                    <a:cubicBezTo>
                      <a:pt x="122821" y="201641"/>
                      <a:pt x="58791" y="194232"/>
                      <a:pt x="44504" y="238153"/>
                    </a:cubicBezTo>
                    <a:cubicBezTo>
                      <a:pt x="30217" y="282074"/>
                      <a:pt x="48208" y="442940"/>
                      <a:pt x="41329" y="425478"/>
                    </a:cubicBezTo>
                    <a:cubicBezTo>
                      <a:pt x="34450" y="408016"/>
                      <a:pt x="4816" y="153486"/>
                      <a:pt x="3229" y="133378"/>
                    </a:cubicBezTo>
                    <a:cubicBezTo>
                      <a:pt x="1641" y="113270"/>
                      <a:pt x="25983" y="243974"/>
                      <a:pt x="31804" y="304828"/>
                    </a:cubicBezTo>
                    <a:cubicBezTo>
                      <a:pt x="37625" y="365682"/>
                      <a:pt x="34450" y="481570"/>
                      <a:pt x="38154" y="498503"/>
                    </a:cubicBezTo>
                    <a:cubicBezTo>
                      <a:pt x="41858" y="515436"/>
                      <a:pt x="54558" y="399549"/>
                      <a:pt x="54029" y="406428"/>
                    </a:cubicBezTo>
                    <a:cubicBezTo>
                      <a:pt x="53500" y="413307"/>
                      <a:pt x="38154" y="481570"/>
                      <a:pt x="34979" y="539778"/>
                    </a:cubicBezTo>
                    <a:cubicBezTo>
                      <a:pt x="31804" y="597986"/>
                      <a:pt x="34450" y="753032"/>
                      <a:pt x="34979" y="755678"/>
                    </a:cubicBezTo>
                    <a:cubicBezTo>
                      <a:pt x="35508" y="758324"/>
                      <a:pt x="43975" y="645611"/>
                      <a:pt x="38154" y="555653"/>
                    </a:cubicBezTo>
                    <a:cubicBezTo>
                      <a:pt x="32333" y="465695"/>
                      <a:pt x="-1533" y="271490"/>
                      <a:pt x="54" y="215928"/>
                    </a:cubicBezTo>
                    <a:cubicBezTo>
                      <a:pt x="1641" y="160366"/>
                      <a:pt x="28629" y="233390"/>
                      <a:pt x="47679" y="222278"/>
                    </a:cubicBezTo>
                    <a:cubicBezTo>
                      <a:pt x="66729" y="211166"/>
                      <a:pt x="108533" y="182061"/>
                      <a:pt x="114354" y="149253"/>
                    </a:cubicBezTo>
                    <a:cubicBezTo>
                      <a:pt x="120175" y="116445"/>
                      <a:pt x="67787" y="-2089"/>
                      <a:pt x="69904" y="2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6" name="フリーフォーム 1375">
                <a:extLst>
                  <a:ext uri="{FF2B5EF4-FFF2-40B4-BE49-F238E27FC236}">
                    <a16:creationId xmlns:a16="http://schemas.microsoft.com/office/drawing/2014/main" id="{73BD0651-C4BA-F006-8154-5624BCC70948}"/>
                  </a:ext>
                </a:extLst>
              </p:cNvPr>
              <p:cNvSpPr/>
              <p:nvPr/>
            </p:nvSpPr>
            <p:spPr>
              <a:xfrm>
                <a:off x="9074148" y="7156349"/>
                <a:ext cx="140308" cy="557991"/>
              </a:xfrm>
              <a:custGeom>
                <a:avLst/>
                <a:gdLst>
                  <a:gd name="connsiteX0" fmla="*/ 41277 w 140308"/>
                  <a:gd name="connsiteY0" fmla="*/ 101 h 557991"/>
                  <a:gd name="connsiteX1" fmla="*/ 38102 w 140308"/>
                  <a:gd name="connsiteY1" fmla="*/ 104876 h 557991"/>
                  <a:gd name="connsiteX2" fmla="*/ 114302 w 140308"/>
                  <a:gd name="connsiteY2" fmla="*/ 216001 h 557991"/>
                  <a:gd name="connsiteX3" fmla="*/ 136527 w 140308"/>
                  <a:gd name="connsiteY3" fmla="*/ 400151 h 557991"/>
                  <a:gd name="connsiteX4" fmla="*/ 44452 w 140308"/>
                  <a:gd name="connsiteY4" fmla="*/ 285851 h 557991"/>
                  <a:gd name="connsiteX5" fmla="*/ 123827 w 140308"/>
                  <a:gd name="connsiteY5" fmla="*/ 390626 h 557991"/>
                  <a:gd name="connsiteX6" fmla="*/ 136527 w 140308"/>
                  <a:gd name="connsiteY6" fmla="*/ 552551 h 557991"/>
                  <a:gd name="connsiteX7" fmla="*/ 123827 w 140308"/>
                  <a:gd name="connsiteY7" fmla="*/ 508101 h 557991"/>
                  <a:gd name="connsiteX8" fmla="*/ 2 w 140308"/>
                  <a:gd name="connsiteY8" fmla="*/ 393801 h 557991"/>
                  <a:gd name="connsiteX9" fmla="*/ 120652 w 140308"/>
                  <a:gd name="connsiteY9" fmla="*/ 489051 h 557991"/>
                  <a:gd name="connsiteX10" fmla="*/ 101602 w 140308"/>
                  <a:gd name="connsiteY10" fmla="*/ 289026 h 557991"/>
                  <a:gd name="connsiteX11" fmla="*/ 95252 w 140308"/>
                  <a:gd name="connsiteY11" fmla="*/ 162026 h 557991"/>
                  <a:gd name="connsiteX12" fmla="*/ 38102 w 140308"/>
                  <a:gd name="connsiteY12" fmla="*/ 123926 h 557991"/>
                  <a:gd name="connsiteX13" fmla="*/ 41277 w 140308"/>
                  <a:gd name="connsiteY13" fmla="*/ 101 h 55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308" h="557991">
                    <a:moveTo>
                      <a:pt x="41277" y="101"/>
                    </a:moveTo>
                    <a:cubicBezTo>
                      <a:pt x="41277" y="-3074"/>
                      <a:pt x="25931" y="68893"/>
                      <a:pt x="38102" y="104876"/>
                    </a:cubicBezTo>
                    <a:cubicBezTo>
                      <a:pt x="50273" y="140859"/>
                      <a:pt x="97898" y="166789"/>
                      <a:pt x="114302" y="216001"/>
                    </a:cubicBezTo>
                    <a:cubicBezTo>
                      <a:pt x="130706" y="265214"/>
                      <a:pt x="148169" y="388509"/>
                      <a:pt x="136527" y="400151"/>
                    </a:cubicBezTo>
                    <a:cubicBezTo>
                      <a:pt x="124885" y="411793"/>
                      <a:pt x="46569" y="287439"/>
                      <a:pt x="44452" y="285851"/>
                    </a:cubicBezTo>
                    <a:cubicBezTo>
                      <a:pt x="42335" y="284263"/>
                      <a:pt x="108481" y="346176"/>
                      <a:pt x="123827" y="390626"/>
                    </a:cubicBezTo>
                    <a:cubicBezTo>
                      <a:pt x="139173" y="435076"/>
                      <a:pt x="136527" y="532972"/>
                      <a:pt x="136527" y="552551"/>
                    </a:cubicBezTo>
                    <a:cubicBezTo>
                      <a:pt x="136527" y="572130"/>
                      <a:pt x="146581" y="534559"/>
                      <a:pt x="123827" y="508101"/>
                    </a:cubicBezTo>
                    <a:cubicBezTo>
                      <a:pt x="101073" y="481643"/>
                      <a:pt x="531" y="396976"/>
                      <a:pt x="2" y="393801"/>
                    </a:cubicBezTo>
                    <a:cubicBezTo>
                      <a:pt x="-527" y="390626"/>
                      <a:pt x="103719" y="506513"/>
                      <a:pt x="120652" y="489051"/>
                    </a:cubicBezTo>
                    <a:cubicBezTo>
                      <a:pt x="137585" y="471589"/>
                      <a:pt x="105835" y="343530"/>
                      <a:pt x="101602" y="289026"/>
                    </a:cubicBezTo>
                    <a:cubicBezTo>
                      <a:pt x="97369" y="234522"/>
                      <a:pt x="105835" y="189543"/>
                      <a:pt x="95252" y="162026"/>
                    </a:cubicBezTo>
                    <a:cubicBezTo>
                      <a:pt x="84669" y="134509"/>
                      <a:pt x="46569" y="149326"/>
                      <a:pt x="38102" y="123926"/>
                    </a:cubicBezTo>
                    <a:cubicBezTo>
                      <a:pt x="29635" y="98526"/>
                      <a:pt x="41277" y="3276"/>
                      <a:pt x="41277" y="10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7" name="フリーフォーム 1376">
                <a:extLst>
                  <a:ext uri="{FF2B5EF4-FFF2-40B4-BE49-F238E27FC236}">
                    <a16:creationId xmlns:a16="http://schemas.microsoft.com/office/drawing/2014/main" id="{9D2F1F5D-8489-BE62-707F-DE3C56A9306C}"/>
                  </a:ext>
                </a:extLst>
              </p:cNvPr>
              <p:cNvSpPr/>
              <p:nvPr/>
            </p:nvSpPr>
            <p:spPr>
              <a:xfrm>
                <a:off x="9058038" y="7514608"/>
                <a:ext cx="162313" cy="588049"/>
              </a:xfrm>
              <a:custGeom>
                <a:avLst/>
                <a:gdLst>
                  <a:gd name="connsiteX0" fmla="*/ 108187 w 162313"/>
                  <a:gd name="connsiteY0" fmla="*/ 617 h 588049"/>
                  <a:gd name="connsiteX1" fmla="*/ 12937 w 162313"/>
                  <a:gd name="connsiteY1" fmla="*/ 238742 h 588049"/>
                  <a:gd name="connsiteX2" fmla="*/ 25637 w 162313"/>
                  <a:gd name="connsiteY2" fmla="*/ 384792 h 588049"/>
                  <a:gd name="connsiteX3" fmla="*/ 28812 w 162313"/>
                  <a:gd name="connsiteY3" fmla="*/ 349867 h 588049"/>
                  <a:gd name="connsiteX4" fmla="*/ 111362 w 162313"/>
                  <a:gd name="connsiteY4" fmla="*/ 422892 h 588049"/>
                  <a:gd name="connsiteX5" fmla="*/ 152637 w 162313"/>
                  <a:gd name="connsiteY5" fmla="*/ 587992 h 588049"/>
                  <a:gd name="connsiteX6" fmla="*/ 155812 w 162313"/>
                  <a:gd name="connsiteY6" fmla="*/ 403842 h 588049"/>
                  <a:gd name="connsiteX7" fmla="*/ 79612 w 162313"/>
                  <a:gd name="connsiteY7" fmla="*/ 229217 h 588049"/>
                  <a:gd name="connsiteX8" fmla="*/ 162162 w 162313"/>
                  <a:gd name="connsiteY8" fmla="*/ 572117 h 588049"/>
                  <a:gd name="connsiteX9" fmla="*/ 54212 w 162313"/>
                  <a:gd name="connsiteY9" fmla="*/ 368917 h 588049"/>
                  <a:gd name="connsiteX10" fmla="*/ 3412 w 162313"/>
                  <a:gd name="connsiteY10" fmla="*/ 289542 h 588049"/>
                  <a:gd name="connsiteX11" fmla="*/ 16112 w 162313"/>
                  <a:gd name="connsiteY11" fmla="*/ 314942 h 588049"/>
                  <a:gd name="connsiteX12" fmla="*/ 108187 w 162313"/>
                  <a:gd name="connsiteY12" fmla="*/ 617 h 58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313" h="588049">
                    <a:moveTo>
                      <a:pt x="108187" y="617"/>
                    </a:moveTo>
                    <a:cubicBezTo>
                      <a:pt x="107658" y="-12083"/>
                      <a:pt x="26695" y="174713"/>
                      <a:pt x="12937" y="238742"/>
                    </a:cubicBezTo>
                    <a:cubicBezTo>
                      <a:pt x="-821" y="302771"/>
                      <a:pt x="22991" y="366271"/>
                      <a:pt x="25637" y="384792"/>
                    </a:cubicBezTo>
                    <a:cubicBezTo>
                      <a:pt x="28283" y="403313"/>
                      <a:pt x="14524" y="343517"/>
                      <a:pt x="28812" y="349867"/>
                    </a:cubicBezTo>
                    <a:cubicBezTo>
                      <a:pt x="43100" y="356217"/>
                      <a:pt x="90724" y="383205"/>
                      <a:pt x="111362" y="422892"/>
                    </a:cubicBezTo>
                    <a:cubicBezTo>
                      <a:pt x="132000" y="462580"/>
                      <a:pt x="145229" y="591167"/>
                      <a:pt x="152637" y="587992"/>
                    </a:cubicBezTo>
                    <a:cubicBezTo>
                      <a:pt x="160045" y="584817"/>
                      <a:pt x="167983" y="463638"/>
                      <a:pt x="155812" y="403842"/>
                    </a:cubicBezTo>
                    <a:cubicBezTo>
                      <a:pt x="143641" y="344046"/>
                      <a:pt x="78554" y="201171"/>
                      <a:pt x="79612" y="229217"/>
                    </a:cubicBezTo>
                    <a:cubicBezTo>
                      <a:pt x="80670" y="257263"/>
                      <a:pt x="166395" y="548834"/>
                      <a:pt x="162162" y="572117"/>
                    </a:cubicBezTo>
                    <a:cubicBezTo>
                      <a:pt x="157929" y="595400"/>
                      <a:pt x="80670" y="416013"/>
                      <a:pt x="54212" y="368917"/>
                    </a:cubicBezTo>
                    <a:cubicBezTo>
                      <a:pt x="27754" y="321821"/>
                      <a:pt x="9762" y="298538"/>
                      <a:pt x="3412" y="289542"/>
                    </a:cubicBezTo>
                    <a:cubicBezTo>
                      <a:pt x="-2938" y="280546"/>
                      <a:pt x="-1351" y="355688"/>
                      <a:pt x="16112" y="314942"/>
                    </a:cubicBezTo>
                    <a:cubicBezTo>
                      <a:pt x="33574" y="274196"/>
                      <a:pt x="108716" y="13317"/>
                      <a:pt x="108187" y="61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8" name="フリーフォーム 1377">
                <a:extLst>
                  <a:ext uri="{FF2B5EF4-FFF2-40B4-BE49-F238E27FC236}">
                    <a16:creationId xmlns:a16="http://schemas.microsoft.com/office/drawing/2014/main" id="{8FD7F598-E069-F97F-FD49-D69A5FB6BE27}"/>
                  </a:ext>
                </a:extLst>
              </p:cNvPr>
              <p:cNvSpPr/>
              <p:nvPr/>
            </p:nvSpPr>
            <p:spPr>
              <a:xfrm>
                <a:off x="9057321" y="7565789"/>
                <a:ext cx="131705" cy="696789"/>
              </a:xfrm>
              <a:custGeom>
                <a:avLst/>
                <a:gdLst>
                  <a:gd name="connsiteX0" fmla="*/ 10479 w 131705"/>
                  <a:gd name="connsiteY0" fmla="*/ 236 h 696789"/>
                  <a:gd name="connsiteX1" fmla="*/ 131129 w 131705"/>
                  <a:gd name="connsiteY1" fmla="*/ 168511 h 696789"/>
                  <a:gd name="connsiteX2" fmla="*/ 54929 w 131705"/>
                  <a:gd name="connsiteY2" fmla="*/ 308211 h 696789"/>
                  <a:gd name="connsiteX3" fmla="*/ 26354 w 131705"/>
                  <a:gd name="connsiteY3" fmla="*/ 412986 h 696789"/>
                  <a:gd name="connsiteX4" fmla="*/ 51754 w 131705"/>
                  <a:gd name="connsiteY4" fmla="*/ 530461 h 696789"/>
                  <a:gd name="connsiteX5" fmla="*/ 89854 w 131705"/>
                  <a:gd name="connsiteY5" fmla="*/ 695561 h 696789"/>
                  <a:gd name="connsiteX6" fmla="*/ 70804 w 131705"/>
                  <a:gd name="connsiteY6" fmla="*/ 593961 h 696789"/>
                  <a:gd name="connsiteX7" fmla="*/ 954 w 131705"/>
                  <a:gd name="connsiteY7" fmla="*/ 381236 h 696789"/>
                  <a:gd name="connsiteX8" fmla="*/ 127954 w 131705"/>
                  <a:gd name="connsiteY8" fmla="*/ 647936 h 696789"/>
                  <a:gd name="connsiteX9" fmla="*/ 35879 w 131705"/>
                  <a:gd name="connsiteY9" fmla="*/ 441561 h 696789"/>
                  <a:gd name="connsiteX10" fmla="*/ 121604 w 131705"/>
                  <a:gd name="connsiteY10" fmla="*/ 206611 h 696789"/>
                  <a:gd name="connsiteX11" fmla="*/ 10479 w 131705"/>
                  <a:gd name="connsiteY11" fmla="*/ 236 h 696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1705" h="696789">
                    <a:moveTo>
                      <a:pt x="10479" y="236"/>
                    </a:moveTo>
                    <a:cubicBezTo>
                      <a:pt x="12067" y="-6114"/>
                      <a:pt x="123721" y="117182"/>
                      <a:pt x="131129" y="168511"/>
                    </a:cubicBezTo>
                    <a:cubicBezTo>
                      <a:pt x="138537" y="219840"/>
                      <a:pt x="72392" y="267465"/>
                      <a:pt x="54929" y="308211"/>
                    </a:cubicBezTo>
                    <a:cubicBezTo>
                      <a:pt x="37467" y="348957"/>
                      <a:pt x="26883" y="375944"/>
                      <a:pt x="26354" y="412986"/>
                    </a:cubicBezTo>
                    <a:cubicBezTo>
                      <a:pt x="25825" y="450028"/>
                      <a:pt x="41171" y="483365"/>
                      <a:pt x="51754" y="530461"/>
                    </a:cubicBezTo>
                    <a:cubicBezTo>
                      <a:pt x="62337" y="577557"/>
                      <a:pt x="86679" y="684978"/>
                      <a:pt x="89854" y="695561"/>
                    </a:cubicBezTo>
                    <a:cubicBezTo>
                      <a:pt x="93029" y="706144"/>
                      <a:pt x="85621" y="646348"/>
                      <a:pt x="70804" y="593961"/>
                    </a:cubicBezTo>
                    <a:cubicBezTo>
                      <a:pt x="55987" y="541574"/>
                      <a:pt x="-8571" y="372240"/>
                      <a:pt x="954" y="381236"/>
                    </a:cubicBezTo>
                    <a:cubicBezTo>
                      <a:pt x="10479" y="390232"/>
                      <a:pt x="122133" y="637882"/>
                      <a:pt x="127954" y="647936"/>
                    </a:cubicBezTo>
                    <a:cubicBezTo>
                      <a:pt x="133775" y="657990"/>
                      <a:pt x="36937" y="515115"/>
                      <a:pt x="35879" y="441561"/>
                    </a:cubicBezTo>
                    <a:cubicBezTo>
                      <a:pt x="34821" y="368007"/>
                      <a:pt x="122662" y="275932"/>
                      <a:pt x="121604" y="206611"/>
                    </a:cubicBezTo>
                    <a:cubicBezTo>
                      <a:pt x="120546" y="137290"/>
                      <a:pt x="8891" y="6586"/>
                      <a:pt x="10479" y="23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9" name="フリーフォーム 1378">
                <a:extLst>
                  <a:ext uri="{FF2B5EF4-FFF2-40B4-BE49-F238E27FC236}">
                    <a16:creationId xmlns:a16="http://schemas.microsoft.com/office/drawing/2014/main" id="{6C70A2F8-CB68-B484-9097-6BD680081BCB}"/>
                  </a:ext>
                </a:extLst>
              </p:cNvPr>
              <p:cNvSpPr/>
              <p:nvPr/>
            </p:nvSpPr>
            <p:spPr>
              <a:xfrm>
                <a:off x="9111728" y="8024324"/>
                <a:ext cx="137047" cy="754987"/>
              </a:xfrm>
              <a:custGeom>
                <a:avLst/>
                <a:gdLst>
                  <a:gd name="connsiteX0" fmla="*/ 54497 w 137047"/>
                  <a:gd name="connsiteY0" fmla="*/ 2076 h 754987"/>
                  <a:gd name="connsiteX1" fmla="*/ 95772 w 137047"/>
                  <a:gd name="connsiteY1" fmla="*/ 132251 h 754987"/>
                  <a:gd name="connsiteX2" fmla="*/ 83072 w 137047"/>
                  <a:gd name="connsiteY2" fmla="*/ 192576 h 754987"/>
                  <a:gd name="connsiteX3" fmla="*/ 67197 w 137047"/>
                  <a:gd name="connsiteY3" fmla="*/ 278301 h 754987"/>
                  <a:gd name="connsiteX4" fmla="*/ 64022 w 137047"/>
                  <a:gd name="connsiteY4" fmla="*/ 300526 h 754987"/>
                  <a:gd name="connsiteX5" fmla="*/ 35447 w 137047"/>
                  <a:gd name="connsiteY5" fmla="*/ 395776 h 754987"/>
                  <a:gd name="connsiteX6" fmla="*/ 522 w 137047"/>
                  <a:gd name="connsiteY6" fmla="*/ 449751 h 754987"/>
                  <a:gd name="connsiteX7" fmla="*/ 64022 w 137047"/>
                  <a:gd name="connsiteY7" fmla="*/ 341801 h 754987"/>
                  <a:gd name="connsiteX8" fmla="*/ 92597 w 137047"/>
                  <a:gd name="connsiteY8" fmla="*/ 491026 h 754987"/>
                  <a:gd name="connsiteX9" fmla="*/ 137047 w 137047"/>
                  <a:gd name="connsiteY9" fmla="*/ 630726 h 754987"/>
                  <a:gd name="connsiteX10" fmla="*/ 92597 w 137047"/>
                  <a:gd name="connsiteY10" fmla="*/ 506901 h 754987"/>
                  <a:gd name="connsiteX11" fmla="*/ 35447 w 137047"/>
                  <a:gd name="connsiteY11" fmla="*/ 678351 h 754987"/>
                  <a:gd name="connsiteX12" fmla="*/ 102122 w 137047"/>
                  <a:gd name="connsiteY12" fmla="*/ 602151 h 754987"/>
                  <a:gd name="connsiteX13" fmla="*/ 105297 w 137047"/>
                  <a:gd name="connsiteY13" fmla="*/ 754551 h 754987"/>
                  <a:gd name="connsiteX14" fmla="*/ 98947 w 137047"/>
                  <a:gd name="connsiteY14" fmla="*/ 545001 h 754987"/>
                  <a:gd name="connsiteX15" fmla="*/ 41797 w 137047"/>
                  <a:gd name="connsiteY15" fmla="*/ 386251 h 754987"/>
                  <a:gd name="connsiteX16" fmla="*/ 89422 w 137047"/>
                  <a:gd name="connsiteY16" fmla="*/ 246551 h 754987"/>
                  <a:gd name="connsiteX17" fmla="*/ 54497 w 137047"/>
                  <a:gd name="connsiteY17" fmla="*/ 2076 h 75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7047" h="754987">
                    <a:moveTo>
                      <a:pt x="54497" y="2076"/>
                    </a:moveTo>
                    <a:cubicBezTo>
                      <a:pt x="55555" y="-16974"/>
                      <a:pt x="91010" y="100501"/>
                      <a:pt x="95772" y="132251"/>
                    </a:cubicBezTo>
                    <a:cubicBezTo>
                      <a:pt x="100534" y="164001"/>
                      <a:pt x="87834" y="168234"/>
                      <a:pt x="83072" y="192576"/>
                    </a:cubicBezTo>
                    <a:cubicBezTo>
                      <a:pt x="78310" y="216918"/>
                      <a:pt x="70372" y="260309"/>
                      <a:pt x="67197" y="278301"/>
                    </a:cubicBezTo>
                    <a:cubicBezTo>
                      <a:pt x="64022" y="296293"/>
                      <a:pt x="69314" y="280947"/>
                      <a:pt x="64022" y="300526"/>
                    </a:cubicBezTo>
                    <a:cubicBezTo>
                      <a:pt x="58730" y="320105"/>
                      <a:pt x="46030" y="370905"/>
                      <a:pt x="35447" y="395776"/>
                    </a:cubicBezTo>
                    <a:cubicBezTo>
                      <a:pt x="24864" y="420647"/>
                      <a:pt x="-4240" y="458747"/>
                      <a:pt x="522" y="449751"/>
                    </a:cubicBezTo>
                    <a:cubicBezTo>
                      <a:pt x="5284" y="440755"/>
                      <a:pt x="48676" y="334922"/>
                      <a:pt x="64022" y="341801"/>
                    </a:cubicBezTo>
                    <a:cubicBezTo>
                      <a:pt x="79368" y="348680"/>
                      <a:pt x="80426" y="442872"/>
                      <a:pt x="92597" y="491026"/>
                    </a:cubicBezTo>
                    <a:cubicBezTo>
                      <a:pt x="104768" y="539180"/>
                      <a:pt x="137047" y="628080"/>
                      <a:pt x="137047" y="630726"/>
                    </a:cubicBezTo>
                    <a:cubicBezTo>
                      <a:pt x="137047" y="633372"/>
                      <a:pt x="109530" y="498964"/>
                      <a:pt x="92597" y="506901"/>
                    </a:cubicBezTo>
                    <a:cubicBezTo>
                      <a:pt x="75664" y="514838"/>
                      <a:pt x="33859" y="662476"/>
                      <a:pt x="35447" y="678351"/>
                    </a:cubicBezTo>
                    <a:cubicBezTo>
                      <a:pt x="37034" y="694226"/>
                      <a:pt x="90480" y="589451"/>
                      <a:pt x="102122" y="602151"/>
                    </a:cubicBezTo>
                    <a:cubicBezTo>
                      <a:pt x="113764" y="614851"/>
                      <a:pt x="105826" y="764076"/>
                      <a:pt x="105297" y="754551"/>
                    </a:cubicBezTo>
                    <a:cubicBezTo>
                      <a:pt x="104768" y="745026"/>
                      <a:pt x="109530" y="606384"/>
                      <a:pt x="98947" y="545001"/>
                    </a:cubicBezTo>
                    <a:cubicBezTo>
                      <a:pt x="88364" y="483618"/>
                      <a:pt x="43384" y="435993"/>
                      <a:pt x="41797" y="386251"/>
                    </a:cubicBezTo>
                    <a:cubicBezTo>
                      <a:pt x="40209" y="336509"/>
                      <a:pt x="86247" y="305289"/>
                      <a:pt x="89422" y="246551"/>
                    </a:cubicBezTo>
                    <a:cubicBezTo>
                      <a:pt x="92597" y="187814"/>
                      <a:pt x="53439" y="21126"/>
                      <a:pt x="54497" y="207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0" name="フリーフォーム 1379">
                <a:extLst>
                  <a:ext uri="{FF2B5EF4-FFF2-40B4-BE49-F238E27FC236}">
                    <a16:creationId xmlns:a16="http://schemas.microsoft.com/office/drawing/2014/main" id="{86286B6B-1562-9238-67AC-317349658589}"/>
                  </a:ext>
                </a:extLst>
              </p:cNvPr>
              <p:cNvSpPr/>
              <p:nvPr/>
            </p:nvSpPr>
            <p:spPr>
              <a:xfrm>
                <a:off x="9070939" y="8013697"/>
                <a:ext cx="178002" cy="1030149"/>
              </a:xfrm>
              <a:custGeom>
                <a:avLst/>
                <a:gdLst>
                  <a:gd name="connsiteX0" fmla="*/ 92111 w 178002"/>
                  <a:gd name="connsiteY0" fmla="*/ 161928 h 1030149"/>
                  <a:gd name="connsiteX1" fmla="*/ 12736 w 178002"/>
                  <a:gd name="connsiteY1" fmla="*/ 365128 h 1030149"/>
                  <a:gd name="connsiteX2" fmla="*/ 34961 w 178002"/>
                  <a:gd name="connsiteY2" fmla="*/ 498478 h 1030149"/>
                  <a:gd name="connsiteX3" fmla="*/ 69886 w 178002"/>
                  <a:gd name="connsiteY3" fmla="*/ 431803 h 1030149"/>
                  <a:gd name="connsiteX4" fmla="*/ 54011 w 178002"/>
                  <a:gd name="connsiteY4" fmla="*/ 542928 h 1030149"/>
                  <a:gd name="connsiteX5" fmla="*/ 73061 w 178002"/>
                  <a:gd name="connsiteY5" fmla="*/ 600078 h 1030149"/>
                  <a:gd name="connsiteX6" fmla="*/ 47661 w 178002"/>
                  <a:gd name="connsiteY6" fmla="*/ 663578 h 1030149"/>
                  <a:gd name="connsiteX7" fmla="*/ 130211 w 178002"/>
                  <a:gd name="connsiteY7" fmla="*/ 723903 h 1030149"/>
                  <a:gd name="connsiteX8" fmla="*/ 165136 w 178002"/>
                  <a:gd name="connsiteY8" fmla="*/ 768353 h 1030149"/>
                  <a:gd name="connsiteX9" fmla="*/ 123861 w 178002"/>
                  <a:gd name="connsiteY9" fmla="*/ 835028 h 1030149"/>
                  <a:gd name="connsiteX10" fmla="*/ 85761 w 178002"/>
                  <a:gd name="connsiteY10" fmla="*/ 984253 h 1030149"/>
                  <a:gd name="connsiteX11" fmla="*/ 79411 w 178002"/>
                  <a:gd name="connsiteY11" fmla="*/ 1019178 h 1030149"/>
                  <a:gd name="connsiteX12" fmla="*/ 158786 w 178002"/>
                  <a:gd name="connsiteY12" fmla="*/ 812803 h 1030149"/>
                  <a:gd name="connsiteX13" fmla="*/ 177836 w 178002"/>
                  <a:gd name="connsiteY13" fmla="*/ 901703 h 1030149"/>
                  <a:gd name="connsiteX14" fmla="*/ 152436 w 178002"/>
                  <a:gd name="connsiteY14" fmla="*/ 758828 h 1030149"/>
                  <a:gd name="connsiteX15" fmla="*/ 136561 w 178002"/>
                  <a:gd name="connsiteY15" fmla="*/ 654053 h 1030149"/>
                  <a:gd name="connsiteX16" fmla="*/ 120686 w 178002"/>
                  <a:gd name="connsiteY16" fmla="*/ 647703 h 1030149"/>
                  <a:gd name="connsiteX17" fmla="*/ 57186 w 178002"/>
                  <a:gd name="connsiteY17" fmla="*/ 685803 h 1030149"/>
                  <a:gd name="connsiteX18" fmla="*/ 31786 w 178002"/>
                  <a:gd name="connsiteY18" fmla="*/ 431803 h 1030149"/>
                  <a:gd name="connsiteX19" fmla="*/ 36 w 178002"/>
                  <a:gd name="connsiteY19" fmla="*/ 387353 h 1030149"/>
                  <a:gd name="connsiteX20" fmla="*/ 25436 w 178002"/>
                  <a:gd name="connsiteY20" fmla="*/ 231778 h 1030149"/>
                  <a:gd name="connsiteX21" fmla="*/ 25436 w 178002"/>
                  <a:gd name="connsiteY21" fmla="*/ 6353 h 1030149"/>
                  <a:gd name="connsiteX22" fmla="*/ 34961 w 178002"/>
                  <a:gd name="connsiteY22" fmla="*/ 82553 h 1030149"/>
                  <a:gd name="connsiteX23" fmla="*/ 22261 w 178002"/>
                  <a:gd name="connsiteY23" fmla="*/ 295278 h 1030149"/>
                  <a:gd name="connsiteX24" fmla="*/ 92111 w 178002"/>
                  <a:gd name="connsiteY24" fmla="*/ 161928 h 103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8002" h="1030149">
                    <a:moveTo>
                      <a:pt x="92111" y="161928"/>
                    </a:moveTo>
                    <a:cubicBezTo>
                      <a:pt x="90524" y="173570"/>
                      <a:pt x="22261" y="309036"/>
                      <a:pt x="12736" y="365128"/>
                    </a:cubicBezTo>
                    <a:cubicBezTo>
                      <a:pt x="3211" y="421220"/>
                      <a:pt x="25436" y="487366"/>
                      <a:pt x="34961" y="498478"/>
                    </a:cubicBezTo>
                    <a:cubicBezTo>
                      <a:pt x="44486" y="509591"/>
                      <a:pt x="66711" y="424395"/>
                      <a:pt x="69886" y="431803"/>
                    </a:cubicBezTo>
                    <a:cubicBezTo>
                      <a:pt x="73061" y="439211"/>
                      <a:pt x="53482" y="514882"/>
                      <a:pt x="54011" y="542928"/>
                    </a:cubicBezTo>
                    <a:cubicBezTo>
                      <a:pt x="54540" y="570974"/>
                      <a:pt x="74119" y="579970"/>
                      <a:pt x="73061" y="600078"/>
                    </a:cubicBezTo>
                    <a:cubicBezTo>
                      <a:pt x="72003" y="620186"/>
                      <a:pt x="38136" y="642941"/>
                      <a:pt x="47661" y="663578"/>
                    </a:cubicBezTo>
                    <a:cubicBezTo>
                      <a:pt x="57186" y="684215"/>
                      <a:pt x="110632" y="706441"/>
                      <a:pt x="130211" y="723903"/>
                    </a:cubicBezTo>
                    <a:cubicBezTo>
                      <a:pt x="149790" y="741365"/>
                      <a:pt x="166194" y="749832"/>
                      <a:pt x="165136" y="768353"/>
                    </a:cubicBezTo>
                    <a:cubicBezTo>
                      <a:pt x="164078" y="786874"/>
                      <a:pt x="137090" y="799045"/>
                      <a:pt x="123861" y="835028"/>
                    </a:cubicBezTo>
                    <a:cubicBezTo>
                      <a:pt x="110632" y="871011"/>
                      <a:pt x="93169" y="953561"/>
                      <a:pt x="85761" y="984253"/>
                    </a:cubicBezTo>
                    <a:cubicBezTo>
                      <a:pt x="78353" y="1014945"/>
                      <a:pt x="67240" y="1047753"/>
                      <a:pt x="79411" y="1019178"/>
                    </a:cubicBezTo>
                    <a:cubicBezTo>
                      <a:pt x="91582" y="990603"/>
                      <a:pt x="142382" y="832382"/>
                      <a:pt x="158786" y="812803"/>
                    </a:cubicBezTo>
                    <a:cubicBezTo>
                      <a:pt x="175190" y="793224"/>
                      <a:pt x="178894" y="910699"/>
                      <a:pt x="177836" y="901703"/>
                    </a:cubicBezTo>
                    <a:cubicBezTo>
                      <a:pt x="176778" y="892707"/>
                      <a:pt x="159315" y="800103"/>
                      <a:pt x="152436" y="758828"/>
                    </a:cubicBezTo>
                    <a:cubicBezTo>
                      <a:pt x="145557" y="717553"/>
                      <a:pt x="141853" y="672574"/>
                      <a:pt x="136561" y="654053"/>
                    </a:cubicBezTo>
                    <a:cubicBezTo>
                      <a:pt x="131269" y="635532"/>
                      <a:pt x="133915" y="642411"/>
                      <a:pt x="120686" y="647703"/>
                    </a:cubicBezTo>
                    <a:cubicBezTo>
                      <a:pt x="107457" y="652995"/>
                      <a:pt x="72003" y="721786"/>
                      <a:pt x="57186" y="685803"/>
                    </a:cubicBezTo>
                    <a:cubicBezTo>
                      <a:pt x="42369" y="649820"/>
                      <a:pt x="41311" y="481545"/>
                      <a:pt x="31786" y="431803"/>
                    </a:cubicBezTo>
                    <a:cubicBezTo>
                      <a:pt x="22261" y="382061"/>
                      <a:pt x="1094" y="420690"/>
                      <a:pt x="36" y="387353"/>
                    </a:cubicBezTo>
                    <a:cubicBezTo>
                      <a:pt x="-1022" y="354016"/>
                      <a:pt x="21203" y="295278"/>
                      <a:pt x="25436" y="231778"/>
                    </a:cubicBezTo>
                    <a:cubicBezTo>
                      <a:pt x="29669" y="168278"/>
                      <a:pt x="23848" y="31224"/>
                      <a:pt x="25436" y="6353"/>
                    </a:cubicBezTo>
                    <a:cubicBezTo>
                      <a:pt x="27023" y="-18518"/>
                      <a:pt x="35490" y="34399"/>
                      <a:pt x="34961" y="82553"/>
                    </a:cubicBezTo>
                    <a:cubicBezTo>
                      <a:pt x="34432" y="130707"/>
                      <a:pt x="13794" y="278874"/>
                      <a:pt x="22261" y="295278"/>
                    </a:cubicBezTo>
                    <a:cubicBezTo>
                      <a:pt x="30728" y="311682"/>
                      <a:pt x="93698" y="150286"/>
                      <a:pt x="92111" y="16192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1" name="フリーフォーム 1380">
                <a:extLst>
                  <a:ext uri="{FF2B5EF4-FFF2-40B4-BE49-F238E27FC236}">
                    <a16:creationId xmlns:a16="http://schemas.microsoft.com/office/drawing/2014/main" id="{21D9A598-84AA-C292-CED8-2D7F4D95ACE2}"/>
                  </a:ext>
                </a:extLst>
              </p:cNvPr>
              <p:cNvSpPr/>
              <p:nvPr/>
            </p:nvSpPr>
            <p:spPr>
              <a:xfrm>
                <a:off x="9121691" y="8623300"/>
                <a:ext cx="120891" cy="562007"/>
              </a:xfrm>
              <a:custGeom>
                <a:avLst/>
                <a:gdLst>
                  <a:gd name="connsiteX0" fmla="*/ 22309 w 120891"/>
                  <a:gd name="connsiteY0" fmla="*/ 0 h 562007"/>
                  <a:gd name="connsiteX1" fmla="*/ 15959 w 120891"/>
                  <a:gd name="connsiteY1" fmla="*/ 171450 h 562007"/>
                  <a:gd name="connsiteX2" fmla="*/ 41359 w 120891"/>
                  <a:gd name="connsiteY2" fmla="*/ 222250 h 562007"/>
                  <a:gd name="connsiteX3" fmla="*/ 9609 w 120891"/>
                  <a:gd name="connsiteY3" fmla="*/ 292100 h 562007"/>
                  <a:gd name="connsiteX4" fmla="*/ 95334 w 120891"/>
                  <a:gd name="connsiteY4" fmla="*/ 368300 h 562007"/>
                  <a:gd name="connsiteX5" fmla="*/ 98509 w 120891"/>
                  <a:gd name="connsiteY5" fmla="*/ 428625 h 562007"/>
                  <a:gd name="connsiteX6" fmla="*/ 82634 w 120891"/>
                  <a:gd name="connsiteY6" fmla="*/ 561975 h 562007"/>
                  <a:gd name="connsiteX7" fmla="*/ 85809 w 120891"/>
                  <a:gd name="connsiteY7" fmla="*/ 415925 h 562007"/>
                  <a:gd name="connsiteX8" fmla="*/ 120734 w 120891"/>
                  <a:gd name="connsiteY8" fmla="*/ 209550 h 562007"/>
                  <a:gd name="connsiteX9" fmla="*/ 95334 w 120891"/>
                  <a:gd name="connsiteY9" fmla="*/ 412750 h 562007"/>
                  <a:gd name="connsiteX10" fmla="*/ 22309 w 120891"/>
                  <a:gd name="connsiteY10" fmla="*/ 336550 h 562007"/>
                  <a:gd name="connsiteX11" fmla="*/ 28659 w 120891"/>
                  <a:gd name="connsiteY11" fmla="*/ 225425 h 562007"/>
                  <a:gd name="connsiteX12" fmla="*/ 84 w 120891"/>
                  <a:gd name="connsiteY12" fmla="*/ 171450 h 562007"/>
                  <a:gd name="connsiteX13" fmla="*/ 22309 w 120891"/>
                  <a:gd name="connsiteY13" fmla="*/ 0 h 56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891" h="562007">
                    <a:moveTo>
                      <a:pt x="22309" y="0"/>
                    </a:moveTo>
                    <a:cubicBezTo>
                      <a:pt x="24955" y="0"/>
                      <a:pt x="12784" y="134408"/>
                      <a:pt x="15959" y="171450"/>
                    </a:cubicBezTo>
                    <a:cubicBezTo>
                      <a:pt x="19134" y="208492"/>
                      <a:pt x="42417" y="202142"/>
                      <a:pt x="41359" y="222250"/>
                    </a:cubicBezTo>
                    <a:cubicBezTo>
                      <a:pt x="40301" y="242358"/>
                      <a:pt x="613" y="267758"/>
                      <a:pt x="9609" y="292100"/>
                    </a:cubicBezTo>
                    <a:cubicBezTo>
                      <a:pt x="18605" y="316442"/>
                      <a:pt x="80517" y="345546"/>
                      <a:pt x="95334" y="368300"/>
                    </a:cubicBezTo>
                    <a:cubicBezTo>
                      <a:pt x="110151" y="391054"/>
                      <a:pt x="100626" y="396346"/>
                      <a:pt x="98509" y="428625"/>
                    </a:cubicBezTo>
                    <a:cubicBezTo>
                      <a:pt x="96392" y="460904"/>
                      <a:pt x="84751" y="564092"/>
                      <a:pt x="82634" y="561975"/>
                    </a:cubicBezTo>
                    <a:cubicBezTo>
                      <a:pt x="80517" y="559858"/>
                      <a:pt x="79459" y="474662"/>
                      <a:pt x="85809" y="415925"/>
                    </a:cubicBezTo>
                    <a:cubicBezTo>
                      <a:pt x="92159" y="357188"/>
                      <a:pt x="119147" y="210079"/>
                      <a:pt x="120734" y="209550"/>
                    </a:cubicBezTo>
                    <a:cubicBezTo>
                      <a:pt x="122321" y="209021"/>
                      <a:pt x="111738" y="391583"/>
                      <a:pt x="95334" y="412750"/>
                    </a:cubicBezTo>
                    <a:cubicBezTo>
                      <a:pt x="78930" y="433917"/>
                      <a:pt x="33421" y="367771"/>
                      <a:pt x="22309" y="336550"/>
                    </a:cubicBezTo>
                    <a:cubicBezTo>
                      <a:pt x="11197" y="305329"/>
                      <a:pt x="32363" y="252942"/>
                      <a:pt x="28659" y="225425"/>
                    </a:cubicBezTo>
                    <a:cubicBezTo>
                      <a:pt x="24955" y="197908"/>
                      <a:pt x="1671" y="202671"/>
                      <a:pt x="84" y="171450"/>
                    </a:cubicBezTo>
                    <a:cubicBezTo>
                      <a:pt x="-1503" y="140229"/>
                      <a:pt x="19663" y="0"/>
                      <a:pt x="22309" y="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2" name="フリーフォーム 1381">
                <a:extLst>
                  <a:ext uri="{FF2B5EF4-FFF2-40B4-BE49-F238E27FC236}">
                    <a16:creationId xmlns:a16="http://schemas.microsoft.com/office/drawing/2014/main" id="{0E0BDC16-14B9-9D86-A10F-ACC9566AC655}"/>
                  </a:ext>
                </a:extLst>
              </p:cNvPr>
              <p:cNvSpPr/>
              <p:nvPr/>
            </p:nvSpPr>
            <p:spPr>
              <a:xfrm>
                <a:off x="9096062" y="8840837"/>
                <a:ext cx="112180" cy="407698"/>
              </a:xfrm>
              <a:custGeom>
                <a:avLst/>
                <a:gdLst>
                  <a:gd name="connsiteX0" fmla="*/ 105088 w 112180"/>
                  <a:gd name="connsiteY0" fmla="*/ 1538 h 407698"/>
                  <a:gd name="connsiteX1" fmla="*/ 63813 w 112180"/>
                  <a:gd name="connsiteY1" fmla="*/ 115838 h 407698"/>
                  <a:gd name="connsiteX2" fmla="*/ 313 w 112180"/>
                  <a:gd name="connsiteY2" fmla="*/ 198388 h 407698"/>
                  <a:gd name="connsiteX3" fmla="*/ 92388 w 112180"/>
                  <a:gd name="connsiteY3" fmla="*/ 141238 h 407698"/>
                  <a:gd name="connsiteX4" fmla="*/ 41588 w 112180"/>
                  <a:gd name="connsiteY4" fmla="*/ 204738 h 407698"/>
                  <a:gd name="connsiteX5" fmla="*/ 63813 w 112180"/>
                  <a:gd name="connsiteY5" fmla="*/ 347613 h 407698"/>
                  <a:gd name="connsiteX6" fmla="*/ 111438 w 112180"/>
                  <a:gd name="connsiteY6" fmla="*/ 271413 h 407698"/>
                  <a:gd name="connsiteX7" fmla="*/ 22538 w 112180"/>
                  <a:gd name="connsiteY7" fmla="*/ 404763 h 407698"/>
                  <a:gd name="connsiteX8" fmla="*/ 54288 w 112180"/>
                  <a:gd name="connsiteY8" fmla="*/ 350788 h 407698"/>
                  <a:gd name="connsiteX9" fmla="*/ 28888 w 112180"/>
                  <a:gd name="connsiteY9" fmla="*/ 204738 h 407698"/>
                  <a:gd name="connsiteX10" fmla="*/ 105088 w 112180"/>
                  <a:gd name="connsiteY10" fmla="*/ 1538 h 40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180" h="407698">
                    <a:moveTo>
                      <a:pt x="105088" y="1538"/>
                    </a:moveTo>
                    <a:cubicBezTo>
                      <a:pt x="110909" y="-13279"/>
                      <a:pt x="81275" y="83030"/>
                      <a:pt x="63813" y="115838"/>
                    </a:cubicBezTo>
                    <a:cubicBezTo>
                      <a:pt x="46351" y="148646"/>
                      <a:pt x="-4449" y="194155"/>
                      <a:pt x="313" y="198388"/>
                    </a:cubicBezTo>
                    <a:cubicBezTo>
                      <a:pt x="5075" y="202621"/>
                      <a:pt x="85509" y="140180"/>
                      <a:pt x="92388" y="141238"/>
                    </a:cubicBezTo>
                    <a:cubicBezTo>
                      <a:pt x="99267" y="142296"/>
                      <a:pt x="46350" y="170342"/>
                      <a:pt x="41588" y="204738"/>
                    </a:cubicBezTo>
                    <a:cubicBezTo>
                      <a:pt x="36826" y="239134"/>
                      <a:pt x="52171" y="336501"/>
                      <a:pt x="63813" y="347613"/>
                    </a:cubicBezTo>
                    <a:cubicBezTo>
                      <a:pt x="75455" y="358726"/>
                      <a:pt x="118317" y="261888"/>
                      <a:pt x="111438" y="271413"/>
                    </a:cubicBezTo>
                    <a:cubicBezTo>
                      <a:pt x="104559" y="280938"/>
                      <a:pt x="32063" y="391534"/>
                      <a:pt x="22538" y="404763"/>
                    </a:cubicBezTo>
                    <a:cubicBezTo>
                      <a:pt x="13013" y="417992"/>
                      <a:pt x="53230" y="384125"/>
                      <a:pt x="54288" y="350788"/>
                    </a:cubicBezTo>
                    <a:cubicBezTo>
                      <a:pt x="55346" y="317451"/>
                      <a:pt x="15130" y="261888"/>
                      <a:pt x="28888" y="204738"/>
                    </a:cubicBezTo>
                    <a:cubicBezTo>
                      <a:pt x="42646" y="147588"/>
                      <a:pt x="99267" y="16355"/>
                      <a:pt x="105088" y="153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3" name="フリーフォーム 1382">
                <a:extLst>
                  <a:ext uri="{FF2B5EF4-FFF2-40B4-BE49-F238E27FC236}">
                    <a16:creationId xmlns:a16="http://schemas.microsoft.com/office/drawing/2014/main" id="{9CE8D026-3F8E-935F-FE17-42EFCA01EF98}"/>
                  </a:ext>
                </a:extLst>
              </p:cNvPr>
              <p:cNvSpPr/>
              <p:nvPr/>
            </p:nvSpPr>
            <p:spPr>
              <a:xfrm>
                <a:off x="9093160" y="9191609"/>
                <a:ext cx="118080" cy="168299"/>
              </a:xfrm>
              <a:custGeom>
                <a:avLst/>
                <a:gdLst>
                  <a:gd name="connsiteX0" fmla="*/ 40 w 118080"/>
                  <a:gd name="connsiteY0" fmla="*/ 16 h 168299"/>
                  <a:gd name="connsiteX1" fmla="*/ 107990 w 118080"/>
                  <a:gd name="connsiteY1" fmla="*/ 69866 h 168299"/>
                  <a:gd name="connsiteX2" fmla="*/ 95290 w 118080"/>
                  <a:gd name="connsiteY2" fmla="*/ 133366 h 168299"/>
                  <a:gd name="connsiteX3" fmla="*/ 22265 w 118080"/>
                  <a:gd name="connsiteY3" fmla="*/ 168291 h 168299"/>
                  <a:gd name="connsiteX4" fmla="*/ 76240 w 118080"/>
                  <a:gd name="connsiteY4" fmla="*/ 136541 h 168299"/>
                  <a:gd name="connsiteX5" fmla="*/ 117515 w 118080"/>
                  <a:gd name="connsiteY5" fmla="*/ 117491 h 168299"/>
                  <a:gd name="connsiteX6" fmla="*/ 95290 w 118080"/>
                  <a:gd name="connsiteY6" fmla="*/ 76216 h 168299"/>
                  <a:gd name="connsiteX7" fmla="*/ 40 w 118080"/>
                  <a:gd name="connsiteY7" fmla="*/ 16 h 16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080" h="168299">
                    <a:moveTo>
                      <a:pt x="40" y="16"/>
                    </a:moveTo>
                    <a:cubicBezTo>
                      <a:pt x="2157" y="-1042"/>
                      <a:pt x="92115" y="47641"/>
                      <a:pt x="107990" y="69866"/>
                    </a:cubicBezTo>
                    <a:cubicBezTo>
                      <a:pt x="123865" y="92091"/>
                      <a:pt x="109578" y="116962"/>
                      <a:pt x="95290" y="133366"/>
                    </a:cubicBezTo>
                    <a:cubicBezTo>
                      <a:pt x="81002" y="149770"/>
                      <a:pt x="25440" y="167762"/>
                      <a:pt x="22265" y="168291"/>
                    </a:cubicBezTo>
                    <a:cubicBezTo>
                      <a:pt x="19090" y="168820"/>
                      <a:pt x="60365" y="145008"/>
                      <a:pt x="76240" y="136541"/>
                    </a:cubicBezTo>
                    <a:cubicBezTo>
                      <a:pt x="92115" y="128074"/>
                      <a:pt x="114340" y="127545"/>
                      <a:pt x="117515" y="117491"/>
                    </a:cubicBezTo>
                    <a:cubicBezTo>
                      <a:pt x="120690" y="107437"/>
                      <a:pt x="110107" y="92620"/>
                      <a:pt x="95290" y="76216"/>
                    </a:cubicBezTo>
                    <a:cubicBezTo>
                      <a:pt x="80473" y="59812"/>
                      <a:pt x="-2077" y="1074"/>
                      <a:pt x="40" y="1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4" name="フリーフォーム 1383">
                <a:extLst>
                  <a:ext uri="{FF2B5EF4-FFF2-40B4-BE49-F238E27FC236}">
                    <a16:creationId xmlns:a16="http://schemas.microsoft.com/office/drawing/2014/main" id="{CFCEDDE3-747F-D557-C1B6-CAE8E5341287}"/>
                  </a:ext>
                </a:extLst>
              </p:cNvPr>
              <p:cNvSpPr/>
              <p:nvPr/>
            </p:nvSpPr>
            <p:spPr>
              <a:xfrm>
                <a:off x="9108566" y="9207482"/>
                <a:ext cx="96036" cy="143068"/>
              </a:xfrm>
              <a:custGeom>
                <a:avLst/>
                <a:gdLst>
                  <a:gd name="connsiteX0" fmla="*/ 95759 w 96036"/>
                  <a:gd name="connsiteY0" fmla="*/ 18 h 143068"/>
                  <a:gd name="connsiteX1" fmla="*/ 48134 w 96036"/>
                  <a:gd name="connsiteY1" fmla="*/ 66693 h 143068"/>
                  <a:gd name="connsiteX2" fmla="*/ 57659 w 96036"/>
                  <a:gd name="connsiteY2" fmla="*/ 139718 h 143068"/>
                  <a:gd name="connsiteX3" fmla="*/ 41784 w 96036"/>
                  <a:gd name="connsiteY3" fmla="*/ 120668 h 143068"/>
                  <a:gd name="connsiteX4" fmla="*/ 509 w 96036"/>
                  <a:gd name="connsiteY4" fmla="*/ 31768 h 143068"/>
                  <a:gd name="connsiteX5" fmla="*/ 22734 w 96036"/>
                  <a:gd name="connsiteY5" fmla="*/ 73043 h 143068"/>
                  <a:gd name="connsiteX6" fmla="*/ 95759 w 96036"/>
                  <a:gd name="connsiteY6" fmla="*/ 18 h 14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036" h="143068">
                    <a:moveTo>
                      <a:pt x="95759" y="18"/>
                    </a:moveTo>
                    <a:cubicBezTo>
                      <a:pt x="99992" y="-1040"/>
                      <a:pt x="54484" y="43410"/>
                      <a:pt x="48134" y="66693"/>
                    </a:cubicBezTo>
                    <a:cubicBezTo>
                      <a:pt x="41784" y="89976"/>
                      <a:pt x="57659" y="139718"/>
                      <a:pt x="57659" y="139718"/>
                    </a:cubicBezTo>
                    <a:cubicBezTo>
                      <a:pt x="56601" y="148714"/>
                      <a:pt x="51309" y="138660"/>
                      <a:pt x="41784" y="120668"/>
                    </a:cubicBezTo>
                    <a:cubicBezTo>
                      <a:pt x="32259" y="102676"/>
                      <a:pt x="3684" y="39706"/>
                      <a:pt x="509" y="31768"/>
                    </a:cubicBezTo>
                    <a:cubicBezTo>
                      <a:pt x="-2666" y="23830"/>
                      <a:pt x="9505" y="74630"/>
                      <a:pt x="22734" y="73043"/>
                    </a:cubicBezTo>
                    <a:cubicBezTo>
                      <a:pt x="35963" y="71456"/>
                      <a:pt x="91526" y="1076"/>
                      <a:pt x="95759" y="1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5" name="フリーフォーム 1384">
                <a:extLst>
                  <a:ext uri="{FF2B5EF4-FFF2-40B4-BE49-F238E27FC236}">
                    <a16:creationId xmlns:a16="http://schemas.microsoft.com/office/drawing/2014/main" id="{E7BE308C-4D8D-B2DB-4B66-C18A0A2C81EA}"/>
                  </a:ext>
                </a:extLst>
              </p:cNvPr>
              <p:cNvSpPr/>
              <p:nvPr/>
            </p:nvSpPr>
            <p:spPr>
              <a:xfrm>
                <a:off x="8602361" y="9366190"/>
                <a:ext cx="560716" cy="1015793"/>
              </a:xfrm>
              <a:custGeom>
                <a:avLst/>
                <a:gdLst>
                  <a:gd name="connsiteX0" fmla="*/ 560689 w 560716"/>
                  <a:gd name="connsiteY0" fmla="*/ 60 h 1015793"/>
                  <a:gd name="connsiteX1" fmla="*/ 401939 w 560716"/>
                  <a:gd name="connsiteY1" fmla="*/ 260410 h 1015793"/>
                  <a:gd name="connsiteX2" fmla="*/ 306689 w 560716"/>
                  <a:gd name="connsiteY2" fmla="*/ 387410 h 1015793"/>
                  <a:gd name="connsiteX3" fmla="*/ 405114 w 560716"/>
                  <a:gd name="connsiteY3" fmla="*/ 317560 h 1015793"/>
                  <a:gd name="connsiteX4" fmla="*/ 217789 w 560716"/>
                  <a:gd name="connsiteY4" fmla="*/ 587435 h 1015793"/>
                  <a:gd name="connsiteX5" fmla="*/ 297164 w 560716"/>
                  <a:gd name="connsiteY5" fmla="*/ 466785 h 1015793"/>
                  <a:gd name="connsiteX6" fmla="*/ 43164 w 560716"/>
                  <a:gd name="connsiteY6" fmla="*/ 952560 h 1015793"/>
                  <a:gd name="connsiteX7" fmla="*/ 8239 w 560716"/>
                  <a:gd name="connsiteY7" fmla="*/ 993835 h 1015793"/>
                  <a:gd name="connsiteX8" fmla="*/ 132064 w 560716"/>
                  <a:gd name="connsiteY8" fmla="*/ 803335 h 1015793"/>
                  <a:gd name="connsiteX9" fmla="*/ 478139 w 560716"/>
                  <a:gd name="connsiteY9" fmla="*/ 149285 h 1015793"/>
                  <a:gd name="connsiteX10" fmla="*/ 389239 w 560716"/>
                  <a:gd name="connsiteY10" fmla="*/ 235010 h 1015793"/>
                  <a:gd name="connsiteX11" fmla="*/ 560689 w 560716"/>
                  <a:gd name="connsiteY11" fmla="*/ 60 h 101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716" h="1015793">
                    <a:moveTo>
                      <a:pt x="560689" y="60"/>
                    </a:moveTo>
                    <a:cubicBezTo>
                      <a:pt x="562806" y="4293"/>
                      <a:pt x="444272" y="195852"/>
                      <a:pt x="401939" y="260410"/>
                    </a:cubicBezTo>
                    <a:cubicBezTo>
                      <a:pt x="359606" y="324968"/>
                      <a:pt x="306160" y="377885"/>
                      <a:pt x="306689" y="387410"/>
                    </a:cubicBezTo>
                    <a:cubicBezTo>
                      <a:pt x="307218" y="396935"/>
                      <a:pt x="419931" y="284223"/>
                      <a:pt x="405114" y="317560"/>
                    </a:cubicBezTo>
                    <a:cubicBezTo>
                      <a:pt x="390297" y="350898"/>
                      <a:pt x="235781" y="562564"/>
                      <a:pt x="217789" y="587435"/>
                    </a:cubicBezTo>
                    <a:cubicBezTo>
                      <a:pt x="199797" y="612306"/>
                      <a:pt x="326268" y="405931"/>
                      <a:pt x="297164" y="466785"/>
                    </a:cubicBezTo>
                    <a:cubicBezTo>
                      <a:pt x="268060" y="527639"/>
                      <a:pt x="91318" y="864718"/>
                      <a:pt x="43164" y="952560"/>
                    </a:cubicBezTo>
                    <a:cubicBezTo>
                      <a:pt x="-4990" y="1040402"/>
                      <a:pt x="-6578" y="1018706"/>
                      <a:pt x="8239" y="993835"/>
                    </a:cubicBezTo>
                    <a:cubicBezTo>
                      <a:pt x="23056" y="968964"/>
                      <a:pt x="53747" y="944093"/>
                      <a:pt x="132064" y="803335"/>
                    </a:cubicBezTo>
                    <a:cubicBezTo>
                      <a:pt x="210381" y="662577"/>
                      <a:pt x="435277" y="244006"/>
                      <a:pt x="478139" y="149285"/>
                    </a:cubicBezTo>
                    <a:cubicBezTo>
                      <a:pt x="521001" y="54564"/>
                      <a:pt x="374952" y="253531"/>
                      <a:pt x="389239" y="235010"/>
                    </a:cubicBezTo>
                    <a:cubicBezTo>
                      <a:pt x="403526" y="216489"/>
                      <a:pt x="558572" y="-4173"/>
                      <a:pt x="560689" y="6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6" name="フリーフォーム 1385">
                <a:extLst>
                  <a:ext uri="{FF2B5EF4-FFF2-40B4-BE49-F238E27FC236}">
                    <a16:creationId xmlns:a16="http://schemas.microsoft.com/office/drawing/2014/main" id="{0B84018D-9747-214B-602A-B862D2D57D9F}"/>
                  </a:ext>
                </a:extLst>
              </p:cNvPr>
              <p:cNvSpPr/>
              <p:nvPr/>
            </p:nvSpPr>
            <p:spPr>
              <a:xfrm>
                <a:off x="8892132" y="9274133"/>
                <a:ext cx="277272" cy="1104757"/>
              </a:xfrm>
              <a:custGeom>
                <a:avLst/>
                <a:gdLst>
                  <a:gd name="connsiteX0" fmla="*/ 204243 w 277272"/>
                  <a:gd name="connsiteY0" fmla="*/ 42 h 1104757"/>
                  <a:gd name="connsiteX1" fmla="*/ 223293 w 277272"/>
                  <a:gd name="connsiteY1" fmla="*/ 142917 h 1104757"/>
                  <a:gd name="connsiteX2" fmla="*/ 267743 w 277272"/>
                  <a:gd name="connsiteY2" fmla="*/ 117517 h 1104757"/>
                  <a:gd name="connsiteX3" fmla="*/ 201068 w 277272"/>
                  <a:gd name="connsiteY3" fmla="*/ 352467 h 1104757"/>
                  <a:gd name="connsiteX4" fmla="*/ 112168 w 277272"/>
                  <a:gd name="connsiteY4" fmla="*/ 635042 h 1104757"/>
                  <a:gd name="connsiteX5" fmla="*/ 118518 w 277272"/>
                  <a:gd name="connsiteY5" fmla="*/ 565192 h 1104757"/>
                  <a:gd name="connsiteX6" fmla="*/ 16918 w 277272"/>
                  <a:gd name="connsiteY6" fmla="*/ 933492 h 1104757"/>
                  <a:gd name="connsiteX7" fmla="*/ 1043 w 277272"/>
                  <a:gd name="connsiteY7" fmla="*/ 1095417 h 1104757"/>
                  <a:gd name="connsiteX8" fmla="*/ 26443 w 277272"/>
                  <a:gd name="connsiteY8" fmla="*/ 990642 h 1104757"/>
                  <a:gd name="connsiteX9" fmla="*/ 223293 w 277272"/>
                  <a:gd name="connsiteY9" fmla="*/ 225467 h 1104757"/>
                  <a:gd name="connsiteX10" fmla="*/ 223293 w 277272"/>
                  <a:gd name="connsiteY10" fmla="*/ 285792 h 1104757"/>
                  <a:gd name="connsiteX11" fmla="*/ 277268 w 277272"/>
                  <a:gd name="connsiteY11" fmla="*/ 79417 h 1104757"/>
                  <a:gd name="connsiteX12" fmla="*/ 226468 w 277272"/>
                  <a:gd name="connsiteY12" fmla="*/ 127042 h 1104757"/>
                  <a:gd name="connsiteX13" fmla="*/ 204243 w 277272"/>
                  <a:gd name="connsiteY13" fmla="*/ 42 h 110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7272" h="1104757">
                    <a:moveTo>
                      <a:pt x="204243" y="42"/>
                    </a:moveTo>
                    <a:cubicBezTo>
                      <a:pt x="203714" y="2688"/>
                      <a:pt x="212710" y="123338"/>
                      <a:pt x="223293" y="142917"/>
                    </a:cubicBezTo>
                    <a:cubicBezTo>
                      <a:pt x="233876" y="162496"/>
                      <a:pt x="271447" y="82592"/>
                      <a:pt x="267743" y="117517"/>
                    </a:cubicBezTo>
                    <a:cubicBezTo>
                      <a:pt x="264039" y="152442"/>
                      <a:pt x="226997" y="266213"/>
                      <a:pt x="201068" y="352467"/>
                    </a:cubicBezTo>
                    <a:cubicBezTo>
                      <a:pt x="175139" y="438721"/>
                      <a:pt x="125926" y="599588"/>
                      <a:pt x="112168" y="635042"/>
                    </a:cubicBezTo>
                    <a:cubicBezTo>
                      <a:pt x="98410" y="670496"/>
                      <a:pt x="134393" y="515450"/>
                      <a:pt x="118518" y="565192"/>
                    </a:cubicBezTo>
                    <a:cubicBezTo>
                      <a:pt x="102643" y="614934"/>
                      <a:pt x="36497" y="845121"/>
                      <a:pt x="16918" y="933492"/>
                    </a:cubicBezTo>
                    <a:cubicBezTo>
                      <a:pt x="-2661" y="1021863"/>
                      <a:pt x="-545" y="1085892"/>
                      <a:pt x="1043" y="1095417"/>
                    </a:cubicBezTo>
                    <a:cubicBezTo>
                      <a:pt x="2630" y="1104942"/>
                      <a:pt x="-10599" y="1135634"/>
                      <a:pt x="26443" y="990642"/>
                    </a:cubicBezTo>
                    <a:cubicBezTo>
                      <a:pt x="63485" y="845650"/>
                      <a:pt x="190485" y="342942"/>
                      <a:pt x="223293" y="225467"/>
                    </a:cubicBezTo>
                    <a:cubicBezTo>
                      <a:pt x="256101" y="107992"/>
                      <a:pt x="214297" y="310134"/>
                      <a:pt x="223293" y="285792"/>
                    </a:cubicBezTo>
                    <a:cubicBezTo>
                      <a:pt x="232289" y="261450"/>
                      <a:pt x="276739" y="105875"/>
                      <a:pt x="277268" y="79417"/>
                    </a:cubicBezTo>
                    <a:cubicBezTo>
                      <a:pt x="277797" y="52959"/>
                      <a:pt x="234406" y="136038"/>
                      <a:pt x="226468" y="127042"/>
                    </a:cubicBezTo>
                    <a:cubicBezTo>
                      <a:pt x="218531" y="118046"/>
                      <a:pt x="204772" y="-2604"/>
                      <a:pt x="204243" y="4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7" name="フリーフォーム 1386">
                <a:extLst>
                  <a:ext uri="{FF2B5EF4-FFF2-40B4-BE49-F238E27FC236}">
                    <a16:creationId xmlns:a16="http://schemas.microsoft.com/office/drawing/2014/main" id="{95FB22C5-CFE8-AF1B-06C3-533EB21D0100}"/>
                  </a:ext>
                </a:extLst>
              </p:cNvPr>
              <p:cNvSpPr/>
              <p:nvPr/>
            </p:nvSpPr>
            <p:spPr>
              <a:xfrm>
                <a:off x="8801001" y="9542362"/>
                <a:ext cx="289275" cy="814426"/>
              </a:xfrm>
              <a:custGeom>
                <a:avLst/>
                <a:gdLst>
                  <a:gd name="connsiteX0" fmla="*/ 289024 w 289275"/>
                  <a:gd name="connsiteY0" fmla="*/ 1688 h 814426"/>
                  <a:gd name="connsiteX1" fmla="*/ 108049 w 289275"/>
                  <a:gd name="connsiteY1" fmla="*/ 331888 h 814426"/>
                  <a:gd name="connsiteX2" fmla="*/ 181074 w 289275"/>
                  <a:gd name="connsiteY2" fmla="*/ 239813 h 814426"/>
                  <a:gd name="connsiteX3" fmla="*/ 99 w 289275"/>
                  <a:gd name="connsiteY3" fmla="*/ 490638 h 814426"/>
                  <a:gd name="connsiteX4" fmla="*/ 209649 w 289275"/>
                  <a:gd name="connsiteY4" fmla="*/ 189013 h 814426"/>
                  <a:gd name="connsiteX5" fmla="*/ 66774 w 289275"/>
                  <a:gd name="connsiteY5" fmla="*/ 522388 h 814426"/>
                  <a:gd name="connsiteX6" fmla="*/ 19149 w 289275"/>
                  <a:gd name="connsiteY6" fmla="*/ 811313 h 814426"/>
                  <a:gd name="connsiteX7" fmla="*/ 50899 w 289275"/>
                  <a:gd name="connsiteY7" fmla="*/ 639863 h 814426"/>
                  <a:gd name="connsiteX8" fmla="*/ 212824 w 289275"/>
                  <a:gd name="connsiteY8" fmla="*/ 112813 h 814426"/>
                  <a:gd name="connsiteX9" fmla="*/ 149324 w 289275"/>
                  <a:gd name="connsiteY9" fmla="*/ 198538 h 814426"/>
                  <a:gd name="connsiteX10" fmla="*/ 289024 w 289275"/>
                  <a:gd name="connsiteY10" fmla="*/ 1688 h 81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9275" h="814426">
                    <a:moveTo>
                      <a:pt x="289024" y="1688"/>
                    </a:moveTo>
                    <a:cubicBezTo>
                      <a:pt x="282145" y="23913"/>
                      <a:pt x="126041" y="292200"/>
                      <a:pt x="108049" y="331888"/>
                    </a:cubicBezTo>
                    <a:cubicBezTo>
                      <a:pt x="90057" y="371576"/>
                      <a:pt x="199066" y="213355"/>
                      <a:pt x="181074" y="239813"/>
                    </a:cubicBezTo>
                    <a:cubicBezTo>
                      <a:pt x="163082" y="266271"/>
                      <a:pt x="-4664" y="499105"/>
                      <a:pt x="99" y="490638"/>
                    </a:cubicBezTo>
                    <a:cubicBezTo>
                      <a:pt x="4862" y="482171"/>
                      <a:pt x="198536" y="183721"/>
                      <a:pt x="209649" y="189013"/>
                    </a:cubicBezTo>
                    <a:cubicBezTo>
                      <a:pt x="220761" y="194305"/>
                      <a:pt x="98524" y="418671"/>
                      <a:pt x="66774" y="522388"/>
                    </a:cubicBezTo>
                    <a:cubicBezTo>
                      <a:pt x="35024" y="626105"/>
                      <a:pt x="21795" y="791734"/>
                      <a:pt x="19149" y="811313"/>
                    </a:cubicBezTo>
                    <a:cubicBezTo>
                      <a:pt x="16503" y="830892"/>
                      <a:pt x="18620" y="756280"/>
                      <a:pt x="50899" y="639863"/>
                    </a:cubicBezTo>
                    <a:cubicBezTo>
                      <a:pt x="83178" y="523446"/>
                      <a:pt x="196420" y="186367"/>
                      <a:pt x="212824" y="112813"/>
                    </a:cubicBezTo>
                    <a:cubicBezTo>
                      <a:pt x="229228" y="39259"/>
                      <a:pt x="139270" y="213355"/>
                      <a:pt x="149324" y="198538"/>
                    </a:cubicBezTo>
                    <a:cubicBezTo>
                      <a:pt x="159378" y="183721"/>
                      <a:pt x="295903" y="-20537"/>
                      <a:pt x="289024" y="168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8" name="フリーフォーム 1387">
                <a:extLst>
                  <a:ext uri="{FF2B5EF4-FFF2-40B4-BE49-F238E27FC236}">
                    <a16:creationId xmlns:a16="http://schemas.microsoft.com/office/drawing/2014/main" id="{7F647DE6-3A92-99ED-7A9C-0628D0156DC5}"/>
                  </a:ext>
                </a:extLst>
              </p:cNvPr>
              <p:cNvSpPr/>
              <p:nvPr/>
            </p:nvSpPr>
            <p:spPr>
              <a:xfrm>
                <a:off x="8810561" y="4670341"/>
                <a:ext cx="82776" cy="734076"/>
              </a:xfrm>
              <a:custGeom>
                <a:avLst/>
                <a:gdLst>
                  <a:gd name="connsiteX0" fmla="*/ 54039 w 82776"/>
                  <a:gd name="connsiteY0" fmla="*/ 84 h 734076"/>
                  <a:gd name="connsiteX1" fmla="*/ 57214 w 82776"/>
                  <a:gd name="connsiteY1" fmla="*/ 120734 h 734076"/>
                  <a:gd name="connsiteX2" fmla="*/ 64 w 82776"/>
                  <a:gd name="connsiteY2" fmla="*/ 222334 h 734076"/>
                  <a:gd name="connsiteX3" fmla="*/ 69914 w 82776"/>
                  <a:gd name="connsiteY3" fmla="*/ 352509 h 734076"/>
                  <a:gd name="connsiteX4" fmla="*/ 3239 w 82776"/>
                  <a:gd name="connsiteY4" fmla="*/ 457284 h 734076"/>
                  <a:gd name="connsiteX5" fmla="*/ 82614 w 82776"/>
                  <a:gd name="connsiteY5" fmla="*/ 562059 h 734076"/>
                  <a:gd name="connsiteX6" fmla="*/ 64 w 82776"/>
                  <a:gd name="connsiteY6" fmla="*/ 733509 h 734076"/>
                  <a:gd name="connsiteX7" fmla="*/ 82614 w 82776"/>
                  <a:gd name="connsiteY7" fmla="*/ 612859 h 734076"/>
                  <a:gd name="connsiteX8" fmla="*/ 22289 w 82776"/>
                  <a:gd name="connsiteY8" fmla="*/ 489034 h 734076"/>
                  <a:gd name="connsiteX9" fmla="*/ 63564 w 82776"/>
                  <a:gd name="connsiteY9" fmla="*/ 342984 h 734076"/>
                  <a:gd name="connsiteX10" fmla="*/ 6414 w 82776"/>
                  <a:gd name="connsiteY10" fmla="*/ 219159 h 734076"/>
                  <a:gd name="connsiteX11" fmla="*/ 44514 w 82776"/>
                  <a:gd name="connsiteY11" fmla="*/ 139784 h 734076"/>
                  <a:gd name="connsiteX12" fmla="*/ 54039 w 82776"/>
                  <a:gd name="connsiteY12" fmla="*/ 84 h 73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776" h="734076">
                    <a:moveTo>
                      <a:pt x="54039" y="84"/>
                    </a:moveTo>
                    <a:cubicBezTo>
                      <a:pt x="56156" y="-3091"/>
                      <a:pt x="66210" y="83692"/>
                      <a:pt x="57214" y="120734"/>
                    </a:cubicBezTo>
                    <a:cubicBezTo>
                      <a:pt x="48218" y="157776"/>
                      <a:pt x="-2053" y="183705"/>
                      <a:pt x="64" y="222334"/>
                    </a:cubicBezTo>
                    <a:cubicBezTo>
                      <a:pt x="2181" y="260963"/>
                      <a:pt x="69385" y="313351"/>
                      <a:pt x="69914" y="352509"/>
                    </a:cubicBezTo>
                    <a:cubicBezTo>
                      <a:pt x="70443" y="391667"/>
                      <a:pt x="1122" y="422359"/>
                      <a:pt x="3239" y="457284"/>
                    </a:cubicBezTo>
                    <a:cubicBezTo>
                      <a:pt x="5356" y="492209"/>
                      <a:pt x="83143" y="516022"/>
                      <a:pt x="82614" y="562059"/>
                    </a:cubicBezTo>
                    <a:cubicBezTo>
                      <a:pt x="82085" y="608096"/>
                      <a:pt x="64" y="725042"/>
                      <a:pt x="64" y="733509"/>
                    </a:cubicBezTo>
                    <a:cubicBezTo>
                      <a:pt x="64" y="741976"/>
                      <a:pt x="78910" y="653605"/>
                      <a:pt x="82614" y="612859"/>
                    </a:cubicBezTo>
                    <a:cubicBezTo>
                      <a:pt x="86318" y="572113"/>
                      <a:pt x="25464" y="534013"/>
                      <a:pt x="22289" y="489034"/>
                    </a:cubicBezTo>
                    <a:cubicBezTo>
                      <a:pt x="19114" y="444055"/>
                      <a:pt x="66210" y="387963"/>
                      <a:pt x="63564" y="342984"/>
                    </a:cubicBezTo>
                    <a:cubicBezTo>
                      <a:pt x="60918" y="298005"/>
                      <a:pt x="9589" y="253026"/>
                      <a:pt x="6414" y="219159"/>
                    </a:cubicBezTo>
                    <a:cubicBezTo>
                      <a:pt x="3239" y="185292"/>
                      <a:pt x="34460" y="169946"/>
                      <a:pt x="44514" y="139784"/>
                    </a:cubicBezTo>
                    <a:cubicBezTo>
                      <a:pt x="54568" y="109622"/>
                      <a:pt x="51922" y="3259"/>
                      <a:pt x="54039" y="8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9" name="フリーフォーム 1388">
                <a:extLst>
                  <a:ext uri="{FF2B5EF4-FFF2-40B4-BE49-F238E27FC236}">
                    <a16:creationId xmlns:a16="http://schemas.microsoft.com/office/drawing/2014/main" id="{4AB40D3F-5A89-710C-A568-9D8DE3F12C9D}"/>
                  </a:ext>
                </a:extLst>
              </p:cNvPr>
              <p:cNvSpPr/>
              <p:nvPr/>
            </p:nvSpPr>
            <p:spPr>
              <a:xfrm>
                <a:off x="8780183" y="4679903"/>
                <a:ext cx="138394" cy="789352"/>
              </a:xfrm>
              <a:custGeom>
                <a:avLst/>
                <a:gdLst>
                  <a:gd name="connsiteX0" fmla="*/ 71717 w 138394"/>
                  <a:gd name="connsiteY0" fmla="*/ 47 h 789352"/>
                  <a:gd name="connsiteX1" fmla="*/ 5042 w 138394"/>
                  <a:gd name="connsiteY1" fmla="*/ 139747 h 789352"/>
                  <a:gd name="connsiteX2" fmla="*/ 112992 w 138394"/>
                  <a:gd name="connsiteY2" fmla="*/ 200072 h 789352"/>
                  <a:gd name="connsiteX3" fmla="*/ 103467 w 138394"/>
                  <a:gd name="connsiteY3" fmla="*/ 298497 h 789352"/>
                  <a:gd name="connsiteX4" fmla="*/ 24092 w 138394"/>
                  <a:gd name="connsiteY4" fmla="*/ 219122 h 789352"/>
                  <a:gd name="connsiteX5" fmla="*/ 24092 w 138394"/>
                  <a:gd name="connsiteY5" fmla="*/ 308022 h 789352"/>
                  <a:gd name="connsiteX6" fmla="*/ 17742 w 138394"/>
                  <a:gd name="connsiteY6" fmla="*/ 371522 h 789352"/>
                  <a:gd name="connsiteX7" fmla="*/ 84417 w 138394"/>
                  <a:gd name="connsiteY7" fmla="*/ 412797 h 789352"/>
                  <a:gd name="connsiteX8" fmla="*/ 100292 w 138394"/>
                  <a:gd name="connsiteY8" fmla="*/ 492172 h 789352"/>
                  <a:gd name="connsiteX9" fmla="*/ 52667 w 138394"/>
                  <a:gd name="connsiteY9" fmla="*/ 612822 h 789352"/>
                  <a:gd name="connsiteX10" fmla="*/ 62192 w 138394"/>
                  <a:gd name="connsiteY10" fmla="*/ 787447 h 789352"/>
                  <a:gd name="connsiteX11" fmla="*/ 62192 w 138394"/>
                  <a:gd name="connsiteY11" fmla="*/ 692197 h 789352"/>
                  <a:gd name="connsiteX12" fmla="*/ 90767 w 138394"/>
                  <a:gd name="connsiteY12" fmla="*/ 485822 h 789352"/>
                  <a:gd name="connsiteX13" fmla="*/ 81242 w 138394"/>
                  <a:gd name="connsiteY13" fmla="*/ 447722 h 789352"/>
                  <a:gd name="connsiteX14" fmla="*/ 65367 w 138394"/>
                  <a:gd name="connsiteY14" fmla="*/ 457247 h 789352"/>
                  <a:gd name="connsiteX15" fmla="*/ 30442 w 138394"/>
                  <a:gd name="connsiteY15" fmla="*/ 669972 h 789352"/>
                  <a:gd name="connsiteX16" fmla="*/ 33617 w 138394"/>
                  <a:gd name="connsiteY16" fmla="*/ 412797 h 789352"/>
                  <a:gd name="connsiteX17" fmla="*/ 138392 w 138394"/>
                  <a:gd name="connsiteY17" fmla="*/ 228647 h 789352"/>
                  <a:gd name="connsiteX18" fmla="*/ 30442 w 138394"/>
                  <a:gd name="connsiteY18" fmla="*/ 174672 h 789352"/>
                  <a:gd name="connsiteX19" fmla="*/ 1867 w 138394"/>
                  <a:gd name="connsiteY19" fmla="*/ 155622 h 789352"/>
                  <a:gd name="connsiteX20" fmla="*/ 71717 w 138394"/>
                  <a:gd name="connsiteY20" fmla="*/ 47 h 78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8394" h="789352">
                    <a:moveTo>
                      <a:pt x="71717" y="47"/>
                    </a:moveTo>
                    <a:cubicBezTo>
                      <a:pt x="72246" y="-2599"/>
                      <a:pt x="-1837" y="106409"/>
                      <a:pt x="5042" y="139747"/>
                    </a:cubicBezTo>
                    <a:cubicBezTo>
                      <a:pt x="11921" y="173085"/>
                      <a:pt x="96588" y="173614"/>
                      <a:pt x="112992" y="200072"/>
                    </a:cubicBezTo>
                    <a:cubicBezTo>
                      <a:pt x="129396" y="226530"/>
                      <a:pt x="118284" y="295322"/>
                      <a:pt x="103467" y="298497"/>
                    </a:cubicBezTo>
                    <a:cubicBezTo>
                      <a:pt x="88650" y="301672"/>
                      <a:pt x="37321" y="217535"/>
                      <a:pt x="24092" y="219122"/>
                    </a:cubicBezTo>
                    <a:cubicBezTo>
                      <a:pt x="10863" y="220709"/>
                      <a:pt x="25150" y="282622"/>
                      <a:pt x="24092" y="308022"/>
                    </a:cubicBezTo>
                    <a:cubicBezTo>
                      <a:pt x="23034" y="333422"/>
                      <a:pt x="7688" y="354060"/>
                      <a:pt x="17742" y="371522"/>
                    </a:cubicBezTo>
                    <a:cubicBezTo>
                      <a:pt x="27796" y="388984"/>
                      <a:pt x="70659" y="392689"/>
                      <a:pt x="84417" y="412797"/>
                    </a:cubicBezTo>
                    <a:cubicBezTo>
                      <a:pt x="98175" y="432905"/>
                      <a:pt x="105584" y="458835"/>
                      <a:pt x="100292" y="492172"/>
                    </a:cubicBezTo>
                    <a:cubicBezTo>
                      <a:pt x="95000" y="525509"/>
                      <a:pt x="59017" y="563609"/>
                      <a:pt x="52667" y="612822"/>
                    </a:cubicBezTo>
                    <a:cubicBezTo>
                      <a:pt x="46317" y="662035"/>
                      <a:pt x="60605" y="774218"/>
                      <a:pt x="62192" y="787447"/>
                    </a:cubicBezTo>
                    <a:cubicBezTo>
                      <a:pt x="63779" y="800676"/>
                      <a:pt x="57430" y="742468"/>
                      <a:pt x="62192" y="692197"/>
                    </a:cubicBezTo>
                    <a:cubicBezTo>
                      <a:pt x="66954" y="641926"/>
                      <a:pt x="87592" y="526568"/>
                      <a:pt x="90767" y="485822"/>
                    </a:cubicBezTo>
                    <a:cubicBezTo>
                      <a:pt x="93942" y="445076"/>
                      <a:pt x="85475" y="452484"/>
                      <a:pt x="81242" y="447722"/>
                    </a:cubicBezTo>
                    <a:cubicBezTo>
                      <a:pt x="77009" y="442960"/>
                      <a:pt x="73834" y="420205"/>
                      <a:pt x="65367" y="457247"/>
                    </a:cubicBezTo>
                    <a:cubicBezTo>
                      <a:pt x="56900" y="494289"/>
                      <a:pt x="35734" y="677380"/>
                      <a:pt x="30442" y="669972"/>
                    </a:cubicBezTo>
                    <a:cubicBezTo>
                      <a:pt x="25150" y="662564"/>
                      <a:pt x="15625" y="486351"/>
                      <a:pt x="33617" y="412797"/>
                    </a:cubicBezTo>
                    <a:cubicBezTo>
                      <a:pt x="51609" y="339243"/>
                      <a:pt x="138921" y="268334"/>
                      <a:pt x="138392" y="228647"/>
                    </a:cubicBezTo>
                    <a:cubicBezTo>
                      <a:pt x="137863" y="188960"/>
                      <a:pt x="53196" y="186843"/>
                      <a:pt x="30442" y="174672"/>
                    </a:cubicBezTo>
                    <a:cubicBezTo>
                      <a:pt x="7688" y="162501"/>
                      <a:pt x="-5012" y="179964"/>
                      <a:pt x="1867" y="155622"/>
                    </a:cubicBezTo>
                    <a:cubicBezTo>
                      <a:pt x="8746" y="131280"/>
                      <a:pt x="71188" y="2693"/>
                      <a:pt x="71717" y="4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0" name="フリーフォーム 1389">
                <a:extLst>
                  <a:ext uri="{FF2B5EF4-FFF2-40B4-BE49-F238E27FC236}">
                    <a16:creationId xmlns:a16="http://schemas.microsoft.com/office/drawing/2014/main" id="{F488C767-988F-079F-0760-1C9A169E899E}"/>
                  </a:ext>
                </a:extLst>
              </p:cNvPr>
              <p:cNvSpPr/>
              <p:nvPr/>
            </p:nvSpPr>
            <p:spPr>
              <a:xfrm>
                <a:off x="8792464" y="5314564"/>
                <a:ext cx="123667" cy="630229"/>
              </a:xfrm>
              <a:custGeom>
                <a:avLst/>
                <a:gdLst>
                  <a:gd name="connsiteX0" fmla="*/ 122936 w 123667"/>
                  <a:gd name="connsiteY0" fmla="*/ 386 h 630229"/>
                  <a:gd name="connsiteX1" fmla="*/ 24511 w 123667"/>
                  <a:gd name="connsiteY1" fmla="*/ 219461 h 630229"/>
                  <a:gd name="connsiteX2" fmla="*/ 2286 w 123667"/>
                  <a:gd name="connsiteY2" fmla="*/ 289311 h 630229"/>
                  <a:gd name="connsiteX3" fmla="*/ 65786 w 123667"/>
                  <a:gd name="connsiteY3" fmla="*/ 397261 h 630229"/>
                  <a:gd name="connsiteX4" fmla="*/ 72136 w 123667"/>
                  <a:gd name="connsiteY4" fmla="*/ 451236 h 630229"/>
                  <a:gd name="connsiteX5" fmla="*/ 88011 w 123667"/>
                  <a:gd name="connsiteY5" fmla="*/ 629036 h 630229"/>
                  <a:gd name="connsiteX6" fmla="*/ 78486 w 123667"/>
                  <a:gd name="connsiteY6" fmla="*/ 524261 h 630229"/>
                  <a:gd name="connsiteX7" fmla="*/ 94361 w 123667"/>
                  <a:gd name="connsiteY7" fmla="*/ 432186 h 630229"/>
                  <a:gd name="connsiteX8" fmla="*/ 2286 w 123667"/>
                  <a:gd name="connsiteY8" fmla="*/ 298836 h 630229"/>
                  <a:gd name="connsiteX9" fmla="*/ 65786 w 123667"/>
                  <a:gd name="connsiteY9" fmla="*/ 168661 h 630229"/>
                  <a:gd name="connsiteX10" fmla="*/ 122936 w 123667"/>
                  <a:gd name="connsiteY10" fmla="*/ 386 h 630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667" h="630229">
                    <a:moveTo>
                      <a:pt x="122936" y="386"/>
                    </a:moveTo>
                    <a:cubicBezTo>
                      <a:pt x="116057" y="8853"/>
                      <a:pt x="44619" y="171307"/>
                      <a:pt x="24511" y="219461"/>
                    </a:cubicBezTo>
                    <a:cubicBezTo>
                      <a:pt x="4403" y="267615"/>
                      <a:pt x="-4593" y="259678"/>
                      <a:pt x="2286" y="289311"/>
                    </a:cubicBezTo>
                    <a:cubicBezTo>
                      <a:pt x="9165" y="318944"/>
                      <a:pt x="54144" y="370274"/>
                      <a:pt x="65786" y="397261"/>
                    </a:cubicBezTo>
                    <a:cubicBezTo>
                      <a:pt x="77428" y="424248"/>
                      <a:pt x="68432" y="412607"/>
                      <a:pt x="72136" y="451236"/>
                    </a:cubicBezTo>
                    <a:cubicBezTo>
                      <a:pt x="75840" y="489865"/>
                      <a:pt x="86953" y="616865"/>
                      <a:pt x="88011" y="629036"/>
                    </a:cubicBezTo>
                    <a:cubicBezTo>
                      <a:pt x="89069" y="641207"/>
                      <a:pt x="77428" y="557069"/>
                      <a:pt x="78486" y="524261"/>
                    </a:cubicBezTo>
                    <a:cubicBezTo>
                      <a:pt x="79544" y="491453"/>
                      <a:pt x="107061" y="469757"/>
                      <a:pt x="94361" y="432186"/>
                    </a:cubicBezTo>
                    <a:cubicBezTo>
                      <a:pt x="81661" y="394615"/>
                      <a:pt x="7048" y="342757"/>
                      <a:pt x="2286" y="298836"/>
                    </a:cubicBezTo>
                    <a:cubicBezTo>
                      <a:pt x="-2476" y="254915"/>
                      <a:pt x="45149" y="212582"/>
                      <a:pt x="65786" y="168661"/>
                    </a:cubicBezTo>
                    <a:cubicBezTo>
                      <a:pt x="86423" y="124740"/>
                      <a:pt x="129815" y="-8081"/>
                      <a:pt x="122936" y="38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1" name="フリーフォーム 1390">
                <a:extLst>
                  <a:ext uri="{FF2B5EF4-FFF2-40B4-BE49-F238E27FC236}">
                    <a16:creationId xmlns:a16="http://schemas.microsoft.com/office/drawing/2014/main" id="{99BF772B-02F3-D04F-D4D3-C98B887C9465}"/>
                  </a:ext>
                </a:extLst>
              </p:cNvPr>
              <p:cNvSpPr/>
              <p:nvPr/>
            </p:nvSpPr>
            <p:spPr>
              <a:xfrm>
                <a:off x="8782040" y="5391150"/>
                <a:ext cx="99561" cy="606342"/>
              </a:xfrm>
              <a:custGeom>
                <a:avLst/>
                <a:gdLst>
                  <a:gd name="connsiteX0" fmla="*/ 10 w 99561"/>
                  <a:gd name="connsiteY0" fmla="*/ 0 h 606342"/>
                  <a:gd name="connsiteX1" fmla="*/ 92085 w 99561"/>
                  <a:gd name="connsiteY1" fmla="*/ 104775 h 606342"/>
                  <a:gd name="connsiteX2" fmla="*/ 73035 w 99561"/>
                  <a:gd name="connsiteY2" fmla="*/ 219075 h 606342"/>
                  <a:gd name="connsiteX3" fmla="*/ 88910 w 99561"/>
                  <a:gd name="connsiteY3" fmla="*/ 330200 h 606342"/>
                  <a:gd name="connsiteX4" fmla="*/ 34935 w 99561"/>
                  <a:gd name="connsiteY4" fmla="*/ 425450 h 606342"/>
                  <a:gd name="connsiteX5" fmla="*/ 38110 w 99561"/>
                  <a:gd name="connsiteY5" fmla="*/ 603250 h 606342"/>
                  <a:gd name="connsiteX6" fmla="*/ 28585 w 99561"/>
                  <a:gd name="connsiteY6" fmla="*/ 511175 h 606342"/>
                  <a:gd name="connsiteX7" fmla="*/ 3185 w 99561"/>
                  <a:gd name="connsiteY7" fmla="*/ 180975 h 606342"/>
                  <a:gd name="connsiteX8" fmla="*/ 25410 w 99561"/>
                  <a:gd name="connsiteY8" fmla="*/ 327025 h 606342"/>
                  <a:gd name="connsiteX9" fmla="*/ 19060 w 99561"/>
                  <a:gd name="connsiteY9" fmla="*/ 384175 h 606342"/>
                  <a:gd name="connsiteX10" fmla="*/ 76210 w 99561"/>
                  <a:gd name="connsiteY10" fmla="*/ 327025 h 606342"/>
                  <a:gd name="connsiteX11" fmla="*/ 79385 w 99561"/>
                  <a:gd name="connsiteY11" fmla="*/ 244475 h 606342"/>
                  <a:gd name="connsiteX12" fmla="*/ 66685 w 99561"/>
                  <a:gd name="connsiteY12" fmla="*/ 146050 h 606342"/>
                  <a:gd name="connsiteX13" fmla="*/ 98435 w 99561"/>
                  <a:gd name="connsiteY13" fmla="*/ 104775 h 606342"/>
                  <a:gd name="connsiteX14" fmla="*/ 10 w 99561"/>
                  <a:gd name="connsiteY14" fmla="*/ 0 h 60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561" h="606342">
                    <a:moveTo>
                      <a:pt x="10" y="0"/>
                    </a:moveTo>
                    <a:cubicBezTo>
                      <a:pt x="-1048" y="0"/>
                      <a:pt x="79914" y="68263"/>
                      <a:pt x="92085" y="104775"/>
                    </a:cubicBezTo>
                    <a:cubicBezTo>
                      <a:pt x="104256" y="141287"/>
                      <a:pt x="73564" y="181504"/>
                      <a:pt x="73035" y="219075"/>
                    </a:cubicBezTo>
                    <a:cubicBezTo>
                      <a:pt x="72506" y="256646"/>
                      <a:pt x="95260" y="295804"/>
                      <a:pt x="88910" y="330200"/>
                    </a:cubicBezTo>
                    <a:cubicBezTo>
                      <a:pt x="82560" y="364596"/>
                      <a:pt x="43402" y="379942"/>
                      <a:pt x="34935" y="425450"/>
                    </a:cubicBezTo>
                    <a:cubicBezTo>
                      <a:pt x="26468" y="470958"/>
                      <a:pt x="39168" y="588963"/>
                      <a:pt x="38110" y="603250"/>
                    </a:cubicBezTo>
                    <a:cubicBezTo>
                      <a:pt x="37052" y="617537"/>
                      <a:pt x="34406" y="581554"/>
                      <a:pt x="28585" y="511175"/>
                    </a:cubicBezTo>
                    <a:cubicBezTo>
                      <a:pt x="22764" y="440796"/>
                      <a:pt x="3714" y="211667"/>
                      <a:pt x="3185" y="180975"/>
                    </a:cubicBezTo>
                    <a:cubicBezTo>
                      <a:pt x="2656" y="150283"/>
                      <a:pt x="22764" y="293158"/>
                      <a:pt x="25410" y="327025"/>
                    </a:cubicBezTo>
                    <a:cubicBezTo>
                      <a:pt x="28056" y="360892"/>
                      <a:pt x="10593" y="384175"/>
                      <a:pt x="19060" y="384175"/>
                    </a:cubicBezTo>
                    <a:cubicBezTo>
                      <a:pt x="27527" y="384175"/>
                      <a:pt x="66156" y="350308"/>
                      <a:pt x="76210" y="327025"/>
                    </a:cubicBezTo>
                    <a:cubicBezTo>
                      <a:pt x="86264" y="303742"/>
                      <a:pt x="80972" y="274637"/>
                      <a:pt x="79385" y="244475"/>
                    </a:cubicBezTo>
                    <a:cubicBezTo>
                      <a:pt x="77798" y="214313"/>
                      <a:pt x="63510" y="169333"/>
                      <a:pt x="66685" y="146050"/>
                    </a:cubicBezTo>
                    <a:cubicBezTo>
                      <a:pt x="69860" y="122767"/>
                      <a:pt x="106373" y="128588"/>
                      <a:pt x="98435" y="104775"/>
                    </a:cubicBezTo>
                    <a:cubicBezTo>
                      <a:pt x="90498" y="80963"/>
                      <a:pt x="1068" y="0"/>
                      <a:pt x="10" y="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2" name="フリーフォーム 1391">
                <a:extLst>
                  <a:ext uri="{FF2B5EF4-FFF2-40B4-BE49-F238E27FC236}">
                    <a16:creationId xmlns:a16="http://schemas.microsoft.com/office/drawing/2014/main" id="{BB037FCF-EBB4-DF22-ADB6-0A5776308AFB}"/>
                  </a:ext>
                </a:extLst>
              </p:cNvPr>
              <p:cNvSpPr/>
              <p:nvPr/>
            </p:nvSpPr>
            <p:spPr>
              <a:xfrm>
                <a:off x="8801038" y="5921295"/>
                <a:ext cx="89004" cy="383470"/>
              </a:xfrm>
              <a:custGeom>
                <a:avLst/>
                <a:gdLst>
                  <a:gd name="connsiteX0" fmla="*/ 63562 w 89004"/>
                  <a:gd name="connsiteY0" fmla="*/ 80 h 383470"/>
                  <a:gd name="connsiteX1" fmla="*/ 88962 w 89004"/>
                  <a:gd name="connsiteY1" fmla="*/ 162005 h 383470"/>
                  <a:gd name="connsiteX2" fmla="*/ 69912 w 89004"/>
                  <a:gd name="connsiteY2" fmla="*/ 244555 h 383470"/>
                  <a:gd name="connsiteX3" fmla="*/ 82612 w 89004"/>
                  <a:gd name="connsiteY3" fmla="*/ 368380 h 383470"/>
                  <a:gd name="connsiteX4" fmla="*/ 76262 w 89004"/>
                  <a:gd name="connsiteY4" fmla="*/ 365205 h 383470"/>
                  <a:gd name="connsiteX5" fmla="*/ 62 w 89004"/>
                  <a:gd name="connsiteY5" fmla="*/ 222330 h 383470"/>
                  <a:gd name="connsiteX6" fmla="*/ 63562 w 89004"/>
                  <a:gd name="connsiteY6" fmla="*/ 295355 h 383470"/>
                  <a:gd name="connsiteX7" fmla="*/ 79437 w 89004"/>
                  <a:gd name="connsiteY7" fmla="*/ 184230 h 383470"/>
                  <a:gd name="connsiteX8" fmla="*/ 63562 w 89004"/>
                  <a:gd name="connsiteY8" fmla="*/ 80 h 38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04" h="383470">
                    <a:moveTo>
                      <a:pt x="63562" y="80"/>
                    </a:moveTo>
                    <a:cubicBezTo>
                      <a:pt x="65149" y="-3624"/>
                      <a:pt x="87904" y="121259"/>
                      <a:pt x="88962" y="162005"/>
                    </a:cubicBezTo>
                    <a:cubicBezTo>
                      <a:pt x="90020" y="202751"/>
                      <a:pt x="70970" y="210159"/>
                      <a:pt x="69912" y="244555"/>
                    </a:cubicBezTo>
                    <a:cubicBezTo>
                      <a:pt x="68854" y="278951"/>
                      <a:pt x="82612" y="368380"/>
                      <a:pt x="82612" y="368380"/>
                    </a:cubicBezTo>
                    <a:cubicBezTo>
                      <a:pt x="83670" y="388488"/>
                      <a:pt x="90020" y="389547"/>
                      <a:pt x="76262" y="365205"/>
                    </a:cubicBezTo>
                    <a:cubicBezTo>
                      <a:pt x="62504" y="340863"/>
                      <a:pt x="2179" y="233972"/>
                      <a:pt x="62" y="222330"/>
                    </a:cubicBezTo>
                    <a:cubicBezTo>
                      <a:pt x="-2055" y="210688"/>
                      <a:pt x="50333" y="301705"/>
                      <a:pt x="63562" y="295355"/>
                    </a:cubicBezTo>
                    <a:cubicBezTo>
                      <a:pt x="76791" y="289005"/>
                      <a:pt x="77850" y="226034"/>
                      <a:pt x="79437" y="184230"/>
                    </a:cubicBezTo>
                    <a:cubicBezTo>
                      <a:pt x="81024" y="142426"/>
                      <a:pt x="61975" y="3784"/>
                      <a:pt x="63562" y="8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3" name="フリーフォーム 1392">
                <a:extLst>
                  <a:ext uri="{FF2B5EF4-FFF2-40B4-BE49-F238E27FC236}">
                    <a16:creationId xmlns:a16="http://schemas.microsoft.com/office/drawing/2014/main" id="{10BEE26D-7756-8F62-F561-7D9E664ABBFB}"/>
                  </a:ext>
                </a:extLst>
              </p:cNvPr>
              <p:cNvSpPr/>
              <p:nvPr/>
            </p:nvSpPr>
            <p:spPr>
              <a:xfrm>
                <a:off x="8797405" y="5915143"/>
                <a:ext cx="83423" cy="402268"/>
              </a:xfrm>
              <a:custGeom>
                <a:avLst/>
                <a:gdLst>
                  <a:gd name="connsiteX0" fmla="*/ 73545 w 83423"/>
                  <a:gd name="connsiteY0" fmla="*/ 3057 h 402268"/>
                  <a:gd name="connsiteX1" fmla="*/ 25920 w 83423"/>
                  <a:gd name="connsiteY1" fmla="*/ 161807 h 402268"/>
                  <a:gd name="connsiteX2" fmla="*/ 51320 w 83423"/>
                  <a:gd name="connsiteY2" fmla="*/ 206257 h 402268"/>
                  <a:gd name="connsiteX3" fmla="*/ 13220 w 83423"/>
                  <a:gd name="connsiteY3" fmla="*/ 260232 h 402268"/>
                  <a:gd name="connsiteX4" fmla="*/ 83070 w 83423"/>
                  <a:gd name="connsiteY4" fmla="*/ 399932 h 402268"/>
                  <a:gd name="connsiteX5" fmla="*/ 38620 w 83423"/>
                  <a:gd name="connsiteY5" fmla="*/ 339607 h 402268"/>
                  <a:gd name="connsiteX6" fmla="*/ 520 w 83423"/>
                  <a:gd name="connsiteY6" fmla="*/ 234832 h 402268"/>
                  <a:gd name="connsiteX7" fmla="*/ 67195 w 83423"/>
                  <a:gd name="connsiteY7" fmla="*/ 161807 h 402268"/>
                  <a:gd name="connsiteX8" fmla="*/ 19570 w 83423"/>
                  <a:gd name="connsiteY8" fmla="*/ 133232 h 402268"/>
                  <a:gd name="connsiteX9" fmla="*/ 60845 w 83423"/>
                  <a:gd name="connsiteY9" fmla="*/ 60207 h 402268"/>
                  <a:gd name="connsiteX10" fmla="*/ 73545 w 83423"/>
                  <a:gd name="connsiteY10" fmla="*/ 3057 h 40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23" h="402268">
                    <a:moveTo>
                      <a:pt x="73545" y="3057"/>
                    </a:moveTo>
                    <a:cubicBezTo>
                      <a:pt x="67724" y="19990"/>
                      <a:pt x="29624" y="127940"/>
                      <a:pt x="25920" y="161807"/>
                    </a:cubicBezTo>
                    <a:cubicBezTo>
                      <a:pt x="22216" y="195674"/>
                      <a:pt x="53437" y="189853"/>
                      <a:pt x="51320" y="206257"/>
                    </a:cubicBezTo>
                    <a:cubicBezTo>
                      <a:pt x="49203" y="222661"/>
                      <a:pt x="7928" y="227953"/>
                      <a:pt x="13220" y="260232"/>
                    </a:cubicBezTo>
                    <a:cubicBezTo>
                      <a:pt x="18512" y="292511"/>
                      <a:pt x="78837" y="386703"/>
                      <a:pt x="83070" y="399932"/>
                    </a:cubicBezTo>
                    <a:cubicBezTo>
                      <a:pt x="87303" y="413161"/>
                      <a:pt x="52378" y="367124"/>
                      <a:pt x="38620" y="339607"/>
                    </a:cubicBezTo>
                    <a:cubicBezTo>
                      <a:pt x="24862" y="312090"/>
                      <a:pt x="-4242" y="264465"/>
                      <a:pt x="520" y="234832"/>
                    </a:cubicBezTo>
                    <a:cubicBezTo>
                      <a:pt x="5282" y="205199"/>
                      <a:pt x="64020" y="178740"/>
                      <a:pt x="67195" y="161807"/>
                    </a:cubicBezTo>
                    <a:cubicBezTo>
                      <a:pt x="70370" y="144874"/>
                      <a:pt x="20628" y="150165"/>
                      <a:pt x="19570" y="133232"/>
                    </a:cubicBezTo>
                    <a:cubicBezTo>
                      <a:pt x="18512" y="116299"/>
                      <a:pt x="51320" y="76082"/>
                      <a:pt x="60845" y="60207"/>
                    </a:cubicBezTo>
                    <a:cubicBezTo>
                      <a:pt x="70370" y="44332"/>
                      <a:pt x="79366" y="-13876"/>
                      <a:pt x="73545" y="305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4" name="フリーフォーム 1393">
                <a:extLst>
                  <a:ext uri="{FF2B5EF4-FFF2-40B4-BE49-F238E27FC236}">
                    <a16:creationId xmlns:a16="http://schemas.microsoft.com/office/drawing/2014/main" id="{80CAE85D-5557-1C4F-A0B2-15ED3241B64E}"/>
                  </a:ext>
                </a:extLst>
              </p:cNvPr>
              <p:cNvSpPr/>
              <p:nvPr/>
            </p:nvSpPr>
            <p:spPr>
              <a:xfrm>
                <a:off x="8762451" y="6228556"/>
                <a:ext cx="89471" cy="459967"/>
              </a:xfrm>
              <a:custGeom>
                <a:avLst/>
                <a:gdLst>
                  <a:gd name="connsiteX0" fmla="*/ 57699 w 89471"/>
                  <a:gd name="connsiteY0" fmla="*/ 794 h 459967"/>
                  <a:gd name="connsiteX1" fmla="*/ 48174 w 89471"/>
                  <a:gd name="connsiteY1" fmla="*/ 83344 h 459967"/>
                  <a:gd name="connsiteX2" fmla="*/ 89449 w 89471"/>
                  <a:gd name="connsiteY2" fmla="*/ 178594 h 459967"/>
                  <a:gd name="connsiteX3" fmla="*/ 41824 w 89471"/>
                  <a:gd name="connsiteY3" fmla="*/ 235744 h 459967"/>
                  <a:gd name="connsiteX4" fmla="*/ 16424 w 89471"/>
                  <a:gd name="connsiteY4" fmla="*/ 296069 h 459967"/>
                  <a:gd name="connsiteX5" fmla="*/ 73574 w 89471"/>
                  <a:gd name="connsiteY5" fmla="*/ 454819 h 459967"/>
                  <a:gd name="connsiteX6" fmla="*/ 41824 w 89471"/>
                  <a:gd name="connsiteY6" fmla="*/ 410369 h 459967"/>
                  <a:gd name="connsiteX7" fmla="*/ 549 w 89471"/>
                  <a:gd name="connsiteY7" fmla="*/ 302419 h 459967"/>
                  <a:gd name="connsiteX8" fmla="*/ 73574 w 89471"/>
                  <a:gd name="connsiteY8" fmla="*/ 200819 h 459967"/>
                  <a:gd name="connsiteX9" fmla="*/ 67224 w 89471"/>
                  <a:gd name="connsiteY9" fmla="*/ 134144 h 459967"/>
                  <a:gd name="connsiteX10" fmla="*/ 57699 w 89471"/>
                  <a:gd name="connsiteY10" fmla="*/ 794 h 45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471" h="459967">
                    <a:moveTo>
                      <a:pt x="57699" y="794"/>
                    </a:moveTo>
                    <a:cubicBezTo>
                      <a:pt x="54524" y="-7673"/>
                      <a:pt x="42882" y="53711"/>
                      <a:pt x="48174" y="83344"/>
                    </a:cubicBezTo>
                    <a:cubicBezTo>
                      <a:pt x="53466" y="112977"/>
                      <a:pt x="90507" y="153194"/>
                      <a:pt x="89449" y="178594"/>
                    </a:cubicBezTo>
                    <a:cubicBezTo>
                      <a:pt x="88391" y="203994"/>
                      <a:pt x="53995" y="216165"/>
                      <a:pt x="41824" y="235744"/>
                    </a:cubicBezTo>
                    <a:cubicBezTo>
                      <a:pt x="29653" y="255323"/>
                      <a:pt x="11132" y="259556"/>
                      <a:pt x="16424" y="296069"/>
                    </a:cubicBezTo>
                    <a:cubicBezTo>
                      <a:pt x="21716" y="332582"/>
                      <a:pt x="69341" y="435769"/>
                      <a:pt x="73574" y="454819"/>
                    </a:cubicBezTo>
                    <a:cubicBezTo>
                      <a:pt x="77807" y="473869"/>
                      <a:pt x="53995" y="435769"/>
                      <a:pt x="41824" y="410369"/>
                    </a:cubicBezTo>
                    <a:cubicBezTo>
                      <a:pt x="29653" y="384969"/>
                      <a:pt x="-4743" y="337344"/>
                      <a:pt x="549" y="302419"/>
                    </a:cubicBezTo>
                    <a:cubicBezTo>
                      <a:pt x="5841" y="267494"/>
                      <a:pt x="62462" y="228865"/>
                      <a:pt x="73574" y="200819"/>
                    </a:cubicBezTo>
                    <a:cubicBezTo>
                      <a:pt x="84687" y="172773"/>
                      <a:pt x="71457" y="160602"/>
                      <a:pt x="67224" y="134144"/>
                    </a:cubicBezTo>
                    <a:cubicBezTo>
                      <a:pt x="62991" y="107686"/>
                      <a:pt x="60874" y="9261"/>
                      <a:pt x="57699" y="79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5" name="フリーフォーム 1394">
                <a:extLst>
                  <a:ext uri="{FF2B5EF4-FFF2-40B4-BE49-F238E27FC236}">
                    <a16:creationId xmlns:a16="http://schemas.microsoft.com/office/drawing/2014/main" id="{DA6DE730-7C36-3792-3E0F-0A99BF931BE3}"/>
                  </a:ext>
                </a:extLst>
              </p:cNvPr>
              <p:cNvSpPr/>
              <p:nvPr/>
            </p:nvSpPr>
            <p:spPr>
              <a:xfrm>
                <a:off x="8718541" y="6292316"/>
                <a:ext cx="89151" cy="569228"/>
              </a:xfrm>
              <a:custGeom>
                <a:avLst/>
                <a:gdLst>
                  <a:gd name="connsiteX0" fmla="*/ 88909 w 89151"/>
                  <a:gd name="connsiteY0" fmla="*/ 534 h 569228"/>
                  <a:gd name="connsiteX1" fmla="*/ 57159 w 89151"/>
                  <a:gd name="connsiteY1" fmla="*/ 98959 h 569228"/>
                  <a:gd name="connsiteX2" fmla="*/ 57159 w 89151"/>
                  <a:gd name="connsiteY2" fmla="*/ 206909 h 569228"/>
                  <a:gd name="connsiteX3" fmla="*/ 41284 w 89151"/>
                  <a:gd name="connsiteY3" fmla="*/ 298984 h 569228"/>
                  <a:gd name="connsiteX4" fmla="*/ 47634 w 89151"/>
                  <a:gd name="connsiteY4" fmla="*/ 387884 h 569228"/>
                  <a:gd name="connsiteX5" fmla="*/ 34934 w 89151"/>
                  <a:gd name="connsiteY5" fmla="*/ 454559 h 569228"/>
                  <a:gd name="connsiteX6" fmla="*/ 9 w 89151"/>
                  <a:gd name="connsiteY6" fmla="*/ 568859 h 569228"/>
                  <a:gd name="connsiteX7" fmla="*/ 31759 w 89151"/>
                  <a:gd name="connsiteY7" fmla="*/ 413284 h 569228"/>
                  <a:gd name="connsiteX8" fmla="*/ 69859 w 89151"/>
                  <a:gd name="connsiteY8" fmla="*/ 143409 h 569228"/>
                  <a:gd name="connsiteX9" fmla="*/ 88909 w 89151"/>
                  <a:gd name="connsiteY9" fmla="*/ 534 h 569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51" h="569228">
                    <a:moveTo>
                      <a:pt x="88909" y="534"/>
                    </a:moveTo>
                    <a:cubicBezTo>
                      <a:pt x="86792" y="-6874"/>
                      <a:pt x="62451" y="64563"/>
                      <a:pt x="57159" y="98959"/>
                    </a:cubicBezTo>
                    <a:cubicBezTo>
                      <a:pt x="51867" y="133355"/>
                      <a:pt x="59805" y="173572"/>
                      <a:pt x="57159" y="206909"/>
                    </a:cubicBezTo>
                    <a:cubicBezTo>
                      <a:pt x="54513" y="240247"/>
                      <a:pt x="42871" y="268822"/>
                      <a:pt x="41284" y="298984"/>
                    </a:cubicBezTo>
                    <a:cubicBezTo>
                      <a:pt x="39697" y="329146"/>
                      <a:pt x="48692" y="361955"/>
                      <a:pt x="47634" y="387884"/>
                    </a:cubicBezTo>
                    <a:cubicBezTo>
                      <a:pt x="46576" y="413813"/>
                      <a:pt x="42872" y="424396"/>
                      <a:pt x="34934" y="454559"/>
                    </a:cubicBezTo>
                    <a:cubicBezTo>
                      <a:pt x="26996" y="484722"/>
                      <a:pt x="538" y="575738"/>
                      <a:pt x="9" y="568859"/>
                    </a:cubicBezTo>
                    <a:cubicBezTo>
                      <a:pt x="-520" y="561980"/>
                      <a:pt x="20117" y="484192"/>
                      <a:pt x="31759" y="413284"/>
                    </a:cubicBezTo>
                    <a:cubicBezTo>
                      <a:pt x="43401" y="342376"/>
                      <a:pt x="60863" y="209026"/>
                      <a:pt x="69859" y="143409"/>
                    </a:cubicBezTo>
                    <a:cubicBezTo>
                      <a:pt x="78855" y="77792"/>
                      <a:pt x="91026" y="7942"/>
                      <a:pt x="88909" y="53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6" name="フリーフォーム 1395">
                <a:extLst>
                  <a:ext uri="{FF2B5EF4-FFF2-40B4-BE49-F238E27FC236}">
                    <a16:creationId xmlns:a16="http://schemas.microsoft.com/office/drawing/2014/main" id="{14346DB6-049A-D888-BB57-F67DE99CFD27}"/>
                  </a:ext>
                </a:extLst>
              </p:cNvPr>
              <p:cNvSpPr/>
              <p:nvPr/>
            </p:nvSpPr>
            <p:spPr>
              <a:xfrm>
                <a:off x="8772307" y="6410325"/>
                <a:ext cx="99318" cy="360054"/>
              </a:xfrm>
              <a:custGeom>
                <a:avLst/>
                <a:gdLst>
                  <a:gd name="connsiteX0" fmla="*/ 38318 w 99318"/>
                  <a:gd name="connsiteY0" fmla="*/ 0 h 360054"/>
                  <a:gd name="connsiteX1" fmla="*/ 73243 w 99318"/>
                  <a:gd name="connsiteY1" fmla="*/ 120650 h 360054"/>
                  <a:gd name="connsiteX2" fmla="*/ 47843 w 99318"/>
                  <a:gd name="connsiteY2" fmla="*/ 215900 h 360054"/>
                  <a:gd name="connsiteX3" fmla="*/ 41493 w 99318"/>
                  <a:gd name="connsiteY3" fmla="*/ 307975 h 360054"/>
                  <a:gd name="connsiteX4" fmla="*/ 47843 w 99318"/>
                  <a:gd name="connsiteY4" fmla="*/ 358775 h 360054"/>
                  <a:gd name="connsiteX5" fmla="*/ 218 w 99318"/>
                  <a:gd name="connsiteY5" fmla="*/ 257175 h 360054"/>
                  <a:gd name="connsiteX6" fmla="*/ 70068 w 99318"/>
                  <a:gd name="connsiteY6" fmla="*/ 346075 h 360054"/>
                  <a:gd name="connsiteX7" fmla="*/ 98643 w 99318"/>
                  <a:gd name="connsiteY7" fmla="*/ 120650 h 360054"/>
                  <a:gd name="connsiteX8" fmla="*/ 38318 w 99318"/>
                  <a:gd name="connsiteY8" fmla="*/ 0 h 36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318" h="360054">
                    <a:moveTo>
                      <a:pt x="38318" y="0"/>
                    </a:moveTo>
                    <a:cubicBezTo>
                      <a:pt x="34085" y="0"/>
                      <a:pt x="71656" y="84667"/>
                      <a:pt x="73243" y="120650"/>
                    </a:cubicBezTo>
                    <a:cubicBezTo>
                      <a:pt x="74831" y="156633"/>
                      <a:pt x="53135" y="184679"/>
                      <a:pt x="47843" y="215900"/>
                    </a:cubicBezTo>
                    <a:cubicBezTo>
                      <a:pt x="42551" y="247121"/>
                      <a:pt x="41493" y="284163"/>
                      <a:pt x="41493" y="307975"/>
                    </a:cubicBezTo>
                    <a:cubicBezTo>
                      <a:pt x="41493" y="331787"/>
                      <a:pt x="54722" y="367242"/>
                      <a:pt x="47843" y="358775"/>
                    </a:cubicBezTo>
                    <a:cubicBezTo>
                      <a:pt x="40964" y="350308"/>
                      <a:pt x="-3486" y="259292"/>
                      <a:pt x="218" y="257175"/>
                    </a:cubicBezTo>
                    <a:cubicBezTo>
                      <a:pt x="3922" y="255058"/>
                      <a:pt x="53664" y="368829"/>
                      <a:pt x="70068" y="346075"/>
                    </a:cubicBezTo>
                    <a:cubicBezTo>
                      <a:pt x="86472" y="323321"/>
                      <a:pt x="102876" y="173037"/>
                      <a:pt x="98643" y="120650"/>
                    </a:cubicBezTo>
                    <a:cubicBezTo>
                      <a:pt x="94410" y="68263"/>
                      <a:pt x="42551" y="0"/>
                      <a:pt x="38318" y="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7" name="フリーフォーム 1396">
                <a:extLst>
                  <a:ext uri="{FF2B5EF4-FFF2-40B4-BE49-F238E27FC236}">
                    <a16:creationId xmlns:a16="http://schemas.microsoft.com/office/drawing/2014/main" id="{1D127501-C4D9-3F45-8062-B4CA0F727394}"/>
                  </a:ext>
                </a:extLst>
              </p:cNvPr>
              <p:cNvSpPr/>
              <p:nvPr/>
            </p:nvSpPr>
            <p:spPr>
              <a:xfrm>
                <a:off x="8684434" y="6772164"/>
                <a:ext cx="142117" cy="492266"/>
              </a:xfrm>
              <a:custGeom>
                <a:avLst/>
                <a:gdLst>
                  <a:gd name="connsiteX0" fmla="*/ 142066 w 142117"/>
                  <a:gd name="connsiteY0" fmla="*/ 111 h 492266"/>
                  <a:gd name="connsiteX1" fmla="*/ 46816 w 142117"/>
                  <a:gd name="connsiteY1" fmla="*/ 162036 h 492266"/>
                  <a:gd name="connsiteX2" fmla="*/ 34116 w 142117"/>
                  <a:gd name="connsiteY2" fmla="*/ 263636 h 492266"/>
                  <a:gd name="connsiteX3" fmla="*/ 34116 w 142117"/>
                  <a:gd name="connsiteY3" fmla="*/ 349361 h 492266"/>
                  <a:gd name="connsiteX4" fmla="*/ 2366 w 142117"/>
                  <a:gd name="connsiteY4" fmla="*/ 492236 h 492266"/>
                  <a:gd name="connsiteX5" fmla="*/ 8716 w 142117"/>
                  <a:gd name="connsiteY5" fmla="*/ 336661 h 492266"/>
                  <a:gd name="connsiteX6" fmla="*/ 59516 w 142117"/>
                  <a:gd name="connsiteY6" fmla="*/ 139811 h 492266"/>
                  <a:gd name="connsiteX7" fmla="*/ 142066 w 142117"/>
                  <a:gd name="connsiteY7" fmla="*/ 111 h 49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117" h="492266">
                    <a:moveTo>
                      <a:pt x="142066" y="111"/>
                    </a:moveTo>
                    <a:cubicBezTo>
                      <a:pt x="139949" y="3815"/>
                      <a:pt x="64808" y="118115"/>
                      <a:pt x="46816" y="162036"/>
                    </a:cubicBezTo>
                    <a:cubicBezTo>
                      <a:pt x="28824" y="205957"/>
                      <a:pt x="36233" y="232415"/>
                      <a:pt x="34116" y="263636"/>
                    </a:cubicBezTo>
                    <a:cubicBezTo>
                      <a:pt x="31999" y="294857"/>
                      <a:pt x="39408" y="311261"/>
                      <a:pt x="34116" y="349361"/>
                    </a:cubicBezTo>
                    <a:cubicBezTo>
                      <a:pt x="28824" y="387461"/>
                      <a:pt x="6599" y="494353"/>
                      <a:pt x="2366" y="492236"/>
                    </a:cubicBezTo>
                    <a:cubicBezTo>
                      <a:pt x="-1867" y="490119"/>
                      <a:pt x="-809" y="395399"/>
                      <a:pt x="8716" y="336661"/>
                    </a:cubicBezTo>
                    <a:cubicBezTo>
                      <a:pt x="18241" y="277924"/>
                      <a:pt x="38349" y="193786"/>
                      <a:pt x="59516" y="139811"/>
                    </a:cubicBezTo>
                    <a:cubicBezTo>
                      <a:pt x="80683" y="85836"/>
                      <a:pt x="144183" y="-3593"/>
                      <a:pt x="142066" y="11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8" name="フリーフォーム 1397">
                <a:extLst>
                  <a:ext uri="{FF2B5EF4-FFF2-40B4-BE49-F238E27FC236}">
                    <a16:creationId xmlns:a16="http://schemas.microsoft.com/office/drawing/2014/main" id="{058C482C-DB52-32E9-00B0-C544927B207E}"/>
                  </a:ext>
                </a:extLst>
              </p:cNvPr>
              <p:cNvSpPr/>
              <p:nvPr/>
            </p:nvSpPr>
            <p:spPr>
              <a:xfrm>
                <a:off x="8681440" y="6727803"/>
                <a:ext cx="106963" cy="668092"/>
              </a:xfrm>
              <a:custGeom>
                <a:avLst/>
                <a:gdLst>
                  <a:gd name="connsiteX0" fmla="*/ 106960 w 106963"/>
                  <a:gd name="connsiteY0" fmla="*/ 22 h 668092"/>
                  <a:gd name="connsiteX1" fmla="*/ 49810 w 106963"/>
                  <a:gd name="connsiteY1" fmla="*/ 190522 h 668092"/>
                  <a:gd name="connsiteX2" fmla="*/ 97435 w 106963"/>
                  <a:gd name="connsiteY2" fmla="*/ 276247 h 668092"/>
                  <a:gd name="connsiteX3" fmla="*/ 87910 w 106963"/>
                  <a:gd name="connsiteY3" fmla="*/ 400072 h 668092"/>
                  <a:gd name="connsiteX4" fmla="*/ 72035 w 106963"/>
                  <a:gd name="connsiteY4" fmla="*/ 476272 h 668092"/>
                  <a:gd name="connsiteX5" fmla="*/ 62510 w 106963"/>
                  <a:gd name="connsiteY5" fmla="*/ 542947 h 668092"/>
                  <a:gd name="connsiteX6" fmla="*/ 11710 w 106963"/>
                  <a:gd name="connsiteY6" fmla="*/ 615972 h 668092"/>
                  <a:gd name="connsiteX7" fmla="*/ 2185 w 106963"/>
                  <a:gd name="connsiteY7" fmla="*/ 666772 h 668092"/>
                  <a:gd name="connsiteX8" fmla="*/ 43460 w 106963"/>
                  <a:gd name="connsiteY8" fmla="*/ 561997 h 668092"/>
                  <a:gd name="connsiteX9" fmla="*/ 103785 w 106963"/>
                  <a:gd name="connsiteY9" fmla="*/ 273072 h 668092"/>
                  <a:gd name="connsiteX10" fmla="*/ 46635 w 106963"/>
                  <a:gd name="connsiteY10" fmla="*/ 203222 h 668092"/>
                  <a:gd name="connsiteX11" fmla="*/ 106960 w 106963"/>
                  <a:gd name="connsiteY11" fmla="*/ 22 h 66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63" h="668092">
                    <a:moveTo>
                      <a:pt x="106960" y="22"/>
                    </a:moveTo>
                    <a:cubicBezTo>
                      <a:pt x="107489" y="-2095"/>
                      <a:pt x="51397" y="144485"/>
                      <a:pt x="49810" y="190522"/>
                    </a:cubicBezTo>
                    <a:cubicBezTo>
                      <a:pt x="48223" y="236559"/>
                      <a:pt x="91085" y="241322"/>
                      <a:pt x="97435" y="276247"/>
                    </a:cubicBezTo>
                    <a:cubicBezTo>
                      <a:pt x="103785" y="311172"/>
                      <a:pt x="92143" y="366734"/>
                      <a:pt x="87910" y="400072"/>
                    </a:cubicBezTo>
                    <a:cubicBezTo>
                      <a:pt x="83677" y="433410"/>
                      <a:pt x="76268" y="452460"/>
                      <a:pt x="72035" y="476272"/>
                    </a:cubicBezTo>
                    <a:cubicBezTo>
                      <a:pt x="67802" y="500084"/>
                      <a:pt x="72564" y="519664"/>
                      <a:pt x="62510" y="542947"/>
                    </a:cubicBezTo>
                    <a:cubicBezTo>
                      <a:pt x="52456" y="566230"/>
                      <a:pt x="21764" y="595334"/>
                      <a:pt x="11710" y="615972"/>
                    </a:cubicBezTo>
                    <a:cubicBezTo>
                      <a:pt x="1656" y="636610"/>
                      <a:pt x="-3107" y="675768"/>
                      <a:pt x="2185" y="666772"/>
                    </a:cubicBezTo>
                    <a:cubicBezTo>
                      <a:pt x="7477" y="657776"/>
                      <a:pt x="26527" y="627614"/>
                      <a:pt x="43460" y="561997"/>
                    </a:cubicBezTo>
                    <a:cubicBezTo>
                      <a:pt x="60393" y="496380"/>
                      <a:pt x="103256" y="332868"/>
                      <a:pt x="103785" y="273072"/>
                    </a:cubicBezTo>
                    <a:cubicBezTo>
                      <a:pt x="104314" y="213276"/>
                      <a:pt x="48222" y="242909"/>
                      <a:pt x="46635" y="203222"/>
                    </a:cubicBezTo>
                    <a:cubicBezTo>
                      <a:pt x="45048" y="163535"/>
                      <a:pt x="106431" y="2139"/>
                      <a:pt x="106960" y="2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9" name="フリーフォーム 1398">
                <a:extLst>
                  <a:ext uri="{FF2B5EF4-FFF2-40B4-BE49-F238E27FC236}">
                    <a16:creationId xmlns:a16="http://schemas.microsoft.com/office/drawing/2014/main" id="{893CAD76-7375-2C5D-095C-EF8FA15AEED1}"/>
                  </a:ext>
                </a:extLst>
              </p:cNvPr>
              <p:cNvSpPr/>
              <p:nvPr/>
            </p:nvSpPr>
            <p:spPr>
              <a:xfrm>
                <a:off x="8674379" y="7331444"/>
                <a:ext cx="105547" cy="660230"/>
              </a:xfrm>
              <a:custGeom>
                <a:avLst/>
                <a:gdLst>
                  <a:gd name="connsiteX0" fmla="*/ 72746 w 105547"/>
                  <a:gd name="connsiteY0" fmla="*/ 5981 h 660230"/>
                  <a:gd name="connsiteX1" fmla="*/ 53696 w 105547"/>
                  <a:gd name="connsiteY1" fmla="*/ 132981 h 660230"/>
                  <a:gd name="connsiteX2" fmla="*/ 69571 w 105547"/>
                  <a:gd name="connsiteY2" fmla="*/ 279031 h 660230"/>
                  <a:gd name="connsiteX3" fmla="*/ 104496 w 105547"/>
                  <a:gd name="connsiteY3" fmla="*/ 380631 h 660230"/>
                  <a:gd name="connsiteX4" fmla="*/ 25121 w 105547"/>
                  <a:gd name="connsiteY4" fmla="*/ 520331 h 660230"/>
                  <a:gd name="connsiteX5" fmla="*/ 15596 w 105547"/>
                  <a:gd name="connsiteY5" fmla="*/ 660031 h 660230"/>
                  <a:gd name="connsiteX6" fmla="*/ 2896 w 105547"/>
                  <a:gd name="connsiteY6" fmla="*/ 545731 h 660230"/>
                  <a:gd name="connsiteX7" fmla="*/ 75921 w 105547"/>
                  <a:gd name="connsiteY7" fmla="*/ 333006 h 660230"/>
                  <a:gd name="connsiteX8" fmla="*/ 72746 w 105547"/>
                  <a:gd name="connsiteY8" fmla="*/ 5981 h 66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547" h="660230">
                    <a:moveTo>
                      <a:pt x="72746" y="5981"/>
                    </a:moveTo>
                    <a:cubicBezTo>
                      <a:pt x="69042" y="-27357"/>
                      <a:pt x="54225" y="87473"/>
                      <a:pt x="53696" y="132981"/>
                    </a:cubicBezTo>
                    <a:cubicBezTo>
                      <a:pt x="53167" y="178489"/>
                      <a:pt x="61104" y="237756"/>
                      <a:pt x="69571" y="279031"/>
                    </a:cubicBezTo>
                    <a:cubicBezTo>
                      <a:pt x="78038" y="320306"/>
                      <a:pt x="111904" y="340414"/>
                      <a:pt x="104496" y="380631"/>
                    </a:cubicBezTo>
                    <a:cubicBezTo>
                      <a:pt x="97088" y="420848"/>
                      <a:pt x="39938" y="473764"/>
                      <a:pt x="25121" y="520331"/>
                    </a:cubicBezTo>
                    <a:cubicBezTo>
                      <a:pt x="10304" y="566898"/>
                      <a:pt x="19300" y="655798"/>
                      <a:pt x="15596" y="660031"/>
                    </a:cubicBezTo>
                    <a:cubicBezTo>
                      <a:pt x="11892" y="664264"/>
                      <a:pt x="-7158" y="600235"/>
                      <a:pt x="2896" y="545731"/>
                    </a:cubicBezTo>
                    <a:cubicBezTo>
                      <a:pt x="12950" y="491227"/>
                      <a:pt x="62692" y="424552"/>
                      <a:pt x="75921" y="333006"/>
                    </a:cubicBezTo>
                    <a:cubicBezTo>
                      <a:pt x="89150" y="241460"/>
                      <a:pt x="76450" y="39319"/>
                      <a:pt x="72746" y="598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0" name="フリーフォーム 1399">
                <a:extLst>
                  <a:ext uri="{FF2B5EF4-FFF2-40B4-BE49-F238E27FC236}">
                    <a16:creationId xmlns:a16="http://schemas.microsoft.com/office/drawing/2014/main" id="{3F289643-C711-A517-D20B-0ECBA93EC24D}"/>
                  </a:ext>
                </a:extLst>
              </p:cNvPr>
              <p:cNvSpPr/>
              <p:nvPr/>
            </p:nvSpPr>
            <p:spPr>
              <a:xfrm>
                <a:off x="8663551" y="7390721"/>
                <a:ext cx="83871" cy="419782"/>
              </a:xfrm>
              <a:custGeom>
                <a:avLst/>
                <a:gdLst>
                  <a:gd name="connsiteX0" fmla="*/ 54999 w 83871"/>
                  <a:gd name="connsiteY0" fmla="*/ 679 h 419782"/>
                  <a:gd name="connsiteX1" fmla="*/ 29599 w 83871"/>
                  <a:gd name="connsiteY1" fmla="*/ 86404 h 419782"/>
                  <a:gd name="connsiteX2" fmla="*/ 83574 w 83871"/>
                  <a:gd name="connsiteY2" fmla="*/ 276904 h 419782"/>
                  <a:gd name="connsiteX3" fmla="*/ 1024 w 83871"/>
                  <a:gd name="connsiteY3" fmla="*/ 330879 h 419782"/>
                  <a:gd name="connsiteX4" fmla="*/ 35949 w 83871"/>
                  <a:gd name="connsiteY4" fmla="*/ 419779 h 419782"/>
                  <a:gd name="connsiteX5" fmla="*/ 13724 w 83871"/>
                  <a:gd name="connsiteY5" fmla="*/ 334054 h 419782"/>
                  <a:gd name="connsiteX6" fmla="*/ 51824 w 83871"/>
                  <a:gd name="connsiteY6" fmla="*/ 264204 h 419782"/>
                  <a:gd name="connsiteX7" fmla="*/ 23249 w 83871"/>
                  <a:gd name="connsiteY7" fmla="*/ 159429 h 419782"/>
                  <a:gd name="connsiteX8" fmla="*/ 26424 w 83871"/>
                  <a:gd name="connsiteY8" fmla="*/ 273729 h 419782"/>
                  <a:gd name="connsiteX9" fmla="*/ 42299 w 83871"/>
                  <a:gd name="connsiteY9" fmla="*/ 127679 h 419782"/>
                  <a:gd name="connsiteX10" fmla="*/ 54999 w 83871"/>
                  <a:gd name="connsiteY10" fmla="*/ 679 h 41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71" h="419782">
                    <a:moveTo>
                      <a:pt x="54999" y="679"/>
                    </a:moveTo>
                    <a:cubicBezTo>
                      <a:pt x="52882" y="-6200"/>
                      <a:pt x="24836" y="40367"/>
                      <a:pt x="29599" y="86404"/>
                    </a:cubicBezTo>
                    <a:cubicBezTo>
                      <a:pt x="34361" y="132442"/>
                      <a:pt x="88336" y="236158"/>
                      <a:pt x="83574" y="276904"/>
                    </a:cubicBezTo>
                    <a:cubicBezTo>
                      <a:pt x="78812" y="317650"/>
                      <a:pt x="8961" y="307067"/>
                      <a:pt x="1024" y="330879"/>
                    </a:cubicBezTo>
                    <a:cubicBezTo>
                      <a:pt x="-6914" y="354692"/>
                      <a:pt x="33832" y="419250"/>
                      <a:pt x="35949" y="419779"/>
                    </a:cubicBezTo>
                    <a:cubicBezTo>
                      <a:pt x="38066" y="420308"/>
                      <a:pt x="11078" y="359983"/>
                      <a:pt x="13724" y="334054"/>
                    </a:cubicBezTo>
                    <a:cubicBezTo>
                      <a:pt x="16370" y="308125"/>
                      <a:pt x="50237" y="293308"/>
                      <a:pt x="51824" y="264204"/>
                    </a:cubicBezTo>
                    <a:cubicBezTo>
                      <a:pt x="53411" y="235100"/>
                      <a:pt x="27482" y="157842"/>
                      <a:pt x="23249" y="159429"/>
                    </a:cubicBezTo>
                    <a:cubicBezTo>
                      <a:pt x="19016" y="161016"/>
                      <a:pt x="23249" y="279021"/>
                      <a:pt x="26424" y="273729"/>
                    </a:cubicBezTo>
                    <a:cubicBezTo>
                      <a:pt x="29599" y="268437"/>
                      <a:pt x="38066" y="165779"/>
                      <a:pt x="42299" y="127679"/>
                    </a:cubicBezTo>
                    <a:cubicBezTo>
                      <a:pt x="46532" y="89579"/>
                      <a:pt x="57116" y="7558"/>
                      <a:pt x="54999" y="67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1" name="フリーフォーム 1400">
                <a:extLst>
                  <a:ext uri="{FF2B5EF4-FFF2-40B4-BE49-F238E27FC236}">
                    <a16:creationId xmlns:a16="http://schemas.microsoft.com/office/drawing/2014/main" id="{54B15764-16D1-D9C7-854C-77A8B2503066}"/>
                  </a:ext>
                </a:extLst>
              </p:cNvPr>
              <p:cNvSpPr/>
              <p:nvPr/>
            </p:nvSpPr>
            <p:spPr>
              <a:xfrm>
                <a:off x="8562975" y="7861038"/>
                <a:ext cx="187463" cy="924187"/>
              </a:xfrm>
              <a:custGeom>
                <a:avLst/>
                <a:gdLst>
                  <a:gd name="connsiteX0" fmla="*/ 187325 w 187463"/>
                  <a:gd name="connsiteY0" fmla="*/ 262 h 924187"/>
                  <a:gd name="connsiteX1" fmla="*/ 158750 w 187463"/>
                  <a:gd name="connsiteY1" fmla="*/ 127262 h 924187"/>
                  <a:gd name="connsiteX2" fmla="*/ 107950 w 187463"/>
                  <a:gd name="connsiteY2" fmla="*/ 241562 h 924187"/>
                  <a:gd name="connsiteX3" fmla="*/ 76200 w 187463"/>
                  <a:gd name="connsiteY3" fmla="*/ 327287 h 924187"/>
                  <a:gd name="connsiteX4" fmla="*/ 111125 w 187463"/>
                  <a:gd name="connsiteY4" fmla="*/ 552712 h 924187"/>
                  <a:gd name="connsiteX5" fmla="*/ 104775 w 187463"/>
                  <a:gd name="connsiteY5" fmla="*/ 644787 h 924187"/>
                  <a:gd name="connsiteX6" fmla="*/ 44450 w 187463"/>
                  <a:gd name="connsiteY6" fmla="*/ 771787 h 924187"/>
                  <a:gd name="connsiteX7" fmla="*/ 0 w 187463"/>
                  <a:gd name="connsiteY7" fmla="*/ 924187 h 924187"/>
                  <a:gd name="connsiteX8" fmla="*/ 0 w 187463"/>
                  <a:gd name="connsiteY8" fmla="*/ 924187 h 924187"/>
                  <a:gd name="connsiteX9" fmla="*/ 117475 w 187463"/>
                  <a:gd name="connsiteY9" fmla="*/ 574937 h 924187"/>
                  <a:gd name="connsiteX10" fmla="*/ 76200 w 187463"/>
                  <a:gd name="connsiteY10" fmla="*/ 339987 h 924187"/>
                  <a:gd name="connsiteX11" fmla="*/ 165100 w 187463"/>
                  <a:gd name="connsiteY11" fmla="*/ 162187 h 924187"/>
                  <a:gd name="connsiteX12" fmla="*/ 187325 w 187463"/>
                  <a:gd name="connsiteY12" fmla="*/ 262 h 92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7463" h="924187">
                    <a:moveTo>
                      <a:pt x="187325" y="262"/>
                    </a:moveTo>
                    <a:cubicBezTo>
                      <a:pt x="186267" y="-5559"/>
                      <a:pt x="171979" y="87045"/>
                      <a:pt x="158750" y="127262"/>
                    </a:cubicBezTo>
                    <a:cubicBezTo>
                      <a:pt x="145521" y="167479"/>
                      <a:pt x="121708" y="208225"/>
                      <a:pt x="107950" y="241562"/>
                    </a:cubicBezTo>
                    <a:cubicBezTo>
                      <a:pt x="94192" y="274899"/>
                      <a:pt x="75671" y="275429"/>
                      <a:pt x="76200" y="327287"/>
                    </a:cubicBezTo>
                    <a:cubicBezTo>
                      <a:pt x="76729" y="379145"/>
                      <a:pt x="106363" y="499795"/>
                      <a:pt x="111125" y="552712"/>
                    </a:cubicBezTo>
                    <a:cubicBezTo>
                      <a:pt x="115887" y="605629"/>
                      <a:pt x="115887" y="608275"/>
                      <a:pt x="104775" y="644787"/>
                    </a:cubicBezTo>
                    <a:cubicBezTo>
                      <a:pt x="93663" y="681299"/>
                      <a:pt x="61913" y="725220"/>
                      <a:pt x="44450" y="771787"/>
                    </a:cubicBezTo>
                    <a:cubicBezTo>
                      <a:pt x="26987" y="818354"/>
                      <a:pt x="0" y="924187"/>
                      <a:pt x="0" y="924187"/>
                    </a:cubicBezTo>
                    <a:lnTo>
                      <a:pt x="0" y="924187"/>
                    </a:lnTo>
                    <a:cubicBezTo>
                      <a:pt x="19579" y="865979"/>
                      <a:pt x="104775" y="672304"/>
                      <a:pt x="117475" y="574937"/>
                    </a:cubicBezTo>
                    <a:cubicBezTo>
                      <a:pt x="130175" y="477570"/>
                      <a:pt x="68263" y="408779"/>
                      <a:pt x="76200" y="339987"/>
                    </a:cubicBezTo>
                    <a:cubicBezTo>
                      <a:pt x="84137" y="271195"/>
                      <a:pt x="146579" y="214574"/>
                      <a:pt x="165100" y="162187"/>
                    </a:cubicBezTo>
                    <a:cubicBezTo>
                      <a:pt x="183621" y="109800"/>
                      <a:pt x="188383" y="6083"/>
                      <a:pt x="187325" y="26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2" name="フリーフォーム 1401">
                <a:extLst>
                  <a:ext uri="{FF2B5EF4-FFF2-40B4-BE49-F238E27FC236}">
                    <a16:creationId xmlns:a16="http://schemas.microsoft.com/office/drawing/2014/main" id="{91928BAA-C1AA-3870-AE6D-49DF4A3AA7F8}"/>
                  </a:ext>
                </a:extLst>
              </p:cNvPr>
              <p:cNvSpPr/>
              <p:nvPr/>
            </p:nvSpPr>
            <p:spPr>
              <a:xfrm>
                <a:off x="8598170" y="7829252"/>
                <a:ext cx="140033" cy="829038"/>
              </a:xfrm>
              <a:custGeom>
                <a:avLst/>
                <a:gdLst>
                  <a:gd name="connsiteX0" fmla="*/ 129905 w 140033"/>
                  <a:gd name="connsiteY0" fmla="*/ 298 h 829038"/>
                  <a:gd name="connsiteX1" fmla="*/ 72755 w 140033"/>
                  <a:gd name="connsiteY1" fmla="*/ 152698 h 829038"/>
                  <a:gd name="connsiteX2" fmla="*/ 123555 w 140033"/>
                  <a:gd name="connsiteY2" fmla="*/ 273348 h 829038"/>
                  <a:gd name="connsiteX3" fmla="*/ 129905 w 140033"/>
                  <a:gd name="connsiteY3" fmla="*/ 365423 h 829038"/>
                  <a:gd name="connsiteX4" fmla="*/ 88630 w 140033"/>
                  <a:gd name="connsiteY4" fmla="*/ 286048 h 829038"/>
                  <a:gd name="connsiteX5" fmla="*/ 139430 w 140033"/>
                  <a:gd name="connsiteY5" fmla="*/ 390823 h 829038"/>
                  <a:gd name="connsiteX6" fmla="*/ 114030 w 140033"/>
                  <a:gd name="connsiteY6" fmla="*/ 432098 h 829038"/>
                  <a:gd name="connsiteX7" fmla="*/ 75930 w 140033"/>
                  <a:gd name="connsiteY7" fmla="*/ 406698 h 829038"/>
                  <a:gd name="connsiteX8" fmla="*/ 60055 w 140033"/>
                  <a:gd name="connsiteY8" fmla="*/ 603548 h 829038"/>
                  <a:gd name="connsiteX9" fmla="*/ 15605 w 140033"/>
                  <a:gd name="connsiteY9" fmla="*/ 717848 h 829038"/>
                  <a:gd name="connsiteX10" fmla="*/ 28305 w 140033"/>
                  <a:gd name="connsiteY10" fmla="*/ 524173 h 829038"/>
                  <a:gd name="connsiteX11" fmla="*/ 47355 w 140033"/>
                  <a:gd name="connsiteY11" fmla="*/ 730548 h 829038"/>
                  <a:gd name="connsiteX12" fmla="*/ 12430 w 140033"/>
                  <a:gd name="connsiteY12" fmla="*/ 813098 h 829038"/>
                  <a:gd name="connsiteX13" fmla="*/ 2905 w 140033"/>
                  <a:gd name="connsiteY13" fmla="*/ 806748 h 829038"/>
                  <a:gd name="connsiteX14" fmla="*/ 60055 w 140033"/>
                  <a:gd name="connsiteY14" fmla="*/ 587673 h 829038"/>
                  <a:gd name="connsiteX15" fmla="*/ 123555 w 140033"/>
                  <a:gd name="connsiteY15" fmla="*/ 368598 h 829038"/>
                  <a:gd name="connsiteX16" fmla="*/ 107680 w 140033"/>
                  <a:gd name="connsiteY16" fmla="*/ 228898 h 829038"/>
                  <a:gd name="connsiteX17" fmla="*/ 75930 w 140033"/>
                  <a:gd name="connsiteY17" fmla="*/ 193973 h 829038"/>
                  <a:gd name="connsiteX18" fmla="*/ 129905 w 140033"/>
                  <a:gd name="connsiteY18" fmla="*/ 298 h 82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0033" h="829038">
                    <a:moveTo>
                      <a:pt x="129905" y="298"/>
                    </a:moveTo>
                    <a:cubicBezTo>
                      <a:pt x="129376" y="-6581"/>
                      <a:pt x="73813" y="107190"/>
                      <a:pt x="72755" y="152698"/>
                    </a:cubicBezTo>
                    <a:cubicBezTo>
                      <a:pt x="71697" y="198206"/>
                      <a:pt x="114030" y="237894"/>
                      <a:pt x="123555" y="273348"/>
                    </a:cubicBezTo>
                    <a:cubicBezTo>
                      <a:pt x="133080" y="308802"/>
                      <a:pt x="135726" y="363306"/>
                      <a:pt x="129905" y="365423"/>
                    </a:cubicBezTo>
                    <a:cubicBezTo>
                      <a:pt x="124084" y="367540"/>
                      <a:pt x="87043" y="281815"/>
                      <a:pt x="88630" y="286048"/>
                    </a:cubicBezTo>
                    <a:cubicBezTo>
                      <a:pt x="90217" y="290281"/>
                      <a:pt x="135197" y="366481"/>
                      <a:pt x="139430" y="390823"/>
                    </a:cubicBezTo>
                    <a:cubicBezTo>
                      <a:pt x="143663" y="415165"/>
                      <a:pt x="124613" y="429452"/>
                      <a:pt x="114030" y="432098"/>
                    </a:cubicBezTo>
                    <a:cubicBezTo>
                      <a:pt x="103447" y="434744"/>
                      <a:pt x="84926" y="378123"/>
                      <a:pt x="75930" y="406698"/>
                    </a:cubicBezTo>
                    <a:cubicBezTo>
                      <a:pt x="66934" y="435273"/>
                      <a:pt x="70109" y="551690"/>
                      <a:pt x="60055" y="603548"/>
                    </a:cubicBezTo>
                    <a:cubicBezTo>
                      <a:pt x="50001" y="655406"/>
                      <a:pt x="20897" y="731077"/>
                      <a:pt x="15605" y="717848"/>
                    </a:cubicBezTo>
                    <a:cubicBezTo>
                      <a:pt x="10313" y="704619"/>
                      <a:pt x="23013" y="522056"/>
                      <a:pt x="28305" y="524173"/>
                    </a:cubicBezTo>
                    <a:cubicBezTo>
                      <a:pt x="33597" y="526290"/>
                      <a:pt x="50001" y="682394"/>
                      <a:pt x="47355" y="730548"/>
                    </a:cubicBezTo>
                    <a:cubicBezTo>
                      <a:pt x="44709" y="778702"/>
                      <a:pt x="19838" y="800398"/>
                      <a:pt x="12430" y="813098"/>
                    </a:cubicBezTo>
                    <a:cubicBezTo>
                      <a:pt x="5022" y="825798"/>
                      <a:pt x="-5032" y="844319"/>
                      <a:pt x="2905" y="806748"/>
                    </a:cubicBezTo>
                    <a:cubicBezTo>
                      <a:pt x="10842" y="769177"/>
                      <a:pt x="39947" y="660698"/>
                      <a:pt x="60055" y="587673"/>
                    </a:cubicBezTo>
                    <a:cubicBezTo>
                      <a:pt x="80163" y="514648"/>
                      <a:pt x="115618" y="428394"/>
                      <a:pt x="123555" y="368598"/>
                    </a:cubicBezTo>
                    <a:cubicBezTo>
                      <a:pt x="131492" y="308802"/>
                      <a:pt x="115617" y="258002"/>
                      <a:pt x="107680" y="228898"/>
                    </a:cubicBezTo>
                    <a:cubicBezTo>
                      <a:pt x="99743" y="199794"/>
                      <a:pt x="74343" y="225194"/>
                      <a:pt x="75930" y="193973"/>
                    </a:cubicBezTo>
                    <a:cubicBezTo>
                      <a:pt x="77517" y="162752"/>
                      <a:pt x="130434" y="7177"/>
                      <a:pt x="129905" y="29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3" name="フリーフォーム 1402">
                <a:extLst>
                  <a:ext uri="{FF2B5EF4-FFF2-40B4-BE49-F238E27FC236}">
                    <a16:creationId xmlns:a16="http://schemas.microsoft.com/office/drawing/2014/main" id="{D7EF5382-DC51-64E6-AAEB-8CFD27165ABA}"/>
                  </a:ext>
                </a:extLst>
              </p:cNvPr>
              <p:cNvSpPr/>
              <p:nvPr/>
            </p:nvSpPr>
            <p:spPr>
              <a:xfrm>
                <a:off x="8502297" y="8663112"/>
                <a:ext cx="118771" cy="863296"/>
              </a:xfrm>
              <a:custGeom>
                <a:avLst/>
                <a:gdLst>
                  <a:gd name="connsiteX0" fmla="*/ 92428 w 118771"/>
                  <a:gd name="connsiteY0" fmla="*/ 1463 h 863296"/>
                  <a:gd name="connsiteX1" fmla="*/ 117828 w 118771"/>
                  <a:gd name="connsiteY1" fmla="*/ 112588 h 863296"/>
                  <a:gd name="connsiteX2" fmla="*/ 70203 w 118771"/>
                  <a:gd name="connsiteY2" fmla="*/ 211013 h 863296"/>
                  <a:gd name="connsiteX3" fmla="*/ 353 w 118771"/>
                  <a:gd name="connsiteY3" fmla="*/ 284038 h 863296"/>
                  <a:gd name="connsiteX4" fmla="*/ 101953 w 118771"/>
                  <a:gd name="connsiteY4" fmla="*/ 239588 h 863296"/>
                  <a:gd name="connsiteX5" fmla="*/ 41628 w 118771"/>
                  <a:gd name="connsiteY5" fmla="*/ 347538 h 863296"/>
                  <a:gd name="connsiteX6" fmla="*/ 105128 w 118771"/>
                  <a:gd name="connsiteY6" fmla="*/ 312613 h 863296"/>
                  <a:gd name="connsiteX7" fmla="*/ 32103 w 118771"/>
                  <a:gd name="connsiteY7" fmla="*/ 420563 h 863296"/>
                  <a:gd name="connsiteX8" fmla="*/ 114653 w 118771"/>
                  <a:gd name="connsiteY8" fmla="*/ 414213 h 863296"/>
                  <a:gd name="connsiteX9" fmla="*/ 54328 w 118771"/>
                  <a:gd name="connsiteY9" fmla="*/ 569788 h 863296"/>
                  <a:gd name="connsiteX10" fmla="*/ 111478 w 118771"/>
                  <a:gd name="connsiteY10" fmla="*/ 560263 h 863296"/>
                  <a:gd name="connsiteX11" fmla="*/ 63853 w 118771"/>
                  <a:gd name="connsiteY11" fmla="*/ 668213 h 863296"/>
                  <a:gd name="connsiteX12" fmla="*/ 117828 w 118771"/>
                  <a:gd name="connsiteY12" fmla="*/ 649163 h 863296"/>
                  <a:gd name="connsiteX13" fmla="*/ 57503 w 118771"/>
                  <a:gd name="connsiteY13" fmla="*/ 741238 h 863296"/>
                  <a:gd name="connsiteX14" fmla="*/ 101953 w 118771"/>
                  <a:gd name="connsiteY14" fmla="*/ 747588 h 863296"/>
                  <a:gd name="connsiteX15" fmla="*/ 82903 w 118771"/>
                  <a:gd name="connsiteY15" fmla="*/ 779338 h 863296"/>
                  <a:gd name="connsiteX16" fmla="*/ 95603 w 118771"/>
                  <a:gd name="connsiteY16" fmla="*/ 820613 h 863296"/>
                  <a:gd name="connsiteX17" fmla="*/ 82903 w 118771"/>
                  <a:gd name="connsiteY17" fmla="*/ 861888 h 863296"/>
                  <a:gd name="connsiteX18" fmla="*/ 70203 w 118771"/>
                  <a:gd name="connsiteY18" fmla="*/ 766638 h 863296"/>
                  <a:gd name="connsiteX19" fmla="*/ 95603 w 118771"/>
                  <a:gd name="connsiteY19" fmla="*/ 576138 h 863296"/>
                  <a:gd name="connsiteX20" fmla="*/ 86078 w 118771"/>
                  <a:gd name="connsiteY20" fmla="*/ 338013 h 863296"/>
                  <a:gd name="connsiteX21" fmla="*/ 57503 w 118771"/>
                  <a:gd name="connsiteY21" fmla="*/ 255463 h 863296"/>
                  <a:gd name="connsiteX22" fmla="*/ 114653 w 118771"/>
                  <a:gd name="connsiteY22" fmla="*/ 125288 h 863296"/>
                  <a:gd name="connsiteX23" fmla="*/ 114653 w 118771"/>
                  <a:gd name="connsiteY23" fmla="*/ 52263 h 863296"/>
                  <a:gd name="connsiteX24" fmla="*/ 92428 w 118771"/>
                  <a:gd name="connsiteY24" fmla="*/ 1463 h 86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8771" h="863296">
                    <a:moveTo>
                      <a:pt x="92428" y="1463"/>
                    </a:moveTo>
                    <a:cubicBezTo>
                      <a:pt x="92957" y="11517"/>
                      <a:pt x="121532" y="77663"/>
                      <a:pt x="117828" y="112588"/>
                    </a:cubicBezTo>
                    <a:cubicBezTo>
                      <a:pt x="114124" y="147513"/>
                      <a:pt x="89782" y="182438"/>
                      <a:pt x="70203" y="211013"/>
                    </a:cubicBezTo>
                    <a:cubicBezTo>
                      <a:pt x="50624" y="239588"/>
                      <a:pt x="-4939" y="279276"/>
                      <a:pt x="353" y="284038"/>
                    </a:cubicBezTo>
                    <a:cubicBezTo>
                      <a:pt x="5645" y="288801"/>
                      <a:pt x="95074" y="229005"/>
                      <a:pt x="101953" y="239588"/>
                    </a:cubicBezTo>
                    <a:cubicBezTo>
                      <a:pt x="108832" y="250171"/>
                      <a:pt x="41099" y="335367"/>
                      <a:pt x="41628" y="347538"/>
                    </a:cubicBezTo>
                    <a:cubicBezTo>
                      <a:pt x="42157" y="359709"/>
                      <a:pt x="106715" y="300442"/>
                      <a:pt x="105128" y="312613"/>
                    </a:cubicBezTo>
                    <a:cubicBezTo>
                      <a:pt x="103541" y="324784"/>
                      <a:pt x="30515" y="403630"/>
                      <a:pt x="32103" y="420563"/>
                    </a:cubicBezTo>
                    <a:cubicBezTo>
                      <a:pt x="33690" y="437496"/>
                      <a:pt x="110949" y="389342"/>
                      <a:pt x="114653" y="414213"/>
                    </a:cubicBezTo>
                    <a:cubicBezTo>
                      <a:pt x="118357" y="439084"/>
                      <a:pt x="54857" y="545446"/>
                      <a:pt x="54328" y="569788"/>
                    </a:cubicBezTo>
                    <a:cubicBezTo>
                      <a:pt x="53799" y="594130"/>
                      <a:pt x="109891" y="543859"/>
                      <a:pt x="111478" y="560263"/>
                    </a:cubicBezTo>
                    <a:cubicBezTo>
                      <a:pt x="113065" y="576667"/>
                      <a:pt x="62795" y="653396"/>
                      <a:pt x="63853" y="668213"/>
                    </a:cubicBezTo>
                    <a:cubicBezTo>
                      <a:pt x="64911" y="683030"/>
                      <a:pt x="118886" y="636992"/>
                      <a:pt x="117828" y="649163"/>
                    </a:cubicBezTo>
                    <a:cubicBezTo>
                      <a:pt x="116770" y="661334"/>
                      <a:pt x="60149" y="724834"/>
                      <a:pt x="57503" y="741238"/>
                    </a:cubicBezTo>
                    <a:cubicBezTo>
                      <a:pt x="54857" y="757642"/>
                      <a:pt x="97720" y="741238"/>
                      <a:pt x="101953" y="747588"/>
                    </a:cubicBezTo>
                    <a:cubicBezTo>
                      <a:pt x="106186" y="753938"/>
                      <a:pt x="83961" y="767167"/>
                      <a:pt x="82903" y="779338"/>
                    </a:cubicBezTo>
                    <a:cubicBezTo>
                      <a:pt x="81845" y="791509"/>
                      <a:pt x="95603" y="806855"/>
                      <a:pt x="95603" y="820613"/>
                    </a:cubicBezTo>
                    <a:cubicBezTo>
                      <a:pt x="95603" y="834371"/>
                      <a:pt x="87136" y="870884"/>
                      <a:pt x="82903" y="861888"/>
                    </a:cubicBezTo>
                    <a:cubicBezTo>
                      <a:pt x="78670" y="852892"/>
                      <a:pt x="68086" y="814263"/>
                      <a:pt x="70203" y="766638"/>
                    </a:cubicBezTo>
                    <a:cubicBezTo>
                      <a:pt x="72320" y="719013"/>
                      <a:pt x="92957" y="647575"/>
                      <a:pt x="95603" y="576138"/>
                    </a:cubicBezTo>
                    <a:cubicBezTo>
                      <a:pt x="98249" y="504701"/>
                      <a:pt x="92428" y="391459"/>
                      <a:pt x="86078" y="338013"/>
                    </a:cubicBezTo>
                    <a:cubicBezTo>
                      <a:pt x="79728" y="284567"/>
                      <a:pt x="52741" y="290917"/>
                      <a:pt x="57503" y="255463"/>
                    </a:cubicBezTo>
                    <a:cubicBezTo>
                      <a:pt x="62265" y="220009"/>
                      <a:pt x="105128" y="159155"/>
                      <a:pt x="114653" y="125288"/>
                    </a:cubicBezTo>
                    <a:cubicBezTo>
                      <a:pt x="124178" y="91421"/>
                      <a:pt x="114124" y="68667"/>
                      <a:pt x="114653" y="52263"/>
                    </a:cubicBezTo>
                    <a:cubicBezTo>
                      <a:pt x="115182" y="35859"/>
                      <a:pt x="91899" y="-8591"/>
                      <a:pt x="92428" y="146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4" name="フリーフォーム 1403">
                <a:extLst>
                  <a:ext uri="{FF2B5EF4-FFF2-40B4-BE49-F238E27FC236}">
                    <a16:creationId xmlns:a16="http://schemas.microsoft.com/office/drawing/2014/main" id="{358A5AD0-1020-6453-BE4D-D6CB32C0894D}"/>
                  </a:ext>
                </a:extLst>
              </p:cNvPr>
              <p:cNvSpPr/>
              <p:nvPr/>
            </p:nvSpPr>
            <p:spPr>
              <a:xfrm>
                <a:off x="8526471" y="8769274"/>
                <a:ext cx="98617" cy="753397"/>
              </a:xfrm>
              <a:custGeom>
                <a:avLst/>
                <a:gdLst>
                  <a:gd name="connsiteX0" fmla="*/ 80954 w 98617"/>
                  <a:gd name="connsiteY0" fmla="*/ 76 h 753397"/>
                  <a:gd name="connsiteX1" fmla="*/ 1579 w 98617"/>
                  <a:gd name="connsiteY1" fmla="*/ 114376 h 753397"/>
                  <a:gd name="connsiteX2" fmla="*/ 26979 w 98617"/>
                  <a:gd name="connsiteY2" fmla="*/ 123901 h 753397"/>
                  <a:gd name="connsiteX3" fmla="*/ 14279 w 98617"/>
                  <a:gd name="connsiteY3" fmla="*/ 238201 h 753397"/>
                  <a:gd name="connsiteX4" fmla="*/ 52379 w 98617"/>
                  <a:gd name="connsiteY4" fmla="*/ 203276 h 753397"/>
                  <a:gd name="connsiteX5" fmla="*/ 26979 w 98617"/>
                  <a:gd name="connsiteY5" fmla="*/ 295351 h 753397"/>
                  <a:gd name="connsiteX6" fmla="*/ 46029 w 98617"/>
                  <a:gd name="connsiteY6" fmla="*/ 377901 h 753397"/>
                  <a:gd name="connsiteX7" fmla="*/ 30154 w 98617"/>
                  <a:gd name="connsiteY7" fmla="*/ 425526 h 753397"/>
                  <a:gd name="connsiteX8" fmla="*/ 49204 w 98617"/>
                  <a:gd name="connsiteY8" fmla="*/ 489026 h 753397"/>
                  <a:gd name="connsiteX9" fmla="*/ 96829 w 98617"/>
                  <a:gd name="connsiteY9" fmla="*/ 584276 h 753397"/>
                  <a:gd name="connsiteX10" fmla="*/ 80954 w 98617"/>
                  <a:gd name="connsiteY10" fmla="*/ 752551 h 753397"/>
                  <a:gd name="connsiteX11" fmla="*/ 96829 w 98617"/>
                  <a:gd name="connsiteY11" fmla="*/ 641426 h 753397"/>
                  <a:gd name="connsiteX12" fmla="*/ 30154 w 98617"/>
                  <a:gd name="connsiteY12" fmla="*/ 466801 h 753397"/>
                  <a:gd name="connsiteX13" fmla="*/ 36504 w 98617"/>
                  <a:gd name="connsiteY13" fmla="*/ 133426 h 753397"/>
                  <a:gd name="connsiteX14" fmla="*/ 80954 w 98617"/>
                  <a:gd name="connsiteY14" fmla="*/ 76 h 753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617" h="753397">
                    <a:moveTo>
                      <a:pt x="80954" y="76"/>
                    </a:moveTo>
                    <a:cubicBezTo>
                      <a:pt x="75133" y="-3099"/>
                      <a:pt x="10575" y="93739"/>
                      <a:pt x="1579" y="114376"/>
                    </a:cubicBezTo>
                    <a:cubicBezTo>
                      <a:pt x="-7417" y="135014"/>
                      <a:pt x="24862" y="103264"/>
                      <a:pt x="26979" y="123901"/>
                    </a:cubicBezTo>
                    <a:cubicBezTo>
                      <a:pt x="29096" y="144538"/>
                      <a:pt x="10046" y="224972"/>
                      <a:pt x="14279" y="238201"/>
                    </a:cubicBezTo>
                    <a:cubicBezTo>
                      <a:pt x="18512" y="251430"/>
                      <a:pt x="50262" y="193751"/>
                      <a:pt x="52379" y="203276"/>
                    </a:cubicBezTo>
                    <a:cubicBezTo>
                      <a:pt x="54496" y="212801"/>
                      <a:pt x="28037" y="266247"/>
                      <a:pt x="26979" y="295351"/>
                    </a:cubicBezTo>
                    <a:cubicBezTo>
                      <a:pt x="25921" y="324455"/>
                      <a:pt x="45500" y="356205"/>
                      <a:pt x="46029" y="377901"/>
                    </a:cubicBezTo>
                    <a:cubicBezTo>
                      <a:pt x="46558" y="399597"/>
                      <a:pt x="29625" y="407005"/>
                      <a:pt x="30154" y="425526"/>
                    </a:cubicBezTo>
                    <a:cubicBezTo>
                      <a:pt x="30683" y="444047"/>
                      <a:pt x="38091" y="462568"/>
                      <a:pt x="49204" y="489026"/>
                    </a:cubicBezTo>
                    <a:cubicBezTo>
                      <a:pt x="60316" y="515484"/>
                      <a:pt x="91537" y="540355"/>
                      <a:pt x="96829" y="584276"/>
                    </a:cubicBezTo>
                    <a:cubicBezTo>
                      <a:pt x="102121" y="628197"/>
                      <a:pt x="80954" y="743026"/>
                      <a:pt x="80954" y="752551"/>
                    </a:cubicBezTo>
                    <a:cubicBezTo>
                      <a:pt x="80954" y="762076"/>
                      <a:pt x="105296" y="689051"/>
                      <a:pt x="96829" y="641426"/>
                    </a:cubicBezTo>
                    <a:cubicBezTo>
                      <a:pt x="88362" y="593801"/>
                      <a:pt x="40208" y="551468"/>
                      <a:pt x="30154" y="466801"/>
                    </a:cubicBezTo>
                    <a:cubicBezTo>
                      <a:pt x="20100" y="382134"/>
                      <a:pt x="28037" y="205922"/>
                      <a:pt x="36504" y="133426"/>
                    </a:cubicBezTo>
                    <a:cubicBezTo>
                      <a:pt x="44971" y="60930"/>
                      <a:pt x="86775" y="3251"/>
                      <a:pt x="80954" y="7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5" name="フリーフォーム 1404">
                <a:extLst>
                  <a:ext uri="{FF2B5EF4-FFF2-40B4-BE49-F238E27FC236}">
                    <a16:creationId xmlns:a16="http://schemas.microsoft.com/office/drawing/2014/main" id="{D99DA17C-D484-9BE0-55FE-920DD7FCCAD1}"/>
                  </a:ext>
                </a:extLst>
              </p:cNvPr>
              <p:cNvSpPr/>
              <p:nvPr/>
            </p:nvSpPr>
            <p:spPr>
              <a:xfrm>
                <a:off x="8478814" y="9538261"/>
                <a:ext cx="97685" cy="845438"/>
              </a:xfrm>
              <a:custGeom>
                <a:avLst/>
                <a:gdLst>
                  <a:gd name="connsiteX0" fmla="*/ 87336 w 97685"/>
                  <a:gd name="connsiteY0" fmla="*/ 2614 h 845438"/>
                  <a:gd name="connsiteX1" fmla="*/ 93686 w 97685"/>
                  <a:gd name="connsiteY1" fmla="*/ 183589 h 845438"/>
                  <a:gd name="connsiteX2" fmla="*/ 20661 w 97685"/>
                  <a:gd name="connsiteY2" fmla="*/ 510614 h 845438"/>
                  <a:gd name="connsiteX3" fmla="*/ 61936 w 97685"/>
                  <a:gd name="connsiteY3" fmla="*/ 351864 h 845438"/>
                  <a:gd name="connsiteX4" fmla="*/ 49236 w 97685"/>
                  <a:gd name="connsiteY4" fmla="*/ 536014 h 845438"/>
                  <a:gd name="connsiteX5" fmla="*/ 77811 w 97685"/>
                  <a:gd name="connsiteY5" fmla="*/ 462989 h 845438"/>
                  <a:gd name="connsiteX6" fmla="*/ 1611 w 97685"/>
                  <a:gd name="connsiteY6" fmla="*/ 840814 h 845438"/>
                  <a:gd name="connsiteX7" fmla="*/ 30186 w 97685"/>
                  <a:gd name="connsiteY7" fmla="*/ 650314 h 845438"/>
                  <a:gd name="connsiteX8" fmla="*/ 80986 w 97685"/>
                  <a:gd name="connsiteY8" fmla="*/ 313764 h 845438"/>
                  <a:gd name="connsiteX9" fmla="*/ 87336 w 97685"/>
                  <a:gd name="connsiteY9" fmla="*/ 2614 h 84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85" h="845438">
                    <a:moveTo>
                      <a:pt x="87336" y="2614"/>
                    </a:moveTo>
                    <a:cubicBezTo>
                      <a:pt x="89453" y="-19082"/>
                      <a:pt x="104798" y="98922"/>
                      <a:pt x="93686" y="183589"/>
                    </a:cubicBezTo>
                    <a:cubicBezTo>
                      <a:pt x="82574" y="268256"/>
                      <a:pt x="25953" y="482568"/>
                      <a:pt x="20661" y="510614"/>
                    </a:cubicBezTo>
                    <a:cubicBezTo>
                      <a:pt x="15369" y="538660"/>
                      <a:pt x="57174" y="347631"/>
                      <a:pt x="61936" y="351864"/>
                    </a:cubicBezTo>
                    <a:cubicBezTo>
                      <a:pt x="66698" y="356097"/>
                      <a:pt x="46590" y="517493"/>
                      <a:pt x="49236" y="536014"/>
                    </a:cubicBezTo>
                    <a:cubicBezTo>
                      <a:pt x="51882" y="554535"/>
                      <a:pt x="85749" y="412189"/>
                      <a:pt x="77811" y="462989"/>
                    </a:cubicBezTo>
                    <a:cubicBezTo>
                      <a:pt x="69873" y="513789"/>
                      <a:pt x="9548" y="809593"/>
                      <a:pt x="1611" y="840814"/>
                    </a:cubicBezTo>
                    <a:cubicBezTo>
                      <a:pt x="-6326" y="872035"/>
                      <a:pt x="16957" y="738156"/>
                      <a:pt x="30186" y="650314"/>
                    </a:cubicBezTo>
                    <a:cubicBezTo>
                      <a:pt x="43415" y="562472"/>
                      <a:pt x="70403" y="417481"/>
                      <a:pt x="80986" y="313764"/>
                    </a:cubicBezTo>
                    <a:cubicBezTo>
                      <a:pt x="91569" y="210047"/>
                      <a:pt x="85219" y="24310"/>
                      <a:pt x="87336" y="261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6" name="フリーフォーム 1405">
                <a:extLst>
                  <a:ext uri="{FF2B5EF4-FFF2-40B4-BE49-F238E27FC236}">
                    <a16:creationId xmlns:a16="http://schemas.microsoft.com/office/drawing/2014/main" id="{04E7D1AF-0AFB-2474-8228-F3025F65570E}"/>
                  </a:ext>
                </a:extLst>
              </p:cNvPr>
              <p:cNvSpPr/>
              <p:nvPr/>
            </p:nvSpPr>
            <p:spPr>
              <a:xfrm>
                <a:off x="8603421" y="9521457"/>
                <a:ext cx="58517" cy="912234"/>
              </a:xfrm>
              <a:custGeom>
                <a:avLst/>
                <a:gdLst>
                  <a:gd name="connsiteX0" fmla="*/ 19879 w 58517"/>
                  <a:gd name="connsiteY0" fmla="*/ 3543 h 912234"/>
                  <a:gd name="connsiteX1" fmla="*/ 38929 w 58517"/>
                  <a:gd name="connsiteY1" fmla="*/ 409943 h 912234"/>
                  <a:gd name="connsiteX2" fmla="*/ 57979 w 58517"/>
                  <a:gd name="connsiteY2" fmla="*/ 308343 h 912234"/>
                  <a:gd name="connsiteX3" fmla="*/ 16704 w 58517"/>
                  <a:gd name="connsiteY3" fmla="*/ 622668 h 912234"/>
                  <a:gd name="connsiteX4" fmla="*/ 829 w 58517"/>
                  <a:gd name="connsiteY4" fmla="*/ 908418 h 912234"/>
                  <a:gd name="connsiteX5" fmla="*/ 7179 w 58517"/>
                  <a:gd name="connsiteY5" fmla="*/ 749668 h 912234"/>
                  <a:gd name="connsiteX6" fmla="*/ 48454 w 58517"/>
                  <a:gd name="connsiteY6" fmla="*/ 241668 h 912234"/>
                  <a:gd name="connsiteX7" fmla="*/ 19879 w 58517"/>
                  <a:gd name="connsiteY7" fmla="*/ 3543 h 91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517" h="912234">
                    <a:moveTo>
                      <a:pt x="19879" y="3543"/>
                    </a:moveTo>
                    <a:cubicBezTo>
                      <a:pt x="18292" y="31589"/>
                      <a:pt x="32579" y="359143"/>
                      <a:pt x="38929" y="409943"/>
                    </a:cubicBezTo>
                    <a:cubicBezTo>
                      <a:pt x="45279" y="460743"/>
                      <a:pt x="61683" y="272889"/>
                      <a:pt x="57979" y="308343"/>
                    </a:cubicBezTo>
                    <a:cubicBezTo>
                      <a:pt x="54275" y="343797"/>
                      <a:pt x="26229" y="522656"/>
                      <a:pt x="16704" y="622668"/>
                    </a:cubicBezTo>
                    <a:cubicBezTo>
                      <a:pt x="7179" y="722680"/>
                      <a:pt x="2416" y="887251"/>
                      <a:pt x="829" y="908418"/>
                    </a:cubicBezTo>
                    <a:cubicBezTo>
                      <a:pt x="-758" y="929585"/>
                      <a:pt x="-758" y="860793"/>
                      <a:pt x="7179" y="749668"/>
                    </a:cubicBezTo>
                    <a:cubicBezTo>
                      <a:pt x="15116" y="638543"/>
                      <a:pt x="46867" y="363906"/>
                      <a:pt x="48454" y="241668"/>
                    </a:cubicBezTo>
                    <a:cubicBezTo>
                      <a:pt x="50042" y="119431"/>
                      <a:pt x="21466" y="-24503"/>
                      <a:pt x="19879" y="354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7" name="フリーフォーム 1406">
                <a:extLst>
                  <a:ext uri="{FF2B5EF4-FFF2-40B4-BE49-F238E27FC236}">
                    <a16:creationId xmlns:a16="http://schemas.microsoft.com/office/drawing/2014/main" id="{D1325DEE-BB9A-F7AE-2E59-9CA52D4FE4D7}"/>
                  </a:ext>
                </a:extLst>
              </p:cNvPr>
              <p:cNvSpPr/>
              <p:nvPr/>
            </p:nvSpPr>
            <p:spPr>
              <a:xfrm>
                <a:off x="8498839" y="9549200"/>
                <a:ext cx="142918" cy="875333"/>
              </a:xfrm>
              <a:custGeom>
                <a:avLst/>
                <a:gdLst>
                  <a:gd name="connsiteX0" fmla="*/ 111761 w 142918"/>
                  <a:gd name="connsiteY0" fmla="*/ 1200 h 875333"/>
                  <a:gd name="connsiteX1" fmla="*/ 121286 w 142918"/>
                  <a:gd name="connsiteY1" fmla="*/ 391725 h 875333"/>
                  <a:gd name="connsiteX2" fmla="*/ 121286 w 142918"/>
                  <a:gd name="connsiteY2" fmla="*/ 309175 h 875333"/>
                  <a:gd name="connsiteX3" fmla="*/ 70486 w 142918"/>
                  <a:gd name="connsiteY3" fmla="*/ 626675 h 875333"/>
                  <a:gd name="connsiteX4" fmla="*/ 636 w 142918"/>
                  <a:gd name="connsiteY4" fmla="*/ 874325 h 875333"/>
                  <a:gd name="connsiteX5" fmla="*/ 41911 w 142918"/>
                  <a:gd name="connsiteY5" fmla="*/ 696525 h 875333"/>
                  <a:gd name="connsiteX6" fmla="*/ 140336 w 142918"/>
                  <a:gd name="connsiteY6" fmla="*/ 283775 h 875333"/>
                  <a:gd name="connsiteX7" fmla="*/ 111761 w 142918"/>
                  <a:gd name="connsiteY7" fmla="*/ 1200 h 87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918" h="875333">
                    <a:moveTo>
                      <a:pt x="111761" y="1200"/>
                    </a:moveTo>
                    <a:cubicBezTo>
                      <a:pt x="108586" y="19192"/>
                      <a:pt x="119699" y="340396"/>
                      <a:pt x="121286" y="391725"/>
                    </a:cubicBezTo>
                    <a:cubicBezTo>
                      <a:pt x="122873" y="443054"/>
                      <a:pt x="129753" y="270017"/>
                      <a:pt x="121286" y="309175"/>
                    </a:cubicBezTo>
                    <a:cubicBezTo>
                      <a:pt x="112819" y="348333"/>
                      <a:pt x="90594" y="532483"/>
                      <a:pt x="70486" y="626675"/>
                    </a:cubicBezTo>
                    <a:cubicBezTo>
                      <a:pt x="50378" y="720867"/>
                      <a:pt x="5398" y="862683"/>
                      <a:pt x="636" y="874325"/>
                    </a:cubicBezTo>
                    <a:cubicBezTo>
                      <a:pt x="-4126" y="885967"/>
                      <a:pt x="18628" y="794950"/>
                      <a:pt x="41911" y="696525"/>
                    </a:cubicBezTo>
                    <a:cubicBezTo>
                      <a:pt x="65194" y="598100"/>
                      <a:pt x="127636" y="395958"/>
                      <a:pt x="140336" y="283775"/>
                    </a:cubicBezTo>
                    <a:cubicBezTo>
                      <a:pt x="153036" y="171592"/>
                      <a:pt x="114936" y="-16792"/>
                      <a:pt x="111761" y="120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8" name="フリーフォーム 1407">
                <a:extLst>
                  <a:ext uri="{FF2B5EF4-FFF2-40B4-BE49-F238E27FC236}">
                    <a16:creationId xmlns:a16="http://schemas.microsoft.com/office/drawing/2014/main" id="{B13CD579-1014-077D-81ED-B40B07166C09}"/>
                  </a:ext>
                </a:extLst>
              </p:cNvPr>
              <p:cNvSpPr/>
              <p:nvPr/>
            </p:nvSpPr>
            <p:spPr>
              <a:xfrm>
                <a:off x="8489205" y="9698146"/>
                <a:ext cx="119738" cy="697348"/>
              </a:xfrm>
              <a:custGeom>
                <a:avLst/>
                <a:gdLst>
                  <a:gd name="connsiteX0" fmla="*/ 118220 w 119738"/>
                  <a:gd name="connsiteY0" fmla="*/ 1479 h 697348"/>
                  <a:gd name="connsiteX1" fmla="*/ 83295 w 119738"/>
                  <a:gd name="connsiteY1" fmla="*/ 341204 h 697348"/>
                  <a:gd name="connsiteX2" fmla="*/ 76945 w 119738"/>
                  <a:gd name="connsiteY2" fmla="*/ 268179 h 697348"/>
                  <a:gd name="connsiteX3" fmla="*/ 745 w 119738"/>
                  <a:gd name="connsiteY3" fmla="*/ 693629 h 697348"/>
                  <a:gd name="connsiteX4" fmla="*/ 42020 w 119738"/>
                  <a:gd name="connsiteY4" fmla="*/ 461854 h 697348"/>
                  <a:gd name="connsiteX5" fmla="*/ 105520 w 119738"/>
                  <a:gd name="connsiteY5" fmla="*/ 226904 h 697348"/>
                  <a:gd name="connsiteX6" fmla="*/ 118220 w 119738"/>
                  <a:gd name="connsiteY6" fmla="*/ 1479 h 69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738" h="697348">
                    <a:moveTo>
                      <a:pt x="118220" y="1479"/>
                    </a:moveTo>
                    <a:cubicBezTo>
                      <a:pt x="114516" y="20529"/>
                      <a:pt x="90174" y="296754"/>
                      <a:pt x="83295" y="341204"/>
                    </a:cubicBezTo>
                    <a:cubicBezTo>
                      <a:pt x="76416" y="385654"/>
                      <a:pt x="90703" y="209442"/>
                      <a:pt x="76945" y="268179"/>
                    </a:cubicBezTo>
                    <a:cubicBezTo>
                      <a:pt x="63187" y="326917"/>
                      <a:pt x="6566" y="661350"/>
                      <a:pt x="745" y="693629"/>
                    </a:cubicBezTo>
                    <a:cubicBezTo>
                      <a:pt x="-5076" y="725908"/>
                      <a:pt x="24558" y="539641"/>
                      <a:pt x="42020" y="461854"/>
                    </a:cubicBezTo>
                    <a:cubicBezTo>
                      <a:pt x="59482" y="384067"/>
                      <a:pt x="91762" y="301517"/>
                      <a:pt x="105520" y="226904"/>
                    </a:cubicBezTo>
                    <a:cubicBezTo>
                      <a:pt x="119278" y="152292"/>
                      <a:pt x="121924" y="-17571"/>
                      <a:pt x="118220" y="147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9" name="フリーフォーム 1408">
                <a:extLst>
                  <a:ext uri="{FF2B5EF4-FFF2-40B4-BE49-F238E27FC236}">
                    <a16:creationId xmlns:a16="http://schemas.microsoft.com/office/drawing/2014/main" id="{408C85A4-CC46-7778-EEAD-A4588B884223}"/>
                  </a:ext>
                </a:extLst>
              </p:cNvPr>
              <p:cNvSpPr/>
              <p:nvPr/>
            </p:nvSpPr>
            <p:spPr>
              <a:xfrm>
                <a:off x="5497890" y="5089251"/>
                <a:ext cx="299745" cy="794056"/>
              </a:xfrm>
              <a:custGeom>
                <a:avLst/>
                <a:gdLst>
                  <a:gd name="connsiteX0" fmla="*/ 4385 w 299745"/>
                  <a:gd name="connsiteY0" fmla="*/ 6624 h 794056"/>
                  <a:gd name="connsiteX1" fmla="*/ 36135 w 299745"/>
                  <a:gd name="connsiteY1" fmla="*/ 89174 h 794056"/>
                  <a:gd name="connsiteX2" fmla="*/ 90110 w 299745"/>
                  <a:gd name="connsiteY2" fmla="*/ 162199 h 794056"/>
                  <a:gd name="connsiteX3" fmla="*/ 77410 w 299745"/>
                  <a:gd name="connsiteY3" fmla="*/ 216174 h 794056"/>
                  <a:gd name="connsiteX4" fmla="*/ 134560 w 299745"/>
                  <a:gd name="connsiteY4" fmla="*/ 247924 h 794056"/>
                  <a:gd name="connsiteX5" fmla="*/ 121860 w 299745"/>
                  <a:gd name="connsiteY5" fmla="*/ 339999 h 794056"/>
                  <a:gd name="connsiteX6" fmla="*/ 188535 w 299745"/>
                  <a:gd name="connsiteY6" fmla="*/ 400324 h 794056"/>
                  <a:gd name="connsiteX7" fmla="*/ 163135 w 299745"/>
                  <a:gd name="connsiteY7" fmla="*/ 441599 h 794056"/>
                  <a:gd name="connsiteX8" fmla="*/ 258385 w 299745"/>
                  <a:gd name="connsiteY8" fmla="*/ 533674 h 794056"/>
                  <a:gd name="connsiteX9" fmla="*/ 207585 w 299745"/>
                  <a:gd name="connsiteY9" fmla="*/ 559074 h 794056"/>
                  <a:gd name="connsiteX10" fmla="*/ 248860 w 299745"/>
                  <a:gd name="connsiteY10" fmla="*/ 698774 h 794056"/>
                  <a:gd name="connsiteX11" fmla="*/ 299660 w 299745"/>
                  <a:gd name="connsiteY11" fmla="*/ 794024 h 794056"/>
                  <a:gd name="connsiteX12" fmla="*/ 236160 w 299745"/>
                  <a:gd name="connsiteY12" fmla="*/ 689249 h 794056"/>
                  <a:gd name="connsiteX13" fmla="*/ 175835 w 299745"/>
                  <a:gd name="connsiteY13" fmla="*/ 473349 h 794056"/>
                  <a:gd name="connsiteX14" fmla="*/ 134560 w 299745"/>
                  <a:gd name="connsiteY14" fmla="*/ 276499 h 794056"/>
                  <a:gd name="connsiteX15" fmla="*/ 4385 w 299745"/>
                  <a:gd name="connsiteY15" fmla="*/ 6624 h 79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745" h="794056">
                    <a:moveTo>
                      <a:pt x="4385" y="6624"/>
                    </a:moveTo>
                    <a:cubicBezTo>
                      <a:pt x="-12019" y="-24597"/>
                      <a:pt x="21848" y="63245"/>
                      <a:pt x="36135" y="89174"/>
                    </a:cubicBezTo>
                    <a:cubicBezTo>
                      <a:pt x="50422" y="115103"/>
                      <a:pt x="83231" y="141033"/>
                      <a:pt x="90110" y="162199"/>
                    </a:cubicBezTo>
                    <a:cubicBezTo>
                      <a:pt x="96989" y="183365"/>
                      <a:pt x="70002" y="201887"/>
                      <a:pt x="77410" y="216174"/>
                    </a:cubicBezTo>
                    <a:cubicBezTo>
                      <a:pt x="84818" y="230461"/>
                      <a:pt x="127152" y="227287"/>
                      <a:pt x="134560" y="247924"/>
                    </a:cubicBezTo>
                    <a:cubicBezTo>
                      <a:pt x="141968" y="268561"/>
                      <a:pt x="112864" y="314599"/>
                      <a:pt x="121860" y="339999"/>
                    </a:cubicBezTo>
                    <a:cubicBezTo>
                      <a:pt x="130856" y="365399"/>
                      <a:pt x="181656" y="383391"/>
                      <a:pt x="188535" y="400324"/>
                    </a:cubicBezTo>
                    <a:cubicBezTo>
                      <a:pt x="195414" y="417257"/>
                      <a:pt x="151493" y="419374"/>
                      <a:pt x="163135" y="441599"/>
                    </a:cubicBezTo>
                    <a:cubicBezTo>
                      <a:pt x="174777" y="463824"/>
                      <a:pt x="250977" y="514095"/>
                      <a:pt x="258385" y="533674"/>
                    </a:cubicBezTo>
                    <a:cubicBezTo>
                      <a:pt x="265793" y="553253"/>
                      <a:pt x="209172" y="531557"/>
                      <a:pt x="207585" y="559074"/>
                    </a:cubicBezTo>
                    <a:cubicBezTo>
                      <a:pt x="205998" y="586591"/>
                      <a:pt x="233514" y="659616"/>
                      <a:pt x="248860" y="698774"/>
                    </a:cubicBezTo>
                    <a:cubicBezTo>
                      <a:pt x="264206" y="737932"/>
                      <a:pt x="301777" y="795612"/>
                      <a:pt x="299660" y="794024"/>
                    </a:cubicBezTo>
                    <a:cubicBezTo>
                      <a:pt x="297543" y="792436"/>
                      <a:pt x="256798" y="742695"/>
                      <a:pt x="236160" y="689249"/>
                    </a:cubicBezTo>
                    <a:cubicBezTo>
                      <a:pt x="215523" y="635803"/>
                      <a:pt x="192768" y="542141"/>
                      <a:pt x="175835" y="473349"/>
                    </a:cubicBezTo>
                    <a:cubicBezTo>
                      <a:pt x="158902" y="404557"/>
                      <a:pt x="158902" y="351112"/>
                      <a:pt x="134560" y="276499"/>
                    </a:cubicBezTo>
                    <a:cubicBezTo>
                      <a:pt x="110218" y="201886"/>
                      <a:pt x="20789" y="37845"/>
                      <a:pt x="4385" y="662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0" name="フリーフォーム 1409">
                <a:extLst>
                  <a:ext uri="{FF2B5EF4-FFF2-40B4-BE49-F238E27FC236}">
                    <a16:creationId xmlns:a16="http://schemas.microsoft.com/office/drawing/2014/main" id="{C1314BA7-1497-EF8B-F722-9D30536031C6}"/>
                  </a:ext>
                </a:extLst>
              </p:cNvPr>
              <p:cNvSpPr/>
              <p:nvPr/>
            </p:nvSpPr>
            <p:spPr>
              <a:xfrm>
                <a:off x="5543095" y="5102168"/>
                <a:ext cx="452261" cy="901467"/>
              </a:xfrm>
              <a:custGeom>
                <a:avLst/>
                <a:gdLst>
                  <a:gd name="connsiteX0" fmla="*/ 455 w 452261"/>
                  <a:gd name="connsiteY0" fmla="*/ 57 h 901467"/>
                  <a:gd name="connsiteX1" fmla="*/ 146505 w 452261"/>
                  <a:gd name="connsiteY1" fmla="*/ 76257 h 901467"/>
                  <a:gd name="connsiteX2" fmla="*/ 168730 w 452261"/>
                  <a:gd name="connsiteY2" fmla="*/ 130232 h 901467"/>
                  <a:gd name="connsiteX3" fmla="*/ 89355 w 452261"/>
                  <a:gd name="connsiteY3" fmla="*/ 241357 h 901467"/>
                  <a:gd name="connsiteX4" fmla="*/ 194130 w 452261"/>
                  <a:gd name="connsiteY4" fmla="*/ 174682 h 901467"/>
                  <a:gd name="connsiteX5" fmla="*/ 165555 w 452261"/>
                  <a:gd name="connsiteY5" fmla="*/ 250882 h 901467"/>
                  <a:gd name="connsiteX6" fmla="*/ 238580 w 452261"/>
                  <a:gd name="connsiteY6" fmla="*/ 241357 h 901467"/>
                  <a:gd name="connsiteX7" fmla="*/ 203655 w 452261"/>
                  <a:gd name="connsiteY7" fmla="*/ 349307 h 901467"/>
                  <a:gd name="connsiteX8" fmla="*/ 286205 w 452261"/>
                  <a:gd name="connsiteY8" fmla="*/ 406457 h 901467"/>
                  <a:gd name="connsiteX9" fmla="*/ 270330 w 452261"/>
                  <a:gd name="connsiteY9" fmla="*/ 498532 h 901467"/>
                  <a:gd name="connsiteX10" fmla="*/ 311605 w 452261"/>
                  <a:gd name="connsiteY10" fmla="*/ 527107 h 901467"/>
                  <a:gd name="connsiteX11" fmla="*/ 210005 w 452261"/>
                  <a:gd name="connsiteY11" fmla="*/ 504882 h 901467"/>
                  <a:gd name="connsiteX12" fmla="*/ 324305 w 452261"/>
                  <a:gd name="connsiteY12" fmla="*/ 568382 h 901467"/>
                  <a:gd name="connsiteX13" fmla="*/ 368755 w 452261"/>
                  <a:gd name="connsiteY13" fmla="*/ 641407 h 901467"/>
                  <a:gd name="connsiteX14" fmla="*/ 451305 w 452261"/>
                  <a:gd name="connsiteY14" fmla="*/ 898582 h 901467"/>
                  <a:gd name="connsiteX15" fmla="*/ 406855 w 452261"/>
                  <a:gd name="connsiteY15" fmla="*/ 768407 h 901467"/>
                  <a:gd name="connsiteX16" fmla="*/ 305255 w 452261"/>
                  <a:gd name="connsiteY16" fmla="*/ 593782 h 901467"/>
                  <a:gd name="connsiteX17" fmla="*/ 117930 w 452261"/>
                  <a:gd name="connsiteY17" fmla="*/ 393757 h 901467"/>
                  <a:gd name="connsiteX18" fmla="*/ 263980 w 452261"/>
                  <a:gd name="connsiteY18" fmla="*/ 469957 h 901467"/>
                  <a:gd name="connsiteX19" fmla="*/ 143330 w 452261"/>
                  <a:gd name="connsiteY19" fmla="*/ 336607 h 901467"/>
                  <a:gd name="connsiteX20" fmla="*/ 206830 w 452261"/>
                  <a:gd name="connsiteY20" fmla="*/ 330257 h 901467"/>
                  <a:gd name="connsiteX21" fmla="*/ 184605 w 452261"/>
                  <a:gd name="connsiteY21" fmla="*/ 200082 h 901467"/>
                  <a:gd name="connsiteX22" fmla="*/ 127455 w 452261"/>
                  <a:gd name="connsiteY22" fmla="*/ 200082 h 901467"/>
                  <a:gd name="connsiteX23" fmla="*/ 200480 w 452261"/>
                  <a:gd name="connsiteY23" fmla="*/ 88957 h 901467"/>
                  <a:gd name="connsiteX24" fmla="*/ 455 w 452261"/>
                  <a:gd name="connsiteY24" fmla="*/ 57 h 90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2261" h="901467">
                    <a:moveTo>
                      <a:pt x="455" y="57"/>
                    </a:moveTo>
                    <a:cubicBezTo>
                      <a:pt x="-8541" y="-2060"/>
                      <a:pt x="118459" y="54561"/>
                      <a:pt x="146505" y="76257"/>
                    </a:cubicBezTo>
                    <a:cubicBezTo>
                      <a:pt x="174551" y="97953"/>
                      <a:pt x="178255" y="102715"/>
                      <a:pt x="168730" y="130232"/>
                    </a:cubicBezTo>
                    <a:cubicBezTo>
                      <a:pt x="159205" y="157749"/>
                      <a:pt x="85122" y="233949"/>
                      <a:pt x="89355" y="241357"/>
                    </a:cubicBezTo>
                    <a:cubicBezTo>
                      <a:pt x="93588" y="248765"/>
                      <a:pt x="181430" y="173095"/>
                      <a:pt x="194130" y="174682"/>
                    </a:cubicBezTo>
                    <a:cubicBezTo>
                      <a:pt x="206830" y="176269"/>
                      <a:pt x="158147" y="239770"/>
                      <a:pt x="165555" y="250882"/>
                    </a:cubicBezTo>
                    <a:cubicBezTo>
                      <a:pt x="172963" y="261995"/>
                      <a:pt x="232230" y="224953"/>
                      <a:pt x="238580" y="241357"/>
                    </a:cubicBezTo>
                    <a:cubicBezTo>
                      <a:pt x="244930" y="257761"/>
                      <a:pt x="195718" y="321791"/>
                      <a:pt x="203655" y="349307"/>
                    </a:cubicBezTo>
                    <a:cubicBezTo>
                      <a:pt x="211592" y="376823"/>
                      <a:pt x="275093" y="381586"/>
                      <a:pt x="286205" y="406457"/>
                    </a:cubicBezTo>
                    <a:cubicBezTo>
                      <a:pt x="297317" y="431328"/>
                      <a:pt x="266097" y="478424"/>
                      <a:pt x="270330" y="498532"/>
                    </a:cubicBezTo>
                    <a:cubicBezTo>
                      <a:pt x="274563" y="518640"/>
                      <a:pt x="321659" y="526049"/>
                      <a:pt x="311605" y="527107"/>
                    </a:cubicBezTo>
                    <a:cubicBezTo>
                      <a:pt x="301551" y="528165"/>
                      <a:pt x="207888" y="498003"/>
                      <a:pt x="210005" y="504882"/>
                    </a:cubicBezTo>
                    <a:cubicBezTo>
                      <a:pt x="212122" y="511761"/>
                      <a:pt x="297847" y="545628"/>
                      <a:pt x="324305" y="568382"/>
                    </a:cubicBezTo>
                    <a:cubicBezTo>
                      <a:pt x="350763" y="591136"/>
                      <a:pt x="347588" y="586374"/>
                      <a:pt x="368755" y="641407"/>
                    </a:cubicBezTo>
                    <a:cubicBezTo>
                      <a:pt x="389922" y="696440"/>
                      <a:pt x="444955" y="877415"/>
                      <a:pt x="451305" y="898582"/>
                    </a:cubicBezTo>
                    <a:cubicBezTo>
                      <a:pt x="457655" y="919749"/>
                      <a:pt x="431197" y="819207"/>
                      <a:pt x="406855" y="768407"/>
                    </a:cubicBezTo>
                    <a:cubicBezTo>
                      <a:pt x="382513" y="717607"/>
                      <a:pt x="353409" y="656224"/>
                      <a:pt x="305255" y="593782"/>
                    </a:cubicBezTo>
                    <a:cubicBezTo>
                      <a:pt x="257101" y="531340"/>
                      <a:pt x="124809" y="414394"/>
                      <a:pt x="117930" y="393757"/>
                    </a:cubicBezTo>
                    <a:cubicBezTo>
                      <a:pt x="111051" y="373120"/>
                      <a:pt x="259747" y="479482"/>
                      <a:pt x="263980" y="469957"/>
                    </a:cubicBezTo>
                    <a:cubicBezTo>
                      <a:pt x="268213" y="460432"/>
                      <a:pt x="152855" y="359890"/>
                      <a:pt x="143330" y="336607"/>
                    </a:cubicBezTo>
                    <a:cubicBezTo>
                      <a:pt x="133805" y="313324"/>
                      <a:pt x="199951" y="353011"/>
                      <a:pt x="206830" y="330257"/>
                    </a:cubicBezTo>
                    <a:cubicBezTo>
                      <a:pt x="213709" y="307503"/>
                      <a:pt x="197834" y="221778"/>
                      <a:pt x="184605" y="200082"/>
                    </a:cubicBezTo>
                    <a:cubicBezTo>
                      <a:pt x="171376" y="178386"/>
                      <a:pt x="124809" y="218603"/>
                      <a:pt x="127455" y="200082"/>
                    </a:cubicBezTo>
                    <a:cubicBezTo>
                      <a:pt x="130101" y="181561"/>
                      <a:pt x="217942" y="120707"/>
                      <a:pt x="200480" y="88957"/>
                    </a:cubicBezTo>
                    <a:cubicBezTo>
                      <a:pt x="183018" y="57207"/>
                      <a:pt x="9451" y="2174"/>
                      <a:pt x="455" y="5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1" name="フリーフォーム 1410">
                <a:extLst>
                  <a:ext uri="{FF2B5EF4-FFF2-40B4-BE49-F238E27FC236}">
                    <a16:creationId xmlns:a16="http://schemas.microsoft.com/office/drawing/2014/main" id="{BCFB72C4-5303-152B-2D9A-72AB36E31BE2}"/>
                  </a:ext>
                </a:extLst>
              </p:cNvPr>
              <p:cNvSpPr/>
              <p:nvPr/>
            </p:nvSpPr>
            <p:spPr>
              <a:xfrm>
                <a:off x="5721350" y="5117759"/>
                <a:ext cx="468850" cy="986989"/>
              </a:xfrm>
              <a:custGeom>
                <a:avLst/>
                <a:gdLst>
                  <a:gd name="connsiteX0" fmla="*/ 0 w 468850"/>
                  <a:gd name="connsiteY0" fmla="*/ 341 h 986989"/>
                  <a:gd name="connsiteX1" fmla="*/ 95250 w 468850"/>
                  <a:gd name="connsiteY1" fmla="*/ 124166 h 986989"/>
                  <a:gd name="connsiteX2" fmla="*/ 44450 w 468850"/>
                  <a:gd name="connsiteY2" fmla="*/ 190841 h 986989"/>
                  <a:gd name="connsiteX3" fmla="*/ 114300 w 468850"/>
                  <a:gd name="connsiteY3" fmla="*/ 187666 h 986989"/>
                  <a:gd name="connsiteX4" fmla="*/ 123825 w 468850"/>
                  <a:gd name="connsiteY4" fmla="*/ 263866 h 986989"/>
                  <a:gd name="connsiteX5" fmla="*/ 130175 w 468850"/>
                  <a:gd name="connsiteY5" fmla="*/ 336891 h 986989"/>
                  <a:gd name="connsiteX6" fmla="*/ 196850 w 468850"/>
                  <a:gd name="connsiteY6" fmla="*/ 435316 h 986989"/>
                  <a:gd name="connsiteX7" fmla="*/ 165100 w 468850"/>
                  <a:gd name="connsiteY7" fmla="*/ 435316 h 986989"/>
                  <a:gd name="connsiteX8" fmla="*/ 323850 w 468850"/>
                  <a:gd name="connsiteY8" fmla="*/ 717891 h 986989"/>
                  <a:gd name="connsiteX9" fmla="*/ 288925 w 468850"/>
                  <a:gd name="connsiteY9" fmla="*/ 632166 h 986989"/>
                  <a:gd name="connsiteX10" fmla="*/ 463550 w 468850"/>
                  <a:gd name="connsiteY10" fmla="*/ 978241 h 986989"/>
                  <a:gd name="connsiteX11" fmla="*/ 409575 w 468850"/>
                  <a:gd name="connsiteY11" fmla="*/ 857591 h 986989"/>
                  <a:gd name="connsiteX12" fmla="*/ 266700 w 468850"/>
                  <a:gd name="connsiteY12" fmla="*/ 578191 h 986989"/>
                  <a:gd name="connsiteX13" fmla="*/ 161925 w 468850"/>
                  <a:gd name="connsiteY13" fmla="*/ 273391 h 986989"/>
                  <a:gd name="connsiteX14" fmla="*/ 152400 w 468850"/>
                  <a:gd name="connsiteY14" fmla="*/ 194016 h 986989"/>
                  <a:gd name="connsiteX15" fmla="*/ 260350 w 468850"/>
                  <a:gd name="connsiteY15" fmla="*/ 422616 h 986989"/>
                  <a:gd name="connsiteX16" fmla="*/ 98425 w 468850"/>
                  <a:gd name="connsiteY16" fmla="*/ 143216 h 986989"/>
                  <a:gd name="connsiteX17" fmla="*/ 95250 w 468850"/>
                  <a:gd name="connsiteY17" fmla="*/ 165441 h 986989"/>
                  <a:gd name="connsiteX18" fmla="*/ 0 w 468850"/>
                  <a:gd name="connsiteY18" fmla="*/ 341 h 98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8850" h="986989">
                    <a:moveTo>
                      <a:pt x="0" y="341"/>
                    </a:moveTo>
                    <a:cubicBezTo>
                      <a:pt x="0" y="-6538"/>
                      <a:pt x="87842" y="92416"/>
                      <a:pt x="95250" y="124166"/>
                    </a:cubicBezTo>
                    <a:cubicBezTo>
                      <a:pt x="102658" y="155916"/>
                      <a:pt x="41275" y="180258"/>
                      <a:pt x="44450" y="190841"/>
                    </a:cubicBezTo>
                    <a:cubicBezTo>
                      <a:pt x="47625" y="201424"/>
                      <a:pt x="101071" y="175495"/>
                      <a:pt x="114300" y="187666"/>
                    </a:cubicBezTo>
                    <a:cubicBezTo>
                      <a:pt x="127529" y="199837"/>
                      <a:pt x="121179" y="238995"/>
                      <a:pt x="123825" y="263866"/>
                    </a:cubicBezTo>
                    <a:cubicBezTo>
                      <a:pt x="126471" y="288737"/>
                      <a:pt x="118004" y="308316"/>
                      <a:pt x="130175" y="336891"/>
                    </a:cubicBezTo>
                    <a:cubicBezTo>
                      <a:pt x="142346" y="365466"/>
                      <a:pt x="191029" y="418912"/>
                      <a:pt x="196850" y="435316"/>
                    </a:cubicBezTo>
                    <a:cubicBezTo>
                      <a:pt x="202671" y="451720"/>
                      <a:pt x="143933" y="388220"/>
                      <a:pt x="165100" y="435316"/>
                    </a:cubicBezTo>
                    <a:cubicBezTo>
                      <a:pt x="186267" y="482412"/>
                      <a:pt x="303213" y="685083"/>
                      <a:pt x="323850" y="717891"/>
                    </a:cubicBezTo>
                    <a:cubicBezTo>
                      <a:pt x="344487" y="750699"/>
                      <a:pt x="265642" y="588774"/>
                      <a:pt x="288925" y="632166"/>
                    </a:cubicBezTo>
                    <a:cubicBezTo>
                      <a:pt x="312208" y="675558"/>
                      <a:pt x="443442" y="940670"/>
                      <a:pt x="463550" y="978241"/>
                    </a:cubicBezTo>
                    <a:cubicBezTo>
                      <a:pt x="483658" y="1015812"/>
                      <a:pt x="442383" y="924266"/>
                      <a:pt x="409575" y="857591"/>
                    </a:cubicBezTo>
                    <a:cubicBezTo>
                      <a:pt x="376767" y="790916"/>
                      <a:pt x="307975" y="675558"/>
                      <a:pt x="266700" y="578191"/>
                    </a:cubicBezTo>
                    <a:cubicBezTo>
                      <a:pt x="225425" y="480824"/>
                      <a:pt x="180975" y="337420"/>
                      <a:pt x="161925" y="273391"/>
                    </a:cubicBezTo>
                    <a:cubicBezTo>
                      <a:pt x="142875" y="209362"/>
                      <a:pt x="135996" y="169145"/>
                      <a:pt x="152400" y="194016"/>
                    </a:cubicBezTo>
                    <a:cubicBezTo>
                      <a:pt x="168804" y="218887"/>
                      <a:pt x="269346" y="431083"/>
                      <a:pt x="260350" y="422616"/>
                    </a:cubicBezTo>
                    <a:cubicBezTo>
                      <a:pt x="251354" y="414149"/>
                      <a:pt x="125942" y="186078"/>
                      <a:pt x="98425" y="143216"/>
                    </a:cubicBezTo>
                    <a:cubicBezTo>
                      <a:pt x="70908" y="100354"/>
                      <a:pt x="106892" y="185020"/>
                      <a:pt x="95250" y="165441"/>
                    </a:cubicBezTo>
                    <a:cubicBezTo>
                      <a:pt x="83608" y="145862"/>
                      <a:pt x="0" y="7220"/>
                      <a:pt x="0" y="34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2" name="フリーフォーム 1411">
                <a:extLst>
                  <a:ext uri="{FF2B5EF4-FFF2-40B4-BE49-F238E27FC236}">
                    <a16:creationId xmlns:a16="http://schemas.microsoft.com/office/drawing/2014/main" id="{9CEA9C19-01D2-DCD1-B8B8-530D5585EBD4}"/>
                  </a:ext>
                </a:extLst>
              </p:cNvPr>
              <p:cNvSpPr/>
              <p:nvPr/>
            </p:nvSpPr>
            <p:spPr>
              <a:xfrm>
                <a:off x="6133894" y="6847739"/>
                <a:ext cx="150621" cy="1185049"/>
              </a:xfrm>
              <a:custGeom>
                <a:avLst/>
                <a:gdLst>
                  <a:gd name="connsiteX0" fmla="*/ 143081 w 150621"/>
                  <a:gd name="connsiteY0" fmla="*/ 736 h 1185049"/>
                  <a:gd name="connsiteX1" fmla="*/ 139906 w 150621"/>
                  <a:gd name="connsiteY1" fmla="*/ 134086 h 1185049"/>
                  <a:gd name="connsiteX2" fmla="*/ 51006 w 150621"/>
                  <a:gd name="connsiteY2" fmla="*/ 226161 h 1185049"/>
                  <a:gd name="connsiteX3" fmla="*/ 51006 w 150621"/>
                  <a:gd name="connsiteY3" fmla="*/ 162661 h 1185049"/>
                  <a:gd name="connsiteX4" fmla="*/ 70056 w 150621"/>
                  <a:gd name="connsiteY4" fmla="*/ 381736 h 1185049"/>
                  <a:gd name="connsiteX5" fmla="*/ 111331 w 150621"/>
                  <a:gd name="connsiteY5" fmla="*/ 229336 h 1185049"/>
                  <a:gd name="connsiteX6" fmla="*/ 124031 w 150621"/>
                  <a:gd name="connsiteY6" fmla="*/ 492861 h 1185049"/>
                  <a:gd name="connsiteX7" fmla="*/ 117681 w 150621"/>
                  <a:gd name="connsiteY7" fmla="*/ 384911 h 1185049"/>
                  <a:gd name="connsiteX8" fmla="*/ 127206 w 150621"/>
                  <a:gd name="connsiteY8" fmla="*/ 699236 h 1185049"/>
                  <a:gd name="connsiteX9" fmla="*/ 95456 w 150621"/>
                  <a:gd name="connsiteY9" fmla="*/ 521436 h 1185049"/>
                  <a:gd name="connsiteX10" fmla="*/ 127206 w 150621"/>
                  <a:gd name="connsiteY10" fmla="*/ 737336 h 1185049"/>
                  <a:gd name="connsiteX11" fmla="*/ 95456 w 150621"/>
                  <a:gd name="connsiteY11" fmla="*/ 918311 h 1185049"/>
                  <a:gd name="connsiteX12" fmla="*/ 206 w 150621"/>
                  <a:gd name="connsiteY12" fmla="*/ 1143736 h 1185049"/>
                  <a:gd name="connsiteX13" fmla="*/ 124031 w 150621"/>
                  <a:gd name="connsiteY13" fmla="*/ 940536 h 1185049"/>
                  <a:gd name="connsiteX14" fmla="*/ 54181 w 150621"/>
                  <a:gd name="connsiteY14" fmla="*/ 1185011 h 1185049"/>
                  <a:gd name="connsiteX15" fmla="*/ 63706 w 150621"/>
                  <a:gd name="connsiteY15" fmla="*/ 953236 h 1185049"/>
                  <a:gd name="connsiteX16" fmla="*/ 73231 w 150621"/>
                  <a:gd name="connsiteY16" fmla="*/ 296011 h 1185049"/>
                  <a:gd name="connsiteX17" fmla="*/ 85931 w 150621"/>
                  <a:gd name="connsiteY17" fmla="*/ 197586 h 1185049"/>
                  <a:gd name="connsiteX18" fmla="*/ 143081 w 150621"/>
                  <a:gd name="connsiteY18" fmla="*/ 736 h 118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621" h="1185049">
                    <a:moveTo>
                      <a:pt x="143081" y="736"/>
                    </a:moveTo>
                    <a:cubicBezTo>
                      <a:pt x="152077" y="-9847"/>
                      <a:pt x="155252" y="96515"/>
                      <a:pt x="139906" y="134086"/>
                    </a:cubicBezTo>
                    <a:cubicBezTo>
                      <a:pt x="124560" y="171657"/>
                      <a:pt x="65823" y="221398"/>
                      <a:pt x="51006" y="226161"/>
                    </a:cubicBezTo>
                    <a:cubicBezTo>
                      <a:pt x="36189" y="230924"/>
                      <a:pt x="47831" y="136732"/>
                      <a:pt x="51006" y="162661"/>
                    </a:cubicBezTo>
                    <a:cubicBezTo>
                      <a:pt x="54181" y="188590"/>
                      <a:pt x="60002" y="370624"/>
                      <a:pt x="70056" y="381736"/>
                    </a:cubicBezTo>
                    <a:cubicBezTo>
                      <a:pt x="80110" y="392848"/>
                      <a:pt x="102335" y="210815"/>
                      <a:pt x="111331" y="229336"/>
                    </a:cubicBezTo>
                    <a:cubicBezTo>
                      <a:pt x="120327" y="247857"/>
                      <a:pt x="122973" y="466932"/>
                      <a:pt x="124031" y="492861"/>
                    </a:cubicBezTo>
                    <a:cubicBezTo>
                      <a:pt x="125089" y="518790"/>
                      <a:pt x="117152" y="350515"/>
                      <a:pt x="117681" y="384911"/>
                    </a:cubicBezTo>
                    <a:cubicBezTo>
                      <a:pt x="118210" y="419307"/>
                      <a:pt x="130910" y="676482"/>
                      <a:pt x="127206" y="699236"/>
                    </a:cubicBezTo>
                    <a:cubicBezTo>
                      <a:pt x="123502" y="721990"/>
                      <a:pt x="95456" y="515086"/>
                      <a:pt x="95456" y="521436"/>
                    </a:cubicBezTo>
                    <a:cubicBezTo>
                      <a:pt x="95456" y="527786"/>
                      <a:pt x="127206" y="671190"/>
                      <a:pt x="127206" y="737336"/>
                    </a:cubicBezTo>
                    <a:cubicBezTo>
                      <a:pt x="127206" y="803482"/>
                      <a:pt x="116623" y="850578"/>
                      <a:pt x="95456" y="918311"/>
                    </a:cubicBezTo>
                    <a:cubicBezTo>
                      <a:pt x="74289" y="986044"/>
                      <a:pt x="-4556" y="1140032"/>
                      <a:pt x="206" y="1143736"/>
                    </a:cubicBezTo>
                    <a:cubicBezTo>
                      <a:pt x="4968" y="1147440"/>
                      <a:pt x="115035" y="933657"/>
                      <a:pt x="124031" y="940536"/>
                    </a:cubicBezTo>
                    <a:cubicBezTo>
                      <a:pt x="133027" y="947415"/>
                      <a:pt x="64235" y="1182894"/>
                      <a:pt x="54181" y="1185011"/>
                    </a:cubicBezTo>
                    <a:cubicBezTo>
                      <a:pt x="44127" y="1187128"/>
                      <a:pt x="60531" y="1101403"/>
                      <a:pt x="63706" y="953236"/>
                    </a:cubicBezTo>
                    <a:cubicBezTo>
                      <a:pt x="66881" y="805069"/>
                      <a:pt x="69527" y="421953"/>
                      <a:pt x="73231" y="296011"/>
                    </a:cubicBezTo>
                    <a:cubicBezTo>
                      <a:pt x="76935" y="170069"/>
                      <a:pt x="74819" y="242565"/>
                      <a:pt x="85931" y="197586"/>
                    </a:cubicBezTo>
                    <a:cubicBezTo>
                      <a:pt x="97043" y="152607"/>
                      <a:pt x="134085" y="11319"/>
                      <a:pt x="143081" y="73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3" name="フリーフォーム 1412">
                <a:extLst>
                  <a:ext uri="{FF2B5EF4-FFF2-40B4-BE49-F238E27FC236}">
                    <a16:creationId xmlns:a16="http://schemas.microsoft.com/office/drawing/2014/main" id="{30324B99-2C78-F28B-5BEE-4CE7B243B4C8}"/>
                  </a:ext>
                </a:extLst>
              </p:cNvPr>
              <p:cNvSpPr/>
              <p:nvPr/>
            </p:nvSpPr>
            <p:spPr>
              <a:xfrm>
                <a:off x="5978435" y="6962775"/>
                <a:ext cx="144187" cy="200025"/>
              </a:xfrm>
              <a:custGeom>
                <a:avLst/>
                <a:gdLst>
                  <a:gd name="connsiteX0" fmla="*/ 142965 w 144187"/>
                  <a:gd name="connsiteY0" fmla="*/ 0 h 200025"/>
                  <a:gd name="connsiteX1" fmla="*/ 120740 w 144187"/>
                  <a:gd name="connsiteY1" fmla="*/ 85725 h 200025"/>
                  <a:gd name="connsiteX2" fmla="*/ 90 w 144187"/>
                  <a:gd name="connsiteY2" fmla="*/ 200025 h 200025"/>
                  <a:gd name="connsiteX3" fmla="*/ 101690 w 144187"/>
                  <a:gd name="connsiteY3" fmla="*/ 85725 h 200025"/>
                  <a:gd name="connsiteX4" fmla="*/ 142965 w 144187"/>
                  <a:gd name="connsiteY4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87" h="200025">
                    <a:moveTo>
                      <a:pt x="142965" y="0"/>
                    </a:moveTo>
                    <a:cubicBezTo>
                      <a:pt x="146140" y="0"/>
                      <a:pt x="144552" y="52388"/>
                      <a:pt x="120740" y="85725"/>
                    </a:cubicBezTo>
                    <a:cubicBezTo>
                      <a:pt x="96928" y="119062"/>
                      <a:pt x="3265" y="200025"/>
                      <a:pt x="90" y="200025"/>
                    </a:cubicBezTo>
                    <a:cubicBezTo>
                      <a:pt x="-3085" y="200025"/>
                      <a:pt x="78407" y="113242"/>
                      <a:pt x="101690" y="85725"/>
                    </a:cubicBezTo>
                    <a:cubicBezTo>
                      <a:pt x="124973" y="58208"/>
                      <a:pt x="139790" y="0"/>
                      <a:pt x="142965" y="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4" name="フリーフォーム 1413">
                <a:extLst>
                  <a:ext uri="{FF2B5EF4-FFF2-40B4-BE49-F238E27FC236}">
                    <a16:creationId xmlns:a16="http://schemas.microsoft.com/office/drawing/2014/main" id="{4E5632D6-2D4A-158B-D159-3A243B9F48A6}"/>
                  </a:ext>
                </a:extLst>
              </p:cNvPr>
              <p:cNvSpPr/>
              <p:nvPr/>
            </p:nvSpPr>
            <p:spPr>
              <a:xfrm>
                <a:off x="6003074" y="7070400"/>
                <a:ext cx="184023" cy="242156"/>
              </a:xfrm>
              <a:custGeom>
                <a:avLst/>
                <a:gdLst>
                  <a:gd name="connsiteX0" fmla="*/ 181826 w 184023"/>
                  <a:gd name="connsiteY0" fmla="*/ 325 h 242156"/>
                  <a:gd name="connsiteX1" fmla="*/ 86576 w 184023"/>
                  <a:gd name="connsiteY1" fmla="*/ 155900 h 242156"/>
                  <a:gd name="connsiteX2" fmla="*/ 851 w 184023"/>
                  <a:gd name="connsiteY2" fmla="*/ 241625 h 242156"/>
                  <a:gd name="connsiteX3" fmla="*/ 140551 w 184023"/>
                  <a:gd name="connsiteY3" fmla="*/ 117800 h 242156"/>
                  <a:gd name="connsiteX4" fmla="*/ 181826 w 184023"/>
                  <a:gd name="connsiteY4" fmla="*/ 325 h 24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023" h="242156">
                    <a:moveTo>
                      <a:pt x="181826" y="325"/>
                    </a:moveTo>
                    <a:cubicBezTo>
                      <a:pt x="172830" y="6675"/>
                      <a:pt x="116738" y="115683"/>
                      <a:pt x="86576" y="155900"/>
                    </a:cubicBezTo>
                    <a:cubicBezTo>
                      <a:pt x="56414" y="196117"/>
                      <a:pt x="-8145" y="247975"/>
                      <a:pt x="851" y="241625"/>
                    </a:cubicBezTo>
                    <a:cubicBezTo>
                      <a:pt x="9847" y="235275"/>
                      <a:pt x="109859" y="153254"/>
                      <a:pt x="140551" y="117800"/>
                    </a:cubicBezTo>
                    <a:cubicBezTo>
                      <a:pt x="171243" y="82346"/>
                      <a:pt x="190822" y="-6025"/>
                      <a:pt x="181826" y="32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5" name="フリーフォーム 1414">
                <a:extLst>
                  <a:ext uri="{FF2B5EF4-FFF2-40B4-BE49-F238E27FC236}">
                    <a16:creationId xmlns:a16="http://schemas.microsoft.com/office/drawing/2014/main" id="{76C55A8A-0E79-F28B-0088-6D15106951C4}"/>
                  </a:ext>
                </a:extLst>
              </p:cNvPr>
              <p:cNvSpPr/>
              <p:nvPr/>
            </p:nvSpPr>
            <p:spPr>
              <a:xfrm>
                <a:off x="5974459" y="6980684"/>
                <a:ext cx="68969" cy="1156843"/>
              </a:xfrm>
              <a:custGeom>
                <a:avLst/>
                <a:gdLst>
                  <a:gd name="connsiteX0" fmla="*/ 891 w 68969"/>
                  <a:gd name="connsiteY0" fmla="*/ 4316 h 1156843"/>
                  <a:gd name="connsiteX1" fmla="*/ 61216 w 68969"/>
                  <a:gd name="connsiteY1" fmla="*/ 705991 h 1156843"/>
                  <a:gd name="connsiteX2" fmla="*/ 64391 w 68969"/>
                  <a:gd name="connsiteY2" fmla="*/ 636141 h 1156843"/>
                  <a:gd name="connsiteX3" fmla="*/ 26291 w 68969"/>
                  <a:gd name="connsiteY3" fmla="*/ 912366 h 1156843"/>
                  <a:gd name="connsiteX4" fmla="*/ 29466 w 68969"/>
                  <a:gd name="connsiteY4" fmla="*/ 1077466 h 1156843"/>
                  <a:gd name="connsiteX5" fmla="*/ 32641 w 68969"/>
                  <a:gd name="connsiteY5" fmla="*/ 1150491 h 1156843"/>
                  <a:gd name="connsiteX6" fmla="*/ 19941 w 68969"/>
                  <a:gd name="connsiteY6" fmla="*/ 921891 h 1156843"/>
                  <a:gd name="connsiteX7" fmla="*/ 26291 w 68969"/>
                  <a:gd name="connsiteY7" fmla="*/ 432941 h 1156843"/>
                  <a:gd name="connsiteX8" fmla="*/ 891 w 68969"/>
                  <a:gd name="connsiteY8" fmla="*/ 4316 h 1156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969" h="1156843">
                    <a:moveTo>
                      <a:pt x="891" y="4316"/>
                    </a:moveTo>
                    <a:cubicBezTo>
                      <a:pt x="6712" y="49824"/>
                      <a:pt x="50633" y="600687"/>
                      <a:pt x="61216" y="705991"/>
                    </a:cubicBezTo>
                    <a:cubicBezTo>
                      <a:pt x="71799" y="811295"/>
                      <a:pt x="70212" y="601745"/>
                      <a:pt x="64391" y="636141"/>
                    </a:cubicBezTo>
                    <a:cubicBezTo>
                      <a:pt x="58570" y="670537"/>
                      <a:pt x="32112" y="838812"/>
                      <a:pt x="26291" y="912366"/>
                    </a:cubicBezTo>
                    <a:cubicBezTo>
                      <a:pt x="20470" y="985920"/>
                      <a:pt x="28408" y="1037779"/>
                      <a:pt x="29466" y="1077466"/>
                    </a:cubicBezTo>
                    <a:cubicBezTo>
                      <a:pt x="30524" y="1117153"/>
                      <a:pt x="34229" y="1176420"/>
                      <a:pt x="32641" y="1150491"/>
                    </a:cubicBezTo>
                    <a:cubicBezTo>
                      <a:pt x="31054" y="1124562"/>
                      <a:pt x="20999" y="1041483"/>
                      <a:pt x="19941" y="921891"/>
                    </a:cubicBezTo>
                    <a:cubicBezTo>
                      <a:pt x="18883" y="802299"/>
                      <a:pt x="33170" y="581108"/>
                      <a:pt x="26291" y="432941"/>
                    </a:cubicBezTo>
                    <a:cubicBezTo>
                      <a:pt x="19412" y="284774"/>
                      <a:pt x="-4930" y="-41192"/>
                      <a:pt x="891" y="431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6" name="フリーフォーム 1415">
                <a:extLst>
                  <a:ext uri="{FF2B5EF4-FFF2-40B4-BE49-F238E27FC236}">
                    <a16:creationId xmlns:a16="http://schemas.microsoft.com/office/drawing/2014/main" id="{EBB1B26E-CAA6-96C5-A57F-5E0A2204B8B1}"/>
                  </a:ext>
                </a:extLst>
              </p:cNvPr>
              <p:cNvSpPr/>
              <p:nvPr/>
            </p:nvSpPr>
            <p:spPr>
              <a:xfrm>
                <a:off x="6022301" y="7110459"/>
                <a:ext cx="187804" cy="373236"/>
              </a:xfrm>
              <a:custGeom>
                <a:avLst/>
                <a:gdLst>
                  <a:gd name="connsiteX0" fmla="*/ 41949 w 187804"/>
                  <a:gd name="connsiteY0" fmla="*/ 1541 h 373236"/>
                  <a:gd name="connsiteX1" fmla="*/ 181649 w 187804"/>
                  <a:gd name="connsiteY1" fmla="*/ 338091 h 373236"/>
                  <a:gd name="connsiteX2" fmla="*/ 146724 w 187804"/>
                  <a:gd name="connsiteY2" fmla="*/ 249191 h 373236"/>
                  <a:gd name="connsiteX3" fmla="*/ 674 w 187804"/>
                  <a:gd name="connsiteY3" fmla="*/ 373016 h 373236"/>
                  <a:gd name="connsiteX4" fmla="*/ 92749 w 187804"/>
                  <a:gd name="connsiteY4" fmla="*/ 277766 h 373236"/>
                  <a:gd name="connsiteX5" fmla="*/ 105449 w 187804"/>
                  <a:gd name="connsiteY5" fmla="*/ 214266 h 373236"/>
                  <a:gd name="connsiteX6" fmla="*/ 41949 w 187804"/>
                  <a:gd name="connsiteY6" fmla="*/ 1541 h 37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804" h="373236">
                    <a:moveTo>
                      <a:pt x="41949" y="1541"/>
                    </a:moveTo>
                    <a:cubicBezTo>
                      <a:pt x="54649" y="22178"/>
                      <a:pt x="164187" y="296816"/>
                      <a:pt x="181649" y="338091"/>
                    </a:cubicBezTo>
                    <a:cubicBezTo>
                      <a:pt x="199112" y="379366"/>
                      <a:pt x="176887" y="243370"/>
                      <a:pt x="146724" y="249191"/>
                    </a:cubicBezTo>
                    <a:cubicBezTo>
                      <a:pt x="116561" y="255012"/>
                      <a:pt x="9670" y="368254"/>
                      <a:pt x="674" y="373016"/>
                    </a:cubicBezTo>
                    <a:cubicBezTo>
                      <a:pt x="-8322" y="377778"/>
                      <a:pt x="75286" y="304224"/>
                      <a:pt x="92749" y="277766"/>
                    </a:cubicBezTo>
                    <a:cubicBezTo>
                      <a:pt x="110212" y="251308"/>
                      <a:pt x="114445" y="255012"/>
                      <a:pt x="105449" y="214266"/>
                    </a:cubicBezTo>
                    <a:cubicBezTo>
                      <a:pt x="96453" y="173520"/>
                      <a:pt x="29249" y="-19096"/>
                      <a:pt x="41949" y="154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7" name="フリーフォーム 1416">
                <a:extLst>
                  <a:ext uri="{FF2B5EF4-FFF2-40B4-BE49-F238E27FC236}">
                    <a16:creationId xmlns:a16="http://schemas.microsoft.com/office/drawing/2014/main" id="{166A1702-15DE-DD23-D607-AA9951CA96F6}"/>
                  </a:ext>
                </a:extLst>
              </p:cNvPr>
              <p:cNvSpPr/>
              <p:nvPr/>
            </p:nvSpPr>
            <p:spPr>
              <a:xfrm>
                <a:off x="6019782" y="7301188"/>
                <a:ext cx="149640" cy="481014"/>
              </a:xfrm>
              <a:custGeom>
                <a:avLst/>
                <a:gdLst>
                  <a:gd name="connsiteX0" fmla="*/ 18 w 149640"/>
                  <a:gd name="connsiteY0" fmla="*/ 1312 h 481014"/>
                  <a:gd name="connsiteX1" fmla="*/ 120668 w 149640"/>
                  <a:gd name="connsiteY1" fmla="*/ 191812 h 481014"/>
                  <a:gd name="connsiteX2" fmla="*/ 66693 w 149640"/>
                  <a:gd name="connsiteY2" fmla="*/ 302937 h 481014"/>
                  <a:gd name="connsiteX3" fmla="*/ 149243 w 149640"/>
                  <a:gd name="connsiteY3" fmla="*/ 366437 h 481014"/>
                  <a:gd name="connsiteX4" fmla="*/ 25418 w 149640"/>
                  <a:gd name="connsiteY4" fmla="*/ 480737 h 481014"/>
                  <a:gd name="connsiteX5" fmla="*/ 88918 w 149640"/>
                  <a:gd name="connsiteY5" fmla="*/ 395012 h 481014"/>
                  <a:gd name="connsiteX6" fmla="*/ 95268 w 149640"/>
                  <a:gd name="connsiteY6" fmla="*/ 283887 h 481014"/>
                  <a:gd name="connsiteX7" fmla="*/ 111143 w 149640"/>
                  <a:gd name="connsiteY7" fmla="*/ 115612 h 481014"/>
                  <a:gd name="connsiteX8" fmla="*/ 18 w 149640"/>
                  <a:gd name="connsiteY8" fmla="*/ 1312 h 48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640" h="481014">
                    <a:moveTo>
                      <a:pt x="18" y="1312"/>
                    </a:moveTo>
                    <a:cubicBezTo>
                      <a:pt x="1605" y="14012"/>
                      <a:pt x="109556" y="141541"/>
                      <a:pt x="120668" y="191812"/>
                    </a:cubicBezTo>
                    <a:cubicBezTo>
                      <a:pt x="131780" y="242083"/>
                      <a:pt x="61931" y="273833"/>
                      <a:pt x="66693" y="302937"/>
                    </a:cubicBezTo>
                    <a:cubicBezTo>
                      <a:pt x="71455" y="332041"/>
                      <a:pt x="156122" y="336804"/>
                      <a:pt x="149243" y="366437"/>
                    </a:cubicBezTo>
                    <a:cubicBezTo>
                      <a:pt x="142364" y="396070"/>
                      <a:pt x="35472" y="475975"/>
                      <a:pt x="25418" y="480737"/>
                    </a:cubicBezTo>
                    <a:cubicBezTo>
                      <a:pt x="15364" y="485500"/>
                      <a:pt x="77276" y="427820"/>
                      <a:pt x="88918" y="395012"/>
                    </a:cubicBezTo>
                    <a:cubicBezTo>
                      <a:pt x="100560" y="362204"/>
                      <a:pt x="91564" y="330454"/>
                      <a:pt x="95268" y="283887"/>
                    </a:cubicBezTo>
                    <a:cubicBezTo>
                      <a:pt x="98972" y="237320"/>
                      <a:pt x="123314" y="160062"/>
                      <a:pt x="111143" y="115612"/>
                    </a:cubicBezTo>
                    <a:cubicBezTo>
                      <a:pt x="98972" y="71162"/>
                      <a:pt x="-1569" y="-11388"/>
                      <a:pt x="18" y="131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8" name="フリーフォーム 1417">
                <a:extLst>
                  <a:ext uri="{FF2B5EF4-FFF2-40B4-BE49-F238E27FC236}">
                    <a16:creationId xmlns:a16="http://schemas.microsoft.com/office/drawing/2014/main" id="{2CB47F39-7710-7B8C-0DAE-65913C989846}"/>
                  </a:ext>
                </a:extLst>
              </p:cNvPr>
              <p:cNvSpPr/>
              <p:nvPr/>
            </p:nvSpPr>
            <p:spPr>
              <a:xfrm>
                <a:off x="5967473" y="7721253"/>
                <a:ext cx="199235" cy="594834"/>
              </a:xfrm>
              <a:custGeom>
                <a:avLst/>
                <a:gdLst>
                  <a:gd name="connsiteX0" fmla="*/ 198377 w 199235"/>
                  <a:gd name="connsiteY0" fmla="*/ 347 h 594834"/>
                  <a:gd name="connsiteX1" fmla="*/ 71377 w 199235"/>
                  <a:gd name="connsiteY1" fmla="*/ 197197 h 594834"/>
                  <a:gd name="connsiteX2" fmla="*/ 26927 w 199235"/>
                  <a:gd name="connsiteY2" fmla="*/ 340072 h 594834"/>
                  <a:gd name="connsiteX3" fmla="*/ 49152 w 199235"/>
                  <a:gd name="connsiteY3" fmla="*/ 295622 h 594834"/>
                  <a:gd name="connsiteX4" fmla="*/ 157102 w 199235"/>
                  <a:gd name="connsiteY4" fmla="*/ 590897 h 594834"/>
                  <a:gd name="connsiteX5" fmla="*/ 103127 w 199235"/>
                  <a:gd name="connsiteY5" fmla="*/ 451197 h 594834"/>
                  <a:gd name="connsiteX6" fmla="*/ 1527 w 199235"/>
                  <a:gd name="connsiteY6" fmla="*/ 247997 h 594834"/>
                  <a:gd name="connsiteX7" fmla="*/ 198377 w 199235"/>
                  <a:gd name="connsiteY7" fmla="*/ 347 h 59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235" h="594834">
                    <a:moveTo>
                      <a:pt x="198377" y="347"/>
                    </a:moveTo>
                    <a:cubicBezTo>
                      <a:pt x="210019" y="-8120"/>
                      <a:pt x="99952" y="140576"/>
                      <a:pt x="71377" y="197197"/>
                    </a:cubicBezTo>
                    <a:cubicBezTo>
                      <a:pt x="42802" y="253818"/>
                      <a:pt x="30631" y="323668"/>
                      <a:pt x="26927" y="340072"/>
                    </a:cubicBezTo>
                    <a:cubicBezTo>
                      <a:pt x="23223" y="356476"/>
                      <a:pt x="27456" y="253818"/>
                      <a:pt x="49152" y="295622"/>
                    </a:cubicBezTo>
                    <a:cubicBezTo>
                      <a:pt x="70848" y="337426"/>
                      <a:pt x="148106" y="564968"/>
                      <a:pt x="157102" y="590897"/>
                    </a:cubicBezTo>
                    <a:cubicBezTo>
                      <a:pt x="166098" y="616826"/>
                      <a:pt x="129056" y="508347"/>
                      <a:pt x="103127" y="451197"/>
                    </a:cubicBezTo>
                    <a:cubicBezTo>
                      <a:pt x="77198" y="394047"/>
                      <a:pt x="-12761" y="319435"/>
                      <a:pt x="1527" y="247997"/>
                    </a:cubicBezTo>
                    <a:cubicBezTo>
                      <a:pt x="15814" y="176560"/>
                      <a:pt x="186735" y="8814"/>
                      <a:pt x="198377" y="34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9" name="フリーフォーム 1418">
                <a:extLst>
                  <a:ext uri="{FF2B5EF4-FFF2-40B4-BE49-F238E27FC236}">
                    <a16:creationId xmlns:a16="http://schemas.microsoft.com/office/drawing/2014/main" id="{58368006-ACB4-B6CE-A5C7-DB839D1A796C}"/>
                  </a:ext>
                </a:extLst>
              </p:cNvPr>
              <p:cNvSpPr/>
              <p:nvPr/>
            </p:nvSpPr>
            <p:spPr>
              <a:xfrm>
                <a:off x="6080079" y="7904922"/>
                <a:ext cx="184687" cy="595353"/>
              </a:xfrm>
              <a:custGeom>
                <a:avLst/>
                <a:gdLst>
                  <a:gd name="connsiteX0" fmla="*/ 117521 w 184687"/>
                  <a:gd name="connsiteY0" fmla="*/ 828 h 595353"/>
                  <a:gd name="connsiteX1" fmla="*/ 184196 w 184687"/>
                  <a:gd name="connsiteY1" fmla="*/ 96078 h 595353"/>
                  <a:gd name="connsiteX2" fmla="*/ 139746 w 184687"/>
                  <a:gd name="connsiteY2" fmla="*/ 178628 h 595353"/>
                  <a:gd name="connsiteX3" fmla="*/ 46 w 184687"/>
                  <a:gd name="connsiteY3" fmla="*/ 343728 h 595353"/>
                  <a:gd name="connsiteX4" fmla="*/ 155621 w 184687"/>
                  <a:gd name="connsiteY4" fmla="*/ 273878 h 595353"/>
                  <a:gd name="connsiteX5" fmla="*/ 12746 w 184687"/>
                  <a:gd name="connsiteY5" fmla="*/ 419928 h 595353"/>
                  <a:gd name="connsiteX6" fmla="*/ 130221 w 184687"/>
                  <a:gd name="connsiteY6" fmla="*/ 378653 h 595353"/>
                  <a:gd name="connsiteX7" fmla="*/ 12746 w 184687"/>
                  <a:gd name="connsiteY7" fmla="*/ 550103 h 595353"/>
                  <a:gd name="connsiteX8" fmla="*/ 123871 w 184687"/>
                  <a:gd name="connsiteY8" fmla="*/ 445328 h 595353"/>
                  <a:gd name="connsiteX9" fmla="*/ 104821 w 184687"/>
                  <a:gd name="connsiteY9" fmla="*/ 594553 h 595353"/>
                  <a:gd name="connsiteX10" fmla="*/ 117521 w 184687"/>
                  <a:gd name="connsiteY10" fmla="*/ 365953 h 595353"/>
                  <a:gd name="connsiteX11" fmla="*/ 152446 w 184687"/>
                  <a:gd name="connsiteY11" fmla="*/ 153228 h 595353"/>
                  <a:gd name="connsiteX12" fmla="*/ 117521 w 184687"/>
                  <a:gd name="connsiteY12" fmla="*/ 828 h 59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687" h="595353">
                    <a:moveTo>
                      <a:pt x="117521" y="828"/>
                    </a:moveTo>
                    <a:cubicBezTo>
                      <a:pt x="122813" y="-8697"/>
                      <a:pt x="180492" y="66445"/>
                      <a:pt x="184196" y="96078"/>
                    </a:cubicBezTo>
                    <a:cubicBezTo>
                      <a:pt x="187900" y="125711"/>
                      <a:pt x="170438" y="137353"/>
                      <a:pt x="139746" y="178628"/>
                    </a:cubicBezTo>
                    <a:cubicBezTo>
                      <a:pt x="109054" y="219903"/>
                      <a:pt x="-2600" y="327853"/>
                      <a:pt x="46" y="343728"/>
                    </a:cubicBezTo>
                    <a:cubicBezTo>
                      <a:pt x="2692" y="359603"/>
                      <a:pt x="153504" y="261178"/>
                      <a:pt x="155621" y="273878"/>
                    </a:cubicBezTo>
                    <a:cubicBezTo>
                      <a:pt x="157738" y="286578"/>
                      <a:pt x="16979" y="402466"/>
                      <a:pt x="12746" y="419928"/>
                    </a:cubicBezTo>
                    <a:cubicBezTo>
                      <a:pt x="8513" y="437390"/>
                      <a:pt x="130221" y="356957"/>
                      <a:pt x="130221" y="378653"/>
                    </a:cubicBezTo>
                    <a:cubicBezTo>
                      <a:pt x="130221" y="400349"/>
                      <a:pt x="13804" y="538991"/>
                      <a:pt x="12746" y="550103"/>
                    </a:cubicBezTo>
                    <a:cubicBezTo>
                      <a:pt x="11688" y="561215"/>
                      <a:pt x="108525" y="437920"/>
                      <a:pt x="123871" y="445328"/>
                    </a:cubicBezTo>
                    <a:cubicBezTo>
                      <a:pt x="139217" y="452736"/>
                      <a:pt x="105879" y="607782"/>
                      <a:pt x="104821" y="594553"/>
                    </a:cubicBezTo>
                    <a:cubicBezTo>
                      <a:pt x="103763" y="581324"/>
                      <a:pt x="109583" y="439507"/>
                      <a:pt x="117521" y="365953"/>
                    </a:cubicBezTo>
                    <a:cubicBezTo>
                      <a:pt x="125459" y="292399"/>
                      <a:pt x="147684" y="213553"/>
                      <a:pt x="152446" y="153228"/>
                    </a:cubicBezTo>
                    <a:cubicBezTo>
                      <a:pt x="157209" y="92903"/>
                      <a:pt x="112229" y="10353"/>
                      <a:pt x="117521" y="82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0" name="フリーフォーム 1419">
                <a:extLst>
                  <a:ext uri="{FF2B5EF4-FFF2-40B4-BE49-F238E27FC236}">
                    <a16:creationId xmlns:a16="http://schemas.microsoft.com/office/drawing/2014/main" id="{51AB6578-937B-34EE-9510-608548AD9A26}"/>
                  </a:ext>
                </a:extLst>
              </p:cNvPr>
              <p:cNvSpPr/>
              <p:nvPr/>
            </p:nvSpPr>
            <p:spPr>
              <a:xfrm>
                <a:off x="5959219" y="7927609"/>
                <a:ext cx="178070" cy="819509"/>
              </a:xfrm>
              <a:custGeom>
                <a:avLst/>
                <a:gdLst>
                  <a:gd name="connsiteX0" fmla="*/ 57406 w 178070"/>
                  <a:gd name="connsiteY0" fmla="*/ 366 h 819509"/>
                  <a:gd name="connsiteX1" fmla="*/ 136781 w 178070"/>
                  <a:gd name="connsiteY1" fmla="*/ 152766 h 819509"/>
                  <a:gd name="connsiteX2" fmla="*/ 35181 w 178070"/>
                  <a:gd name="connsiteY2" fmla="*/ 222616 h 819509"/>
                  <a:gd name="connsiteX3" fmla="*/ 3431 w 178070"/>
                  <a:gd name="connsiteY3" fmla="*/ 390891 h 819509"/>
                  <a:gd name="connsiteX4" fmla="*/ 70106 w 178070"/>
                  <a:gd name="connsiteY4" fmla="*/ 340091 h 819509"/>
                  <a:gd name="connsiteX5" fmla="*/ 3431 w 178070"/>
                  <a:gd name="connsiteY5" fmla="*/ 495666 h 819509"/>
                  <a:gd name="connsiteX6" fmla="*/ 16131 w 178070"/>
                  <a:gd name="connsiteY6" fmla="*/ 816341 h 819509"/>
                  <a:gd name="connsiteX7" fmla="*/ 256 w 178070"/>
                  <a:gd name="connsiteY7" fmla="*/ 635366 h 819509"/>
                  <a:gd name="connsiteX8" fmla="*/ 12956 w 178070"/>
                  <a:gd name="connsiteY8" fmla="*/ 248016 h 819509"/>
                  <a:gd name="connsiteX9" fmla="*/ 85981 w 178070"/>
                  <a:gd name="connsiteY9" fmla="*/ 321041 h 819509"/>
                  <a:gd name="connsiteX10" fmla="*/ 108206 w 178070"/>
                  <a:gd name="connsiteY10" fmla="*/ 209916 h 819509"/>
                  <a:gd name="connsiteX11" fmla="*/ 178056 w 178070"/>
                  <a:gd name="connsiteY11" fmla="*/ 276591 h 819509"/>
                  <a:gd name="connsiteX12" fmla="*/ 101856 w 178070"/>
                  <a:gd name="connsiteY12" fmla="*/ 114666 h 819509"/>
                  <a:gd name="connsiteX13" fmla="*/ 57406 w 178070"/>
                  <a:gd name="connsiteY13" fmla="*/ 366 h 81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070" h="819509">
                    <a:moveTo>
                      <a:pt x="57406" y="366"/>
                    </a:moveTo>
                    <a:cubicBezTo>
                      <a:pt x="63227" y="6716"/>
                      <a:pt x="140485" y="115724"/>
                      <a:pt x="136781" y="152766"/>
                    </a:cubicBezTo>
                    <a:cubicBezTo>
                      <a:pt x="133077" y="189808"/>
                      <a:pt x="57406" y="182929"/>
                      <a:pt x="35181" y="222616"/>
                    </a:cubicBezTo>
                    <a:cubicBezTo>
                      <a:pt x="12956" y="262303"/>
                      <a:pt x="-2390" y="371312"/>
                      <a:pt x="3431" y="390891"/>
                    </a:cubicBezTo>
                    <a:cubicBezTo>
                      <a:pt x="9252" y="410470"/>
                      <a:pt x="70106" y="322629"/>
                      <a:pt x="70106" y="340091"/>
                    </a:cubicBezTo>
                    <a:cubicBezTo>
                      <a:pt x="70106" y="357553"/>
                      <a:pt x="12427" y="416291"/>
                      <a:pt x="3431" y="495666"/>
                    </a:cubicBezTo>
                    <a:cubicBezTo>
                      <a:pt x="-5565" y="575041"/>
                      <a:pt x="16660" y="793058"/>
                      <a:pt x="16131" y="816341"/>
                    </a:cubicBezTo>
                    <a:cubicBezTo>
                      <a:pt x="15602" y="839624"/>
                      <a:pt x="785" y="730087"/>
                      <a:pt x="256" y="635366"/>
                    </a:cubicBezTo>
                    <a:cubicBezTo>
                      <a:pt x="-273" y="540645"/>
                      <a:pt x="-1331" y="300403"/>
                      <a:pt x="12956" y="248016"/>
                    </a:cubicBezTo>
                    <a:cubicBezTo>
                      <a:pt x="27243" y="195629"/>
                      <a:pt x="70106" y="327391"/>
                      <a:pt x="85981" y="321041"/>
                    </a:cubicBezTo>
                    <a:cubicBezTo>
                      <a:pt x="101856" y="314691"/>
                      <a:pt x="92860" y="217324"/>
                      <a:pt x="108206" y="209916"/>
                    </a:cubicBezTo>
                    <a:cubicBezTo>
                      <a:pt x="123552" y="202508"/>
                      <a:pt x="179114" y="292466"/>
                      <a:pt x="178056" y="276591"/>
                    </a:cubicBezTo>
                    <a:cubicBezTo>
                      <a:pt x="176998" y="260716"/>
                      <a:pt x="118260" y="157529"/>
                      <a:pt x="101856" y="114666"/>
                    </a:cubicBezTo>
                    <a:cubicBezTo>
                      <a:pt x="85452" y="71804"/>
                      <a:pt x="51585" y="-5984"/>
                      <a:pt x="57406" y="36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1" name="フリーフォーム 1420">
                <a:extLst>
                  <a:ext uri="{FF2B5EF4-FFF2-40B4-BE49-F238E27FC236}">
                    <a16:creationId xmlns:a16="http://schemas.microsoft.com/office/drawing/2014/main" id="{135476A0-E931-3C96-3FE3-E71E28230821}"/>
                  </a:ext>
                </a:extLst>
              </p:cNvPr>
              <p:cNvSpPr/>
              <p:nvPr/>
            </p:nvSpPr>
            <p:spPr>
              <a:xfrm>
                <a:off x="5978375" y="8305763"/>
                <a:ext cx="152229" cy="302978"/>
              </a:xfrm>
              <a:custGeom>
                <a:avLst/>
                <a:gdLst>
                  <a:gd name="connsiteX0" fmla="*/ 150 w 152229"/>
                  <a:gd name="connsiteY0" fmla="*/ 37 h 302978"/>
                  <a:gd name="connsiteX1" fmla="*/ 117625 w 152229"/>
                  <a:gd name="connsiteY1" fmla="*/ 184187 h 302978"/>
                  <a:gd name="connsiteX2" fmla="*/ 76350 w 152229"/>
                  <a:gd name="connsiteY2" fmla="*/ 301662 h 302978"/>
                  <a:gd name="connsiteX3" fmla="*/ 127150 w 152229"/>
                  <a:gd name="connsiteY3" fmla="*/ 244512 h 302978"/>
                  <a:gd name="connsiteX4" fmla="*/ 146200 w 152229"/>
                  <a:gd name="connsiteY4" fmla="*/ 200062 h 302978"/>
                  <a:gd name="connsiteX5" fmla="*/ 150 w 152229"/>
                  <a:gd name="connsiteY5" fmla="*/ 37 h 302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29" h="302978">
                    <a:moveTo>
                      <a:pt x="150" y="37"/>
                    </a:moveTo>
                    <a:cubicBezTo>
                      <a:pt x="-4612" y="-2609"/>
                      <a:pt x="104925" y="133916"/>
                      <a:pt x="117625" y="184187"/>
                    </a:cubicBezTo>
                    <a:cubicBezTo>
                      <a:pt x="130325" y="234458"/>
                      <a:pt x="74763" y="291608"/>
                      <a:pt x="76350" y="301662"/>
                    </a:cubicBezTo>
                    <a:cubicBezTo>
                      <a:pt x="77937" y="311716"/>
                      <a:pt x="115508" y="261445"/>
                      <a:pt x="127150" y="244512"/>
                    </a:cubicBezTo>
                    <a:cubicBezTo>
                      <a:pt x="138792" y="227579"/>
                      <a:pt x="163663" y="241337"/>
                      <a:pt x="146200" y="200062"/>
                    </a:cubicBezTo>
                    <a:cubicBezTo>
                      <a:pt x="128738" y="158787"/>
                      <a:pt x="4912" y="2683"/>
                      <a:pt x="150" y="3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2" name="フリーフォーム 1421">
                <a:extLst>
                  <a:ext uri="{FF2B5EF4-FFF2-40B4-BE49-F238E27FC236}">
                    <a16:creationId xmlns:a16="http://schemas.microsoft.com/office/drawing/2014/main" id="{332A73A9-44AF-F77B-1EB1-FF798035DC68}"/>
                  </a:ext>
                </a:extLst>
              </p:cNvPr>
              <p:cNvSpPr/>
              <p:nvPr/>
            </p:nvSpPr>
            <p:spPr>
              <a:xfrm>
                <a:off x="6048359" y="8432733"/>
                <a:ext cx="139147" cy="792038"/>
              </a:xfrm>
              <a:custGeom>
                <a:avLst/>
                <a:gdLst>
                  <a:gd name="connsiteX0" fmla="*/ 92091 w 139147"/>
                  <a:gd name="connsiteY0" fmla="*/ 67 h 792038"/>
                  <a:gd name="connsiteX1" fmla="*/ 136541 w 139147"/>
                  <a:gd name="connsiteY1" fmla="*/ 127067 h 792038"/>
                  <a:gd name="connsiteX2" fmla="*/ 3191 w 139147"/>
                  <a:gd name="connsiteY2" fmla="*/ 327092 h 792038"/>
                  <a:gd name="connsiteX3" fmla="*/ 85741 w 139147"/>
                  <a:gd name="connsiteY3" fmla="*/ 231842 h 792038"/>
                  <a:gd name="connsiteX4" fmla="*/ 104791 w 139147"/>
                  <a:gd name="connsiteY4" fmla="*/ 288992 h 792038"/>
                  <a:gd name="connsiteX5" fmla="*/ 98441 w 139147"/>
                  <a:gd name="connsiteY5" fmla="*/ 457267 h 792038"/>
                  <a:gd name="connsiteX6" fmla="*/ 117491 w 139147"/>
                  <a:gd name="connsiteY6" fmla="*/ 428692 h 792038"/>
                  <a:gd name="connsiteX7" fmla="*/ 69866 w 139147"/>
                  <a:gd name="connsiteY7" fmla="*/ 555692 h 792038"/>
                  <a:gd name="connsiteX8" fmla="*/ 16 w 139147"/>
                  <a:gd name="connsiteY8" fmla="*/ 698567 h 792038"/>
                  <a:gd name="connsiteX9" fmla="*/ 76216 w 139147"/>
                  <a:gd name="connsiteY9" fmla="*/ 596967 h 792038"/>
                  <a:gd name="connsiteX10" fmla="*/ 88916 w 139147"/>
                  <a:gd name="connsiteY10" fmla="*/ 730317 h 792038"/>
                  <a:gd name="connsiteX11" fmla="*/ 63516 w 139147"/>
                  <a:gd name="connsiteY11" fmla="*/ 784292 h 792038"/>
                  <a:gd name="connsiteX12" fmla="*/ 85741 w 139147"/>
                  <a:gd name="connsiteY12" fmla="*/ 568392 h 792038"/>
                  <a:gd name="connsiteX13" fmla="*/ 107966 w 139147"/>
                  <a:gd name="connsiteY13" fmla="*/ 219142 h 792038"/>
                  <a:gd name="connsiteX14" fmla="*/ 69866 w 139147"/>
                  <a:gd name="connsiteY14" fmla="*/ 247717 h 792038"/>
                  <a:gd name="connsiteX15" fmla="*/ 98441 w 139147"/>
                  <a:gd name="connsiteY15" fmla="*/ 111192 h 792038"/>
                  <a:gd name="connsiteX16" fmla="*/ 92091 w 139147"/>
                  <a:gd name="connsiteY16" fmla="*/ 67 h 79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9147" h="792038">
                    <a:moveTo>
                      <a:pt x="92091" y="67"/>
                    </a:moveTo>
                    <a:cubicBezTo>
                      <a:pt x="98441" y="2713"/>
                      <a:pt x="151358" y="72563"/>
                      <a:pt x="136541" y="127067"/>
                    </a:cubicBezTo>
                    <a:cubicBezTo>
                      <a:pt x="121724" y="181571"/>
                      <a:pt x="11658" y="309630"/>
                      <a:pt x="3191" y="327092"/>
                    </a:cubicBezTo>
                    <a:cubicBezTo>
                      <a:pt x="-5276" y="344554"/>
                      <a:pt x="68808" y="238192"/>
                      <a:pt x="85741" y="231842"/>
                    </a:cubicBezTo>
                    <a:cubicBezTo>
                      <a:pt x="102674" y="225492"/>
                      <a:pt x="102674" y="251421"/>
                      <a:pt x="104791" y="288992"/>
                    </a:cubicBezTo>
                    <a:cubicBezTo>
                      <a:pt x="106908" y="326563"/>
                      <a:pt x="96324" y="433984"/>
                      <a:pt x="98441" y="457267"/>
                    </a:cubicBezTo>
                    <a:cubicBezTo>
                      <a:pt x="100558" y="480550"/>
                      <a:pt x="122254" y="412288"/>
                      <a:pt x="117491" y="428692"/>
                    </a:cubicBezTo>
                    <a:cubicBezTo>
                      <a:pt x="112728" y="445096"/>
                      <a:pt x="89445" y="510713"/>
                      <a:pt x="69866" y="555692"/>
                    </a:cubicBezTo>
                    <a:cubicBezTo>
                      <a:pt x="50287" y="600671"/>
                      <a:pt x="-1042" y="691688"/>
                      <a:pt x="16" y="698567"/>
                    </a:cubicBezTo>
                    <a:cubicBezTo>
                      <a:pt x="1074" y="705446"/>
                      <a:pt x="61399" y="591675"/>
                      <a:pt x="76216" y="596967"/>
                    </a:cubicBezTo>
                    <a:cubicBezTo>
                      <a:pt x="91033" y="602259"/>
                      <a:pt x="91033" y="699096"/>
                      <a:pt x="88916" y="730317"/>
                    </a:cubicBezTo>
                    <a:cubicBezTo>
                      <a:pt x="86799" y="761538"/>
                      <a:pt x="64045" y="811279"/>
                      <a:pt x="63516" y="784292"/>
                    </a:cubicBezTo>
                    <a:cubicBezTo>
                      <a:pt x="62987" y="757305"/>
                      <a:pt x="78333" y="662584"/>
                      <a:pt x="85741" y="568392"/>
                    </a:cubicBezTo>
                    <a:cubicBezTo>
                      <a:pt x="93149" y="474200"/>
                      <a:pt x="110612" y="272588"/>
                      <a:pt x="107966" y="219142"/>
                    </a:cubicBezTo>
                    <a:cubicBezTo>
                      <a:pt x="105320" y="165696"/>
                      <a:pt x="71453" y="265709"/>
                      <a:pt x="69866" y="247717"/>
                    </a:cubicBezTo>
                    <a:cubicBezTo>
                      <a:pt x="68278" y="229725"/>
                      <a:pt x="91033" y="149292"/>
                      <a:pt x="98441" y="111192"/>
                    </a:cubicBezTo>
                    <a:cubicBezTo>
                      <a:pt x="105849" y="73092"/>
                      <a:pt x="85741" y="-2579"/>
                      <a:pt x="92091" y="6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3" name="フリーフォーム 1422">
                <a:extLst>
                  <a:ext uri="{FF2B5EF4-FFF2-40B4-BE49-F238E27FC236}">
                    <a16:creationId xmlns:a16="http://schemas.microsoft.com/office/drawing/2014/main" id="{B85A6F91-4E7A-AF01-689B-4337C4F8C5ED}"/>
                  </a:ext>
                </a:extLst>
              </p:cNvPr>
              <p:cNvSpPr/>
              <p:nvPr/>
            </p:nvSpPr>
            <p:spPr>
              <a:xfrm>
                <a:off x="5975346" y="8262996"/>
                <a:ext cx="127004" cy="292916"/>
              </a:xfrm>
              <a:custGeom>
                <a:avLst/>
                <a:gdLst>
                  <a:gd name="connsiteX0" fmla="*/ 127004 w 127004"/>
                  <a:gd name="connsiteY0" fmla="*/ 1529 h 292916"/>
                  <a:gd name="connsiteX1" fmla="*/ 60329 w 127004"/>
                  <a:gd name="connsiteY1" fmla="*/ 290454 h 292916"/>
                  <a:gd name="connsiteX2" fmla="*/ 4 w 127004"/>
                  <a:gd name="connsiteY2" fmla="*/ 147579 h 292916"/>
                  <a:gd name="connsiteX3" fmla="*/ 57154 w 127004"/>
                  <a:gd name="connsiteY3" fmla="*/ 271404 h 292916"/>
                  <a:gd name="connsiteX4" fmla="*/ 60329 w 127004"/>
                  <a:gd name="connsiteY4" fmla="*/ 179329 h 292916"/>
                  <a:gd name="connsiteX5" fmla="*/ 127004 w 127004"/>
                  <a:gd name="connsiteY5" fmla="*/ 1529 h 29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004" h="292916">
                    <a:moveTo>
                      <a:pt x="127004" y="1529"/>
                    </a:moveTo>
                    <a:cubicBezTo>
                      <a:pt x="127004" y="20050"/>
                      <a:pt x="81496" y="266112"/>
                      <a:pt x="60329" y="290454"/>
                    </a:cubicBezTo>
                    <a:cubicBezTo>
                      <a:pt x="39162" y="314796"/>
                      <a:pt x="533" y="150754"/>
                      <a:pt x="4" y="147579"/>
                    </a:cubicBezTo>
                    <a:cubicBezTo>
                      <a:pt x="-525" y="144404"/>
                      <a:pt x="47100" y="266112"/>
                      <a:pt x="57154" y="271404"/>
                    </a:cubicBezTo>
                    <a:cubicBezTo>
                      <a:pt x="67208" y="276696"/>
                      <a:pt x="48158" y="220604"/>
                      <a:pt x="60329" y="179329"/>
                    </a:cubicBezTo>
                    <a:cubicBezTo>
                      <a:pt x="72500" y="138054"/>
                      <a:pt x="127004" y="-16992"/>
                      <a:pt x="127004" y="152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4" name="フリーフォーム 1423">
                <a:extLst>
                  <a:ext uri="{FF2B5EF4-FFF2-40B4-BE49-F238E27FC236}">
                    <a16:creationId xmlns:a16="http://schemas.microsoft.com/office/drawing/2014/main" id="{C3FB531A-5CA4-B181-82B0-9ADDAF12D638}"/>
                  </a:ext>
                </a:extLst>
              </p:cNvPr>
              <p:cNvSpPr/>
              <p:nvPr/>
            </p:nvSpPr>
            <p:spPr>
              <a:xfrm>
                <a:off x="5892800" y="8503060"/>
                <a:ext cx="98471" cy="880787"/>
              </a:xfrm>
              <a:custGeom>
                <a:avLst/>
                <a:gdLst>
                  <a:gd name="connsiteX0" fmla="*/ 57150 w 98471"/>
                  <a:gd name="connsiteY0" fmla="*/ 2765 h 880787"/>
                  <a:gd name="connsiteX1" fmla="*/ 95250 w 98471"/>
                  <a:gd name="connsiteY1" fmla="*/ 199615 h 880787"/>
                  <a:gd name="connsiteX2" fmla="*/ 41275 w 98471"/>
                  <a:gd name="connsiteY2" fmla="*/ 275815 h 880787"/>
                  <a:gd name="connsiteX3" fmla="*/ 98425 w 98471"/>
                  <a:gd name="connsiteY3" fmla="*/ 352015 h 880787"/>
                  <a:gd name="connsiteX4" fmla="*/ 50800 w 98471"/>
                  <a:gd name="connsiteY4" fmla="*/ 444090 h 880787"/>
                  <a:gd name="connsiteX5" fmla="*/ 41275 w 98471"/>
                  <a:gd name="connsiteY5" fmla="*/ 539340 h 880787"/>
                  <a:gd name="connsiteX6" fmla="*/ 31750 w 98471"/>
                  <a:gd name="connsiteY6" fmla="*/ 666340 h 880787"/>
                  <a:gd name="connsiteX7" fmla="*/ 95250 w 98471"/>
                  <a:gd name="connsiteY7" fmla="*/ 879065 h 880787"/>
                  <a:gd name="connsiteX8" fmla="*/ 41275 w 98471"/>
                  <a:gd name="connsiteY8" fmla="*/ 755240 h 880787"/>
                  <a:gd name="connsiteX9" fmla="*/ 0 w 98471"/>
                  <a:gd name="connsiteY9" fmla="*/ 552040 h 880787"/>
                  <a:gd name="connsiteX10" fmla="*/ 41275 w 98471"/>
                  <a:gd name="connsiteY10" fmla="*/ 552040 h 880787"/>
                  <a:gd name="connsiteX11" fmla="*/ 63500 w 98471"/>
                  <a:gd name="connsiteY11" fmla="*/ 358365 h 880787"/>
                  <a:gd name="connsiteX12" fmla="*/ 79375 w 98471"/>
                  <a:gd name="connsiteY12" fmla="*/ 361540 h 880787"/>
                  <a:gd name="connsiteX13" fmla="*/ 57150 w 98471"/>
                  <a:gd name="connsiteY13" fmla="*/ 2765 h 88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8471" h="880787">
                    <a:moveTo>
                      <a:pt x="57150" y="2765"/>
                    </a:moveTo>
                    <a:cubicBezTo>
                      <a:pt x="59796" y="-24223"/>
                      <a:pt x="97896" y="154107"/>
                      <a:pt x="95250" y="199615"/>
                    </a:cubicBezTo>
                    <a:cubicBezTo>
                      <a:pt x="92604" y="245123"/>
                      <a:pt x="40746" y="250415"/>
                      <a:pt x="41275" y="275815"/>
                    </a:cubicBezTo>
                    <a:cubicBezTo>
                      <a:pt x="41804" y="301215"/>
                      <a:pt x="96838" y="323969"/>
                      <a:pt x="98425" y="352015"/>
                    </a:cubicBezTo>
                    <a:cubicBezTo>
                      <a:pt x="100012" y="380061"/>
                      <a:pt x="60325" y="412869"/>
                      <a:pt x="50800" y="444090"/>
                    </a:cubicBezTo>
                    <a:cubicBezTo>
                      <a:pt x="41275" y="475311"/>
                      <a:pt x="44450" y="502298"/>
                      <a:pt x="41275" y="539340"/>
                    </a:cubicBezTo>
                    <a:cubicBezTo>
                      <a:pt x="38100" y="576382"/>
                      <a:pt x="22754" y="609719"/>
                      <a:pt x="31750" y="666340"/>
                    </a:cubicBezTo>
                    <a:cubicBezTo>
                      <a:pt x="40746" y="722961"/>
                      <a:pt x="93663" y="864248"/>
                      <a:pt x="95250" y="879065"/>
                    </a:cubicBezTo>
                    <a:cubicBezTo>
                      <a:pt x="96837" y="893882"/>
                      <a:pt x="57150" y="809744"/>
                      <a:pt x="41275" y="755240"/>
                    </a:cubicBezTo>
                    <a:cubicBezTo>
                      <a:pt x="25400" y="700736"/>
                      <a:pt x="0" y="585907"/>
                      <a:pt x="0" y="552040"/>
                    </a:cubicBezTo>
                    <a:cubicBezTo>
                      <a:pt x="0" y="518173"/>
                      <a:pt x="30692" y="584319"/>
                      <a:pt x="41275" y="552040"/>
                    </a:cubicBezTo>
                    <a:cubicBezTo>
                      <a:pt x="51858" y="519761"/>
                      <a:pt x="57150" y="390115"/>
                      <a:pt x="63500" y="358365"/>
                    </a:cubicBezTo>
                    <a:cubicBezTo>
                      <a:pt x="69850" y="326615"/>
                      <a:pt x="77788" y="416573"/>
                      <a:pt x="79375" y="361540"/>
                    </a:cubicBezTo>
                    <a:cubicBezTo>
                      <a:pt x="80962" y="306507"/>
                      <a:pt x="54504" y="29753"/>
                      <a:pt x="57150" y="276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5" name="フリーフォーム 1424">
                <a:extLst>
                  <a:ext uri="{FF2B5EF4-FFF2-40B4-BE49-F238E27FC236}">
                    <a16:creationId xmlns:a16="http://schemas.microsoft.com/office/drawing/2014/main" id="{C8017E86-169B-6834-8944-7C8D809F0972}"/>
                  </a:ext>
                </a:extLst>
              </p:cNvPr>
              <p:cNvSpPr/>
              <p:nvPr/>
            </p:nvSpPr>
            <p:spPr>
              <a:xfrm>
                <a:off x="5997274" y="8600269"/>
                <a:ext cx="77556" cy="775845"/>
              </a:xfrm>
              <a:custGeom>
                <a:avLst/>
                <a:gdLst>
                  <a:gd name="connsiteX0" fmla="*/ 16176 w 77556"/>
                  <a:gd name="connsiteY0" fmla="*/ 806 h 775845"/>
                  <a:gd name="connsiteX1" fmla="*/ 70151 w 77556"/>
                  <a:gd name="connsiteY1" fmla="*/ 213531 h 775845"/>
                  <a:gd name="connsiteX2" fmla="*/ 57451 w 77556"/>
                  <a:gd name="connsiteY2" fmla="*/ 438956 h 775845"/>
                  <a:gd name="connsiteX3" fmla="*/ 76501 w 77556"/>
                  <a:gd name="connsiteY3" fmla="*/ 311956 h 775845"/>
                  <a:gd name="connsiteX4" fmla="*/ 19351 w 77556"/>
                  <a:gd name="connsiteY4" fmla="*/ 524681 h 775845"/>
                  <a:gd name="connsiteX5" fmla="*/ 54276 w 77556"/>
                  <a:gd name="connsiteY5" fmla="*/ 772331 h 775845"/>
                  <a:gd name="connsiteX6" fmla="*/ 28876 w 77556"/>
                  <a:gd name="connsiteY6" fmla="*/ 654856 h 775845"/>
                  <a:gd name="connsiteX7" fmla="*/ 301 w 77556"/>
                  <a:gd name="connsiteY7" fmla="*/ 438956 h 775845"/>
                  <a:gd name="connsiteX8" fmla="*/ 47926 w 77556"/>
                  <a:gd name="connsiteY8" fmla="*/ 292906 h 775845"/>
                  <a:gd name="connsiteX9" fmla="*/ 16176 w 77556"/>
                  <a:gd name="connsiteY9" fmla="*/ 806 h 775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556" h="775845">
                    <a:moveTo>
                      <a:pt x="16176" y="806"/>
                    </a:moveTo>
                    <a:cubicBezTo>
                      <a:pt x="19880" y="-12423"/>
                      <a:pt x="63272" y="140506"/>
                      <a:pt x="70151" y="213531"/>
                    </a:cubicBezTo>
                    <a:cubicBezTo>
                      <a:pt x="77030" y="286556"/>
                      <a:pt x="56393" y="422552"/>
                      <a:pt x="57451" y="438956"/>
                    </a:cubicBezTo>
                    <a:cubicBezTo>
                      <a:pt x="58509" y="455360"/>
                      <a:pt x="82851" y="297668"/>
                      <a:pt x="76501" y="311956"/>
                    </a:cubicBezTo>
                    <a:cubicBezTo>
                      <a:pt x="70151" y="326244"/>
                      <a:pt x="23055" y="447952"/>
                      <a:pt x="19351" y="524681"/>
                    </a:cubicBezTo>
                    <a:cubicBezTo>
                      <a:pt x="15647" y="601410"/>
                      <a:pt x="52689" y="750635"/>
                      <a:pt x="54276" y="772331"/>
                    </a:cubicBezTo>
                    <a:cubicBezTo>
                      <a:pt x="55863" y="794027"/>
                      <a:pt x="37872" y="710418"/>
                      <a:pt x="28876" y="654856"/>
                    </a:cubicBezTo>
                    <a:cubicBezTo>
                      <a:pt x="19880" y="599294"/>
                      <a:pt x="-2874" y="499281"/>
                      <a:pt x="301" y="438956"/>
                    </a:cubicBezTo>
                    <a:cubicBezTo>
                      <a:pt x="3476" y="378631"/>
                      <a:pt x="45809" y="363814"/>
                      <a:pt x="47926" y="292906"/>
                    </a:cubicBezTo>
                    <a:cubicBezTo>
                      <a:pt x="50043" y="221998"/>
                      <a:pt x="12472" y="14035"/>
                      <a:pt x="16176" y="80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6" name="フリーフォーム 1425">
                <a:extLst>
                  <a:ext uri="{FF2B5EF4-FFF2-40B4-BE49-F238E27FC236}">
                    <a16:creationId xmlns:a16="http://schemas.microsoft.com/office/drawing/2014/main" id="{F5BBF626-A3C7-0E64-C8F4-07B668CAB9AE}"/>
                  </a:ext>
                </a:extLst>
              </p:cNvPr>
              <p:cNvSpPr/>
              <p:nvPr/>
            </p:nvSpPr>
            <p:spPr>
              <a:xfrm>
                <a:off x="5983497" y="8626662"/>
                <a:ext cx="187130" cy="343346"/>
              </a:xfrm>
              <a:custGeom>
                <a:avLst/>
                <a:gdLst>
                  <a:gd name="connsiteX0" fmla="*/ 1378 w 187130"/>
                  <a:gd name="connsiteY0" fmla="*/ 6163 h 343346"/>
                  <a:gd name="connsiteX1" fmla="*/ 179178 w 187130"/>
                  <a:gd name="connsiteY1" fmla="*/ 330013 h 343346"/>
                  <a:gd name="connsiteX2" fmla="*/ 150603 w 187130"/>
                  <a:gd name="connsiteY2" fmla="*/ 266513 h 343346"/>
                  <a:gd name="connsiteX3" fmla="*/ 99803 w 187130"/>
                  <a:gd name="connsiteY3" fmla="*/ 129988 h 343346"/>
                  <a:gd name="connsiteX4" fmla="*/ 1378 w 187130"/>
                  <a:gd name="connsiteY4" fmla="*/ 6163 h 343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130" h="343346">
                    <a:moveTo>
                      <a:pt x="1378" y="6163"/>
                    </a:moveTo>
                    <a:cubicBezTo>
                      <a:pt x="14607" y="39500"/>
                      <a:pt x="154307" y="286621"/>
                      <a:pt x="179178" y="330013"/>
                    </a:cubicBezTo>
                    <a:cubicBezTo>
                      <a:pt x="204049" y="373405"/>
                      <a:pt x="163832" y="299850"/>
                      <a:pt x="150603" y="266513"/>
                    </a:cubicBezTo>
                    <a:cubicBezTo>
                      <a:pt x="137374" y="233176"/>
                      <a:pt x="125732" y="176555"/>
                      <a:pt x="99803" y="129988"/>
                    </a:cubicBezTo>
                    <a:cubicBezTo>
                      <a:pt x="73874" y="83421"/>
                      <a:pt x="-11851" y="-27174"/>
                      <a:pt x="1378" y="616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7" name="フリーフォーム 1426">
                <a:extLst>
                  <a:ext uri="{FF2B5EF4-FFF2-40B4-BE49-F238E27FC236}">
                    <a16:creationId xmlns:a16="http://schemas.microsoft.com/office/drawing/2014/main" id="{1C3CFD66-D8FD-4697-A8DC-96320BBDBF11}"/>
                  </a:ext>
                </a:extLst>
              </p:cNvPr>
              <p:cNvSpPr/>
              <p:nvPr/>
            </p:nvSpPr>
            <p:spPr>
              <a:xfrm>
                <a:off x="5837069" y="9099337"/>
                <a:ext cx="204247" cy="533618"/>
              </a:xfrm>
              <a:custGeom>
                <a:avLst/>
                <a:gdLst>
                  <a:gd name="connsiteX0" fmla="*/ 77956 w 204247"/>
                  <a:gd name="connsiteY0" fmla="*/ 213 h 533618"/>
                  <a:gd name="connsiteX1" fmla="*/ 58906 w 204247"/>
                  <a:gd name="connsiteY1" fmla="*/ 193888 h 533618"/>
                  <a:gd name="connsiteX2" fmla="*/ 71606 w 204247"/>
                  <a:gd name="connsiteY2" fmla="*/ 235163 h 533618"/>
                  <a:gd name="connsiteX3" fmla="*/ 39856 w 204247"/>
                  <a:gd name="connsiteY3" fmla="*/ 317713 h 533618"/>
                  <a:gd name="connsiteX4" fmla="*/ 8106 w 204247"/>
                  <a:gd name="connsiteY4" fmla="*/ 346288 h 533618"/>
                  <a:gd name="connsiteX5" fmla="*/ 201781 w 204247"/>
                  <a:gd name="connsiteY5" fmla="*/ 187538 h 533618"/>
                  <a:gd name="connsiteX6" fmla="*/ 119231 w 204247"/>
                  <a:gd name="connsiteY6" fmla="*/ 273263 h 533618"/>
                  <a:gd name="connsiteX7" fmla="*/ 144631 w 204247"/>
                  <a:gd name="connsiteY7" fmla="*/ 339938 h 533618"/>
                  <a:gd name="connsiteX8" fmla="*/ 131931 w 204247"/>
                  <a:gd name="connsiteY8" fmla="*/ 533613 h 533618"/>
                  <a:gd name="connsiteX9" fmla="*/ 157331 w 204247"/>
                  <a:gd name="connsiteY9" fmla="*/ 333588 h 533618"/>
                  <a:gd name="connsiteX10" fmla="*/ 182731 w 204247"/>
                  <a:gd name="connsiteY10" fmla="*/ 235163 h 533618"/>
                  <a:gd name="connsiteX11" fmla="*/ 119231 w 204247"/>
                  <a:gd name="connsiteY11" fmla="*/ 235163 h 533618"/>
                  <a:gd name="connsiteX12" fmla="*/ 77956 w 204247"/>
                  <a:gd name="connsiteY12" fmla="*/ 213 h 53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4247" h="533618">
                    <a:moveTo>
                      <a:pt x="77956" y="213"/>
                    </a:moveTo>
                    <a:cubicBezTo>
                      <a:pt x="67902" y="-6666"/>
                      <a:pt x="59964" y="154730"/>
                      <a:pt x="58906" y="193888"/>
                    </a:cubicBezTo>
                    <a:cubicBezTo>
                      <a:pt x="57848" y="233046"/>
                      <a:pt x="74781" y="214526"/>
                      <a:pt x="71606" y="235163"/>
                    </a:cubicBezTo>
                    <a:cubicBezTo>
                      <a:pt x="68431" y="255801"/>
                      <a:pt x="50439" y="299192"/>
                      <a:pt x="39856" y="317713"/>
                    </a:cubicBezTo>
                    <a:cubicBezTo>
                      <a:pt x="29273" y="336234"/>
                      <a:pt x="-18881" y="367984"/>
                      <a:pt x="8106" y="346288"/>
                    </a:cubicBezTo>
                    <a:cubicBezTo>
                      <a:pt x="35093" y="324592"/>
                      <a:pt x="183260" y="199709"/>
                      <a:pt x="201781" y="187538"/>
                    </a:cubicBezTo>
                    <a:cubicBezTo>
                      <a:pt x="220302" y="175367"/>
                      <a:pt x="128756" y="247863"/>
                      <a:pt x="119231" y="273263"/>
                    </a:cubicBezTo>
                    <a:cubicBezTo>
                      <a:pt x="109706" y="298663"/>
                      <a:pt x="142514" y="296546"/>
                      <a:pt x="144631" y="339938"/>
                    </a:cubicBezTo>
                    <a:cubicBezTo>
                      <a:pt x="146748" y="383330"/>
                      <a:pt x="129814" y="534671"/>
                      <a:pt x="131931" y="533613"/>
                    </a:cubicBezTo>
                    <a:cubicBezTo>
                      <a:pt x="134048" y="532555"/>
                      <a:pt x="148864" y="383330"/>
                      <a:pt x="157331" y="333588"/>
                    </a:cubicBezTo>
                    <a:cubicBezTo>
                      <a:pt x="165798" y="283846"/>
                      <a:pt x="189081" y="251567"/>
                      <a:pt x="182731" y="235163"/>
                    </a:cubicBezTo>
                    <a:cubicBezTo>
                      <a:pt x="176381" y="218759"/>
                      <a:pt x="135635" y="267971"/>
                      <a:pt x="119231" y="235163"/>
                    </a:cubicBezTo>
                    <a:cubicBezTo>
                      <a:pt x="102827" y="202355"/>
                      <a:pt x="88010" y="7092"/>
                      <a:pt x="77956" y="21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8" name="フリーフォーム 1427">
                <a:extLst>
                  <a:ext uri="{FF2B5EF4-FFF2-40B4-BE49-F238E27FC236}">
                    <a16:creationId xmlns:a16="http://schemas.microsoft.com/office/drawing/2014/main" id="{B269BF29-DC2E-1079-B66F-AC11A9E11D39}"/>
                  </a:ext>
                </a:extLst>
              </p:cNvPr>
              <p:cNvSpPr/>
              <p:nvPr/>
            </p:nvSpPr>
            <p:spPr>
              <a:xfrm>
                <a:off x="6038544" y="9073998"/>
                <a:ext cx="76709" cy="434457"/>
              </a:xfrm>
              <a:custGeom>
                <a:avLst/>
                <a:gdLst>
                  <a:gd name="connsiteX0" fmla="*/ 9831 w 76709"/>
                  <a:gd name="connsiteY0" fmla="*/ 152 h 434457"/>
                  <a:gd name="connsiteX1" fmla="*/ 51106 w 76709"/>
                  <a:gd name="connsiteY1" fmla="*/ 200177 h 434457"/>
                  <a:gd name="connsiteX2" fmla="*/ 306 w 76709"/>
                  <a:gd name="connsiteY2" fmla="*/ 431952 h 434457"/>
                  <a:gd name="connsiteX3" fmla="*/ 32056 w 76709"/>
                  <a:gd name="connsiteY3" fmla="*/ 317652 h 434457"/>
                  <a:gd name="connsiteX4" fmla="*/ 76506 w 76709"/>
                  <a:gd name="connsiteY4" fmla="*/ 231927 h 434457"/>
                  <a:gd name="connsiteX5" fmla="*/ 9831 w 76709"/>
                  <a:gd name="connsiteY5" fmla="*/ 152 h 43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709" h="434457">
                    <a:moveTo>
                      <a:pt x="9831" y="152"/>
                    </a:moveTo>
                    <a:cubicBezTo>
                      <a:pt x="5598" y="-5140"/>
                      <a:pt x="52693" y="128210"/>
                      <a:pt x="51106" y="200177"/>
                    </a:cubicBezTo>
                    <a:cubicBezTo>
                      <a:pt x="49519" y="272144"/>
                      <a:pt x="3481" y="412373"/>
                      <a:pt x="306" y="431952"/>
                    </a:cubicBezTo>
                    <a:cubicBezTo>
                      <a:pt x="-2869" y="451531"/>
                      <a:pt x="19356" y="350990"/>
                      <a:pt x="32056" y="317652"/>
                    </a:cubicBezTo>
                    <a:cubicBezTo>
                      <a:pt x="44756" y="284315"/>
                      <a:pt x="79681" y="284314"/>
                      <a:pt x="76506" y="231927"/>
                    </a:cubicBezTo>
                    <a:cubicBezTo>
                      <a:pt x="73331" y="179540"/>
                      <a:pt x="14064" y="5444"/>
                      <a:pt x="9831" y="15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9" name="フリーフォーム 1428">
                <a:extLst>
                  <a:ext uri="{FF2B5EF4-FFF2-40B4-BE49-F238E27FC236}">
                    <a16:creationId xmlns:a16="http://schemas.microsoft.com/office/drawing/2014/main" id="{D2F81C18-5774-5612-9BDD-1E6E229E198D}"/>
                  </a:ext>
                </a:extLst>
              </p:cNvPr>
              <p:cNvSpPr/>
              <p:nvPr/>
            </p:nvSpPr>
            <p:spPr>
              <a:xfrm>
                <a:off x="5886365" y="9363030"/>
                <a:ext cx="86091" cy="442970"/>
              </a:xfrm>
              <a:custGeom>
                <a:avLst/>
                <a:gdLst>
                  <a:gd name="connsiteX0" fmla="*/ 60410 w 86091"/>
                  <a:gd name="connsiteY0" fmla="*/ 45 h 442970"/>
                  <a:gd name="connsiteX1" fmla="*/ 19135 w 86091"/>
                  <a:gd name="connsiteY1" fmla="*/ 133395 h 442970"/>
                  <a:gd name="connsiteX2" fmla="*/ 85810 w 86091"/>
                  <a:gd name="connsiteY2" fmla="*/ 317545 h 442970"/>
                  <a:gd name="connsiteX3" fmla="*/ 44535 w 86091"/>
                  <a:gd name="connsiteY3" fmla="*/ 222295 h 442970"/>
                  <a:gd name="connsiteX4" fmla="*/ 82635 w 86091"/>
                  <a:gd name="connsiteY4" fmla="*/ 441370 h 442970"/>
                  <a:gd name="connsiteX5" fmla="*/ 57235 w 86091"/>
                  <a:gd name="connsiteY5" fmla="*/ 311195 h 442970"/>
                  <a:gd name="connsiteX6" fmla="*/ 85 w 86091"/>
                  <a:gd name="connsiteY6" fmla="*/ 120695 h 442970"/>
                  <a:gd name="connsiteX7" fmla="*/ 60410 w 86091"/>
                  <a:gd name="connsiteY7" fmla="*/ 45 h 44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091" h="442970">
                    <a:moveTo>
                      <a:pt x="60410" y="45"/>
                    </a:moveTo>
                    <a:cubicBezTo>
                      <a:pt x="63585" y="2162"/>
                      <a:pt x="14902" y="80478"/>
                      <a:pt x="19135" y="133395"/>
                    </a:cubicBezTo>
                    <a:cubicBezTo>
                      <a:pt x="23368" y="186312"/>
                      <a:pt x="81577" y="302728"/>
                      <a:pt x="85810" y="317545"/>
                    </a:cubicBezTo>
                    <a:cubicBezTo>
                      <a:pt x="90043" y="332362"/>
                      <a:pt x="45064" y="201658"/>
                      <a:pt x="44535" y="222295"/>
                    </a:cubicBezTo>
                    <a:cubicBezTo>
                      <a:pt x="44006" y="242932"/>
                      <a:pt x="80518" y="426553"/>
                      <a:pt x="82635" y="441370"/>
                    </a:cubicBezTo>
                    <a:cubicBezTo>
                      <a:pt x="84752" y="456187"/>
                      <a:pt x="70993" y="364641"/>
                      <a:pt x="57235" y="311195"/>
                    </a:cubicBezTo>
                    <a:cubicBezTo>
                      <a:pt x="43477" y="257749"/>
                      <a:pt x="2731" y="170966"/>
                      <a:pt x="85" y="120695"/>
                    </a:cubicBezTo>
                    <a:cubicBezTo>
                      <a:pt x="-2561" y="70424"/>
                      <a:pt x="57235" y="-2072"/>
                      <a:pt x="60410" y="4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0" name="フリーフォーム 1429">
                <a:extLst>
                  <a:ext uri="{FF2B5EF4-FFF2-40B4-BE49-F238E27FC236}">
                    <a16:creationId xmlns:a16="http://schemas.microsoft.com/office/drawing/2014/main" id="{DBAD7C2D-30B0-3E1E-2231-EA49770BFAF4}"/>
                  </a:ext>
                </a:extLst>
              </p:cNvPr>
              <p:cNvSpPr/>
              <p:nvPr/>
            </p:nvSpPr>
            <p:spPr>
              <a:xfrm>
                <a:off x="5962286" y="9070304"/>
                <a:ext cx="106909" cy="699331"/>
              </a:xfrm>
              <a:custGeom>
                <a:avLst/>
                <a:gdLst>
                  <a:gd name="connsiteX0" fmla="*/ 28939 w 106909"/>
                  <a:gd name="connsiteY0" fmla="*/ 671 h 699331"/>
                  <a:gd name="connsiteX1" fmla="*/ 105139 w 106909"/>
                  <a:gd name="connsiteY1" fmla="*/ 410246 h 699331"/>
                  <a:gd name="connsiteX2" fmla="*/ 82914 w 106909"/>
                  <a:gd name="connsiteY2" fmla="*/ 356271 h 699331"/>
                  <a:gd name="connsiteX3" fmla="*/ 86089 w 106909"/>
                  <a:gd name="connsiteY3" fmla="*/ 473746 h 699331"/>
                  <a:gd name="connsiteX4" fmla="*/ 51164 w 106909"/>
                  <a:gd name="connsiteY4" fmla="*/ 365796 h 699331"/>
                  <a:gd name="connsiteX5" fmla="*/ 82914 w 106909"/>
                  <a:gd name="connsiteY5" fmla="*/ 515021 h 699331"/>
                  <a:gd name="connsiteX6" fmla="*/ 70214 w 106909"/>
                  <a:gd name="connsiteY6" fmla="*/ 454696 h 699331"/>
                  <a:gd name="connsiteX7" fmla="*/ 47989 w 106909"/>
                  <a:gd name="connsiteY7" fmla="*/ 603921 h 699331"/>
                  <a:gd name="connsiteX8" fmla="*/ 73389 w 106909"/>
                  <a:gd name="connsiteY8" fmla="*/ 521371 h 699331"/>
                  <a:gd name="connsiteX9" fmla="*/ 364 w 106909"/>
                  <a:gd name="connsiteY9" fmla="*/ 699171 h 699331"/>
                  <a:gd name="connsiteX10" fmla="*/ 44814 w 106909"/>
                  <a:gd name="connsiteY10" fmla="*/ 546771 h 699331"/>
                  <a:gd name="connsiteX11" fmla="*/ 35289 w 106909"/>
                  <a:gd name="connsiteY11" fmla="*/ 241971 h 699331"/>
                  <a:gd name="connsiteX12" fmla="*/ 79739 w 106909"/>
                  <a:gd name="connsiteY12" fmla="*/ 311821 h 699331"/>
                  <a:gd name="connsiteX13" fmla="*/ 28939 w 106909"/>
                  <a:gd name="connsiteY13" fmla="*/ 671 h 69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909" h="699331">
                    <a:moveTo>
                      <a:pt x="28939" y="671"/>
                    </a:moveTo>
                    <a:cubicBezTo>
                      <a:pt x="33172" y="17075"/>
                      <a:pt x="96143" y="350979"/>
                      <a:pt x="105139" y="410246"/>
                    </a:cubicBezTo>
                    <a:cubicBezTo>
                      <a:pt x="114135" y="469513"/>
                      <a:pt x="86089" y="345688"/>
                      <a:pt x="82914" y="356271"/>
                    </a:cubicBezTo>
                    <a:cubicBezTo>
                      <a:pt x="79739" y="366854"/>
                      <a:pt x="91381" y="472159"/>
                      <a:pt x="86089" y="473746"/>
                    </a:cubicBezTo>
                    <a:cubicBezTo>
                      <a:pt x="80797" y="475333"/>
                      <a:pt x="51693" y="358917"/>
                      <a:pt x="51164" y="365796"/>
                    </a:cubicBezTo>
                    <a:cubicBezTo>
                      <a:pt x="50635" y="372675"/>
                      <a:pt x="79739" y="500204"/>
                      <a:pt x="82914" y="515021"/>
                    </a:cubicBezTo>
                    <a:cubicBezTo>
                      <a:pt x="86089" y="529838"/>
                      <a:pt x="76035" y="439879"/>
                      <a:pt x="70214" y="454696"/>
                    </a:cubicBezTo>
                    <a:cubicBezTo>
                      <a:pt x="64393" y="469513"/>
                      <a:pt x="47460" y="592809"/>
                      <a:pt x="47989" y="603921"/>
                    </a:cubicBezTo>
                    <a:cubicBezTo>
                      <a:pt x="48518" y="615033"/>
                      <a:pt x="81326" y="505496"/>
                      <a:pt x="73389" y="521371"/>
                    </a:cubicBezTo>
                    <a:cubicBezTo>
                      <a:pt x="65452" y="537246"/>
                      <a:pt x="5126" y="694938"/>
                      <a:pt x="364" y="699171"/>
                    </a:cubicBezTo>
                    <a:cubicBezTo>
                      <a:pt x="-4398" y="703404"/>
                      <a:pt x="38993" y="622971"/>
                      <a:pt x="44814" y="546771"/>
                    </a:cubicBezTo>
                    <a:cubicBezTo>
                      <a:pt x="50635" y="470571"/>
                      <a:pt x="29468" y="281129"/>
                      <a:pt x="35289" y="241971"/>
                    </a:cubicBezTo>
                    <a:cubicBezTo>
                      <a:pt x="41110" y="202813"/>
                      <a:pt x="78151" y="349921"/>
                      <a:pt x="79739" y="311821"/>
                    </a:cubicBezTo>
                    <a:cubicBezTo>
                      <a:pt x="81327" y="273721"/>
                      <a:pt x="24706" y="-15733"/>
                      <a:pt x="28939" y="67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1" name="フリーフォーム 1430">
                <a:extLst>
                  <a:ext uri="{FF2B5EF4-FFF2-40B4-BE49-F238E27FC236}">
                    <a16:creationId xmlns:a16="http://schemas.microsoft.com/office/drawing/2014/main" id="{2480A3EB-34D6-784B-DE88-BBBABBBC00B7}"/>
                  </a:ext>
                </a:extLst>
              </p:cNvPr>
              <p:cNvSpPr/>
              <p:nvPr/>
            </p:nvSpPr>
            <p:spPr>
              <a:xfrm>
                <a:off x="5980621" y="7057381"/>
                <a:ext cx="198549" cy="578756"/>
              </a:xfrm>
              <a:custGeom>
                <a:avLst/>
                <a:gdLst>
                  <a:gd name="connsiteX0" fmla="*/ 1079 w 198549"/>
                  <a:gd name="connsiteY0" fmla="*/ 644 h 578756"/>
                  <a:gd name="connsiteX1" fmla="*/ 124904 w 198549"/>
                  <a:gd name="connsiteY1" fmla="*/ 216544 h 578756"/>
                  <a:gd name="connsiteX2" fmla="*/ 150304 w 198549"/>
                  <a:gd name="connsiteY2" fmla="*/ 384819 h 578756"/>
                  <a:gd name="connsiteX3" fmla="*/ 197929 w 198549"/>
                  <a:gd name="connsiteY3" fmla="*/ 578494 h 578756"/>
                  <a:gd name="connsiteX4" fmla="*/ 175704 w 198549"/>
                  <a:gd name="connsiteY4" fmla="*/ 422919 h 578756"/>
                  <a:gd name="connsiteX5" fmla="*/ 150304 w 198549"/>
                  <a:gd name="connsiteY5" fmla="*/ 270519 h 578756"/>
                  <a:gd name="connsiteX6" fmla="*/ 67754 w 198549"/>
                  <a:gd name="connsiteY6" fmla="*/ 153044 h 578756"/>
                  <a:gd name="connsiteX7" fmla="*/ 1079 w 198549"/>
                  <a:gd name="connsiteY7" fmla="*/ 644 h 578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549" h="578756">
                    <a:moveTo>
                      <a:pt x="1079" y="644"/>
                    </a:moveTo>
                    <a:cubicBezTo>
                      <a:pt x="10604" y="11227"/>
                      <a:pt x="100033" y="152515"/>
                      <a:pt x="124904" y="216544"/>
                    </a:cubicBezTo>
                    <a:cubicBezTo>
                      <a:pt x="149775" y="280573"/>
                      <a:pt x="138133" y="324494"/>
                      <a:pt x="150304" y="384819"/>
                    </a:cubicBezTo>
                    <a:cubicBezTo>
                      <a:pt x="162475" y="445144"/>
                      <a:pt x="193696" y="572144"/>
                      <a:pt x="197929" y="578494"/>
                    </a:cubicBezTo>
                    <a:cubicBezTo>
                      <a:pt x="202162" y="584844"/>
                      <a:pt x="183642" y="474248"/>
                      <a:pt x="175704" y="422919"/>
                    </a:cubicBezTo>
                    <a:cubicBezTo>
                      <a:pt x="167767" y="371590"/>
                      <a:pt x="168296" y="315498"/>
                      <a:pt x="150304" y="270519"/>
                    </a:cubicBezTo>
                    <a:cubicBezTo>
                      <a:pt x="132312" y="225540"/>
                      <a:pt x="87862" y="193261"/>
                      <a:pt x="67754" y="153044"/>
                    </a:cubicBezTo>
                    <a:cubicBezTo>
                      <a:pt x="47646" y="112827"/>
                      <a:pt x="-8446" y="-9939"/>
                      <a:pt x="1079" y="64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2" name="フリーフォーム 1431">
                <a:extLst>
                  <a:ext uri="{FF2B5EF4-FFF2-40B4-BE49-F238E27FC236}">
                    <a16:creationId xmlns:a16="http://schemas.microsoft.com/office/drawing/2014/main" id="{4832FF14-AA18-115B-0461-63F6BD3FC997}"/>
                  </a:ext>
                </a:extLst>
              </p:cNvPr>
              <p:cNvSpPr/>
              <p:nvPr/>
            </p:nvSpPr>
            <p:spPr>
              <a:xfrm>
                <a:off x="5314511" y="2529965"/>
                <a:ext cx="212664" cy="714418"/>
              </a:xfrm>
              <a:custGeom>
                <a:avLst/>
                <a:gdLst>
                  <a:gd name="connsiteX0" fmla="*/ 201010 w 212664"/>
                  <a:gd name="connsiteY0" fmla="*/ 3564 h 714418"/>
                  <a:gd name="connsiteX1" fmla="*/ 107823 w 212664"/>
                  <a:gd name="connsiteY1" fmla="*/ 178290 h 714418"/>
                  <a:gd name="connsiteX2" fmla="*/ 212658 w 212664"/>
                  <a:gd name="connsiteY2" fmla="*/ 149169 h 714418"/>
                  <a:gd name="connsiteX3" fmla="*/ 101999 w 212664"/>
                  <a:gd name="connsiteY3" fmla="*/ 300598 h 714418"/>
                  <a:gd name="connsiteX4" fmla="*/ 2987 w 212664"/>
                  <a:gd name="connsiteY4" fmla="*/ 702468 h 714418"/>
                  <a:gd name="connsiteX5" fmla="*/ 37932 w 212664"/>
                  <a:gd name="connsiteY5" fmla="*/ 574336 h 714418"/>
                  <a:gd name="connsiteX6" fmla="*/ 160241 w 212664"/>
                  <a:gd name="connsiteY6" fmla="*/ 224883 h 714418"/>
                  <a:gd name="connsiteX7" fmla="*/ 67053 w 212664"/>
                  <a:gd name="connsiteY7" fmla="*/ 364664 h 714418"/>
                  <a:gd name="connsiteX8" fmla="*/ 201010 w 212664"/>
                  <a:gd name="connsiteY8" fmla="*/ 3564 h 71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664" h="714418">
                    <a:moveTo>
                      <a:pt x="201010" y="3564"/>
                    </a:moveTo>
                    <a:cubicBezTo>
                      <a:pt x="207805" y="-27498"/>
                      <a:pt x="105882" y="154023"/>
                      <a:pt x="107823" y="178290"/>
                    </a:cubicBezTo>
                    <a:cubicBezTo>
                      <a:pt x="109764" y="202557"/>
                      <a:pt x="213629" y="128784"/>
                      <a:pt x="212658" y="149169"/>
                    </a:cubicBezTo>
                    <a:cubicBezTo>
                      <a:pt x="211687" y="169554"/>
                      <a:pt x="136944" y="208382"/>
                      <a:pt x="101999" y="300598"/>
                    </a:cubicBezTo>
                    <a:cubicBezTo>
                      <a:pt x="67054" y="392815"/>
                      <a:pt x="13665" y="656845"/>
                      <a:pt x="2987" y="702468"/>
                    </a:cubicBezTo>
                    <a:cubicBezTo>
                      <a:pt x="-7691" y="748091"/>
                      <a:pt x="11723" y="653933"/>
                      <a:pt x="37932" y="574336"/>
                    </a:cubicBezTo>
                    <a:cubicBezTo>
                      <a:pt x="64141" y="494739"/>
                      <a:pt x="155388" y="259828"/>
                      <a:pt x="160241" y="224883"/>
                    </a:cubicBezTo>
                    <a:cubicBezTo>
                      <a:pt x="165094" y="189938"/>
                      <a:pt x="59288" y="398638"/>
                      <a:pt x="67053" y="364664"/>
                    </a:cubicBezTo>
                    <a:cubicBezTo>
                      <a:pt x="74818" y="330690"/>
                      <a:pt x="194215" y="34626"/>
                      <a:pt x="201010" y="356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3" name="フリーフォーム 1432">
                <a:extLst>
                  <a:ext uri="{FF2B5EF4-FFF2-40B4-BE49-F238E27FC236}">
                    <a16:creationId xmlns:a16="http://schemas.microsoft.com/office/drawing/2014/main" id="{8AB0FFF0-E495-EF46-8739-B0E45D4CFC47}"/>
                  </a:ext>
                </a:extLst>
              </p:cNvPr>
              <p:cNvSpPr/>
              <p:nvPr/>
            </p:nvSpPr>
            <p:spPr>
              <a:xfrm>
                <a:off x="5482824" y="1817783"/>
                <a:ext cx="899998" cy="832686"/>
              </a:xfrm>
              <a:custGeom>
                <a:avLst/>
                <a:gdLst>
                  <a:gd name="connsiteX0" fmla="*/ 249619 w 899998"/>
                  <a:gd name="connsiteY0" fmla="*/ 635306 h 832686"/>
                  <a:gd name="connsiteX1" fmla="*/ 80694 w 899998"/>
                  <a:gd name="connsiteY1" fmla="*/ 807904 h 832686"/>
                  <a:gd name="connsiteX2" fmla="*/ 132106 w 899998"/>
                  <a:gd name="connsiteY2" fmla="*/ 730786 h 832686"/>
                  <a:gd name="connsiteX3" fmla="*/ 7248 w 899998"/>
                  <a:gd name="connsiteY3" fmla="*/ 829937 h 832686"/>
                  <a:gd name="connsiteX4" fmla="*/ 157812 w 899998"/>
                  <a:gd name="connsiteY4" fmla="*/ 598583 h 832686"/>
                  <a:gd name="connsiteX5" fmla="*/ 3576 w 899998"/>
                  <a:gd name="connsiteY5" fmla="*/ 686718 h 832686"/>
                  <a:gd name="connsiteX6" fmla="*/ 54988 w 899998"/>
                  <a:gd name="connsiteY6" fmla="*/ 492087 h 832686"/>
                  <a:gd name="connsiteX7" fmla="*/ 121089 w 899998"/>
                  <a:gd name="connsiteY7" fmla="*/ 532482 h 832686"/>
                  <a:gd name="connsiteX8" fmla="*/ 69677 w 899998"/>
                  <a:gd name="connsiteY8" fmla="*/ 378246 h 832686"/>
                  <a:gd name="connsiteX9" fmla="*/ 256964 w 899998"/>
                  <a:gd name="connsiteY9" fmla="*/ 499431 h 832686"/>
                  <a:gd name="connsiteX10" fmla="*/ 194535 w 899998"/>
                  <a:gd name="connsiteY10" fmla="*/ 437003 h 832686"/>
                  <a:gd name="connsiteX11" fmla="*/ 205552 w 899998"/>
                  <a:gd name="connsiteY11" fmla="*/ 198304 h 832686"/>
                  <a:gd name="connsiteX12" fmla="*/ 201880 w 899998"/>
                  <a:gd name="connsiteY12" fmla="*/ 341523 h 832686"/>
                  <a:gd name="connsiteX13" fmla="*/ 425889 w 899998"/>
                  <a:gd name="connsiteY13" fmla="*/ 33051 h 832686"/>
                  <a:gd name="connsiteX14" fmla="*/ 381822 w 899998"/>
                  <a:gd name="connsiteY14" fmla="*/ 132203 h 832686"/>
                  <a:gd name="connsiteX15" fmla="*/ 458940 w 899998"/>
                  <a:gd name="connsiteY15" fmla="*/ 73446 h 832686"/>
                  <a:gd name="connsiteX16" fmla="*/ 466284 w 899998"/>
                  <a:gd name="connsiteY16" fmla="*/ 157909 h 832686"/>
                  <a:gd name="connsiteX17" fmla="*/ 561764 w 899998"/>
                  <a:gd name="connsiteY17" fmla="*/ 33051 h 832686"/>
                  <a:gd name="connsiteX18" fmla="*/ 532386 w 899998"/>
                  <a:gd name="connsiteY18" fmla="*/ 132203 h 832686"/>
                  <a:gd name="connsiteX19" fmla="*/ 627865 w 899998"/>
                  <a:gd name="connsiteY19" fmla="*/ 44068 h 832686"/>
                  <a:gd name="connsiteX20" fmla="*/ 620521 w 899998"/>
                  <a:gd name="connsiteY20" fmla="*/ 224010 h 832686"/>
                  <a:gd name="connsiteX21" fmla="*/ 771084 w 899998"/>
                  <a:gd name="connsiteY21" fmla="*/ 51412 h 832686"/>
                  <a:gd name="connsiteX22" fmla="*/ 749051 w 899998"/>
                  <a:gd name="connsiteY22" fmla="*/ 176270 h 832686"/>
                  <a:gd name="connsiteX23" fmla="*/ 899615 w 899998"/>
                  <a:gd name="connsiteY23" fmla="*/ 0 h 832686"/>
                  <a:gd name="connsiteX24" fmla="*/ 697639 w 899998"/>
                  <a:gd name="connsiteY24" fmla="*/ 176270 h 832686"/>
                  <a:gd name="connsiteX25" fmla="*/ 668260 w 899998"/>
                  <a:gd name="connsiteY25" fmla="*/ 58757 h 832686"/>
                  <a:gd name="connsiteX26" fmla="*/ 315721 w 899998"/>
                  <a:gd name="connsiteY26" fmla="*/ 201976 h 832686"/>
                  <a:gd name="connsiteX27" fmla="*/ 146795 w 899998"/>
                  <a:gd name="connsiteY27" fmla="*/ 323162 h 832686"/>
                  <a:gd name="connsiteX28" fmla="*/ 124762 w 899998"/>
                  <a:gd name="connsiteY28" fmla="*/ 448019 h 832686"/>
                  <a:gd name="connsiteX29" fmla="*/ 32954 w 899998"/>
                  <a:gd name="connsiteY29" fmla="*/ 668357 h 832686"/>
                  <a:gd name="connsiteX30" fmla="*/ 14593 w 899998"/>
                  <a:gd name="connsiteY30" fmla="*/ 789542 h 832686"/>
                  <a:gd name="connsiteX31" fmla="*/ 249619 w 899998"/>
                  <a:gd name="connsiteY31" fmla="*/ 635306 h 83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99998" h="832686">
                    <a:moveTo>
                      <a:pt x="249619" y="635306"/>
                    </a:moveTo>
                    <a:cubicBezTo>
                      <a:pt x="260636" y="638366"/>
                      <a:pt x="100279" y="791991"/>
                      <a:pt x="80694" y="807904"/>
                    </a:cubicBezTo>
                    <a:cubicBezTo>
                      <a:pt x="61109" y="823817"/>
                      <a:pt x="144347" y="727114"/>
                      <a:pt x="132106" y="730786"/>
                    </a:cubicBezTo>
                    <a:cubicBezTo>
                      <a:pt x="119865" y="734458"/>
                      <a:pt x="2964" y="851971"/>
                      <a:pt x="7248" y="829937"/>
                    </a:cubicBezTo>
                    <a:cubicBezTo>
                      <a:pt x="11532" y="807903"/>
                      <a:pt x="158424" y="622453"/>
                      <a:pt x="157812" y="598583"/>
                    </a:cubicBezTo>
                    <a:cubicBezTo>
                      <a:pt x="157200" y="574713"/>
                      <a:pt x="20713" y="704467"/>
                      <a:pt x="3576" y="686718"/>
                    </a:cubicBezTo>
                    <a:cubicBezTo>
                      <a:pt x="-13561" y="668969"/>
                      <a:pt x="35402" y="517793"/>
                      <a:pt x="54988" y="492087"/>
                    </a:cubicBezTo>
                    <a:cubicBezTo>
                      <a:pt x="74573" y="466381"/>
                      <a:pt x="118641" y="551455"/>
                      <a:pt x="121089" y="532482"/>
                    </a:cubicBezTo>
                    <a:cubicBezTo>
                      <a:pt x="123537" y="513508"/>
                      <a:pt x="47031" y="383754"/>
                      <a:pt x="69677" y="378246"/>
                    </a:cubicBezTo>
                    <a:cubicBezTo>
                      <a:pt x="92323" y="372738"/>
                      <a:pt x="236154" y="489638"/>
                      <a:pt x="256964" y="499431"/>
                    </a:cubicBezTo>
                    <a:cubicBezTo>
                      <a:pt x="277774" y="509224"/>
                      <a:pt x="203104" y="487191"/>
                      <a:pt x="194535" y="437003"/>
                    </a:cubicBezTo>
                    <a:cubicBezTo>
                      <a:pt x="185966" y="386815"/>
                      <a:pt x="204328" y="214217"/>
                      <a:pt x="205552" y="198304"/>
                    </a:cubicBezTo>
                    <a:cubicBezTo>
                      <a:pt x="206776" y="182391"/>
                      <a:pt x="165157" y="369065"/>
                      <a:pt x="201880" y="341523"/>
                    </a:cubicBezTo>
                    <a:cubicBezTo>
                      <a:pt x="238603" y="313981"/>
                      <a:pt x="395899" y="67938"/>
                      <a:pt x="425889" y="33051"/>
                    </a:cubicBezTo>
                    <a:cubicBezTo>
                      <a:pt x="455879" y="-1836"/>
                      <a:pt x="376314" y="125471"/>
                      <a:pt x="381822" y="132203"/>
                    </a:cubicBezTo>
                    <a:cubicBezTo>
                      <a:pt x="387330" y="138935"/>
                      <a:pt x="444863" y="69162"/>
                      <a:pt x="458940" y="73446"/>
                    </a:cubicBezTo>
                    <a:cubicBezTo>
                      <a:pt x="473017" y="77730"/>
                      <a:pt x="449147" y="164641"/>
                      <a:pt x="466284" y="157909"/>
                    </a:cubicBezTo>
                    <a:cubicBezTo>
                      <a:pt x="483421" y="151176"/>
                      <a:pt x="550747" y="37335"/>
                      <a:pt x="561764" y="33051"/>
                    </a:cubicBezTo>
                    <a:cubicBezTo>
                      <a:pt x="572781" y="28767"/>
                      <a:pt x="521369" y="130367"/>
                      <a:pt x="532386" y="132203"/>
                    </a:cubicBezTo>
                    <a:cubicBezTo>
                      <a:pt x="543403" y="134039"/>
                      <a:pt x="613176" y="28767"/>
                      <a:pt x="627865" y="44068"/>
                    </a:cubicBezTo>
                    <a:cubicBezTo>
                      <a:pt x="642554" y="59369"/>
                      <a:pt x="596651" y="222786"/>
                      <a:pt x="620521" y="224010"/>
                    </a:cubicBezTo>
                    <a:cubicBezTo>
                      <a:pt x="644391" y="225234"/>
                      <a:pt x="749662" y="59369"/>
                      <a:pt x="771084" y="51412"/>
                    </a:cubicBezTo>
                    <a:cubicBezTo>
                      <a:pt x="792506" y="43455"/>
                      <a:pt x="727629" y="184839"/>
                      <a:pt x="749051" y="176270"/>
                    </a:cubicBezTo>
                    <a:cubicBezTo>
                      <a:pt x="770473" y="167701"/>
                      <a:pt x="908184" y="0"/>
                      <a:pt x="899615" y="0"/>
                    </a:cubicBezTo>
                    <a:cubicBezTo>
                      <a:pt x="891046" y="0"/>
                      <a:pt x="736198" y="166477"/>
                      <a:pt x="697639" y="176270"/>
                    </a:cubicBezTo>
                    <a:cubicBezTo>
                      <a:pt x="659080" y="186063"/>
                      <a:pt x="731913" y="54473"/>
                      <a:pt x="668260" y="58757"/>
                    </a:cubicBezTo>
                    <a:cubicBezTo>
                      <a:pt x="604607" y="63041"/>
                      <a:pt x="402632" y="157909"/>
                      <a:pt x="315721" y="201976"/>
                    </a:cubicBezTo>
                    <a:cubicBezTo>
                      <a:pt x="228810" y="246043"/>
                      <a:pt x="178621" y="282155"/>
                      <a:pt x="146795" y="323162"/>
                    </a:cubicBezTo>
                    <a:cubicBezTo>
                      <a:pt x="114969" y="364169"/>
                      <a:pt x="143735" y="390487"/>
                      <a:pt x="124762" y="448019"/>
                    </a:cubicBezTo>
                    <a:cubicBezTo>
                      <a:pt x="105789" y="505551"/>
                      <a:pt x="51315" y="611437"/>
                      <a:pt x="32954" y="668357"/>
                    </a:cubicBezTo>
                    <a:cubicBezTo>
                      <a:pt x="14593" y="725277"/>
                      <a:pt x="-19070" y="790766"/>
                      <a:pt x="14593" y="789542"/>
                    </a:cubicBezTo>
                    <a:cubicBezTo>
                      <a:pt x="48256" y="788318"/>
                      <a:pt x="238602" y="632246"/>
                      <a:pt x="249619" y="63530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4" name="フリーフォーム 1433">
                <a:extLst>
                  <a:ext uri="{FF2B5EF4-FFF2-40B4-BE49-F238E27FC236}">
                    <a16:creationId xmlns:a16="http://schemas.microsoft.com/office/drawing/2014/main" id="{831DDCE3-D6EB-E67E-0F80-6C11C0DF4BE4}"/>
                  </a:ext>
                </a:extLst>
              </p:cNvPr>
              <p:cNvSpPr/>
              <p:nvPr/>
            </p:nvSpPr>
            <p:spPr>
              <a:xfrm>
                <a:off x="7557255" y="1658311"/>
                <a:ext cx="1010356" cy="964651"/>
              </a:xfrm>
              <a:custGeom>
                <a:avLst/>
                <a:gdLst>
                  <a:gd name="connsiteX0" fmla="*/ 77434 w 1010356"/>
                  <a:gd name="connsiteY0" fmla="*/ 236590 h 964651"/>
                  <a:gd name="connsiteX1" fmla="*/ 70090 w 1010356"/>
                  <a:gd name="connsiteY1" fmla="*/ 137438 h 964651"/>
                  <a:gd name="connsiteX2" fmla="*/ 15005 w 1010356"/>
                  <a:gd name="connsiteY2" fmla="*/ 1564 h 964651"/>
                  <a:gd name="connsiteX3" fmla="*/ 29694 w 1010356"/>
                  <a:gd name="connsiteY3" fmla="*/ 67665 h 964651"/>
                  <a:gd name="connsiteX4" fmla="*/ 165569 w 1010356"/>
                  <a:gd name="connsiteY4" fmla="*/ 130094 h 964651"/>
                  <a:gd name="connsiteX5" fmla="*/ 165569 w 1010356"/>
                  <a:gd name="connsiteY5" fmla="*/ 45631 h 964651"/>
                  <a:gd name="connsiteX6" fmla="*/ 216981 w 1010356"/>
                  <a:gd name="connsiteY6" fmla="*/ 100716 h 964651"/>
                  <a:gd name="connsiteX7" fmla="*/ 239015 w 1010356"/>
                  <a:gd name="connsiteY7" fmla="*/ 34614 h 964651"/>
                  <a:gd name="connsiteX8" fmla="*/ 305116 w 1010356"/>
                  <a:gd name="connsiteY8" fmla="*/ 310036 h 964651"/>
                  <a:gd name="connsiteX9" fmla="*/ 297772 w 1010356"/>
                  <a:gd name="connsiteY9" fmla="*/ 188850 h 964651"/>
                  <a:gd name="connsiteX10" fmla="*/ 297772 w 1010356"/>
                  <a:gd name="connsiteY10" fmla="*/ 19925 h 964651"/>
                  <a:gd name="connsiteX11" fmla="*/ 352856 w 1010356"/>
                  <a:gd name="connsiteY11" fmla="*/ 97043 h 964651"/>
                  <a:gd name="connsiteX12" fmla="*/ 360200 w 1010356"/>
                  <a:gd name="connsiteY12" fmla="*/ 49303 h 964651"/>
                  <a:gd name="connsiteX13" fmla="*/ 455680 w 1010356"/>
                  <a:gd name="connsiteY13" fmla="*/ 174161 h 964651"/>
                  <a:gd name="connsiteX14" fmla="*/ 466697 w 1010356"/>
                  <a:gd name="connsiteY14" fmla="*/ 317381 h 964651"/>
                  <a:gd name="connsiteX15" fmla="*/ 492403 w 1010356"/>
                  <a:gd name="connsiteY15" fmla="*/ 100716 h 964651"/>
                  <a:gd name="connsiteX16" fmla="*/ 503420 w 1010356"/>
                  <a:gd name="connsiteY16" fmla="*/ 163144 h 964651"/>
                  <a:gd name="connsiteX17" fmla="*/ 602572 w 1010356"/>
                  <a:gd name="connsiteY17" fmla="*/ 45631 h 964651"/>
                  <a:gd name="connsiteX18" fmla="*/ 569521 w 1010356"/>
                  <a:gd name="connsiteY18" fmla="*/ 82354 h 964651"/>
                  <a:gd name="connsiteX19" fmla="*/ 554832 w 1010356"/>
                  <a:gd name="connsiteY19" fmla="*/ 240262 h 964651"/>
                  <a:gd name="connsiteX20" fmla="*/ 595227 w 1010356"/>
                  <a:gd name="connsiteY20" fmla="*/ 100716 h 964651"/>
                  <a:gd name="connsiteX21" fmla="*/ 573193 w 1010356"/>
                  <a:gd name="connsiteY21" fmla="*/ 207212 h 964651"/>
                  <a:gd name="connsiteX22" fmla="*/ 653984 w 1010356"/>
                  <a:gd name="connsiteY22" fmla="*/ 148455 h 964651"/>
                  <a:gd name="connsiteX23" fmla="*/ 609916 w 1010356"/>
                  <a:gd name="connsiteY23" fmla="*/ 236590 h 964651"/>
                  <a:gd name="connsiteX24" fmla="*/ 797203 w 1010356"/>
                  <a:gd name="connsiteY24" fmla="*/ 192523 h 964651"/>
                  <a:gd name="connsiteX25" fmla="*/ 620933 w 1010356"/>
                  <a:gd name="connsiteY25" fmla="*/ 317381 h 964651"/>
                  <a:gd name="connsiteX26" fmla="*/ 892682 w 1010356"/>
                  <a:gd name="connsiteY26" fmla="*/ 166817 h 964651"/>
                  <a:gd name="connsiteX27" fmla="*/ 800875 w 1010356"/>
                  <a:gd name="connsiteY27" fmla="*/ 258624 h 964651"/>
                  <a:gd name="connsiteX28" fmla="*/ 1010196 w 1010356"/>
                  <a:gd name="connsiteY28" fmla="*/ 207212 h 964651"/>
                  <a:gd name="connsiteX29" fmla="*/ 837598 w 1010356"/>
                  <a:gd name="connsiteY29" fmla="*/ 313708 h 964651"/>
                  <a:gd name="connsiteX30" fmla="*/ 962456 w 1010356"/>
                  <a:gd name="connsiteY30" fmla="*/ 313708 h 964651"/>
                  <a:gd name="connsiteX31" fmla="*/ 822909 w 1010356"/>
                  <a:gd name="connsiteY31" fmla="*/ 427549 h 964651"/>
                  <a:gd name="connsiteX32" fmla="*/ 1006523 w 1010356"/>
                  <a:gd name="connsiteY32" fmla="*/ 339414 h 964651"/>
                  <a:gd name="connsiteX33" fmla="*/ 903699 w 1010356"/>
                  <a:gd name="connsiteY33" fmla="*/ 434894 h 964651"/>
                  <a:gd name="connsiteX34" fmla="*/ 896355 w 1010356"/>
                  <a:gd name="connsiteY34" fmla="*/ 508340 h 964651"/>
                  <a:gd name="connsiteX35" fmla="*/ 859632 w 1010356"/>
                  <a:gd name="connsiteY35" fmla="*/ 519356 h 964651"/>
                  <a:gd name="connsiteX36" fmla="*/ 914716 w 1010356"/>
                  <a:gd name="connsiteY36" fmla="*/ 618508 h 964651"/>
                  <a:gd name="connsiteX37" fmla="*/ 863304 w 1010356"/>
                  <a:gd name="connsiteY37" fmla="*/ 559752 h 964651"/>
                  <a:gd name="connsiteX38" fmla="*/ 896355 w 1010356"/>
                  <a:gd name="connsiteY38" fmla="*/ 747038 h 964651"/>
                  <a:gd name="connsiteX39" fmla="*/ 929405 w 1010356"/>
                  <a:gd name="connsiteY39" fmla="*/ 956359 h 964651"/>
                  <a:gd name="connsiteX40" fmla="*/ 889010 w 1010356"/>
                  <a:gd name="connsiteY40" fmla="*/ 890258 h 964651"/>
                  <a:gd name="connsiteX41" fmla="*/ 749463 w 1010356"/>
                  <a:gd name="connsiteY41" fmla="*/ 592802 h 964651"/>
                  <a:gd name="connsiteX42" fmla="*/ 918388 w 1010356"/>
                  <a:gd name="connsiteY42" fmla="*/ 831501 h 964651"/>
                  <a:gd name="connsiteX43" fmla="*/ 855959 w 1010356"/>
                  <a:gd name="connsiteY43" fmla="*/ 625853 h 964651"/>
                  <a:gd name="connsiteX44" fmla="*/ 929405 w 1010356"/>
                  <a:gd name="connsiteY44" fmla="*/ 225573 h 964651"/>
                  <a:gd name="connsiteX45" fmla="*/ 639294 w 1010356"/>
                  <a:gd name="connsiteY45" fmla="*/ 207212 h 964651"/>
                  <a:gd name="connsiteX46" fmla="*/ 396923 w 1010356"/>
                  <a:gd name="connsiteY46" fmla="*/ 49303 h 964651"/>
                  <a:gd name="connsiteX47" fmla="*/ 183931 w 1010356"/>
                  <a:gd name="connsiteY47" fmla="*/ 63993 h 964651"/>
                  <a:gd name="connsiteX48" fmla="*/ 128846 w 1010356"/>
                  <a:gd name="connsiteY48" fmla="*/ 97043 h 964651"/>
                  <a:gd name="connsiteX49" fmla="*/ 88451 w 1010356"/>
                  <a:gd name="connsiteY49" fmla="*/ 5236 h 964651"/>
                  <a:gd name="connsiteX50" fmla="*/ 77434 w 1010356"/>
                  <a:gd name="connsiteY50" fmla="*/ 93371 h 964651"/>
                  <a:gd name="connsiteX51" fmla="*/ 316 w 1010356"/>
                  <a:gd name="connsiteY51" fmla="*/ 152128 h 964651"/>
                  <a:gd name="connsiteX52" fmla="*/ 77434 w 1010356"/>
                  <a:gd name="connsiteY52" fmla="*/ 236590 h 964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10356" h="964651">
                    <a:moveTo>
                      <a:pt x="77434" y="236590"/>
                    </a:moveTo>
                    <a:cubicBezTo>
                      <a:pt x="89063" y="234142"/>
                      <a:pt x="80495" y="176609"/>
                      <a:pt x="70090" y="137438"/>
                    </a:cubicBezTo>
                    <a:cubicBezTo>
                      <a:pt x="59685" y="98267"/>
                      <a:pt x="21738" y="13193"/>
                      <a:pt x="15005" y="1564"/>
                    </a:cubicBezTo>
                    <a:cubicBezTo>
                      <a:pt x="8272" y="-10065"/>
                      <a:pt x="4600" y="46243"/>
                      <a:pt x="29694" y="67665"/>
                    </a:cubicBezTo>
                    <a:cubicBezTo>
                      <a:pt x="54788" y="89087"/>
                      <a:pt x="142923" y="133766"/>
                      <a:pt x="165569" y="130094"/>
                    </a:cubicBezTo>
                    <a:cubicBezTo>
                      <a:pt x="188215" y="126422"/>
                      <a:pt x="157000" y="50527"/>
                      <a:pt x="165569" y="45631"/>
                    </a:cubicBezTo>
                    <a:cubicBezTo>
                      <a:pt x="174138" y="40735"/>
                      <a:pt x="204740" y="102552"/>
                      <a:pt x="216981" y="100716"/>
                    </a:cubicBezTo>
                    <a:cubicBezTo>
                      <a:pt x="229222" y="98880"/>
                      <a:pt x="224326" y="-273"/>
                      <a:pt x="239015" y="34614"/>
                    </a:cubicBezTo>
                    <a:cubicBezTo>
                      <a:pt x="253704" y="69501"/>
                      <a:pt x="295323" y="284330"/>
                      <a:pt x="305116" y="310036"/>
                    </a:cubicBezTo>
                    <a:cubicBezTo>
                      <a:pt x="314909" y="335742"/>
                      <a:pt x="298996" y="237202"/>
                      <a:pt x="297772" y="188850"/>
                    </a:cubicBezTo>
                    <a:cubicBezTo>
                      <a:pt x="296548" y="140498"/>
                      <a:pt x="288591" y="35226"/>
                      <a:pt x="297772" y="19925"/>
                    </a:cubicBezTo>
                    <a:cubicBezTo>
                      <a:pt x="306953" y="4624"/>
                      <a:pt x="342451" y="92147"/>
                      <a:pt x="352856" y="97043"/>
                    </a:cubicBezTo>
                    <a:cubicBezTo>
                      <a:pt x="363261" y="101939"/>
                      <a:pt x="343063" y="36450"/>
                      <a:pt x="360200" y="49303"/>
                    </a:cubicBezTo>
                    <a:cubicBezTo>
                      <a:pt x="377337" y="62156"/>
                      <a:pt x="437931" y="129481"/>
                      <a:pt x="455680" y="174161"/>
                    </a:cubicBezTo>
                    <a:cubicBezTo>
                      <a:pt x="473429" y="218841"/>
                      <a:pt x="460577" y="329622"/>
                      <a:pt x="466697" y="317381"/>
                    </a:cubicBezTo>
                    <a:cubicBezTo>
                      <a:pt x="472817" y="305140"/>
                      <a:pt x="486283" y="126422"/>
                      <a:pt x="492403" y="100716"/>
                    </a:cubicBezTo>
                    <a:cubicBezTo>
                      <a:pt x="498524" y="75010"/>
                      <a:pt x="485059" y="172325"/>
                      <a:pt x="503420" y="163144"/>
                    </a:cubicBezTo>
                    <a:cubicBezTo>
                      <a:pt x="521781" y="153963"/>
                      <a:pt x="591555" y="59096"/>
                      <a:pt x="602572" y="45631"/>
                    </a:cubicBezTo>
                    <a:cubicBezTo>
                      <a:pt x="613589" y="32166"/>
                      <a:pt x="577478" y="49916"/>
                      <a:pt x="569521" y="82354"/>
                    </a:cubicBezTo>
                    <a:cubicBezTo>
                      <a:pt x="561564" y="114792"/>
                      <a:pt x="550548" y="237202"/>
                      <a:pt x="554832" y="240262"/>
                    </a:cubicBezTo>
                    <a:cubicBezTo>
                      <a:pt x="559116" y="243322"/>
                      <a:pt x="592167" y="106224"/>
                      <a:pt x="595227" y="100716"/>
                    </a:cubicBezTo>
                    <a:cubicBezTo>
                      <a:pt x="598287" y="95208"/>
                      <a:pt x="563400" y="199256"/>
                      <a:pt x="573193" y="207212"/>
                    </a:cubicBezTo>
                    <a:cubicBezTo>
                      <a:pt x="582986" y="215168"/>
                      <a:pt x="647864" y="143559"/>
                      <a:pt x="653984" y="148455"/>
                    </a:cubicBezTo>
                    <a:cubicBezTo>
                      <a:pt x="660104" y="153351"/>
                      <a:pt x="586046" y="229245"/>
                      <a:pt x="609916" y="236590"/>
                    </a:cubicBezTo>
                    <a:cubicBezTo>
                      <a:pt x="633786" y="243935"/>
                      <a:pt x="795367" y="179058"/>
                      <a:pt x="797203" y="192523"/>
                    </a:cubicBezTo>
                    <a:cubicBezTo>
                      <a:pt x="799039" y="205988"/>
                      <a:pt x="605020" y="321665"/>
                      <a:pt x="620933" y="317381"/>
                    </a:cubicBezTo>
                    <a:cubicBezTo>
                      <a:pt x="636846" y="313097"/>
                      <a:pt x="862692" y="176610"/>
                      <a:pt x="892682" y="166817"/>
                    </a:cubicBezTo>
                    <a:cubicBezTo>
                      <a:pt x="922672" y="157024"/>
                      <a:pt x="781289" y="251892"/>
                      <a:pt x="800875" y="258624"/>
                    </a:cubicBezTo>
                    <a:cubicBezTo>
                      <a:pt x="820461" y="265356"/>
                      <a:pt x="1004076" y="198031"/>
                      <a:pt x="1010196" y="207212"/>
                    </a:cubicBezTo>
                    <a:cubicBezTo>
                      <a:pt x="1016316" y="216393"/>
                      <a:pt x="845555" y="295959"/>
                      <a:pt x="837598" y="313708"/>
                    </a:cubicBezTo>
                    <a:cubicBezTo>
                      <a:pt x="829641" y="331457"/>
                      <a:pt x="964904" y="294735"/>
                      <a:pt x="962456" y="313708"/>
                    </a:cubicBezTo>
                    <a:cubicBezTo>
                      <a:pt x="960008" y="332682"/>
                      <a:pt x="815565" y="423265"/>
                      <a:pt x="822909" y="427549"/>
                    </a:cubicBezTo>
                    <a:cubicBezTo>
                      <a:pt x="830253" y="431833"/>
                      <a:pt x="993058" y="338190"/>
                      <a:pt x="1006523" y="339414"/>
                    </a:cubicBezTo>
                    <a:cubicBezTo>
                      <a:pt x="1019988" y="340638"/>
                      <a:pt x="922060" y="406740"/>
                      <a:pt x="903699" y="434894"/>
                    </a:cubicBezTo>
                    <a:cubicBezTo>
                      <a:pt x="885338" y="463048"/>
                      <a:pt x="903699" y="494263"/>
                      <a:pt x="896355" y="508340"/>
                    </a:cubicBezTo>
                    <a:cubicBezTo>
                      <a:pt x="889011" y="522417"/>
                      <a:pt x="856572" y="500995"/>
                      <a:pt x="859632" y="519356"/>
                    </a:cubicBezTo>
                    <a:cubicBezTo>
                      <a:pt x="862692" y="537717"/>
                      <a:pt x="914104" y="611775"/>
                      <a:pt x="914716" y="618508"/>
                    </a:cubicBezTo>
                    <a:cubicBezTo>
                      <a:pt x="915328" y="625241"/>
                      <a:pt x="866364" y="538330"/>
                      <a:pt x="863304" y="559752"/>
                    </a:cubicBezTo>
                    <a:cubicBezTo>
                      <a:pt x="860244" y="581174"/>
                      <a:pt x="885338" y="680937"/>
                      <a:pt x="896355" y="747038"/>
                    </a:cubicBezTo>
                    <a:cubicBezTo>
                      <a:pt x="907372" y="813139"/>
                      <a:pt x="930629" y="932489"/>
                      <a:pt x="929405" y="956359"/>
                    </a:cubicBezTo>
                    <a:cubicBezTo>
                      <a:pt x="928181" y="980229"/>
                      <a:pt x="919000" y="950851"/>
                      <a:pt x="889010" y="890258"/>
                    </a:cubicBezTo>
                    <a:cubicBezTo>
                      <a:pt x="859020" y="829665"/>
                      <a:pt x="744567" y="602595"/>
                      <a:pt x="749463" y="592802"/>
                    </a:cubicBezTo>
                    <a:cubicBezTo>
                      <a:pt x="754359" y="583009"/>
                      <a:pt x="900639" y="825992"/>
                      <a:pt x="918388" y="831501"/>
                    </a:cubicBezTo>
                    <a:cubicBezTo>
                      <a:pt x="936137" y="837010"/>
                      <a:pt x="854123" y="726841"/>
                      <a:pt x="855959" y="625853"/>
                    </a:cubicBezTo>
                    <a:cubicBezTo>
                      <a:pt x="857795" y="524865"/>
                      <a:pt x="965516" y="295346"/>
                      <a:pt x="929405" y="225573"/>
                    </a:cubicBezTo>
                    <a:cubicBezTo>
                      <a:pt x="893294" y="155800"/>
                      <a:pt x="728041" y="236590"/>
                      <a:pt x="639294" y="207212"/>
                    </a:cubicBezTo>
                    <a:cubicBezTo>
                      <a:pt x="550547" y="177834"/>
                      <a:pt x="472817" y="73173"/>
                      <a:pt x="396923" y="49303"/>
                    </a:cubicBezTo>
                    <a:cubicBezTo>
                      <a:pt x="321029" y="25433"/>
                      <a:pt x="228610" y="56036"/>
                      <a:pt x="183931" y="63993"/>
                    </a:cubicBezTo>
                    <a:cubicBezTo>
                      <a:pt x="139252" y="71950"/>
                      <a:pt x="144759" y="106836"/>
                      <a:pt x="128846" y="97043"/>
                    </a:cubicBezTo>
                    <a:cubicBezTo>
                      <a:pt x="112933" y="87250"/>
                      <a:pt x="97020" y="5848"/>
                      <a:pt x="88451" y="5236"/>
                    </a:cubicBezTo>
                    <a:cubicBezTo>
                      <a:pt x="79882" y="4624"/>
                      <a:pt x="92123" y="68889"/>
                      <a:pt x="77434" y="93371"/>
                    </a:cubicBezTo>
                    <a:cubicBezTo>
                      <a:pt x="62745" y="117853"/>
                      <a:pt x="-5193" y="128258"/>
                      <a:pt x="316" y="152128"/>
                    </a:cubicBezTo>
                    <a:cubicBezTo>
                      <a:pt x="5825" y="175998"/>
                      <a:pt x="65805" y="239038"/>
                      <a:pt x="77434" y="23659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35" name="グループ化 1434">
              <a:extLst>
                <a:ext uri="{FF2B5EF4-FFF2-40B4-BE49-F238E27FC236}">
                  <a16:creationId xmlns:a16="http://schemas.microsoft.com/office/drawing/2014/main" id="{06C0C3F0-E1DC-F7BC-EAE7-CB182DF4D638}"/>
                </a:ext>
              </a:extLst>
            </p:cNvPr>
            <p:cNvGrpSpPr/>
            <p:nvPr/>
          </p:nvGrpSpPr>
          <p:grpSpPr>
            <a:xfrm>
              <a:off x="36344" y="1291279"/>
              <a:ext cx="7018910" cy="8396436"/>
              <a:chOff x="36344" y="1291279"/>
              <a:chExt cx="7018910" cy="8396436"/>
            </a:xfrm>
          </p:grpSpPr>
          <p:sp>
            <p:nvSpPr>
              <p:cNvPr id="1436" name="フリーフォーム 1435">
                <a:extLst>
                  <a:ext uri="{FF2B5EF4-FFF2-40B4-BE49-F238E27FC236}">
                    <a16:creationId xmlns:a16="http://schemas.microsoft.com/office/drawing/2014/main" id="{55B78078-E657-2A8B-BAE1-56C97C972898}"/>
                  </a:ext>
                </a:extLst>
              </p:cNvPr>
              <p:cNvSpPr/>
              <p:nvPr/>
            </p:nvSpPr>
            <p:spPr>
              <a:xfrm>
                <a:off x="6150848" y="1481587"/>
                <a:ext cx="874315" cy="1703069"/>
              </a:xfrm>
              <a:custGeom>
                <a:avLst/>
                <a:gdLst>
                  <a:gd name="connsiteX0" fmla="*/ 771417 w 874315"/>
                  <a:gd name="connsiteY0" fmla="*/ 5690 h 1703069"/>
                  <a:gd name="connsiteX1" fmla="*/ 771417 w 874315"/>
                  <a:gd name="connsiteY1" fmla="*/ 383936 h 1703069"/>
                  <a:gd name="connsiteX2" fmla="*/ 819157 w 874315"/>
                  <a:gd name="connsiteY2" fmla="*/ 339868 h 1703069"/>
                  <a:gd name="connsiteX3" fmla="*/ 444583 w 874315"/>
                  <a:gd name="connsiteY3" fmla="*/ 960485 h 1703069"/>
                  <a:gd name="connsiteX4" fmla="*/ 587803 w 874315"/>
                  <a:gd name="connsiteY4" fmla="*/ 861333 h 1703069"/>
                  <a:gd name="connsiteX5" fmla="*/ 18598 w 874315"/>
                  <a:gd name="connsiteY5" fmla="*/ 1672909 h 1703069"/>
                  <a:gd name="connsiteX6" fmla="*/ 198540 w 874315"/>
                  <a:gd name="connsiteY6" fmla="*/ 1423194 h 1703069"/>
                  <a:gd name="connsiteX7" fmla="*/ 793451 w 874315"/>
                  <a:gd name="connsiteY7" fmla="*/ 428003 h 1703069"/>
                  <a:gd name="connsiteX8" fmla="*/ 661248 w 874315"/>
                  <a:gd name="connsiteY8" fmla="*/ 556533 h 1703069"/>
                  <a:gd name="connsiteX9" fmla="*/ 797123 w 874315"/>
                  <a:gd name="connsiteY9" fmla="*/ 255406 h 1703069"/>
                  <a:gd name="connsiteX10" fmla="*/ 874241 w 874315"/>
                  <a:gd name="connsiteY10" fmla="*/ 134220 h 1703069"/>
                  <a:gd name="connsiteX11" fmla="*/ 811812 w 874315"/>
                  <a:gd name="connsiteY11" fmla="*/ 229700 h 1703069"/>
                  <a:gd name="connsiteX12" fmla="*/ 837518 w 874315"/>
                  <a:gd name="connsiteY12" fmla="*/ 119531 h 1703069"/>
                  <a:gd name="connsiteX13" fmla="*/ 808140 w 874315"/>
                  <a:gd name="connsiteY13" fmla="*/ 57102 h 1703069"/>
                  <a:gd name="connsiteX14" fmla="*/ 800795 w 874315"/>
                  <a:gd name="connsiteY14" fmla="*/ 148909 h 1703069"/>
                  <a:gd name="connsiteX15" fmla="*/ 771417 w 874315"/>
                  <a:gd name="connsiteY15" fmla="*/ 5690 h 1703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74315" h="1703069">
                    <a:moveTo>
                      <a:pt x="771417" y="5690"/>
                    </a:moveTo>
                    <a:cubicBezTo>
                      <a:pt x="766521" y="44861"/>
                      <a:pt x="763460" y="328240"/>
                      <a:pt x="771417" y="383936"/>
                    </a:cubicBezTo>
                    <a:cubicBezTo>
                      <a:pt x="779374" y="439632"/>
                      <a:pt x="873629" y="243777"/>
                      <a:pt x="819157" y="339868"/>
                    </a:cubicBezTo>
                    <a:cubicBezTo>
                      <a:pt x="764685" y="435960"/>
                      <a:pt x="483142" y="873574"/>
                      <a:pt x="444583" y="960485"/>
                    </a:cubicBezTo>
                    <a:cubicBezTo>
                      <a:pt x="406024" y="1047396"/>
                      <a:pt x="658800" y="742596"/>
                      <a:pt x="587803" y="861333"/>
                    </a:cubicBezTo>
                    <a:cubicBezTo>
                      <a:pt x="516805" y="980070"/>
                      <a:pt x="83475" y="1579266"/>
                      <a:pt x="18598" y="1672909"/>
                    </a:cubicBezTo>
                    <a:cubicBezTo>
                      <a:pt x="-46279" y="1766553"/>
                      <a:pt x="69398" y="1630678"/>
                      <a:pt x="198540" y="1423194"/>
                    </a:cubicBezTo>
                    <a:cubicBezTo>
                      <a:pt x="327682" y="1215710"/>
                      <a:pt x="716333" y="572446"/>
                      <a:pt x="793451" y="428003"/>
                    </a:cubicBezTo>
                    <a:cubicBezTo>
                      <a:pt x="870569" y="283560"/>
                      <a:pt x="660636" y="585299"/>
                      <a:pt x="661248" y="556533"/>
                    </a:cubicBezTo>
                    <a:cubicBezTo>
                      <a:pt x="661860" y="527767"/>
                      <a:pt x="761624" y="325791"/>
                      <a:pt x="797123" y="255406"/>
                    </a:cubicBezTo>
                    <a:cubicBezTo>
                      <a:pt x="832622" y="185021"/>
                      <a:pt x="871793" y="138504"/>
                      <a:pt x="874241" y="134220"/>
                    </a:cubicBezTo>
                    <a:cubicBezTo>
                      <a:pt x="876689" y="129936"/>
                      <a:pt x="817932" y="232148"/>
                      <a:pt x="811812" y="229700"/>
                    </a:cubicBezTo>
                    <a:cubicBezTo>
                      <a:pt x="805692" y="227252"/>
                      <a:pt x="838130" y="148297"/>
                      <a:pt x="837518" y="119531"/>
                    </a:cubicBezTo>
                    <a:cubicBezTo>
                      <a:pt x="836906" y="90765"/>
                      <a:pt x="814260" y="52206"/>
                      <a:pt x="808140" y="57102"/>
                    </a:cubicBezTo>
                    <a:cubicBezTo>
                      <a:pt x="802020" y="61998"/>
                      <a:pt x="804467" y="155641"/>
                      <a:pt x="800795" y="148909"/>
                    </a:cubicBezTo>
                    <a:cubicBezTo>
                      <a:pt x="797123" y="142177"/>
                      <a:pt x="776313" y="-33481"/>
                      <a:pt x="771417" y="569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7" name="フリーフォーム 1436">
                <a:extLst>
                  <a:ext uri="{FF2B5EF4-FFF2-40B4-BE49-F238E27FC236}">
                    <a16:creationId xmlns:a16="http://schemas.microsoft.com/office/drawing/2014/main" id="{CE1AD170-1AEA-859E-B356-766D978A4998}"/>
                  </a:ext>
                </a:extLst>
              </p:cNvPr>
              <p:cNvSpPr/>
              <p:nvPr/>
            </p:nvSpPr>
            <p:spPr>
              <a:xfrm>
                <a:off x="5622887" y="1446851"/>
                <a:ext cx="1432367" cy="1573201"/>
              </a:xfrm>
              <a:custGeom>
                <a:avLst/>
                <a:gdLst>
                  <a:gd name="connsiteX0" fmla="*/ 1431580 w 1432367"/>
                  <a:gd name="connsiteY0" fmla="*/ 31 h 1573201"/>
                  <a:gd name="connsiteX1" fmla="*/ 928477 w 1432367"/>
                  <a:gd name="connsiteY1" fmla="*/ 110200 h 1573201"/>
                  <a:gd name="connsiteX2" fmla="*/ 954183 w 1432367"/>
                  <a:gd name="connsiteY2" fmla="*/ 194662 h 1573201"/>
                  <a:gd name="connsiteX3" fmla="*/ 777913 w 1432367"/>
                  <a:gd name="connsiteY3" fmla="*/ 459067 h 1573201"/>
                  <a:gd name="connsiteX4" fmla="*/ 891754 w 1432367"/>
                  <a:gd name="connsiteY4" fmla="*/ 415000 h 1573201"/>
                  <a:gd name="connsiteX5" fmla="*/ 700795 w 1432367"/>
                  <a:gd name="connsiteY5" fmla="*/ 627992 h 1573201"/>
                  <a:gd name="connsiteX6" fmla="*/ 311532 w 1432367"/>
                  <a:gd name="connsiteY6" fmla="*/ 1087029 h 1573201"/>
                  <a:gd name="connsiteX7" fmla="*/ 381306 w 1432367"/>
                  <a:gd name="connsiteY7" fmla="*/ 995221 h 1573201"/>
                  <a:gd name="connsiteX8" fmla="*/ 120573 w 1432367"/>
                  <a:gd name="connsiteY8" fmla="*/ 1450585 h 1573201"/>
                  <a:gd name="connsiteX9" fmla="*/ 14077 w 1432367"/>
                  <a:gd name="connsiteY9" fmla="*/ 1546065 h 1573201"/>
                  <a:gd name="connsiteX10" fmla="*/ 421701 w 1432367"/>
                  <a:gd name="connsiteY10" fmla="*/ 1039289 h 1573201"/>
                  <a:gd name="connsiteX11" fmla="*/ 759552 w 1432367"/>
                  <a:gd name="connsiteY11" fmla="*/ 455395 h 1573201"/>
                  <a:gd name="connsiteX12" fmla="*/ 950511 w 1432367"/>
                  <a:gd name="connsiteY12" fmla="*/ 220368 h 1573201"/>
                  <a:gd name="connsiteX13" fmla="*/ 1042318 w 1432367"/>
                  <a:gd name="connsiteY13" fmla="*/ 121216 h 1573201"/>
                  <a:gd name="connsiteX14" fmla="*/ 1431580 w 1432367"/>
                  <a:gd name="connsiteY14" fmla="*/ 31 h 157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2367" h="1573201">
                    <a:moveTo>
                      <a:pt x="1431580" y="31"/>
                    </a:moveTo>
                    <a:cubicBezTo>
                      <a:pt x="1412607" y="-1805"/>
                      <a:pt x="1008043" y="77762"/>
                      <a:pt x="928477" y="110200"/>
                    </a:cubicBezTo>
                    <a:cubicBezTo>
                      <a:pt x="848911" y="142638"/>
                      <a:pt x="979277" y="136518"/>
                      <a:pt x="954183" y="194662"/>
                    </a:cubicBezTo>
                    <a:cubicBezTo>
                      <a:pt x="929089" y="252807"/>
                      <a:pt x="788318" y="422344"/>
                      <a:pt x="777913" y="459067"/>
                    </a:cubicBezTo>
                    <a:cubicBezTo>
                      <a:pt x="767508" y="495790"/>
                      <a:pt x="904607" y="386846"/>
                      <a:pt x="891754" y="415000"/>
                    </a:cubicBezTo>
                    <a:cubicBezTo>
                      <a:pt x="878901" y="443154"/>
                      <a:pt x="797499" y="515987"/>
                      <a:pt x="700795" y="627992"/>
                    </a:cubicBezTo>
                    <a:cubicBezTo>
                      <a:pt x="604091" y="739997"/>
                      <a:pt x="364780" y="1025824"/>
                      <a:pt x="311532" y="1087029"/>
                    </a:cubicBezTo>
                    <a:cubicBezTo>
                      <a:pt x="258284" y="1148234"/>
                      <a:pt x="413132" y="934628"/>
                      <a:pt x="381306" y="995221"/>
                    </a:cubicBezTo>
                    <a:cubicBezTo>
                      <a:pt x="349480" y="1055814"/>
                      <a:pt x="181778" y="1358778"/>
                      <a:pt x="120573" y="1450585"/>
                    </a:cubicBezTo>
                    <a:cubicBezTo>
                      <a:pt x="59368" y="1542392"/>
                      <a:pt x="-36111" y="1614614"/>
                      <a:pt x="14077" y="1546065"/>
                    </a:cubicBezTo>
                    <a:cubicBezTo>
                      <a:pt x="64265" y="1477516"/>
                      <a:pt x="297455" y="1221067"/>
                      <a:pt x="421701" y="1039289"/>
                    </a:cubicBezTo>
                    <a:cubicBezTo>
                      <a:pt x="545947" y="857511"/>
                      <a:pt x="671417" y="591882"/>
                      <a:pt x="759552" y="455395"/>
                    </a:cubicBezTo>
                    <a:cubicBezTo>
                      <a:pt x="847687" y="318908"/>
                      <a:pt x="903383" y="276064"/>
                      <a:pt x="950511" y="220368"/>
                    </a:cubicBezTo>
                    <a:cubicBezTo>
                      <a:pt x="997639" y="164672"/>
                      <a:pt x="963364" y="160999"/>
                      <a:pt x="1042318" y="121216"/>
                    </a:cubicBezTo>
                    <a:cubicBezTo>
                      <a:pt x="1121272" y="81433"/>
                      <a:pt x="1450553" y="1867"/>
                      <a:pt x="1431580" y="3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8" name="フリーフォーム 1437">
                <a:extLst>
                  <a:ext uri="{FF2B5EF4-FFF2-40B4-BE49-F238E27FC236}">
                    <a16:creationId xmlns:a16="http://schemas.microsoft.com/office/drawing/2014/main" id="{E3B21334-5F40-EA42-1B43-C6756833ED1B}"/>
                  </a:ext>
                </a:extLst>
              </p:cNvPr>
              <p:cNvSpPr/>
              <p:nvPr/>
            </p:nvSpPr>
            <p:spPr>
              <a:xfrm>
                <a:off x="5282950" y="2450846"/>
                <a:ext cx="735980" cy="1212388"/>
              </a:xfrm>
              <a:custGeom>
                <a:avLst/>
                <a:gdLst>
                  <a:gd name="connsiteX0" fmla="*/ 728587 w 735980"/>
                  <a:gd name="connsiteY0" fmla="*/ 9588 h 1212388"/>
                  <a:gd name="connsiteX1" fmla="*/ 196105 w 735980"/>
                  <a:gd name="connsiteY1" fmla="*/ 663255 h 1212388"/>
                  <a:gd name="connsiteX2" fmla="*/ 8819 w 735980"/>
                  <a:gd name="connsiteY2" fmla="*/ 1203082 h 1212388"/>
                  <a:gd name="connsiteX3" fmla="*/ 56558 w 735980"/>
                  <a:gd name="connsiteY3" fmla="*/ 968055 h 1212388"/>
                  <a:gd name="connsiteX4" fmla="*/ 284240 w 735980"/>
                  <a:gd name="connsiteY4" fmla="*/ 498002 h 1212388"/>
                  <a:gd name="connsiteX5" fmla="*/ 214467 w 735980"/>
                  <a:gd name="connsiteY5" fmla="*/ 714667 h 1212388"/>
                  <a:gd name="connsiteX6" fmla="*/ 570679 w 735980"/>
                  <a:gd name="connsiteY6" fmla="*/ 233597 h 1212388"/>
                  <a:gd name="connsiteX7" fmla="*/ 511922 w 735980"/>
                  <a:gd name="connsiteY7" fmla="*/ 270320 h 1212388"/>
                  <a:gd name="connsiteX8" fmla="*/ 728587 w 735980"/>
                  <a:gd name="connsiteY8" fmla="*/ 9588 h 121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5980" h="1212388">
                    <a:moveTo>
                      <a:pt x="728587" y="9588"/>
                    </a:moveTo>
                    <a:cubicBezTo>
                      <a:pt x="675951" y="75077"/>
                      <a:pt x="316066" y="464339"/>
                      <a:pt x="196105" y="663255"/>
                    </a:cubicBezTo>
                    <a:cubicBezTo>
                      <a:pt x="76144" y="862171"/>
                      <a:pt x="32077" y="1152282"/>
                      <a:pt x="8819" y="1203082"/>
                    </a:cubicBezTo>
                    <a:cubicBezTo>
                      <a:pt x="-14439" y="1253882"/>
                      <a:pt x="10654" y="1085568"/>
                      <a:pt x="56558" y="968055"/>
                    </a:cubicBezTo>
                    <a:cubicBezTo>
                      <a:pt x="102461" y="850542"/>
                      <a:pt x="257922" y="540233"/>
                      <a:pt x="284240" y="498002"/>
                    </a:cubicBezTo>
                    <a:cubicBezTo>
                      <a:pt x="310558" y="455771"/>
                      <a:pt x="166727" y="758734"/>
                      <a:pt x="214467" y="714667"/>
                    </a:cubicBezTo>
                    <a:cubicBezTo>
                      <a:pt x="262207" y="670600"/>
                      <a:pt x="521103" y="307655"/>
                      <a:pt x="570679" y="233597"/>
                    </a:cubicBezTo>
                    <a:cubicBezTo>
                      <a:pt x="620255" y="159539"/>
                      <a:pt x="487440" y="306431"/>
                      <a:pt x="511922" y="270320"/>
                    </a:cubicBezTo>
                    <a:cubicBezTo>
                      <a:pt x="536404" y="234209"/>
                      <a:pt x="781223" y="-55901"/>
                      <a:pt x="728587" y="95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9" name="フリーフォーム 1438">
                <a:extLst>
                  <a:ext uri="{FF2B5EF4-FFF2-40B4-BE49-F238E27FC236}">
                    <a16:creationId xmlns:a16="http://schemas.microsoft.com/office/drawing/2014/main" id="{0A717475-E98B-506C-A439-2998AC02C4A0}"/>
                  </a:ext>
                </a:extLst>
              </p:cNvPr>
              <p:cNvSpPr/>
              <p:nvPr/>
            </p:nvSpPr>
            <p:spPr>
              <a:xfrm>
                <a:off x="5552392" y="3112435"/>
                <a:ext cx="653636" cy="941872"/>
              </a:xfrm>
              <a:custGeom>
                <a:avLst/>
                <a:gdLst>
                  <a:gd name="connsiteX0" fmla="*/ 650104 w 653636"/>
                  <a:gd name="connsiteY0" fmla="*/ 1666 h 941872"/>
                  <a:gd name="connsiteX1" fmla="*/ 455473 w 653636"/>
                  <a:gd name="connsiteY1" fmla="*/ 244037 h 941872"/>
                  <a:gd name="connsiteX2" fmla="*/ 404061 w 653636"/>
                  <a:gd name="connsiteY2" fmla="*/ 302794 h 941872"/>
                  <a:gd name="connsiteX3" fmla="*/ 628071 w 653636"/>
                  <a:gd name="connsiteY3" fmla="*/ 251382 h 941872"/>
                  <a:gd name="connsiteX4" fmla="*/ 418750 w 653636"/>
                  <a:gd name="connsiteY4" fmla="*/ 376240 h 941872"/>
                  <a:gd name="connsiteX5" fmla="*/ 205757 w 653636"/>
                  <a:gd name="connsiteY5" fmla="*/ 640645 h 941872"/>
                  <a:gd name="connsiteX6" fmla="*/ 139656 w 653636"/>
                  <a:gd name="connsiteY6" fmla="*/ 794881 h 941872"/>
                  <a:gd name="connsiteX7" fmla="*/ 180051 w 653636"/>
                  <a:gd name="connsiteY7" fmla="*/ 578216 h 941872"/>
                  <a:gd name="connsiteX8" fmla="*/ 109 w 653636"/>
                  <a:gd name="connsiteY8" fmla="*/ 941772 h 941872"/>
                  <a:gd name="connsiteX9" fmla="*/ 209430 w 653636"/>
                  <a:gd name="connsiteY9" fmla="*/ 611266 h 941872"/>
                  <a:gd name="connsiteX10" fmla="*/ 455473 w 653636"/>
                  <a:gd name="connsiteY10" fmla="*/ 255054 h 941872"/>
                  <a:gd name="connsiteX11" fmla="*/ 268186 w 653636"/>
                  <a:gd name="connsiteY11" fmla="*/ 379912 h 941872"/>
                  <a:gd name="connsiteX12" fmla="*/ 650104 w 653636"/>
                  <a:gd name="connsiteY12" fmla="*/ 1666 h 94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3636" h="941872">
                    <a:moveTo>
                      <a:pt x="650104" y="1666"/>
                    </a:moveTo>
                    <a:cubicBezTo>
                      <a:pt x="681319" y="-20980"/>
                      <a:pt x="496480" y="193849"/>
                      <a:pt x="455473" y="244037"/>
                    </a:cubicBezTo>
                    <a:cubicBezTo>
                      <a:pt x="414466" y="294225"/>
                      <a:pt x="375295" y="301570"/>
                      <a:pt x="404061" y="302794"/>
                    </a:cubicBezTo>
                    <a:cubicBezTo>
                      <a:pt x="432827" y="304018"/>
                      <a:pt x="625623" y="239141"/>
                      <a:pt x="628071" y="251382"/>
                    </a:cubicBezTo>
                    <a:cubicBezTo>
                      <a:pt x="630519" y="263623"/>
                      <a:pt x="489136" y="311363"/>
                      <a:pt x="418750" y="376240"/>
                    </a:cubicBezTo>
                    <a:cubicBezTo>
                      <a:pt x="348364" y="441117"/>
                      <a:pt x="252273" y="570872"/>
                      <a:pt x="205757" y="640645"/>
                    </a:cubicBezTo>
                    <a:cubicBezTo>
                      <a:pt x="159241" y="710418"/>
                      <a:pt x="143940" y="805286"/>
                      <a:pt x="139656" y="794881"/>
                    </a:cubicBezTo>
                    <a:cubicBezTo>
                      <a:pt x="135372" y="784476"/>
                      <a:pt x="203309" y="553734"/>
                      <a:pt x="180051" y="578216"/>
                    </a:cubicBezTo>
                    <a:cubicBezTo>
                      <a:pt x="156793" y="602698"/>
                      <a:pt x="-4788" y="936264"/>
                      <a:pt x="109" y="941772"/>
                    </a:cubicBezTo>
                    <a:cubicBezTo>
                      <a:pt x="5006" y="947280"/>
                      <a:pt x="133536" y="725719"/>
                      <a:pt x="209430" y="611266"/>
                    </a:cubicBezTo>
                    <a:cubicBezTo>
                      <a:pt x="285324" y="496813"/>
                      <a:pt x="445680" y="293613"/>
                      <a:pt x="455473" y="255054"/>
                    </a:cubicBezTo>
                    <a:cubicBezTo>
                      <a:pt x="465266" y="216495"/>
                      <a:pt x="237584" y="419083"/>
                      <a:pt x="268186" y="379912"/>
                    </a:cubicBezTo>
                    <a:cubicBezTo>
                      <a:pt x="298788" y="340741"/>
                      <a:pt x="618889" y="24312"/>
                      <a:pt x="650104" y="166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0" name="フリーフォーム 1439">
                <a:extLst>
                  <a:ext uri="{FF2B5EF4-FFF2-40B4-BE49-F238E27FC236}">
                    <a16:creationId xmlns:a16="http://schemas.microsoft.com/office/drawing/2014/main" id="{29906DEC-B50A-58E1-55A6-2465310FB610}"/>
                  </a:ext>
                </a:extLst>
              </p:cNvPr>
              <p:cNvSpPr/>
              <p:nvPr/>
            </p:nvSpPr>
            <p:spPr>
              <a:xfrm>
                <a:off x="5419047" y="3978542"/>
                <a:ext cx="245005" cy="1410619"/>
              </a:xfrm>
              <a:custGeom>
                <a:avLst/>
                <a:gdLst>
                  <a:gd name="connsiteX0" fmla="*/ 243623 w 245005"/>
                  <a:gd name="connsiteY0" fmla="*/ 9564 h 1410619"/>
                  <a:gd name="connsiteX1" fmla="*/ 96731 w 245005"/>
                  <a:gd name="connsiteY1" fmla="*/ 439222 h 1410619"/>
                  <a:gd name="connsiteX2" fmla="*/ 151816 w 245005"/>
                  <a:gd name="connsiteY2" fmla="*/ 373121 h 1410619"/>
                  <a:gd name="connsiteX3" fmla="*/ 52664 w 245005"/>
                  <a:gd name="connsiteY3" fmla="*/ 740350 h 1410619"/>
                  <a:gd name="connsiteX4" fmla="*/ 63681 w 245005"/>
                  <a:gd name="connsiteY4" fmla="*/ 868880 h 1410619"/>
                  <a:gd name="connsiteX5" fmla="*/ 23286 w 245005"/>
                  <a:gd name="connsiteY5" fmla="*/ 784417 h 1410619"/>
                  <a:gd name="connsiteX6" fmla="*/ 1252 w 245005"/>
                  <a:gd name="connsiteY6" fmla="*/ 1008427 h 1410619"/>
                  <a:gd name="connsiteX7" fmla="*/ 60008 w 245005"/>
                  <a:gd name="connsiteY7" fmla="*/ 1386672 h 1410619"/>
                  <a:gd name="connsiteX8" fmla="*/ 23286 w 245005"/>
                  <a:gd name="connsiteY8" fmla="*/ 1258142 h 1410619"/>
                  <a:gd name="connsiteX9" fmla="*/ 74698 w 245005"/>
                  <a:gd name="connsiteY9" fmla="*/ 340070 h 1410619"/>
                  <a:gd name="connsiteX10" fmla="*/ 93059 w 245005"/>
                  <a:gd name="connsiteY10" fmla="*/ 490634 h 1410619"/>
                  <a:gd name="connsiteX11" fmla="*/ 166505 w 245005"/>
                  <a:gd name="connsiteY11" fmla="*/ 167472 h 1410619"/>
                  <a:gd name="connsiteX12" fmla="*/ 243623 w 245005"/>
                  <a:gd name="connsiteY12" fmla="*/ 9564 h 141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5005" h="1410619">
                    <a:moveTo>
                      <a:pt x="243623" y="9564"/>
                    </a:moveTo>
                    <a:cubicBezTo>
                      <a:pt x="231994" y="54856"/>
                      <a:pt x="112032" y="378629"/>
                      <a:pt x="96731" y="439222"/>
                    </a:cubicBezTo>
                    <a:cubicBezTo>
                      <a:pt x="81430" y="499815"/>
                      <a:pt x="159161" y="322933"/>
                      <a:pt x="151816" y="373121"/>
                    </a:cubicBezTo>
                    <a:cubicBezTo>
                      <a:pt x="144471" y="423309"/>
                      <a:pt x="67353" y="657724"/>
                      <a:pt x="52664" y="740350"/>
                    </a:cubicBezTo>
                    <a:cubicBezTo>
                      <a:pt x="37975" y="822977"/>
                      <a:pt x="68577" y="861536"/>
                      <a:pt x="63681" y="868880"/>
                    </a:cubicBezTo>
                    <a:cubicBezTo>
                      <a:pt x="58785" y="876225"/>
                      <a:pt x="33691" y="761159"/>
                      <a:pt x="23286" y="784417"/>
                    </a:cubicBezTo>
                    <a:cubicBezTo>
                      <a:pt x="12881" y="807675"/>
                      <a:pt x="-4868" y="908051"/>
                      <a:pt x="1252" y="1008427"/>
                    </a:cubicBezTo>
                    <a:cubicBezTo>
                      <a:pt x="7372" y="1108803"/>
                      <a:pt x="56336" y="1345053"/>
                      <a:pt x="60008" y="1386672"/>
                    </a:cubicBezTo>
                    <a:cubicBezTo>
                      <a:pt x="63680" y="1428291"/>
                      <a:pt x="20838" y="1432576"/>
                      <a:pt x="23286" y="1258142"/>
                    </a:cubicBezTo>
                    <a:cubicBezTo>
                      <a:pt x="25734" y="1083708"/>
                      <a:pt x="63069" y="467988"/>
                      <a:pt x="74698" y="340070"/>
                    </a:cubicBezTo>
                    <a:cubicBezTo>
                      <a:pt x="86327" y="212152"/>
                      <a:pt x="77758" y="519400"/>
                      <a:pt x="93059" y="490634"/>
                    </a:cubicBezTo>
                    <a:cubicBezTo>
                      <a:pt x="108360" y="461868"/>
                      <a:pt x="142635" y="244590"/>
                      <a:pt x="166505" y="167472"/>
                    </a:cubicBezTo>
                    <a:cubicBezTo>
                      <a:pt x="190375" y="90354"/>
                      <a:pt x="255252" y="-35728"/>
                      <a:pt x="243623" y="95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1" name="フリーフォーム 1440">
                <a:extLst>
                  <a:ext uri="{FF2B5EF4-FFF2-40B4-BE49-F238E27FC236}">
                    <a16:creationId xmlns:a16="http://schemas.microsoft.com/office/drawing/2014/main" id="{680379E7-7199-1CE9-01CF-E52BB3BE7A41}"/>
                  </a:ext>
                </a:extLst>
              </p:cNvPr>
              <p:cNvSpPr/>
              <p:nvPr/>
            </p:nvSpPr>
            <p:spPr>
              <a:xfrm>
                <a:off x="5390524" y="5189905"/>
                <a:ext cx="56921" cy="687752"/>
              </a:xfrm>
              <a:custGeom>
                <a:avLst/>
                <a:gdLst>
                  <a:gd name="connsiteX0" fmla="*/ 48136 w 56921"/>
                  <a:gd name="connsiteY0" fmla="*/ 2712 h 687752"/>
                  <a:gd name="connsiteX1" fmla="*/ 11413 w 56921"/>
                  <a:gd name="connsiteY1" fmla="*/ 314856 h 687752"/>
                  <a:gd name="connsiteX2" fmla="*/ 29775 w 56921"/>
                  <a:gd name="connsiteY2" fmla="*/ 682085 h 687752"/>
                  <a:gd name="connsiteX3" fmla="*/ 396 w 56921"/>
                  <a:gd name="connsiteY3" fmla="*/ 513160 h 687752"/>
                  <a:gd name="connsiteX4" fmla="*/ 55481 w 56921"/>
                  <a:gd name="connsiteY4" fmla="*/ 182654 h 687752"/>
                  <a:gd name="connsiteX5" fmla="*/ 48136 w 56921"/>
                  <a:gd name="connsiteY5" fmla="*/ 2712 h 687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21" h="687752">
                    <a:moveTo>
                      <a:pt x="48136" y="2712"/>
                    </a:moveTo>
                    <a:cubicBezTo>
                      <a:pt x="40791" y="24746"/>
                      <a:pt x="14473" y="201627"/>
                      <a:pt x="11413" y="314856"/>
                    </a:cubicBezTo>
                    <a:cubicBezTo>
                      <a:pt x="8353" y="428085"/>
                      <a:pt x="31611" y="649034"/>
                      <a:pt x="29775" y="682085"/>
                    </a:cubicBezTo>
                    <a:cubicBezTo>
                      <a:pt x="27939" y="715136"/>
                      <a:pt x="-3888" y="596398"/>
                      <a:pt x="396" y="513160"/>
                    </a:cubicBezTo>
                    <a:cubicBezTo>
                      <a:pt x="4680" y="429922"/>
                      <a:pt x="51809" y="267729"/>
                      <a:pt x="55481" y="182654"/>
                    </a:cubicBezTo>
                    <a:cubicBezTo>
                      <a:pt x="59153" y="97579"/>
                      <a:pt x="55481" y="-19322"/>
                      <a:pt x="48136" y="271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2" name="フリーフォーム 1441">
                <a:extLst>
                  <a:ext uri="{FF2B5EF4-FFF2-40B4-BE49-F238E27FC236}">
                    <a16:creationId xmlns:a16="http://schemas.microsoft.com/office/drawing/2014/main" id="{AEF724EC-2200-A4CF-0D74-47B80D52C740}"/>
                  </a:ext>
                </a:extLst>
              </p:cNvPr>
              <p:cNvSpPr/>
              <p:nvPr/>
            </p:nvSpPr>
            <p:spPr>
              <a:xfrm>
                <a:off x="5302075" y="5796440"/>
                <a:ext cx="1000079" cy="1096434"/>
              </a:xfrm>
              <a:custGeom>
                <a:avLst/>
                <a:gdLst>
                  <a:gd name="connsiteX0" fmla="*/ 4383 w 1000079"/>
                  <a:gd name="connsiteY0" fmla="*/ 2105 h 1096434"/>
                  <a:gd name="connsiteX1" fmla="*/ 606638 w 1000079"/>
                  <a:gd name="connsiteY1" fmla="*/ 288543 h 1096434"/>
                  <a:gd name="connsiteX2" fmla="*/ 815959 w 1000079"/>
                  <a:gd name="connsiteY2" fmla="*/ 420746 h 1096434"/>
                  <a:gd name="connsiteX3" fmla="*/ 812286 w 1000079"/>
                  <a:gd name="connsiteY3" fmla="*/ 325266 h 1096434"/>
                  <a:gd name="connsiteX4" fmla="*/ 995901 w 1000079"/>
                  <a:gd name="connsiteY4" fmla="*/ 846731 h 1096434"/>
                  <a:gd name="connsiteX5" fmla="*/ 944489 w 1000079"/>
                  <a:gd name="connsiteY5" fmla="*/ 1092774 h 1096434"/>
                  <a:gd name="connsiteX6" fmla="*/ 988556 w 1000079"/>
                  <a:gd name="connsiteY6" fmla="*/ 971589 h 1096434"/>
                  <a:gd name="connsiteX7" fmla="*/ 959178 w 1000079"/>
                  <a:gd name="connsiteY7" fmla="*/ 670461 h 1096434"/>
                  <a:gd name="connsiteX8" fmla="*/ 793925 w 1000079"/>
                  <a:gd name="connsiteY8" fmla="*/ 299560 h 1096434"/>
                  <a:gd name="connsiteX9" fmla="*/ 852682 w 1000079"/>
                  <a:gd name="connsiteY9" fmla="*/ 490519 h 1096434"/>
                  <a:gd name="connsiteX10" fmla="*/ 650706 w 1000079"/>
                  <a:gd name="connsiteY10" fmla="*/ 332611 h 1096434"/>
                  <a:gd name="connsiteX11" fmla="*/ 349578 w 1000079"/>
                  <a:gd name="connsiteY11" fmla="*/ 167358 h 1096434"/>
                  <a:gd name="connsiteX12" fmla="*/ 4383 w 1000079"/>
                  <a:gd name="connsiteY12" fmla="*/ 2105 h 1096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079" h="1096434">
                    <a:moveTo>
                      <a:pt x="4383" y="2105"/>
                    </a:moveTo>
                    <a:cubicBezTo>
                      <a:pt x="47226" y="22302"/>
                      <a:pt x="471375" y="218770"/>
                      <a:pt x="606638" y="288543"/>
                    </a:cubicBezTo>
                    <a:cubicBezTo>
                      <a:pt x="741901" y="358316"/>
                      <a:pt x="781684" y="414626"/>
                      <a:pt x="815959" y="420746"/>
                    </a:cubicBezTo>
                    <a:cubicBezTo>
                      <a:pt x="850234" y="426866"/>
                      <a:pt x="782296" y="254269"/>
                      <a:pt x="812286" y="325266"/>
                    </a:cubicBezTo>
                    <a:cubicBezTo>
                      <a:pt x="842276" y="396263"/>
                      <a:pt x="973867" y="718813"/>
                      <a:pt x="995901" y="846731"/>
                    </a:cubicBezTo>
                    <a:cubicBezTo>
                      <a:pt x="1017935" y="974649"/>
                      <a:pt x="945713" y="1071964"/>
                      <a:pt x="944489" y="1092774"/>
                    </a:cubicBezTo>
                    <a:cubicBezTo>
                      <a:pt x="943265" y="1113584"/>
                      <a:pt x="986108" y="1041974"/>
                      <a:pt x="988556" y="971589"/>
                    </a:cubicBezTo>
                    <a:cubicBezTo>
                      <a:pt x="991004" y="901204"/>
                      <a:pt x="991617" y="782466"/>
                      <a:pt x="959178" y="670461"/>
                    </a:cubicBezTo>
                    <a:cubicBezTo>
                      <a:pt x="926739" y="558456"/>
                      <a:pt x="811674" y="329550"/>
                      <a:pt x="793925" y="299560"/>
                    </a:cubicBezTo>
                    <a:cubicBezTo>
                      <a:pt x="776176" y="269570"/>
                      <a:pt x="876552" y="485010"/>
                      <a:pt x="852682" y="490519"/>
                    </a:cubicBezTo>
                    <a:cubicBezTo>
                      <a:pt x="828812" y="496028"/>
                      <a:pt x="734557" y="386471"/>
                      <a:pt x="650706" y="332611"/>
                    </a:cubicBezTo>
                    <a:cubicBezTo>
                      <a:pt x="566855" y="278751"/>
                      <a:pt x="454850" y="222442"/>
                      <a:pt x="349578" y="167358"/>
                    </a:cubicBezTo>
                    <a:cubicBezTo>
                      <a:pt x="244306" y="112274"/>
                      <a:pt x="-38460" y="-18092"/>
                      <a:pt x="4383" y="210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3" name="フリーフォーム 1442">
                <a:extLst>
                  <a:ext uri="{FF2B5EF4-FFF2-40B4-BE49-F238E27FC236}">
                    <a16:creationId xmlns:a16="http://schemas.microsoft.com/office/drawing/2014/main" id="{57F4994A-7D7B-E1E4-4431-EE7A01AE039B}"/>
                  </a:ext>
                </a:extLst>
              </p:cNvPr>
              <p:cNvSpPr/>
              <p:nvPr/>
            </p:nvSpPr>
            <p:spPr>
              <a:xfrm>
                <a:off x="4194737" y="5214023"/>
                <a:ext cx="2016120" cy="1737982"/>
              </a:xfrm>
              <a:custGeom>
                <a:avLst/>
                <a:gdLst>
                  <a:gd name="connsiteX0" fmla="*/ 24723 w 2016120"/>
                  <a:gd name="connsiteY0" fmla="*/ 628 h 1737982"/>
                  <a:gd name="connsiteX1" fmla="*/ 109186 w 2016120"/>
                  <a:gd name="connsiteY1" fmla="*/ 555143 h 1737982"/>
                  <a:gd name="connsiteX2" fmla="*/ 373591 w 2016120"/>
                  <a:gd name="connsiteY2" fmla="*/ 786497 h 1737982"/>
                  <a:gd name="connsiteX3" fmla="*/ 248733 w 2016120"/>
                  <a:gd name="connsiteY3" fmla="*/ 687346 h 1737982"/>
                  <a:gd name="connsiteX4" fmla="*/ 781215 w 2016120"/>
                  <a:gd name="connsiteY4" fmla="*/ 937061 h 1737982"/>
                  <a:gd name="connsiteX5" fmla="*/ 568222 w 2016120"/>
                  <a:gd name="connsiteY5" fmla="*/ 691018 h 1737982"/>
                  <a:gd name="connsiteX6" fmla="*/ 1115393 w 2016120"/>
                  <a:gd name="connsiteY6" fmla="*/ 1146382 h 1737982"/>
                  <a:gd name="connsiteX7" fmla="*/ 1368781 w 2016120"/>
                  <a:gd name="connsiteY7" fmla="*/ 1341013 h 1737982"/>
                  <a:gd name="connsiteX8" fmla="*/ 1221890 w 2016120"/>
                  <a:gd name="connsiteY8" fmla="*/ 1117004 h 1737982"/>
                  <a:gd name="connsiteX9" fmla="*/ 1578102 w 2016120"/>
                  <a:gd name="connsiteY9" fmla="*/ 1473216 h 1737982"/>
                  <a:gd name="connsiteX10" fmla="*/ 1607480 w 2016120"/>
                  <a:gd name="connsiteY10" fmla="*/ 1403442 h 1737982"/>
                  <a:gd name="connsiteX11" fmla="*/ 1794767 w 2016120"/>
                  <a:gd name="connsiteY11" fmla="*/ 1546661 h 1737982"/>
                  <a:gd name="connsiteX12" fmla="*/ 1949003 w 2016120"/>
                  <a:gd name="connsiteY12" fmla="*/ 1733948 h 1737982"/>
                  <a:gd name="connsiteX13" fmla="*/ 1971036 w 2016120"/>
                  <a:gd name="connsiteY13" fmla="*/ 1675191 h 1737982"/>
                  <a:gd name="connsiteX14" fmla="*/ 2015104 w 2016120"/>
                  <a:gd name="connsiteY14" fmla="*/ 1675191 h 1737982"/>
                  <a:gd name="connsiteX15" fmla="*/ 1923297 w 2016120"/>
                  <a:gd name="connsiteY15" fmla="*/ 1620107 h 1737982"/>
                  <a:gd name="connsiteX16" fmla="*/ 1427538 w 2016120"/>
                  <a:gd name="connsiteY16" fmla="*/ 1278584 h 1737982"/>
                  <a:gd name="connsiteX17" fmla="*/ 773870 w 2016120"/>
                  <a:gd name="connsiteY17" fmla="*/ 918700 h 1737982"/>
                  <a:gd name="connsiteX18" fmla="*/ 248733 w 2016120"/>
                  <a:gd name="connsiteY18" fmla="*/ 691018 h 1737982"/>
                  <a:gd name="connsiteX19" fmla="*/ 13706 w 2016120"/>
                  <a:gd name="connsiteY19" fmla="*/ 478025 h 1737982"/>
                  <a:gd name="connsiteX20" fmla="*/ 28396 w 2016120"/>
                  <a:gd name="connsiteY20" fmla="*/ 474353 h 1737982"/>
                  <a:gd name="connsiteX21" fmla="*/ 32068 w 2016120"/>
                  <a:gd name="connsiteY21" fmla="*/ 444975 h 1737982"/>
                  <a:gd name="connsiteX22" fmla="*/ 24723 w 2016120"/>
                  <a:gd name="connsiteY22" fmla="*/ 628 h 173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16120" h="1737982">
                    <a:moveTo>
                      <a:pt x="24723" y="628"/>
                    </a:moveTo>
                    <a:cubicBezTo>
                      <a:pt x="37576" y="18989"/>
                      <a:pt x="51041" y="424165"/>
                      <a:pt x="109186" y="555143"/>
                    </a:cubicBezTo>
                    <a:cubicBezTo>
                      <a:pt x="167331" y="686121"/>
                      <a:pt x="350333" y="764463"/>
                      <a:pt x="373591" y="786497"/>
                    </a:cubicBezTo>
                    <a:cubicBezTo>
                      <a:pt x="396849" y="808531"/>
                      <a:pt x="180796" y="662252"/>
                      <a:pt x="248733" y="687346"/>
                    </a:cubicBezTo>
                    <a:cubicBezTo>
                      <a:pt x="316670" y="712440"/>
                      <a:pt x="727967" y="936449"/>
                      <a:pt x="781215" y="937061"/>
                    </a:cubicBezTo>
                    <a:cubicBezTo>
                      <a:pt x="834463" y="937673"/>
                      <a:pt x="512526" y="656131"/>
                      <a:pt x="568222" y="691018"/>
                    </a:cubicBezTo>
                    <a:cubicBezTo>
                      <a:pt x="623918" y="725905"/>
                      <a:pt x="981967" y="1038050"/>
                      <a:pt x="1115393" y="1146382"/>
                    </a:cubicBezTo>
                    <a:cubicBezTo>
                      <a:pt x="1248819" y="1254714"/>
                      <a:pt x="1351032" y="1345909"/>
                      <a:pt x="1368781" y="1341013"/>
                    </a:cubicBezTo>
                    <a:cubicBezTo>
                      <a:pt x="1386530" y="1336117"/>
                      <a:pt x="1187003" y="1094970"/>
                      <a:pt x="1221890" y="1117004"/>
                    </a:cubicBezTo>
                    <a:cubicBezTo>
                      <a:pt x="1256777" y="1139038"/>
                      <a:pt x="1513837" y="1425476"/>
                      <a:pt x="1578102" y="1473216"/>
                    </a:cubicBezTo>
                    <a:cubicBezTo>
                      <a:pt x="1642367" y="1520956"/>
                      <a:pt x="1571369" y="1391201"/>
                      <a:pt x="1607480" y="1403442"/>
                    </a:cubicBezTo>
                    <a:cubicBezTo>
                      <a:pt x="1643591" y="1415683"/>
                      <a:pt x="1737847" y="1491577"/>
                      <a:pt x="1794767" y="1546661"/>
                    </a:cubicBezTo>
                    <a:cubicBezTo>
                      <a:pt x="1851687" y="1601745"/>
                      <a:pt x="1919625" y="1712526"/>
                      <a:pt x="1949003" y="1733948"/>
                    </a:cubicBezTo>
                    <a:cubicBezTo>
                      <a:pt x="1978381" y="1755370"/>
                      <a:pt x="1960019" y="1684984"/>
                      <a:pt x="1971036" y="1675191"/>
                    </a:cubicBezTo>
                    <a:cubicBezTo>
                      <a:pt x="1982053" y="1665398"/>
                      <a:pt x="2023060" y="1684372"/>
                      <a:pt x="2015104" y="1675191"/>
                    </a:cubicBezTo>
                    <a:cubicBezTo>
                      <a:pt x="2007148" y="1666010"/>
                      <a:pt x="2021225" y="1686208"/>
                      <a:pt x="1923297" y="1620107"/>
                    </a:cubicBezTo>
                    <a:cubicBezTo>
                      <a:pt x="1825369" y="1554006"/>
                      <a:pt x="1619109" y="1395485"/>
                      <a:pt x="1427538" y="1278584"/>
                    </a:cubicBezTo>
                    <a:cubicBezTo>
                      <a:pt x="1235967" y="1161683"/>
                      <a:pt x="970337" y="1016628"/>
                      <a:pt x="773870" y="918700"/>
                    </a:cubicBezTo>
                    <a:cubicBezTo>
                      <a:pt x="577403" y="820772"/>
                      <a:pt x="375427" y="764464"/>
                      <a:pt x="248733" y="691018"/>
                    </a:cubicBezTo>
                    <a:cubicBezTo>
                      <a:pt x="122039" y="617572"/>
                      <a:pt x="50429" y="514136"/>
                      <a:pt x="13706" y="478025"/>
                    </a:cubicBezTo>
                    <a:cubicBezTo>
                      <a:pt x="-23017" y="441914"/>
                      <a:pt x="25336" y="479861"/>
                      <a:pt x="28396" y="474353"/>
                    </a:cubicBezTo>
                    <a:cubicBezTo>
                      <a:pt x="31456" y="468845"/>
                      <a:pt x="33292" y="518421"/>
                      <a:pt x="32068" y="444975"/>
                    </a:cubicBezTo>
                    <a:cubicBezTo>
                      <a:pt x="30844" y="371529"/>
                      <a:pt x="11870" y="-17733"/>
                      <a:pt x="24723" y="62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4" name="フリーフォーム 1443">
                <a:extLst>
                  <a:ext uri="{FF2B5EF4-FFF2-40B4-BE49-F238E27FC236}">
                    <a16:creationId xmlns:a16="http://schemas.microsoft.com/office/drawing/2014/main" id="{CC5FE8AF-F217-96BA-0AEE-52672BF93F07}"/>
                  </a:ext>
                </a:extLst>
              </p:cNvPr>
              <p:cNvSpPr/>
              <p:nvPr/>
            </p:nvSpPr>
            <p:spPr>
              <a:xfrm>
                <a:off x="3471358" y="4938679"/>
                <a:ext cx="832598" cy="812132"/>
              </a:xfrm>
              <a:custGeom>
                <a:avLst/>
                <a:gdLst>
                  <a:gd name="connsiteX0" fmla="*/ 2628 w 832598"/>
                  <a:gd name="connsiteY0" fmla="*/ 550 h 812132"/>
                  <a:gd name="connsiteX1" fmla="*/ 424941 w 832598"/>
                  <a:gd name="connsiteY1" fmla="*/ 463258 h 812132"/>
                  <a:gd name="connsiteX2" fmla="*/ 292738 w 832598"/>
                  <a:gd name="connsiteY2" fmla="*/ 419191 h 812132"/>
                  <a:gd name="connsiteX3" fmla="*/ 718724 w 832598"/>
                  <a:gd name="connsiteY3" fmla="*/ 712974 h 812132"/>
                  <a:gd name="connsiteX4" fmla="*/ 832565 w 832598"/>
                  <a:gd name="connsiteY4" fmla="*/ 812126 h 812132"/>
                  <a:gd name="connsiteX5" fmla="*/ 726069 w 832598"/>
                  <a:gd name="connsiteY5" fmla="*/ 716646 h 812132"/>
                  <a:gd name="connsiteX6" fmla="*/ 377201 w 832598"/>
                  <a:gd name="connsiteY6" fmla="*/ 485292 h 812132"/>
                  <a:gd name="connsiteX7" fmla="*/ 252343 w 832598"/>
                  <a:gd name="connsiteY7" fmla="*/ 371451 h 812132"/>
                  <a:gd name="connsiteX8" fmla="*/ 2628 w 832598"/>
                  <a:gd name="connsiteY8" fmla="*/ 550 h 81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2598" h="812132">
                    <a:moveTo>
                      <a:pt x="2628" y="550"/>
                    </a:moveTo>
                    <a:cubicBezTo>
                      <a:pt x="31394" y="15851"/>
                      <a:pt x="376589" y="393485"/>
                      <a:pt x="424941" y="463258"/>
                    </a:cubicBezTo>
                    <a:cubicBezTo>
                      <a:pt x="473293" y="533031"/>
                      <a:pt x="243774" y="377572"/>
                      <a:pt x="292738" y="419191"/>
                    </a:cubicBezTo>
                    <a:cubicBezTo>
                      <a:pt x="341702" y="460810"/>
                      <a:pt x="628753" y="647485"/>
                      <a:pt x="718724" y="712974"/>
                    </a:cubicBezTo>
                    <a:cubicBezTo>
                      <a:pt x="808695" y="778463"/>
                      <a:pt x="831341" y="811514"/>
                      <a:pt x="832565" y="812126"/>
                    </a:cubicBezTo>
                    <a:cubicBezTo>
                      <a:pt x="833789" y="812738"/>
                      <a:pt x="801963" y="771118"/>
                      <a:pt x="726069" y="716646"/>
                    </a:cubicBezTo>
                    <a:cubicBezTo>
                      <a:pt x="650175" y="662174"/>
                      <a:pt x="456155" y="542824"/>
                      <a:pt x="377201" y="485292"/>
                    </a:cubicBezTo>
                    <a:cubicBezTo>
                      <a:pt x="298247" y="427760"/>
                      <a:pt x="315384" y="449793"/>
                      <a:pt x="252343" y="371451"/>
                    </a:cubicBezTo>
                    <a:cubicBezTo>
                      <a:pt x="189302" y="293109"/>
                      <a:pt x="-26138" y="-14751"/>
                      <a:pt x="2628" y="55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5" name="フリーフォーム 1444">
                <a:extLst>
                  <a:ext uri="{FF2B5EF4-FFF2-40B4-BE49-F238E27FC236}">
                    <a16:creationId xmlns:a16="http://schemas.microsoft.com/office/drawing/2014/main" id="{24DD94B5-CAAE-9657-EDFE-BB4FBB811641}"/>
                  </a:ext>
                </a:extLst>
              </p:cNvPr>
              <p:cNvSpPr/>
              <p:nvPr/>
            </p:nvSpPr>
            <p:spPr>
              <a:xfrm>
                <a:off x="5175963" y="1383593"/>
                <a:ext cx="718247" cy="2300720"/>
              </a:xfrm>
              <a:custGeom>
                <a:avLst/>
                <a:gdLst>
                  <a:gd name="connsiteX0" fmla="*/ 718210 w 718247"/>
                  <a:gd name="connsiteY0" fmla="*/ 364 h 2300720"/>
                  <a:gd name="connsiteX1" fmla="*/ 248653 w 718247"/>
                  <a:gd name="connsiteY1" fmla="*/ 630558 h 2300720"/>
                  <a:gd name="connsiteX2" fmla="*/ 353686 w 718247"/>
                  <a:gd name="connsiteY2" fmla="*/ 593488 h 2300720"/>
                  <a:gd name="connsiteX3" fmla="*/ 242475 w 718247"/>
                  <a:gd name="connsiteY3" fmla="*/ 1124829 h 2300720"/>
                  <a:gd name="connsiteX4" fmla="*/ 279545 w 718247"/>
                  <a:gd name="connsiteY4" fmla="*/ 1075402 h 2300720"/>
                  <a:gd name="connsiteX5" fmla="*/ 57123 w 718247"/>
                  <a:gd name="connsiteY5" fmla="*/ 1643812 h 2300720"/>
                  <a:gd name="connsiteX6" fmla="*/ 118907 w 718247"/>
                  <a:gd name="connsiteY6" fmla="*/ 2286364 h 2300720"/>
                  <a:gd name="connsiteX7" fmla="*/ 75659 w 718247"/>
                  <a:gd name="connsiteY7" fmla="*/ 2057764 h 2300720"/>
                  <a:gd name="connsiteX8" fmla="*/ 7696 w 718247"/>
                  <a:gd name="connsiteY8" fmla="*/ 1680883 h 2300720"/>
                  <a:gd name="connsiteX9" fmla="*/ 273367 w 718247"/>
                  <a:gd name="connsiteY9" fmla="*/ 729412 h 2300720"/>
                  <a:gd name="connsiteX10" fmla="*/ 718210 w 718247"/>
                  <a:gd name="connsiteY10" fmla="*/ 364 h 2300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8247" h="2300720">
                    <a:moveTo>
                      <a:pt x="718210" y="364"/>
                    </a:moveTo>
                    <a:cubicBezTo>
                      <a:pt x="714091" y="-16112"/>
                      <a:pt x="309407" y="531704"/>
                      <a:pt x="248653" y="630558"/>
                    </a:cubicBezTo>
                    <a:cubicBezTo>
                      <a:pt x="187899" y="729412"/>
                      <a:pt x="354716" y="511110"/>
                      <a:pt x="353686" y="593488"/>
                    </a:cubicBezTo>
                    <a:cubicBezTo>
                      <a:pt x="352656" y="675866"/>
                      <a:pt x="254832" y="1044510"/>
                      <a:pt x="242475" y="1124829"/>
                    </a:cubicBezTo>
                    <a:cubicBezTo>
                      <a:pt x="230118" y="1205148"/>
                      <a:pt x="310437" y="988905"/>
                      <a:pt x="279545" y="1075402"/>
                    </a:cubicBezTo>
                    <a:cubicBezTo>
                      <a:pt x="248653" y="1161899"/>
                      <a:pt x="83896" y="1441985"/>
                      <a:pt x="57123" y="1643812"/>
                    </a:cubicBezTo>
                    <a:cubicBezTo>
                      <a:pt x="30350" y="1845639"/>
                      <a:pt x="115818" y="2217372"/>
                      <a:pt x="118907" y="2286364"/>
                    </a:cubicBezTo>
                    <a:cubicBezTo>
                      <a:pt x="121996" y="2355356"/>
                      <a:pt x="94194" y="2158678"/>
                      <a:pt x="75659" y="2057764"/>
                    </a:cubicBezTo>
                    <a:cubicBezTo>
                      <a:pt x="57124" y="1956851"/>
                      <a:pt x="-25255" y="1902275"/>
                      <a:pt x="7696" y="1680883"/>
                    </a:cubicBezTo>
                    <a:cubicBezTo>
                      <a:pt x="40647" y="1459491"/>
                      <a:pt x="157007" y="1007439"/>
                      <a:pt x="273367" y="729412"/>
                    </a:cubicBezTo>
                    <a:cubicBezTo>
                      <a:pt x="389726" y="451385"/>
                      <a:pt x="722329" y="16840"/>
                      <a:pt x="718210" y="3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6" name="フリーフォーム 1445">
                <a:extLst>
                  <a:ext uri="{FF2B5EF4-FFF2-40B4-BE49-F238E27FC236}">
                    <a16:creationId xmlns:a16="http://schemas.microsoft.com/office/drawing/2014/main" id="{849DDBC5-A871-49E1-510E-0056CCBD332D}"/>
                  </a:ext>
                </a:extLst>
              </p:cNvPr>
              <p:cNvSpPr/>
              <p:nvPr/>
            </p:nvSpPr>
            <p:spPr>
              <a:xfrm>
                <a:off x="4608289" y="1291279"/>
                <a:ext cx="668302" cy="1689999"/>
              </a:xfrm>
              <a:custGeom>
                <a:avLst/>
                <a:gdLst>
                  <a:gd name="connsiteX0" fmla="*/ 668046 w 668302"/>
                  <a:gd name="connsiteY0" fmla="*/ 2 h 1689999"/>
                  <a:gd name="connsiteX1" fmla="*/ 334414 w 668302"/>
                  <a:gd name="connsiteY1" fmla="*/ 506629 h 1689999"/>
                  <a:gd name="connsiteX2" fmla="*/ 371484 w 668302"/>
                  <a:gd name="connsiteY2" fmla="*/ 481916 h 1689999"/>
                  <a:gd name="connsiteX3" fmla="*/ 186133 w 668302"/>
                  <a:gd name="connsiteY3" fmla="*/ 1093575 h 1689999"/>
                  <a:gd name="connsiteX4" fmla="*/ 247916 w 668302"/>
                  <a:gd name="connsiteY4" fmla="*/ 963829 h 1689999"/>
                  <a:gd name="connsiteX5" fmla="*/ 6960 w 668302"/>
                  <a:gd name="connsiteY5" fmla="*/ 1674343 h 1689999"/>
                  <a:gd name="connsiteX6" fmla="*/ 93457 w 668302"/>
                  <a:gd name="connsiteY6" fmla="*/ 1377780 h 1689999"/>
                  <a:gd name="connsiteX7" fmla="*/ 383841 w 668302"/>
                  <a:gd name="connsiteY7" fmla="*/ 500451 h 1689999"/>
                  <a:gd name="connsiteX8" fmla="*/ 668046 w 668302"/>
                  <a:gd name="connsiteY8" fmla="*/ 2 h 168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302" h="1689999">
                    <a:moveTo>
                      <a:pt x="668046" y="2"/>
                    </a:moveTo>
                    <a:cubicBezTo>
                      <a:pt x="659808" y="1032"/>
                      <a:pt x="383841" y="426310"/>
                      <a:pt x="334414" y="506629"/>
                    </a:cubicBezTo>
                    <a:cubicBezTo>
                      <a:pt x="284987" y="586948"/>
                      <a:pt x="396197" y="384092"/>
                      <a:pt x="371484" y="481916"/>
                    </a:cubicBezTo>
                    <a:cubicBezTo>
                      <a:pt x="346771" y="579740"/>
                      <a:pt x="206728" y="1013256"/>
                      <a:pt x="186133" y="1093575"/>
                    </a:cubicBezTo>
                    <a:cubicBezTo>
                      <a:pt x="165538" y="1173894"/>
                      <a:pt x="277778" y="867034"/>
                      <a:pt x="247916" y="963829"/>
                    </a:cubicBezTo>
                    <a:cubicBezTo>
                      <a:pt x="218054" y="1060624"/>
                      <a:pt x="32703" y="1605351"/>
                      <a:pt x="6960" y="1674343"/>
                    </a:cubicBezTo>
                    <a:cubicBezTo>
                      <a:pt x="-18783" y="1743335"/>
                      <a:pt x="30644" y="1573429"/>
                      <a:pt x="93457" y="1377780"/>
                    </a:cubicBezTo>
                    <a:cubicBezTo>
                      <a:pt x="156270" y="1182131"/>
                      <a:pt x="283957" y="732140"/>
                      <a:pt x="383841" y="500451"/>
                    </a:cubicBezTo>
                    <a:cubicBezTo>
                      <a:pt x="483725" y="268762"/>
                      <a:pt x="676284" y="-1028"/>
                      <a:pt x="6680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7" name="フリーフォーム 1446">
                <a:extLst>
                  <a:ext uri="{FF2B5EF4-FFF2-40B4-BE49-F238E27FC236}">
                    <a16:creationId xmlns:a16="http://schemas.microsoft.com/office/drawing/2014/main" id="{EBAACA44-E7E9-094C-7E02-8ECF20EFF0E8}"/>
                  </a:ext>
                </a:extLst>
              </p:cNvPr>
              <p:cNvSpPr/>
              <p:nvPr/>
            </p:nvSpPr>
            <p:spPr>
              <a:xfrm>
                <a:off x="4378539" y="1348216"/>
                <a:ext cx="366961" cy="1687718"/>
              </a:xfrm>
              <a:custGeom>
                <a:avLst/>
                <a:gdLst>
                  <a:gd name="connsiteX0" fmla="*/ 310850 w 366961"/>
                  <a:gd name="connsiteY0" fmla="*/ 116060 h 1687718"/>
                  <a:gd name="connsiteX1" fmla="*/ 168747 w 366961"/>
                  <a:gd name="connsiteY1" fmla="*/ 468227 h 1687718"/>
                  <a:gd name="connsiteX2" fmla="*/ 8110 w 366961"/>
                  <a:gd name="connsiteY2" fmla="*/ 1648298 h 1687718"/>
                  <a:gd name="connsiteX3" fmla="*/ 26645 w 366961"/>
                  <a:gd name="connsiteY3" fmla="*/ 1345557 h 1687718"/>
                  <a:gd name="connsiteX4" fmla="*/ 51358 w 366961"/>
                  <a:gd name="connsiteY4" fmla="*/ 733898 h 1687718"/>
                  <a:gd name="connsiteX5" fmla="*/ 347920 w 366961"/>
                  <a:gd name="connsiteY5" fmla="*/ 41919 h 1687718"/>
                  <a:gd name="connsiteX6" fmla="*/ 310850 w 366961"/>
                  <a:gd name="connsiteY6" fmla="*/ 116060 h 168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961" h="1687718">
                    <a:moveTo>
                      <a:pt x="310850" y="116060"/>
                    </a:moveTo>
                    <a:cubicBezTo>
                      <a:pt x="280988" y="187111"/>
                      <a:pt x="219204" y="212854"/>
                      <a:pt x="168747" y="468227"/>
                    </a:cubicBezTo>
                    <a:cubicBezTo>
                      <a:pt x="118290" y="723600"/>
                      <a:pt x="31794" y="1502076"/>
                      <a:pt x="8110" y="1648298"/>
                    </a:cubicBezTo>
                    <a:cubicBezTo>
                      <a:pt x="-15574" y="1794520"/>
                      <a:pt x="19437" y="1497957"/>
                      <a:pt x="26645" y="1345557"/>
                    </a:cubicBezTo>
                    <a:cubicBezTo>
                      <a:pt x="33853" y="1193157"/>
                      <a:pt x="-2188" y="951171"/>
                      <a:pt x="51358" y="733898"/>
                    </a:cubicBezTo>
                    <a:cubicBezTo>
                      <a:pt x="104904" y="516625"/>
                      <a:pt x="299523" y="142833"/>
                      <a:pt x="347920" y="41919"/>
                    </a:cubicBezTo>
                    <a:cubicBezTo>
                      <a:pt x="396317" y="-58995"/>
                      <a:pt x="340712" y="45009"/>
                      <a:pt x="310850" y="11606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8" name="フリーフォーム 1447">
                <a:extLst>
                  <a:ext uri="{FF2B5EF4-FFF2-40B4-BE49-F238E27FC236}">
                    <a16:creationId xmlns:a16="http://schemas.microsoft.com/office/drawing/2014/main" id="{FCD09A39-8D14-5EF9-4894-DD5BBABFB429}"/>
                  </a:ext>
                </a:extLst>
              </p:cNvPr>
              <p:cNvSpPr/>
              <p:nvPr/>
            </p:nvSpPr>
            <p:spPr>
              <a:xfrm>
                <a:off x="3428978" y="2969446"/>
                <a:ext cx="173017" cy="2462725"/>
              </a:xfrm>
              <a:custGeom>
                <a:avLst/>
                <a:gdLst>
                  <a:gd name="connsiteX0" fmla="*/ 173017 w 173017"/>
                  <a:gd name="connsiteY0" fmla="*/ 2354 h 2462725"/>
                  <a:gd name="connsiteX1" fmla="*/ 24736 w 173017"/>
                  <a:gd name="connsiteY1" fmla="*/ 1120640 h 2462725"/>
                  <a:gd name="connsiteX2" fmla="*/ 166838 w 173017"/>
                  <a:gd name="connsiteY2" fmla="*/ 1003251 h 2462725"/>
                  <a:gd name="connsiteX3" fmla="*/ 61806 w 173017"/>
                  <a:gd name="connsiteY3" fmla="*/ 1781727 h 2462725"/>
                  <a:gd name="connsiteX4" fmla="*/ 22 w 173017"/>
                  <a:gd name="connsiteY4" fmla="*/ 2455170 h 2462725"/>
                  <a:gd name="connsiteX5" fmla="*/ 67984 w 173017"/>
                  <a:gd name="connsiteY5" fmla="*/ 2084468 h 2462725"/>
                  <a:gd name="connsiteX6" fmla="*/ 117411 w 173017"/>
                  <a:gd name="connsiteY6" fmla="*/ 1194781 h 2462725"/>
                  <a:gd name="connsiteX7" fmla="*/ 24736 w 173017"/>
                  <a:gd name="connsiteY7" fmla="*/ 836435 h 2462725"/>
                  <a:gd name="connsiteX8" fmla="*/ 173017 w 173017"/>
                  <a:gd name="connsiteY8" fmla="*/ 2354 h 246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017" h="2462725">
                    <a:moveTo>
                      <a:pt x="173017" y="2354"/>
                    </a:moveTo>
                    <a:cubicBezTo>
                      <a:pt x="173017" y="49721"/>
                      <a:pt x="25766" y="953824"/>
                      <a:pt x="24736" y="1120640"/>
                    </a:cubicBezTo>
                    <a:cubicBezTo>
                      <a:pt x="23706" y="1287456"/>
                      <a:pt x="160660" y="893070"/>
                      <a:pt x="166838" y="1003251"/>
                    </a:cubicBezTo>
                    <a:cubicBezTo>
                      <a:pt x="173016" y="1113432"/>
                      <a:pt x="89609" y="1539741"/>
                      <a:pt x="61806" y="1781727"/>
                    </a:cubicBezTo>
                    <a:cubicBezTo>
                      <a:pt x="34003" y="2023713"/>
                      <a:pt x="-1008" y="2404713"/>
                      <a:pt x="22" y="2455170"/>
                    </a:cubicBezTo>
                    <a:cubicBezTo>
                      <a:pt x="1052" y="2505627"/>
                      <a:pt x="48419" y="2294533"/>
                      <a:pt x="67984" y="2084468"/>
                    </a:cubicBezTo>
                    <a:cubicBezTo>
                      <a:pt x="87549" y="1874403"/>
                      <a:pt x="124619" y="1402786"/>
                      <a:pt x="117411" y="1194781"/>
                    </a:cubicBezTo>
                    <a:cubicBezTo>
                      <a:pt x="110203" y="986776"/>
                      <a:pt x="11350" y="1037232"/>
                      <a:pt x="24736" y="836435"/>
                    </a:cubicBezTo>
                    <a:cubicBezTo>
                      <a:pt x="38122" y="635638"/>
                      <a:pt x="173017" y="-45013"/>
                      <a:pt x="173017" y="235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9" name="フリーフォーム 1448">
                <a:extLst>
                  <a:ext uri="{FF2B5EF4-FFF2-40B4-BE49-F238E27FC236}">
                    <a16:creationId xmlns:a16="http://schemas.microsoft.com/office/drawing/2014/main" id="{F0B085FB-0DAF-A665-F29B-BDDF5261E853}"/>
                  </a:ext>
                </a:extLst>
              </p:cNvPr>
              <p:cNvSpPr/>
              <p:nvPr/>
            </p:nvSpPr>
            <p:spPr>
              <a:xfrm>
                <a:off x="4039922" y="3280043"/>
                <a:ext cx="1129638" cy="2385498"/>
              </a:xfrm>
              <a:custGeom>
                <a:avLst/>
                <a:gdLst>
                  <a:gd name="connsiteX0" fmla="*/ 204624 w 1129638"/>
                  <a:gd name="connsiteY0" fmla="*/ 676 h 2385498"/>
                  <a:gd name="connsiteX1" fmla="*/ 68700 w 1129638"/>
                  <a:gd name="connsiteY1" fmla="*/ 556730 h 2385498"/>
                  <a:gd name="connsiteX2" fmla="*/ 433224 w 1129638"/>
                  <a:gd name="connsiteY2" fmla="*/ 717368 h 2385498"/>
                  <a:gd name="connsiteX3" fmla="*/ 457937 w 1129638"/>
                  <a:gd name="connsiteY3" fmla="*/ 921254 h 2385498"/>
                  <a:gd name="connsiteX4" fmla="*/ 1125202 w 1129638"/>
                  <a:gd name="connsiteY4" fmla="*/ 1026287 h 2385498"/>
                  <a:gd name="connsiteX5" fmla="*/ 735964 w 1129638"/>
                  <a:gd name="connsiteY5" fmla="*/ 1372276 h 2385498"/>
                  <a:gd name="connsiteX6" fmla="*/ 488829 w 1129638"/>
                  <a:gd name="connsiteY6" fmla="*/ 1940687 h 2385498"/>
                  <a:gd name="connsiteX7" fmla="*/ 328192 w 1129638"/>
                  <a:gd name="connsiteY7" fmla="*/ 2373173 h 2385498"/>
                  <a:gd name="connsiteX8" fmla="*/ 352905 w 1129638"/>
                  <a:gd name="connsiteY8" fmla="*/ 2212535 h 2385498"/>
                  <a:gd name="connsiteX9" fmla="*/ 340548 w 1129638"/>
                  <a:gd name="connsiteY9" fmla="*/ 1650303 h 2385498"/>
                  <a:gd name="connsiteX10" fmla="*/ 420867 w 1129638"/>
                  <a:gd name="connsiteY10" fmla="*/ 1971579 h 2385498"/>
                  <a:gd name="connsiteX11" fmla="*/ 674181 w 1129638"/>
                  <a:gd name="connsiteY11" fmla="*/ 1502022 h 2385498"/>
                  <a:gd name="connsiteX12" fmla="*/ 1032527 w 1129638"/>
                  <a:gd name="connsiteY12" fmla="*/ 1106606 h 2385498"/>
                  <a:gd name="connsiteX13" fmla="*/ 674181 w 1129638"/>
                  <a:gd name="connsiteY13" fmla="*/ 1100427 h 2385498"/>
                  <a:gd name="connsiteX14" fmla="*/ 538256 w 1129638"/>
                  <a:gd name="connsiteY14" fmla="*/ 791508 h 2385498"/>
                  <a:gd name="connsiteX15" fmla="*/ 74878 w 1129638"/>
                  <a:gd name="connsiteY15" fmla="*/ 599979 h 2385498"/>
                  <a:gd name="connsiteX16" fmla="*/ 13094 w 1129638"/>
                  <a:gd name="connsiteY16" fmla="*/ 445519 h 2385498"/>
                  <a:gd name="connsiteX17" fmla="*/ 204624 w 1129638"/>
                  <a:gd name="connsiteY17" fmla="*/ 676 h 238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9638" h="2385498">
                    <a:moveTo>
                      <a:pt x="204624" y="676"/>
                    </a:moveTo>
                    <a:cubicBezTo>
                      <a:pt x="213892" y="19211"/>
                      <a:pt x="30600" y="437281"/>
                      <a:pt x="68700" y="556730"/>
                    </a:cubicBezTo>
                    <a:cubicBezTo>
                      <a:pt x="106800" y="676179"/>
                      <a:pt x="368351" y="656614"/>
                      <a:pt x="433224" y="717368"/>
                    </a:cubicBezTo>
                    <a:cubicBezTo>
                      <a:pt x="498097" y="778122"/>
                      <a:pt x="342607" y="869768"/>
                      <a:pt x="457937" y="921254"/>
                    </a:cubicBezTo>
                    <a:cubicBezTo>
                      <a:pt x="573267" y="972740"/>
                      <a:pt x="1078864" y="951117"/>
                      <a:pt x="1125202" y="1026287"/>
                    </a:cubicBezTo>
                    <a:cubicBezTo>
                      <a:pt x="1171540" y="1101457"/>
                      <a:pt x="842026" y="1219876"/>
                      <a:pt x="735964" y="1372276"/>
                    </a:cubicBezTo>
                    <a:cubicBezTo>
                      <a:pt x="629902" y="1524676"/>
                      <a:pt x="556791" y="1773871"/>
                      <a:pt x="488829" y="1940687"/>
                    </a:cubicBezTo>
                    <a:cubicBezTo>
                      <a:pt x="420867" y="2107503"/>
                      <a:pt x="350846" y="2327865"/>
                      <a:pt x="328192" y="2373173"/>
                    </a:cubicBezTo>
                    <a:cubicBezTo>
                      <a:pt x="305538" y="2418481"/>
                      <a:pt x="350846" y="2333013"/>
                      <a:pt x="352905" y="2212535"/>
                    </a:cubicBezTo>
                    <a:cubicBezTo>
                      <a:pt x="354964" y="2092057"/>
                      <a:pt x="329221" y="1690462"/>
                      <a:pt x="340548" y="1650303"/>
                    </a:cubicBezTo>
                    <a:cubicBezTo>
                      <a:pt x="351875" y="1610144"/>
                      <a:pt x="365262" y="1996292"/>
                      <a:pt x="420867" y="1971579"/>
                    </a:cubicBezTo>
                    <a:cubicBezTo>
                      <a:pt x="476472" y="1946866"/>
                      <a:pt x="572238" y="1646184"/>
                      <a:pt x="674181" y="1502022"/>
                    </a:cubicBezTo>
                    <a:cubicBezTo>
                      <a:pt x="776124" y="1357860"/>
                      <a:pt x="1032527" y="1173538"/>
                      <a:pt x="1032527" y="1106606"/>
                    </a:cubicBezTo>
                    <a:cubicBezTo>
                      <a:pt x="1032527" y="1039674"/>
                      <a:pt x="756559" y="1152943"/>
                      <a:pt x="674181" y="1100427"/>
                    </a:cubicBezTo>
                    <a:cubicBezTo>
                      <a:pt x="591803" y="1047911"/>
                      <a:pt x="638140" y="874916"/>
                      <a:pt x="538256" y="791508"/>
                    </a:cubicBezTo>
                    <a:cubicBezTo>
                      <a:pt x="438372" y="708100"/>
                      <a:pt x="162405" y="657644"/>
                      <a:pt x="74878" y="599979"/>
                    </a:cubicBezTo>
                    <a:cubicBezTo>
                      <a:pt x="-12649" y="542314"/>
                      <a:pt x="-8530" y="541284"/>
                      <a:pt x="13094" y="445519"/>
                    </a:cubicBezTo>
                    <a:cubicBezTo>
                      <a:pt x="34718" y="349754"/>
                      <a:pt x="195356" y="-17859"/>
                      <a:pt x="204624" y="67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0" name="フリーフォーム 1449">
                <a:extLst>
                  <a:ext uri="{FF2B5EF4-FFF2-40B4-BE49-F238E27FC236}">
                    <a16:creationId xmlns:a16="http://schemas.microsoft.com/office/drawing/2014/main" id="{D3A05B9E-5958-A95B-8892-EA3631202A3C}"/>
                  </a:ext>
                </a:extLst>
              </p:cNvPr>
              <p:cNvSpPr/>
              <p:nvPr/>
            </p:nvSpPr>
            <p:spPr>
              <a:xfrm>
                <a:off x="4046409" y="1408651"/>
                <a:ext cx="383626" cy="1157591"/>
              </a:xfrm>
              <a:custGeom>
                <a:avLst/>
                <a:gdLst>
                  <a:gd name="connsiteX0" fmla="*/ 383488 w 383626"/>
                  <a:gd name="connsiteY0" fmla="*/ 19 h 1157591"/>
                  <a:gd name="connsiteX1" fmla="*/ 198137 w 383626"/>
                  <a:gd name="connsiteY1" fmla="*/ 562252 h 1157591"/>
                  <a:gd name="connsiteX2" fmla="*/ 429 w 383626"/>
                  <a:gd name="connsiteY2" fmla="*/ 1155376 h 1157591"/>
                  <a:gd name="connsiteX3" fmla="*/ 253742 w 383626"/>
                  <a:gd name="connsiteY3" fmla="*/ 339830 h 1157591"/>
                  <a:gd name="connsiteX4" fmla="*/ 229029 w 383626"/>
                  <a:gd name="connsiteY4" fmla="*/ 580787 h 1157591"/>
                  <a:gd name="connsiteX5" fmla="*/ 383488 w 383626"/>
                  <a:gd name="connsiteY5" fmla="*/ 19 h 115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626" h="1157591">
                    <a:moveTo>
                      <a:pt x="383488" y="19"/>
                    </a:moveTo>
                    <a:cubicBezTo>
                      <a:pt x="378339" y="-3070"/>
                      <a:pt x="261980" y="369693"/>
                      <a:pt x="198137" y="562252"/>
                    </a:cubicBezTo>
                    <a:cubicBezTo>
                      <a:pt x="134294" y="754811"/>
                      <a:pt x="-8839" y="1192446"/>
                      <a:pt x="429" y="1155376"/>
                    </a:cubicBezTo>
                    <a:cubicBezTo>
                      <a:pt x="9696" y="1118306"/>
                      <a:pt x="215642" y="435595"/>
                      <a:pt x="253742" y="339830"/>
                    </a:cubicBezTo>
                    <a:cubicBezTo>
                      <a:pt x="291842" y="244065"/>
                      <a:pt x="209464" y="637422"/>
                      <a:pt x="229029" y="580787"/>
                    </a:cubicBezTo>
                    <a:cubicBezTo>
                      <a:pt x="248594" y="524152"/>
                      <a:pt x="388637" y="3108"/>
                      <a:pt x="383488" y="1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1" name="フリーフォーム 1450">
                <a:extLst>
                  <a:ext uri="{FF2B5EF4-FFF2-40B4-BE49-F238E27FC236}">
                    <a16:creationId xmlns:a16="http://schemas.microsoft.com/office/drawing/2014/main" id="{2EC7C372-C787-C46A-101F-77334C1C96F1}"/>
                  </a:ext>
                </a:extLst>
              </p:cNvPr>
              <p:cNvSpPr/>
              <p:nvPr/>
            </p:nvSpPr>
            <p:spPr>
              <a:xfrm>
                <a:off x="3595132" y="3860383"/>
                <a:ext cx="1437429" cy="2009311"/>
              </a:xfrm>
              <a:custGeom>
                <a:avLst/>
                <a:gdLst>
                  <a:gd name="connsiteX0" fmla="*/ 488776 w 1437429"/>
                  <a:gd name="connsiteY0" fmla="*/ 1103 h 2009311"/>
                  <a:gd name="connsiteX1" fmla="*/ 1026295 w 1437429"/>
                  <a:gd name="connsiteY1" fmla="*/ 297666 h 2009311"/>
                  <a:gd name="connsiteX2" fmla="*/ 1026295 w 1437429"/>
                  <a:gd name="connsiteY2" fmla="*/ 260595 h 2009311"/>
                  <a:gd name="connsiteX3" fmla="*/ 1434068 w 1437429"/>
                  <a:gd name="connsiteY3" fmla="*/ 600406 h 2009311"/>
                  <a:gd name="connsiteX4" fmla="*/ 1193111 w 1437429"/>
                  <a:gd name="connsiteY4" fmla="*/ 705439 h 2009311"/>
                  <a:gd name="connsiteX5" fmla="*/ 723554 w 1437429"/>
                  <a:gd name="connsiteY5" fmla="*/ 1527163 h 2009311"/>
                  <a:gd name="connsiteX6" fmla="*/ 705019 w 1437429"/>
                  <a:gd name="connsiteY6" fmla="*/ 1168817 h 2009311"/>
                  <a:gd name="connsiteX7" fmla="*/ 655592 w 1437429"/>
                  <a:gd name="connsiteY7" fmla="*/ 1990541 h 2009311"/>
                  <a:gd name="connsiteX8" fmla="*/ 587630 w 1437429"/>
                  <a:gd name="connsiteY8" fmla="*/ 1687801 h 2009311"/>
                  <a:gd name="connsiteX9" fmla="*/ 494954 w 1437429"/>
                  <a:gd name="connsiteY9" fmla="*/ 1045249 h 2009311"/>
                  <a:gd name="connsiteX10" fmla="*/ 684 w 1437429"/>
                  <a:gd name="connsiteY10" fmla="*/ 439768 h 2009311"/>
                  <a:gd name="connsiteX11" fmla="*/ 389922 w 1437429"/>
                  <a:gd name="connsiteY11" fmla="*/ 872255 h 2009311"/>
                  <a:gd name="connsiteX12" fmla="*/ 501133 w 1437429"/>
                  <a:gd name="connsiteY12" fmla="*/ 279131 h 2009311"/>
                  <a:gd name="connsiteX13" fmla="*/ 464063 w 1437429"/>
                  <a:gd name="connsiteY13" fmla="*/ 421233 h 2009311"/>
                  <a:gd name="connsiteX14" fmla="*/ 488776 w 1437429"/>
                  <a:gd name="connsiteY14" fmla="*/ 1103 h 200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7429" h="2009311">
                    <a:moveTo>
                      <a:pt x="488776" y="1103"/>
                    </a:moveTo>
                    <a:cubicBezTo>
                      <a:pt x="582481" y="-19492"/>
                      <a:pt x="936709" y="254417"/>
                      <a:pt x="1026295" y="297666"/>
                    </a:cubicBezTo>
                    <a:cubicBezTo>
                      <a:pt x="1115881" y="340915"/>
                      <a:pt x="958333" y="210138"/>
                      <a:pt x="1026295" y="260595"/>
                    </a:cubicBezTo>
                    <a:cubicBezTo>
                      <a:pt x="1094257" y="311052"/>
                      <a:pt x="1406265" y="526265"/>
                      <a:pt x="1434068" y="600406"/>
                    </a:cubicBezTo>
                    <a:cubicBezTo>
                      <a:pt x="1461871" y="674547"/>
                      <a:pt x="1311530" y="550980"/>
                      <a:pt x="1193111" y="705439"/>
                    </a:cubicBezTo>
                    <a:cubicBezTo>
                      <a:pt x="1074692" y="859898"/>
                      <a:pt x="804903" y="1449933"/>
                      <a:pt x="723554" y="1527163"/>
                    </a:cubicBezTo>
                    <a:cubicBezTo>
                      <a:pt x="642205" y="1604393"/>
                      <a:pt x="716346" y="1091587"/>
                      <a:pt x="705019" y="1168817"/>
                    </a:cubicBezTo>
                    <a:cubicBezTo>
                      <a:pt x="693692" y="1246047"/>
                      <a:pt x="675157" y="1904044"/>
                      <a:pt x="655592" y="1990541"/>
                    </a:cubicBezTo>
                    <a:cubicBezTo>
                      <a:pt x="636027" y="2077038"/>
                      <a:pt x="614403" y="1845349"/>
                      <a:pt x="587630" y="1687801"/>
                    </a:cubicBezTo>
                    <a:cubicBezTo>
                      <a:pt x="560857" y="1530253"/>
                      <a:pt x="592778" y="1253255"/>
                      <a:pt x="494954" y="1045249"/>
                    </a:cubicBezTo>
                    <a:cubicBezTo>
                      <a:pt x="397130" y="837244"/>
                      <a:pt x="18189" y="468600"/>
                      <a:pt x="684" y="439768"/>
                    </a:cubicBezTo>
                    <a:cubicBezTo>
                      <a:pt x="-16821" y="410936"/>
                      <a:pt x="306514" y="899028"/>
                      <a:pt x="389922" y="872255"/>
                    </a:cubicBezTo>
                    <a:cubicBezTo>
                      <a:pt x="473330" y="845482"/>
                      <a:pt x="488776" y="354301"/>
                      <a:pt x="501133" y="279131"/>
                    </a:cubicBezTo>
                    <a:cubicBezTo>
                      <a:pt x="513490" y="203961"/>
                      <a:pt x="464063" y="466541"/>
                      <a:pt x="464063" y="421233"/>
                    </a:cubicBezTo>
                    <a:cubicBezTo>
                      <a:pt x="464063" y="375925"/>
                      <a:pt x="395071" y="21698"/>
                      <a:pt x="488776" y="110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2" name="フリーフォーム 1451">
                <a:extLst>
                  <a:ext uri="{FF2B5EF4-FFF2-40B4-BE49-F238E27FC236}">
                    <a16:creationId xmlns:a16="http://schemas.microsoft.com/office/drawing/2014/main" id="{BE0D0709-68D9-0282-AFBB-842C839CB8EB}"/>
                  </a:ext>
                </a:extLst>
              </p:cNvPr>
              <p:cNvSpPr/>
              <p:nvPr/>
            </p:nvSpPr>
            <p:spPr>
              <a:xfrm>
                <a:off x="3515108" y="5301007"/>
                <a:ext cx="1328362" cy="1131388"/>
              </a:xfrm>
              <a:custGeom>
                <a:avLst/>
                <a:gdLst>
                  <a:gd name="connsiteX0" fmla="*/ 340200 w 1328362"/>
                  <a:gd name="connsiteY0" fmla="*/ 42 h 1131388"/>
                  <a:gd name="connsiteX1" fmla="*/ 871541 w 1328362"/>
                  <a:gd name="connsiteY1" fmla="*/ 753804 h 1131388"/>
                  <a:gd name="connsiteX2" fmla="*/ 1316384 w 1328362"/>
                  <a:gd name="connsiteY2" fmla="*/ 1118328 h 1131388"/>
                  <a:gd name="connsiteX3" fmla="*/ 1093962 w 1328362"/>
                  <a:gd name="connsiteY3" fmla="*/ 994761 h 1131388"/>
                  <a:gd name="connsiteX4" fmla="*/ 12746 w 1328362"/>
                  <a:gd name="connsiteY4" fmla="*/ 469598 h 1131388"/>
                  <a:gd name="connsiteX5" fmla="*/ 494660 w 1328362"/>
                  <a:gd name="connsiteY5" fmla="*/ 784696 h 1131388"/>
                  <a:gd name="connsiteX6" fmla="*/ 395806 w 1328362"/>
                  <a:gd name="connsiteY6" fmla="*/ 339852 h 1131388"/>
                  <a:gd name="connsiteX7" fmla="*/ 673833 w 1328362"/>
                  <a:gd name="connsiteY7" fmla="*/ 716734 h 1131388"/>
                  <a:gd name="connsiteX8" fmla="*/ 340200 w 1328362"/>
                  <a:gd name="connsiteY8" fmla="*/ 42 h 113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8362" h="1131388">
                    <a:moveTo>
                      <a:pt x="340200" y="42"/>
                    </a:moveTo>
                    <a:cubicBezTo>
                      <a:pt x="373151" y="6220"/>
                      <a:pt x="708844" y="567423"/>
                      <a:pt x="871541" y="753804"/>
                    </a:cubicBezTo>
                    <a:cubicBezTo>
                      <a:pt x="1034238" y="940185"/>
                      <a:pt x="1279314" y="1078169"/>
                      <a:pt x="1316384" y="1118328"/>
                    </a:cubicBezTo>
                    <a:cubicBezTo>
                      <a:pt x="1353454" y="1158487"/>
                      <a:pt x="1311235" y="1102883"/>
                      <a:pt x="1093962" y="994761"/>
                    </a:cubicBezTo>
                    <a:cubicBezTo>
                      <a:pt x="876689" y="886639"/>
                      <a:pt x="112630" y="504609"/>
                      <a:pt x="12746" y="469598"/>
                    </a:cubicBezTo>
                    <a:cubicBezTo>
                      <a:pt x="-87138" y="434587"/>
                      <a:pt x="430817" y="806320"/>
                      <a:pt x="494660" y="784696"/>
                    </a:cubicBezTo>
                    <a:cubicBezTo>
                      <a:pt x="558503" y="763072"/>
                      <a:pt x="365944" y="351179"/>
                      <a:pt x="395806" y="339852"/>
                    </a:cubicBezTo>
                    <a:cubicBezTo>
                      <a:pt x="425668" y="328525"/>
                      <a:pt x="680011" y="775428"/>
                      <a:pt x="673833" y="716734"/>
                    </a:cubicBezTo>
                    <a:cubicBezTo>
                      <a:pt x="667655" y="658040"/>
                      <a:pt x="307249" y="-6136"/>
                      <a:pt x="340200" y="4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3" name="フリーフォーム 1452">
                <a:extLst>
                  <a:ext uri="{FF2B5EF4-FFF2-40B4-BE49-F238E27FC236}">
                    <a16:creationId xmlns:a16="http://schemas.microsoft.com/office/drawing/2014/main" id="{D6892CCA-F147-91EE-B8A2-2A048FE17479}"/>
                  </a:ext>
                </a:extLst>
              </p:cNvPr>
              <p:cNvSpPr/>
              <p:nvPr/>
            </p:nvSpPr>
            <p:spPr>
              <a:xfrm>
                <a:off x="1487964" y="5154699"/>
                <a:ext cx="1922543" cy="2331541"/>
              </a:xfrm>
              <a:custGeom>
                <a:avLst/>
                <a:gdLst>
                  <a:gd name="connsiteX0" fmla="*/ 1922501 w 1922543"/>
                  <a:gd name="connsiteY0" fmla="*/ 4247 h 2331541"/>
                  <a:gd name="connsiteX1" fmla="*/ 1527085 w 1922543"/>
                  <a:gd name="connsiteY1" fmla="*/ 331701 h 2331541"/>
                  <a:gd name="connsiteX2" fmla="*/ 1119312 w 1922543"/>
                  <a:gd name="connsiteY2" fmla="*/ 1307885 h 2331541"/>
                  <a:gd name="connsiteX3" fmla="*/ 1354090 w 1922543"/>
                  <a:gd name="connsiteY3" fmla="*/ 412020 h 2331541"/>
                  <a:gd name="connsiteX4" fmla="*/ 921604 w 1922543"/>
                  <a:gd name="connsiteY4" fmla="*/ 665333 h 2331541"/>
                  <a:gd name="connsiteX5" fmla="*/ 99879 w 1922543"/>
                  <a:gd name="connsiteY5" fmla="*/ 1629160 h 2331541"/>
                  <a:gd name="connsiteX6" fmla="*/ 513831 w 1922543"/>
                  <a:gd name="connsiteY6" fmla="*/ 1270815 h 2331541"/>
                  <a:gd name="connsiteX7" fmla="*/ 1025 w 1922543"/>
                  <a:gd name="connsiteY7" fmla="*/ 2327317 h 2331541"/>
                  <a:gd name="connsiteX8" fmla="*/ 371728 w 1922543"/>
                  <a:gd name="connsiteY8" fmla="*/ 1666231 h 2331541"/>
                  <a:gd name="connsiteX9" fmla="*/ 1119312 w 1922543"/>
                  <a:gd name="connsiteY9" fmla="*/ 337879 h 2331541"/>
                  <a:gd name="connsiteX10" fmla="*/ 921604 w 1922543"/>
                  <a:gd name="connsiteY10" fmla="*/ 795079 h 2331541"/>
                  <a:gd name="connsiteX11" fmla="*/ 1434409 w 1922543"/>
                  <a:gd name="connsiteY11" fmla="*/ 282274 h 2331541"/>
                  <a:gd name="connsiteX12" fmla="*/ 1551798 w 1922543"/>
                  <a:gd name="connsiteY12" fmla="*/ 152528 h 2331541"/>
                  <a:gd name="connsiteX13" fmla="*/ 1922501 w 1922543"/>
                  <a:gd name="connsiteY13" fmla="*/ 4247 h 233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22543" h="2331541">
                    <a:moveTo>
                      <a:pt x="1922501" y="4247"/>
                    </a:moveTo>
                    <a:cubicBezTo>
                      <a:pt x="1918382" y="34109"/>
                      <a:pt x="1660950" y="114428"/>
                      <a:pt x="1527085" y="331701"/>
                    </a:cubicBezTo>
                    <a:cubicBezTo>
                      <a:pt x="1393220" y="548974"/>
                      <a:pt x="1148144" y="1294499"/>
                      <a:pt x="1119312" y="1307885"/>
                    </a:cubicBezTo>
                    <a:cubicBezTo>
                      <a:pt x="1090480" y="1321271"/>
                      <a:pt x="1387041" y="519112"/>
                      <a:pt x="1354090" y="412020"/>
                    </a:cubicBezTo>
                    <a:cubicBezTo>
                      <a:pt x="1321139" y="304928"/>
                      <a:pt x="1130639" y="462476"/>
                      <a:pt x="921604" y="665333"/>
                    </a:cubicBezTo>
                    <a:cubicBezTo>
                      <a:pt x="712569" y="868190"/>
                      <a:pt x="167841" y="1528246"/>
                      <a:pt x="99879" y="1629160"/>
                    </a:cubicBezTo>
                    <a:cubicBezTo>
                      <a:pt x="31917" y="1730074"/>
                      <a:pt x="530307" y="1154456"/>
                      <a:pt x="513831" y="1270815"/>
                    </a:cubicBezTo>
                    <a:cubicBezTo>
                      <a:pt x="497355" y="1387174"/>
                      <a:pt x="24709" y="2261414"/>
                      <a:pt x="1025" y="2327317"/>
                    </a:cubicBezTo>
                    <a:cubicBezTo>
                      <a:pt x="-22659" y="2393220"/>
                      <a:pt x="371728" y="1666231"/>
                      <a:pt x="371728" y="1666231"/>
                    </a:cubicBezTo>
                    <a:cubicBezTo>
                      <a:pt x="558109" y="1334658"/>
                      <a:pt x="1027666" y="483071"/>
                      <a:pt x="1119312" y="337879"/>
                    </a:cubicBezTo>
                    <a:cubicBezTo>
                      <a:pt x="1210958" y="192687"/>
                      <a:pt x="869088" y="804346"/>
                      <a:pt x="921604" y="795079"/>
                    </a:cubicBezTo>
                    <a:cubicBezTo>
                      <a:pt x="974120" y="785812"/>
                      <a:pt x="1329377" y="389366"/>
                      <a:pt x="1434409" y="282274"/>
                    </a:cubicBezTo>
                    <a:cubicBezTo>
                      <a:pt x="1539441" y="175182"/>
                      <a:pt x="1474568" y="194747"/>
                      <a:pt x="1551798" y="152528"/>
                    </a:cubicBezTo>
                    <a:cubicBezTo>
                      <a:pt x="1629028" y="110309"/>
                      <a:pt x="1926620" y="-25615"/>
                      <a:pt x="1922501" y="424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4" name="フリーフォーム 1453">
                <a:extLst>
                  <a:ext uri="{FF2B5EF4-FFF2-40B4-BE49-F238E27FC236}">
                    <a16:creationId xmlns:a16="http://schemas.microsoft.com/office/drawing/2014/main" id="{70A6FC9C-A35F-CD9C-988C-DBE072484EBB}"/>
                  </a:ext>
                </a:extLst>
              </p:cNvPr>
              <p:cNvSpPr/>
              <p:nvPr/>
            </p:nvSpPr>
            <p:spPr>
              <a:xfrm>
                <a:off x="1302402" y="6049773"/>
                <a:ext cx="3520910" cy="2949008"/>
              </a:xfrm>
              <a:custGeom>
                <a:avLst/>
                <a:gdLst>
                  <a:gd name="connsiteX0" fmla="*/ 3498198 w 3520910"/>
                  <a:gd name="connsiteY0" fmla="*/ 289243 h 2949008"/>
                  <a:gd name="connsiteX1" fmla="*/ 2256344 w 3520910"/>
                  <a:gd name="connsiteY1" fmla="*/ 5038 h 2949008"/>
                  <a:gd name="connsiteX2" fmla="*/ 3133674 w 3520910"/>
                  <a:gd name="connsiteY2" fmla="*/ 548735 h 2949008"/>
                  <a:gd name="connsiteX3" fmla="*/ 1978317 w 3520910"/>
                  <a:gd name="connsiteY3" fmla="*/ 313957 h 2949008"/>
                  <a:gd name="connsiteX4" fmla="*/ 2349020 w 3520910"/>
                  <a:gd name="connsiteY4" fmla="*/ 666124 h 2949008"/>
                  <a:gd name="connsiteX5" fmla="*/ 1978317 w 3520910"/>
                  <a:gd name="connsiteY5" fmla="*/ 678481 h 2949008"/>
                  <a:gd name="connsiteX6" fmla="*/ 1527295 w 3520910"/>
                  <a:gd name="connsiteY6" fmla="*/ 1209822 h 2949008"/>
                  <a:gd name="connsiteX7" fmla="*/ 1323409 w 3520910"/>
                  <a:gd name="connsiteY7" fmla="*/ 1469313 h 2949008"/>
                  <a:gd name="connsiteX8" fmla="*/ 1644684 w 3520910"/>
                  <a:gd name="connsiteY8" fmla="*/ 1339568 h 2949008"/>
                  <a:gd name="connsiteX9" fmla="*/ 50663 w 3520910"/>
                  <a:gd name="connsiteY9" fmla="*/ 2902697 h 2949008"/>
                  <a:gd name="connsiteX10" fmla="*/ 600539 w 3520910"/>
                  <a:gd name="connsiteY10" fmla="*/ 2346643 h 2949008"/>
                  <a:gd name="connsiteX11" fmla="*/ 2614690 w 3520910"/>
                  <a:gd name="connsiteY11" fmla="*/ 431346 h 2949008"/>
                  <a:gd name="connsiteX12" fmla="*/ 1935068 w 3520910"/>
                  <a:gd name="connsiteY12" fmla="*/ 703195 h 2949008"/>
                  <a:gd name="connsiteX13" fmla="*/ 2762971 w 3520910"/>
                  <a:gd name="connsiteY13" fmla="*/ 443703 h 2949008"/>
                  <a:gd name="connsiteX14" fmla="*/ 2472587 w 3520910"/>
                  <a:gd name="connsiteY14" fmla="*/ 171854 h 2949008"/>
                  <a:gd name="connsiteX15" fmla="*/ 3016284 w 3520910"/>
                  <a:gd name="connsiteY15" fmla="*/ 486951 h 2949008"/>
                  <a:gd name="connsiteX16" fmla="*/ 3498198 w 3520910"/>
                  <a:gd name="connsiteY16" fmla="*/ 289243 h 2949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20910" h="2949008">
                    <a:moveTo>
                      <a:pt x="3498198" y="289243"/>
                    </a:moveTo>
                    <a:cubicBezTo>
                      <a:pt x="3371541" y="208924"/>
                      <a:pt x="2317098" y="-38211"/>
                      <a:pt x="2256344" y="5038"/>
                    </a:cubicBezTo>
                    <a:cubicBezTo>
                      <a:pt x="2195590" y="48287"/>
                      <a:pt x="3180012" y="497248"/>
                      <a:pt x="3133674" y="548735"/>
                    </a:cubicBezTo>
                    <a:cubicBezTo>
                      <a:pt x="3087336" y="600222"/>
                      <a:pt x="2109093" y="294392"/>
                      <a:pt x="1978317" y="313957"/>
                    </a:cubicBezTo>
                    <a:cubicBezTo>
                      <a:pt x="1847541" y="333522"/>
                      <a:pt x="2349020" y="605370"/>
                      <a:pt x="2349020" y="666124"/>
                    </a:cubicBezTo>
                    <a:cubicBezTo>
                      <a:pt x="2349020" y="726878"/>
                      <a:pt x="2115271" y="587865"/>
                      <a:pt x="1978317" y="678481"/>
                    </a:cubicBezTo>
                    <a:cubicBezTo>
                      <a:pt x="1841363" y="769097"/>
                      <a:pt x="1636446" y="1078017"/>
                      <a:pt x="1527295" y="1209822"/>
                    </a:cubicBezTo>
                    <a:cubicBezTo>
                      <a:pt x="1418144" y="1341627"/>
                      <a:pt x="1303844" y="1447689"/>
                      <a:pt x="1323409" y="1469313"/>
                    </a:cubicBezTo>
                    <a:cubicBezTo>
                      <a:pt x="1342974" y="1490937"/>
                      <a:pt x="1856808" y="1100671"/>
                      <a:pt x="1644684" y="1339568"/>
                    </a:cubicBezTo>
                    <a:cubicBezTo>
                      <a:pt x="1432560" y="1578465"/>
                      <a:pt x="224687" y="2734851"/>
                      <a:pt x="50663" y="2902697"/>
                    </a:cubicBezTo>
                    <a:cubicBezTo>
                      <a:pt x="-123361" y="3070543"/>
                      <a:pt x="173201" y="2758535"/>
                      <a:pt x="600539" y="2346643"/>
                    </a:cubicBezTo>
                    <a:cubicBezTo>
                      <a:pt x="1027877" y="1934751"/>
                      <a:pt x="2392269" y="705254"/>
                      <a:pt x="2614690" y="431346"/>
                    </a:cubicBezTo>
                    <a:cubicBezTo>
                      <a:pt x="2837111" y="157438"/>
                      <a:pt x="1910355" y="701136"/>
                      <a:pt x="1935068" y="703195"/>
                    </a:cubicBezTo>
                    <a:cubicBezTo>
                      <a:pt x="1959781" y="705254"/>
                      <a:pt x="2673385" y="532260"/>
                      <a:pt x="2762971" y="443703"/>
                    </a:cubicBezTo>
                    <a:cubicBezTo>
                      <a:pt x="2852557" y="355146"/>
                      <a:pt x="2430368" y="164646"/>
                      <a:pt x="2472587" y="171854"/>
                    </a:cubicBezTo>
                    <a:cubicBezTo>
                      <a:pt x="2514806" y="179062"/>
                      <a:pt x="2844319" y="467386"/>
                      <a:pt x="3016284" y="486951"/>
                    </a:cubicBezTo>
                    <a:cubicBezTo>
                      <a:pt x="3188249" y="506516"/>
                      <a:pt x="3624855" y="369562"/>
                      <a:pt x="3498198" y="289243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5" name="フリーフォーム 1454">
                <a:extLst>
                  <a:ext uri="{FF2B5EF4-FFF2-40B4-BE49-F238E27FC236}">
                    <a16:creationId xmlns:a16="http://schemas.microsoft.com/office/drawing/2014/main" id="{6D9B62F9-482B-D859-CF34-D462310D4E04}"/>
                  </a:ext>
                </a:extLst>
              </p:cNvPr>
              <p:cNvSpPr/>
              <p:nvPr/>
            </p:nvSpPr>
            <p:spPr>
              <a:xfrm>
                <a:off x="444360" y="6139640"/>
                <a:ext cx="1840461" cy="1457510"/>
              </a:xfrm>
              <a:custGeom>
                <a:avLst/>
                <a:gdLst>
                  <a:gd name="connsiteX0" fmla="*/ 1773678 w 1840461"/>
                  <a:gd name="connsiteY0" fmla="*/ 57274 h 1457510"/>
                  <a:gd name="connsiteX1" fmla="*/ 31375 w 1840461"/>
                  <a:gd name="connsiteY1" fmla="*/ 1428874 h 1457510"/>
                  <a:gd name="connsiteX2" fmla="*/ 655391 w 1840461"/>
                  <a:gd name="connsiteY2" fmla="*/ 990209 h 1457510"/>
                  <a:gd name="connsiteX3" fmla="*/ 692462 w 1840461"/>
                  <a:gd name="connsiteY3" fmla="*/ 1014922 h 1457510"/>
                  <a:gd name="connsiteX4" fmla="*/ 1440045 w 1840461"/>
                  <a:gd name="connsiteY4" fmla="*/ 341479 h 1457510"/>
                  <a:gd name="connsiteX5" fmla="*/ 1470937 w 1840461"/>
                  <a:gd name="connsiteY5" fmla="*/ 267338 h 1457510"/>
                  <a:gd name="connsiteX6" fmla="*/ 1773678 w 1840461"/>
                  <a:gd name="connsiteY6" fmla="*/ 57274 h 145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0461" h="1457510">
                    <a:moveTo>
                      <a:pt x="1773678" y="57274"/>
                    </a:moveTo>
                    <a:cubicBezTo>
                      <a:pt x="1533751" y="250863"/>
                      <a:pt x="217756" y="1273385"/>
                      <a:pt x="31375" y="1428874"/>
                    </a:cubicBezTo>
                    <a:cubicBezTo>
                      <a:pt x="-155006" y="1584363"/>
                      <a:pt x="545210" y="1059201"/>
                      <a:pt x="655391" y="990209"/>
                    </a:cubicBezTo>
                    <a:cubicBezTo>
                      <a:pt x="765572" y="921217"/>
                      <a:pt x="561686" y="1123044"/>
                      <a:pt x="692462" y="1014922"/>
                    </a:cubicBezTo>
                    <a:cubicBezTo>
                      <a:pt x="823238" y="906800"/>
                      <a:pt x="1310299" y="466076"/>
                      <a:pt x="1440045" y="341479"/>
                    </a:cubicBezTo>
                    <a:cubicBezTo>
                      <a:pt x="1569791" y="216882"/>
                      <a:pt x="1407094" y="315735"/>
                      <a:pt x="1470937" y="267338"/>
                    </a:cubicBezTo>
                    <a:cubicBezTo>
                      <a:pt x="1534780" y="218941"/>
                      <a:pt x="2013605" y="-136315"/>
                      <a:pt x="1773678" y="5727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6" name="フリーフォーム 1455">
                <a:extLst>
                  <a:ext uri="{FF2B5EF4-FFF2-40B4-BE49-F238E27FC236}">
                    <a16:creationId xmlns:a16="http://schemas.microsoft.com/office/drawing/2014/main" id="{60A63F39-B187-B156-6D22-41E2CA223FF8}"/>
                  </a:ext>
                </a:extLst>
              </p:cNvPr>
              <p:cNvSpPr/>
              <p:nvPr/>
            </p:nvSpPr>
            <p:spPr>
              <a:xfrm>
                <a:off x="36344" y="7357912"/>
                <a:ext cx="1258656" cy="2329803"/>
              </a:xfrm>
              <a:custGeom>
                <a:avLst/>
                <a:gdLst>
                  <a:gd name="connsiteX0" fmla="*/ 896591 w 1258656"/>
                  <a:gd name="connsiteY0" fmla="*/ 537 h 2329803"/>
                  <a:gd name="connsiteX1" fmla="*/ 365251 w 1258656"/>
                  <a:gd name="connsiteY1" fmla="*/ 538056 h 2329803"/>
                  <a:gd name="connsiteX2" fmla="*/ 99580 w 1258656"/>
                  <a:gd name="connsiteY2" fmla="*/ 1112645 h 2329803"/>
                  <a:gd name="connsiteX3" fmla="*/ 229326 w 1258656"/>
                  <a:gd name="connsiteY3" fmla="*/ 809904 h 2329803"/>
                  <a:gd name="connsiteX4" fmla="*/ 6905 w 1258656"/>
                  <a:gd name="connsiteY4" fmla="*/ 1749018 h 2329803"/>
                  <a:gd name="connsiteX5" fmla="*/ 62510 w 1258656"/>
                  <a:gd name="connsiteY5" fmla="*/ 1922012 h 2329803"/>
                  <a:gd name="connsiteX6" fmla="*/ 124294 w 1258656"/>
                  <a:gd name="connsiteY6" fmla="*/ 2020866 h 2329803"/>
                  <a:gd name="connsiteX7" fmla="*/ 204613 w 1258656"/>
                  <a:gd name="connsiteY7" fmla="*/ 1983796 h 2329803"/>
                  <a:gd name="connsiteX8" fmla="*/ 1230224 w 1258656"/>
                  <a:gd name="connsiteY8" fmla="*/ 2323607 h 2329803"/>
                  <a:gd name="connsiteX9" fmla="*/ 915126 w 1258656"/>
                  <a:gd name="connsiteY9" fmla="*/ 2187683 h 2329803"/>
                  <a:gd name="connsiteX10" fmla="*/ 309645 w 1258656"/>
                  <a:gd name="connsiteY10" fmla="*/ 1989974 h 2329803"/>
                  <a:gd name="connsiteX11" fmla="*/ 216970 w 1258656"/>
                  <a:gd name="connsiteY11" fmla="*/ 1928191 h 2329803"/>
                  <a:gd name="connsiteX12" fmla="*/ 303467 w 1258656"/>
                  <a:gd name="connsiteY12" fmla="*/ 1236212 h 2329803"/>
                  <a:gd name="connsiteX13" fmla="*/ 210791 w 1258656"/>
                  <a:gd name="connsiteY13" fmla="*/ 1409207 h 2329803"/>
                  <a:gd name="connsiteX14" fmla="*/ 284932 w 1258656"/>
                  <a:gd name="connsiteY14" fmla="*/ 457737 h 2329803"/>
                  <a:gd name="connsiteX15" fmla="*/ 896591 w 1258656"/>
                  <a:gd name="connsiteY15" fmla="*/ 537 h 232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58656" h="2329803">
                    <a:moveTo>
                      <a:pt x="896591" y="537"/>
                    </a:moveTo>
                    <a:cubicBezTo>
                      <a:pt x="909977" y="13923"/>
                      <a:pt x="498086" y="352705"/>
                      <a:pt x="365251" y="538056"/>
                    </a:cubicBezTo>
                    <a:cubicBezTo>
                      <a:pt x="232416" y="723407"/>
                      <a:pt x="122234" y="1067337"/>
                      <a:pt x="99580" y="1112645"/>
                    </a:cubicBezTo>
                    <a:cubicBezTo>
                      <a:pt x="76926" y="1157953"/>
                      <a:pt x="244772" y="703842"/>
                      <a:pt x="229326" y="809904"/>
                    </a:cubicBezTo>
                    <a:cubicBezTo>
                      <a:pt x="213880" y="915966"/>
                      <a:pt x="34708" y="1563667"/>
                      <a:pt x="6905" y="1749018"/>
                    </a:cubicBezTo>
                    <a:cubicBezTo>
                      <a:pt x="-20898" y="1934369"/>
                      <a:pt x="42945" y="1876704"/>
                      <a:pt x="62510" y="1922012"/>
                    </a:cubicBezTo>
                    <a:cubicBezTo>
                      <a:pt x="82075" y="1967320"/>
                      <a:pt x="100610" y="2010569"/>
                      <a:pt x="124294" y="2020866"/>
                    </a:cubicBezTo>
                    <a:cubicBezTo>
                      <a:pt x="147978" y="2031163"/>
                      <a:pt x="20291" y="1933339"/>
                      <a:pt x="204613" y="1983796"/>
                    </a:cubicBezTo>
                    <a:cubicBezTo>
                      <a:pt x="388935" y="2034253"/>
                      <a:pt x="1111805" y="2289626"/>
                      <a:pt x="1230224" y="2323607"/>
                    </a:cubicBezTo>
                    <a:cubicBezTo>
                      <a:pt x="1348643" y="2357588"/>
                      <a:pt x="1068556" y="2243288"/>
                      <a:pt x="915126" y="2187683"/>
                    </a:cubicBezTo>
                    <a:cubicBezTo>
                      <a:pt x="761696" y="2132078"/>
                      <a:pt x="426004" y="2033223"/>
                      <a:pt x="309645" y="1989974"/>
                    </a:cubicBezTo>
                    <a:cubicBezTo>
                      <a:pt x="193286" y="1946725"/>
                      <a:pt x="218000" y="2053818"/>
                      <a:pt x="216970" y="1928191"/>
                    </a:cubicBezTo>
                    <a:cubicBezTo>
                      <a:pt x="215940" y="1802564"/>
                      <a:pt x="304497" y="1322709"/>
                      <a:pt x="303467" y="1236212"/>
                    </a:cubicBezTo>
                    <a:cubicBezTo>
                      <a:pt x="302437" y="1149715"/>
                      <a:pt x="213880" y="1538953"/>
                      <a:pt x="210791" y="1409207"/>
                    </a:cubicBezTo>
                    <a:cubicBezTo>
                      <a:pt x="207702" y="1279461"/>
                      <a:pt x="172691" y="689426"/>
                      <a:pt x="284932" y="457737"/>
                    </a:cubicBezTo>
                    <a:cubicBezTo>
                      <a:pt x="397173" y="226048"/>
                      <a:pt x="883205" y="-12849"/>
                      <a:pt x="896591" y="53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7" name="フリーフォーム 1456">
                <a:extLst>
                  <a:ext uri="{FF2B5EF4-FFF2-40B4-BE49-F238E27FC236}">
                    <a16:creationId xmlns:a16="http://schemas.microsoft.com/office/drawing/2014/main" id="{B842A302-A0BD-AC11-7FF0-F6380DA601DB}"/>
                  </a:ext>
                </a:extLst>
              </p:cNvPr>
              <p:cNvSpPr/>
              <p:nvPr/>
            </p:nvSpPr>
            <p:spPr>
              <a:xfrm>
                <a:off x="994340" y="7716273"/>
                <a:ext cx="1979410" cy="1779916"/>
              </a:xfrm>
              <a:custGeom>
                <a:avLst/>
                <a:gdLst>
                  <a:gd name="connsiteX0" fmla="*/ 1588222 w 1979410"/>
                  <a:gd name="connsiteY0" fmla="*/ 6700 h 1779916"/>
                  <a:gd name="connsiteX1" fmla="*/ 1977460 w 1979410"/>
                  <a:gd name="connsiteY1" fmla="*/ 117911 h 1779916"/>
                  <a:gd name="connsiteX2" fmla="*/ 1396692 w 1979410"/>
                  <a:gd name="connsiteY2" fmla="*/ 476257 h 1779916"/>
                  <a:gd name="connsiteX3" fmla="*/ 1816822 w 1979410"/>
                  <a:gd name="connsiteY3" fmla="*/ 346511 h 1779916"/>
                  <a:gd name="connsiteX4" fmla="*/ 976563 w 1979410"/>
                  <a:gd name="connsiteY4" fmla="*/ 902565 h 1779916"/>
                  <a:gd name="connsiteX5" fmla="*/ 1192806 w 1979410"/>
                  <a:gd name="connsiteY5" fmla="*/ 964349 h 1779916"/>
                  <a:gd name="connsiteX6" fmla="*/ 1439941 w 1979410"/>
                  <a:gd name="connsiteY6" fmla="*/ 976705 h 1779916"/>
                  <a:gd name="connsiteX7" fmla="*/ 760319 w 1979410"/>
                  <a:gd name="connsiteY7" fmla="*/ 1427727 h 1779916"/>
                  <a:gd name="connsiteX8" fmla="*/ 379 w 1979410"/>
                  <a:gd name="connsiteY8" fmla="*/ 1779895 h 1779916"/>
                  <a:gd name="connsiteX9" fmla="*/ 649109 w 1979410"/>
                  <a:gd name="connsiteY9" fmla="*/ 1446262 h 1779916"/>
                  <a:gd name="connsiteX10" fmla="*/ 1501725 w 1979410"/>
                  <a:gd name="connsiteY10" fmla="*/ 995241 h 1779916"/>
                  <a:gd name="connsiteX11" fmla="*/ 1050703 w 1979410"/>
                  <a:gd name="connsiteY11" fmla="*/ 1038489 h 1779916"/>
                  <a:gd name="connsiteX12" fmla="*/ 1582044 w 1979410"/>
                  <a:gd name="connsiteY12" fmla="*/ 451543 h 1779916"/>
                  <a:gd name="connsiteX13" fmla="*/ 1810644 w 1979410"/>
                  <a:gd name="connsiteY13" fmla="*/ 204408 h 1779916"/>
                  <a:gd name="connsiteX14" fmla="*/ 1878606 w 1979410"/>
                  <a:gd name="connsiteY14" fmla="*/ 124089 h 1779916"/>
                  <a:gd name="connsiteX15" fmla="*/ 1668541 w 1979410"/>
                  <a:gd name="connsiteY15" fmla="*/ 25235 h 1779916"/>
                  <a:gd name="connsiteX16" fmla="*/ 1588222 w 1979410"/>
                  <a:gd name="connsiteY16" fmla="*/ 6700 h 177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79410" h="1779916">
                    <a:moveTo>
                      <a:pt x="1588222" y="6700"/>
                    </a:moveTo>
                    <a:cubicBezTo>
                      <a:pt x="1639709" y="22146"/>
                      <a:pt x="2009382" y="39652"/>
                      <a:pt x="1977460" y="117911"/>
                    </a:cubicBezTo>
                    <a:cubicBezTo>
                      <a:pt x="1945538" y="196171"/>
                      <a:pt x="1423465" y="438157"/>
                      <a:pt x="1396692" y="476257"/>
                    </a:cubicBezTo>
                    <a:cubicBezTo>
                      <a:pt x="1369919" y="514357"/>
                      <a:pt x="1886844" y="275460"/>
                      <a:pt x="1816822" y="346511"/>
                    </a:cubicBezTo>
                    <a:cubicBezTo>
                      <a:pt x="1746800" y="417562"/>
                      <a:pt x="1080566" y="799592"/>
                      <a:pt x="976563" y="902565"/>
                    </a:cubicBezTo>
                    <a:cubicBezTo>
                      <a:pt x="872560" y="1005538"/>
                      <a:pt x="1115576" y="951992"/>
                      <a:pt x="1192806" y="964349"/>
                    </a:cubicBezTo>
                    <a:cubicBezTo>
                      <a:pt x="1270036" y="976706"/>
                      <a:pt x="1512022" y="899475"/>
                      <a:pt x="1439941" y="976705"/>
                    </a:cubicBezTo>
                    <a:cubicBezTo>
                      <a:pt x="1367860" y="1053935"/>
                      <a:pt x="1000246" y="1293862"/>
                      <a:pt x="760319" y="1427727"/>
                    </a:cubicBezTo>
                    <a:cubicBezTo>
                      <a:pt x="520392" y="1561592"/>
                      <a:pt x="18914" y="1776806"/>
                      <a:pt x="379" y="1779895"/>
                    </a:cubicBezTo>
                    <a:cubicBezTo>
                      <a:pt x="-18156" y="1782984"/>
                      <a:pt x="649109" y="1446262"/>
                      <a:pt x="649109" y="1446262"/>
                    </a:cubicBezTo>
                    <a:cubicBezTo>
                      <a:pt x="899333" y="1315486"/>
                      <a:pt x="1434793" y="1063203"/>
                      <a:pt x="1501725" y="995241"/>
                    </a:cubicBezTo>
                    <a:cubicBezTo>
                      <a:pt x="1568657" y="927279"/>
                      <a:pt x="1037316" y="1129105"/>
                      <a:pt x="1050703" y="1038489"/>
                    </a:cubicBezTo>
                    <a:cubicBezTo>
                      <a:pt x="1064089" y="947873"/>
                      <a:pt x="1455387" y="590556"/>
                      <a:pt x="1582044" y="451543"/>
                    </a:cubicBezTo>
                    <a:cubicBezTo>
                      <a:pt x="1708701" y="312530"/>
                      <a:pt x="1761217" y="258984"/>
                      <a:pt x="1810644" y="204408"/>
                    </a:cubicBezTo>
                    <a:cubicBezTo>
                      <a:pt x="1860071" y="149832"/>
                      <a:pt x="1902290" y="153951"/>
                      <a:pt x="1878606" y="124089"/>
                    </a:cubicBezTo>
                    <a:cubicBezTo>
                      <a:pt x="1854922" y="94227"/>
                      <a:pt x="1711790" y="45830"/>
                      <a:pt x="1668541" y="25235"/>
                    </a:cubicBezTo>
                    <a:cubicBezTo>
                      <a:pt x="1625292" y="4640"/>
                      <a:pt x="1536735" y="-8746"/>
                      <a:pt x="1588222" y="670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58" name="グループ化 1457">
              <a:extLst>
                <a:ext uri="{FF2B5EF4-FFF2-40B4-BE49-F238E27FC236}">
                  <a16:creationId xmlns:a16="http://schemas.microsoft.com/office/drawing/2014/main" id="{180A5ED9-94E7-121A-6DC3-87DC91ADB712}"/>
                </a:ext>
              </a:extLst>
            </p:cNvPr>
            <p:cNvGrpSpPr/>
            <p:nvPr/>
          </p:nvGrpSpPr>
          <p:grpSpPr>
            <a:xfrm>
              <a:off x="1389985" y="6026109"/>
              <a:ext cx="7128020" cy="4395553"/>
              <a:chOff x="1389985" y="6026109"/>
              <a:chExt cx="7128020" cy="4395553"/>
            </a:xfrm>
          </p:grpSpPr>
          <p:grpSp>
            <p:nvGrpSpPr>
              <p:cNvPr id="1459" name="グループ化 1458">
                <a:extLst>
                  <a:ext uri="{FF2B5EF4-FFF2-40B4-BE49-F238E27FC236}">
                    <a16:creationId xmlns:a16="http://schemas.microsoft.com/office/drawing/2014/main" id="{02BCC16A-22EC-A9AF-EA88-CB2367B34CA6}"/>
                  </a:ext>
                </a:extLst>
              </p:cNvPr>
              <p:cNvGrpSpPr/>
              <p:nvPr/>
            </p:nvGrpSpPr>
            <p:grpSpPr>
              <a:xfrm>
                <a:off x="1389985" y="6026109"/>
                <a:ext cx="7128020" cy="4395553"/>
                <a:chOff x="1389985" y="6026109"/>
                <a:chExt cx="7128020" cy="4395553"/>
              </a:xfrm>
            </p:grpSpPr>
            <p:sp>
              <p:nvSpPr>
                <p:cNvPr id="1189" name="フリーフォーム 1188">
                  <a:extLst>
                    <a:ext uri="{FF2B5EF4-FFF2-40B4-BE49-F238E27FC236}">
                      <a16:creationId xmlns:a16="http://schemas.microsoft.com/office/drawing/2014/main" id="{9176BE08-FEAE-1A5E-3FE5-1342D902677A}"/>
                    </a:ext>
                  </a:extLst>
                </p:cNvPr>
                <p:cNvSpPr/>
                <p:nvPr/>
              </p:nvSpPr>
              <p:spPr>
                <a:xfrm>
                  <a:off x="4970893" y="6550812"/>
                  <a:ext cx="558469" cy="1319454"/>
                </a:xfrm>
                <a:custGeom>
                  <a:avLst/>
                  <a:gdLst>
                    <a:gd name="connsiteX0" fmla="*/ 552577 w 558469"/>
                    <a:gd name="connsiteY0" fmla="*/ 4447 h 1319454"/>
                    <a:gd name="connsiteX1" fmla="*/ 496972 w 558469"/>
                    <a:gd name="connsiteY1" fmla="*/ 461647 h 1319454"/>
                    <a:gd name="connsiteX2" fmla="*/ 15058 w 558469"/>
                    <a:gd name="connsiteY2" fmla="*/ 1289550 h 1319454"/>
                    <a:gd name="connsiteX3" fmla="*/ 150983 w 558469"/>
                    <a:gd name="connsiteY3" fmla="*/ 1085664 h 1319454"/>
                    <a:gd name="connsiteX4" fmla="*/ 447545 w 558469"/>
                    <a:gd name="connsiteY4" fmla="*/ 591393 h 1319454"/>
                    <a:gd name="connsiteX5" fmla="*/ 354869 w 558469"/>
                    <a:gd name="connsiteY5" fmla="*/ 53874 h 1319454"/>
                    <a:gd name="connsiteX6" fmla="*/ 422831 w 558469"/>
                    <a:gd name="connsiteY6" fmla="*/ 418399 h 1319454"/>
                    <a:gd name="connsiteX7" fmla="*/ 503150 w 558469"/>
                    <a:gd name="connsiteY7" fmla="*/ 239226 h 1319454"/>
                    <a:gd name="connsiteX8" fmla="*/ 552577 w 558469"/>
                    <a:gd name="connsiteY8" fmla="*/ 4447 h 1319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8469" h="1319454">
                      <a:moveTo>
                        <a:pt x="552577" y="4447"/>
                      </a:moveTo>
                      <a:cubicBezTo>
                        <a:pt x="551547" y="41517"/>
                        <a:pt x="586558" y="247463"/>
                        <a:pt x="496972" y="461647"/>
                      </a:cubicBezTo>
                      <a:cubicBezTo>
                        <a:pt x="407386" y="675831"/>
                        <a:pt x="72723" y="1185547"/>
                        <a:pt x="15058" y="1289550"/>
                      </a:cubicBezTo>
                      <a:cubicBezTo>
                        <a:pt x="-42607" y="1393553"/>
                        <a:pt x="78902" y="1202023"/>
                        <a:pt x="150983" y="1085664"/>
                      </a:cubicBezTo>
                      <a:cubicBezTo>
                        <a:pt x="223064" y="969305"/>
                        <a:pt x="413564" y="763358"/>
                        <a:pt x="447545" y="591393"/>
                      </a:cubicBezTo>
                      <a:cubicBezTo>
                        <a:pt x="481526" y="419428"/>
                        <a:pt x="358988" y="82706"/>
                        <a:pt x="354869" y="53874"/>
                      </a:cubicBezTo>
                      <a:cubicBezTo>
                        <a:pt x="350750" y="25042"/>
                        <a:pt x="398118" y="387507"/>
                        <a:pt x="422831" y="418399"/>
                      </a:cubicBezTo>
                      <a:cubicBezTo>
                        <a:pt x="447544" y="449291"/>
                        <a:pt x="485645" y="306158"/>
                        <a:pt x="503150" y="239226"/>
                      </a:cubicBezTo>
                      <a:cubicBezTo>
                        <a:pt x="520655" y="172294"/>
                        <a:pt x="553607" y="-32623"/>
                        <a:pt x="552577" y="444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0" name="フリーフォーム 1189">
                  <a:extLst>
                    <a:ext uri="{FF2B5EF4-FFF2-40B4-BE49-F238E27FC236}">
                      <a16:creationId xmlns:a16="http://schemas.microsoft.com/office/drawing/2014/main" id="{75646CCA-9EA0-4F5B-27A0-AC73157765BF}"/>
                    </a:ext>
                  </a:extLst>
                </p:cNvPr>
                <p:cNvSpPr/>
                <p:nvPr/>
              </p:nvSpPr>
              <p:spPr>
                <a:xfrm>
                  <a:off x="4651771" y="6248171"/>
                  <a:ext cx="519532" cy="1844238"/>
                </a:xfrm>
                <a:custGeom>
                  <a:avLst/>
                  <a:gdLst>
                    <a:gd name="connsiteX0" fmla="*/ 426856 w 519532"/>
                    <a:gd name="connsiteY0" fmla="*/ 4348 h 1844238"/>
                    <a:gd name="connsiteX1" fmla="*/ 500997 w 519532"/>
                    <a:gd name="connsiteY1" fmla="*/ 1196775 h 1844238"/>
                    <a:gd name="connsiteX2" fmla="*/ 284753 w 519532"/>
                    <a:gd name="connsiteY2" fmla="*/ 1542764 h 1844238"/>
                    <a:gd name="connsiteX3" fmla="*/ 519532 w 519532"/>
                    <a:gd name="connsiteY3" fmla="*/ 1301807 h 1844238"/>
                    <a:gd name="connsiteX4" fmla="*/ 6726 w 519532"/>
                    <a:gd name="connsiteY4" fmla="*/ 1833148 h 1844238"/>
                    <a:gd name="connsiteX5" fmla="*/ 235326 w 519532"/>
                    <a:gd name="connsiteY5" fmla="*/ 1641618 h 1844238"/>
                    <a:gd name="connsiteX6" fmla="*/ 365072 w 519532"/>
                    <a:gd name="connsiteY6" fmla="*/ 1394483 h 1844238"/>
                    <a:gd name="connsiteX7" fmla="*/ 463926 w 519532"/>
                    <a:gd name="connsiteY7" fmla="*/ 640721 h 1844238"/>
                    <a:gd name="connsiteX8" fmla="*/ 494818 w 519532"/>
                    <a:gd name="connsiteY8" fmla="*/ 789002 h 1844238"/>
                    <a:gd name="connsiteX9" fmla="*/ 426856 w 519532"/>
                    <a:gd name="connsiteY9" fmla="*/ 4348 h 184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9532" h="1844238">
                      <a:moveTo>
                        <a:pt x="426856" y="4348"/>
                      </a:moveTo>
                      <a:cubicBezTo>
                        <a:pt x="427886" y="72310"/>
                        <a:pt x="524681" y="940372"/>
                        <a:pt x="500997" y="1196775"/>
                      </a:cubicBezTo>
                      <a:cubicBezTo>
                        <a:pt x="477313" y="1453178"/>
                        <a:pt x="281664" y="1525259"/>
                        <a:pt x="284753" y="1542764"/>
                      </a:cubicBezTo>
                      <a:cubicBezTo>
                        <a:pt x="287842" y="1560269"/>
                        <a:pt x="519532" y="1301807"/>
                        <a:pt x="519532" y="1301807"/>
                      </a:cubicBezTo>
                      <a:cubicBezTo>
                        <a:pt x="473194" y="1350204"/>
                        <a:pt x="54094" y="1776513"/>
                        <a:pt x="6726" y="1833148"/>
                      </a:cubicBezTo>
                      <a:cubicBezTo>
                        <a:pt x="-40642" y="1889783"/>
                        <a:pt x="175602" y="1714729"/>
                        <a:pt x="235326" y="1641618"/>
                      </a:cubicBezTo>
                      <a:cubicBezTo>
                        <a:pt x="295050" y="1568507"/>
                        <a:pt x="326972" y="1561299"/>
                        <a:pt x="365072" y="1394483"/>
                      </a:cubicBezTo>
                      <a:cubicBezTo>
                        <a:pt x="403172" y="1227667"/>
                        <a:pt x="442302" y="741634"/>
                        <a:pt x="463926" y="640721"/>
                      </a:cubicBezTo>
                      <a:cubicBezTo>
                        <a:pt x="485550" y="539808"/>
                        <a:pt x="498937" y="891975"/>
                        <a:pt x="494818" y="789002"/>
                      </a:cubicBezTo>
                      <a:cubicBezTo>
                        <a:pt x="490699" y="686029"/>
                        <a:pt x="425826" y="-63614"/>
                        <a:pt x="426856" y="43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1" name="フリーフォーム 1190">
                  <a:extLst>
                    <a:ext uri="{FF2B5EF4-FFF2-40B4-BE49-F238E27FC236}">
                      <a16:creationId xmlns:a16="http://schemas.microsoft.com/office/drawing/2014/main" id="{7C28DE4A-183E-2DC4-7B6F-245F509E9562}"/>
                    </a:ext>
                  </a:extLst>
                </p:cNvPr>
                <p:cNvSpPr/>
                <p:nvPr/>
              </p:nvSpPr>
              <p:spPr>
                <a:xfrm>
                  <a:off x="2273590" y="7191533"/>
                  <a:ext cx="2513431" cy="2113367"/>
                </a:xfrm>
                <a:custGeom>
                  <a:avLst/>
                  <a:gdLst>
                    <a:gd name="connsiteX0" fmla="*/ 2181021 w 2513431"/>
                    <a:gd name="connsiteY0" fmla="*/ 99 h 2113367"/>
                    <a:gd name="connsiteX1" fmla="*/ 2489940 w 2513431"/>
                    <a:gd name="connsiteY1" fmla="*/ 685899 h 2113367"/>
                    <a:gd name="connsiteX2" fmla="*/ 2384907 w 2513431"/>
                    <a:gd name="connsiteY2" fmla="*/ 834181 h 2113367"/>
                    <a:gd name="connsiteX3" fmla="*/ 2082167 w 2513431"/>
                    <a:gd name="connsiteY3" fmla="*/ 1007175 h 2113367"/>
                    <a:gd name="connsiteX4" fmla="*/ 1130696 w 2513431"/>
                    <a:gd name="connsiteY4" fmla="*/ 1612656 h 2113367"/>
                    <a:gd name="connsiteX5" fmla="*/ 1680572 w 2513431"/>
                    <a:gd name="connsiteY5" fmla="*/ 1402591 h 2113367"/>
                    <a:gd name="connsiteX6" fmla="*/ 642605 w 2513431"/>
                    <a:gd name="connsiteY6" fmla="*/ 1896862 h 2113367"/>
                    <a:gd name="connsiteX7" fmla="*/ 53 w 2513431"/>
                    <a:gd name="connsiteY7" fmla="*/ 2113105 h 2113367"/>
                    <a:gd name="connsiteX8" fmla="*/ 673496 w 2513431"/>
                    <a:gd name="connsiteY8" fmla="*/ 1859791 h 2113367"/>
                    <a:gd name="connsiteX9" fmla="*/ 1958599 w 2513431"/>
                    <a:gd name="connsiteY9" fmla="*/ 1241953 h 2113367"/>
                    <a:gd name="connsiteX10" fmla="*/ 1711464 w 2513431"/>
                    <a:gd name="connsiteY10" fmla="*/ 1297559 h 2113367"/>
                    <a:gd name="connsiteX11" fmla="*/ 2440513 w 2513431"/>
                    <a:gd name="connsiteY11" fmla="*/ 840359 h 2113367"/>
                    <a:gd name="connsiteX12" fmla="*/ 2459048 w 2513431"/>
                    <a:gd name="connsiteY12" fmla="*/ 636472 h 2113367"/>
                    <a:gd name="connsiteX13" fmla="*/ 2181021 w 2513431"/>
                    <a:gd name="connsiteY13" fmla="*/ 99 h 2113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13431" h="2113367">
                      <a:moveTo>
                        <a:pt x="2181021" y="99"/>
                      </a:moveTo>
                      <a:cubicBezTo>
                        <a:pt x="2186170" y="8337"/>
                        <a:pt x="2455959" y="546885"/>
                        <a:pt x="2489940" y="685899"/>
                      </a:cubicBezTo>
                      <a:cubicBezTo>
                        <a:pt x="2523921" y="824913"/>
                        <a:pt x="2452869" y="780635"/>
                        <a:pt x="2384907" y="834181"/>
                      </a:cubicBezTo>
                      <a:cubicBezTo>
                        <a:pt x="2316945" y="887727"/>
                        <a:pt x="2291202" y="877429"/>
                        <a:pt x="2082167" y="1007175"/>
                      </a:cubicBezTo>
                      <a:cubicBezTo>
                        <a:pt x="1873132" y="1136921"/>
                        <a:pt x="1197628" y="1546753"/>
                        <a:pt x="1130696" y="1612656"/>
                      </a:cubicBezTo>
                      <a:cubicBezTo>
                        <a:pt x="1063763" y="1678559"/>
                        <a:pt x="1761921" y="1355223"/>
                        <a:pt x="1680572" y="1402591"/>
                      </a:cubicBezTo>
                      <a:cubicBezTo>
                        <a:pt x="1599223" y="1449959"/>
                        <a:pt x="922691" y="1778443"/>
                        <a:pt x="642605" y="1896862"/>
                      </a:cubicBezTo>
                      <a:cubicBezTo>
                        <a:pt x="362519" y="2015281"/>
                        <a:pt x="-5096" y="2119284"/>
                        <a:pt x="53" y="2113105"/>
                      </a:cubicBezTo>
                      <a:cubicBezTo>
                        <a:pt x="5202" y="2106926"/>
                        <a:pt x="347072" y="2004983"/>
                        <a:pt x="673496" y="1859791"/>
                      </a:cubicBezTo>
                      <a:cubicBezTo>
                        <a:pt x="999920" y="1714599"/>
                        <a:pt x="1785604" y="1335658"/>
                        <a:pt x="1958599" y="1241953"/>
                      </a:cubicBezTo>
                      <a:cubicBezTo>
                        <a:pt x="2131594" y="1148248"/>
                        <a:pt x="1631145" y="1364491"/>
                        <a:pt x="1711464" y="1297559"/>
                      </a:cubicBezTo>
                      <a:cubicBezTo>
                        <a:pt x="1791783" y="1230627"/>
                        <a:pt x="2315916" y="950540"/>
                        <a:pt x="2440513" y="840359"/>
                      </a:cubicBezTo>
                      <a:cubicBezTo>
                        <a:pt x="2565110" y="730178"/>
                        <a:pt x="2501267" y="774456"/>
                        <a:pt x="2459048" y="636472"/>
                      </a:cubicBezTo>
                      <a:cubicBezTo>
                        <a:pt x="2416829" y="498488"/>
                        <a:pt x="2175872" y="-8139"/>
                        <a:pt x="2181021" y="99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2" name="フリーフォーム 1191">
                  <a:extLst>
                    <a:ext uri="{FF2B5EF4-FFF2-40B4-BE49-F238E27FC236}">
                      <a16:creationId xmlns:a16="http://schemas.microsoft.com/office/drawing/2014/main" id="{2FA3948D-733F-17EB-DB06-CBC9B03C7943}"/>
                    </a:ext>
                  </a:extLst>
                </p:cNvPr>
                <p:cNvSpPr/>
                <p:nvPr/>
              </p:nvSpPr>
              <p:spPr>
                <a:xfrm>
                  <a:off x="3124334" y="7296468"/>
                  <a:ext cx="1194209" cy="1801288"/>
                </a:xfrm>
                <a:custGeom>
                  <a:avLst/>
                  <a:gdLst>
                    <a:gd name="connsiteX0" fmla="*/ 514731 w 1194209"/>
                    <a:gd name="connsiteY0" fmla="*/ 197 h 1801288"/>
                    <a:gd name="connsiteX1" fmla="*/ 1101677 w 1194209"/>
                    <a:gd name="connsiteY1" fmla="*/ 482110 h 1801288"/>
                    <a:gd name="connsiteX2" fmla="*/ 879255 w 1194209"/>
                    <a:gd name="connsiteY2" fmla="*/ 1031986 h 1801288"/>
                    <a:gd name="connsiteX3" fmla="*/ 1089320 w 1194209"/>
                    <a:gd name="connsiteY3" fmla="*/ 865170 h 1801288"/>
                    <a:gd name="connsiteX4" fmla="*/ 14282 w 1194209"/>
                    <a:gd name="connsiteY4" fmla="*/ 1773391 h 1801288"/>
                    <a:gd name="connsiteX5" fmla="*/ 496196 w 1194209"/>
                    <a:gd name="connsiteY5" fmla="*/ 1520078 h 1801288"/>
                    <a:gd name="connsiteX6" fmla="*/ 848363 w 1194209"/>
                    <a:gd name="connsiteY6" fmla="*/ 1025808 h 1801288"/>
                    <a:gd name="connsiteX7" fmla="*/ 879255 w 1194209"/>
                    <a:gd name="connsiteY7" fmla="*/ 1112305 h 1801288"/>
                    <a:gd name="connsiteX8" fmla="*/ 1163461 w 1194209"/>
                    <a:gd name="connsiteY8" fmla="*/ 729246 h 1801288"/>
                    <a:gd name="connsiteX9" fmla="*/ 1114034 w 1194209"/>
                    <a:gd name="connsiteY9" fmla="*/ 537716 h 1801288"/>
                    <a:gd name="connsiteX10" fmla="*/ 514731 w 1194209"/>
                    <a:gd name="connsiteY10" fmla="*/ 197 h 1801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94209" h="1801288">
                      <a:moveTo>
                        <a:pt x="514731" y="197"/>
                      </a:moveTo>
                      <a:cubicBezTo>
                        <a:pt x="512672" y="-9071"/>
                        <a:pt x="1040923" y="310145"/>
                        <a:pt x="1101677" y="482110"/>
                      </a:cubicBezTo>
                      <a:cubicBezTo>
                        <a:pt x="1162431" y="654075"/>
                        <a:pt x="881314" y="968143"/>
                        <a:pt x="879255" y="1031986"/>
                      </a:cubicBezTo>
                      <a:cubicBezTo>
                        <a:pt x="877196" y="1095829"/>
                        <a:pt x="1233482" y="741603"/>
                        <a:pt x="1089320" y="865170"/>
                      </a:cubicBezTo>
                      <a:cubicBezTo>
                        <a:pt x="945158" y="988738"/>
                        <a:pt x="113136" y="1664240"/>
                        <a:pt x="14282" y="1773391"/>
                      </a:cubicBezTo>
                      <a:cubicBezTo>
                        <a:pt x="-84572" y="1882542"/>
                        <a:pt x="357183" y="1644675"/>
                        <a:pt x="496196" y="1520078"/>
                      </a:cubicBezTo>
                      <a:cubicBezTo>
                        <a:pt x="635209" y="1395481"/>
                        <a:pt x="784520" y="1093770"/>
                        <a:pt x="848363" y="1025808"/>
                      </a:cubicBezTo>
                      <a:cubicBezTo>
                        <a:pt x="912206" y="957846"/>
                        <a:pt x="826739" y="1161732"/>
                        <a:pt x="879255" y="1112305"/>
                      </a:cubicBezTo>
                      <a:cubicBezTo>
                        <a:pt x="931771" y="1062878"/>
                        <a:pt x="1124331" y="825011"/>
                        <a:pt x="1163461" y="729246"/>
                      </a:cubicBezTo>
                      <a:cubicBezTo>
                        <a:pt x="1202591" y="633481"/>
                        <a:pt x="1221126" y="659224"/>
                        <a:pt x="1114034" y="537716"/>
                      </a:cubicBezTo>
                      <a:cubicBezTo>
                        <a:pt x="1006942" y="416208"/>
                        <a:pt x="516790" y="9465"/>
                        <a:pt x="514731" y="197"/>
                      </a:cubicBezTo>
                      <a:close/>
                    </a:path>
                  </a:pathLst>
                </a:custGeom>
                <a:solidFill>
                  <a:srgbClr val="FF8A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3" name="フリーフォーム 1192">
                  <a:extLst>
                    <a:ext uri="{FF2B5EF4-FFF2-40B4-BE49-F238E27FC236}">
                      <a16:creationId xmlns:a16="http://schemas.microsoft.com/office/drawing/2014/main" id="{DD0DE8A8-6692-676D-DD1D-20B6360B1FBC}"/>
                    </a:ext>
                  </a:extLst>
                </p:cNvPr>
                <p:cNvSpPr/>
                <p:nvPr/>
              </p:nvSpPr>
              <p:spPr>
                <a:xfrm>
                  <a:off x="2397188" y="6263490"/>
                  <a:ext cx="2588780" cy="1990825"/>
                </a:xfrm>
                <a:custGeom>
                  <a:avLst/>
                  <a:gdLst>
                    <a:gd name="connsiteX0" fmla="*/ 2588763 w 2588780"/>
                    <a:gd name="connsiteY0" fmla="*/ 1386 h 1990825"/>
                    <a:gd name="connsiteX1" fmla="*/ 2094493 w 2588780"/>
                    <a:gd name="connsiteY1" fmla="*/ 273234 h 1990825"/>
                    <a:gd name="connsiteX2" fmla="*/ 1112131 w 2588780"/>
                    <a:gd name="connsiteY2" fmla="*/ 934321 h 1990825"/>
                    <a:gd name="connsiteX3" fmla="*/ 1835001 w 2588780"/>
                    <a:gd name="connsiteY3" fmla="*/ 470942 h 1990825"/>
                    <a:gd name="connsiteX4" fmla="*/ 692001 w 2588780"/>
                    <a:gd name="connsiteY4" fmla="*/ 1206169 h 1990825"/>
                    <a:gd name="connsiteX5" fmla="*/ 1334553 w 2588780"/>
                    <a:gd name="connsiteY5" fmla="*/ 952856 h 1990825"/>
                    <a:gd name="connsiteX6" fmla="*/ 766142 w 2588780"/>
                    <a:gd name="connsiteY6" fmla="*/ 1379164 h 1990825"/>
                    <a:gd name="connsiteX7" fmla="*/ 23 w 2588780"/>
                    <a:gd name="connsiteY7" fmla="*/ 1990824 h 1990825"/>
                    <a:gd name="connsiteX8" fmla="*/ 790855 w 2588780"/>
                    <a:gd name="connsiteY8" fmla="*/ 1372986 h 1990825"/>
                    <a:gd name="connsiteX9" fmla="*/ 1649650 w 2588780"/>
                    <a:gd name="connsiteY9" fmla="*/ 730434 h 1990825"/>
                    <a:gd name="connsiteX10" fmla="*/ 2193347 w 2588780"/>
                    <a:gd name="connsiteY10" fmla="*/ 217629 h 1990825"/>
                    <a:gd name="connsiteX11" fmla="*/ 2113028 w 2588780"/>
                    <a:gd name="connsiteY11" fmla="*/ 168202 h 1990825"/>
                    <a:gd name="connsiteX12" fmla="*/ 2588763 w 2588780"/>
                    <a:gd name="connsiteY12" fmla="*/ 1386 h 199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88780" h="1990825">
                      <a:moveTo>
                        <a:pt x="2588763" y="1386"/>
                      </a:moveTo>
                      <a:cubicBezTo>
                        <a:pt x="2585674" y="18891"/>
                        <a:pt x="2340598" y="117745"/>
                        <a:pt x="2094493" y="273234"/>
                      </a:cubicBezTo>
                      <a:cubicBezTo>
                        <a:pt x="1848388" y="428723"/>
                        <a:pt x="1155380" y="901370"/>
                        <a:pt x="1112131" y="934321"/>
                      </a:cubicBezTo>
                      <a:cubicBezTo>
                        <a:pt x="1068882" y="967272"/>
                        <a:pt x="1835001" y="470942"/>
                        <a:pt x="1835001" y="470942"/>
                      </a:cubicBezTo>
                      <a:cubicBezTo>
                        <a:pt x="1764979" y="516250"/>
                        <a:pt x="775409" y="1125850"/>
                        <a:pt x="692001" y="1206169"/>
                      </a:cubicBezTo>
                      <a:cubicBezTo>
                        <a:pt x="608593" y="1286488"/>
                        <a:pt x="1322196" y="924024"/>
                        <a:pt x="1334553" y="952856"/>
                      </a:cubicBezTo>
                      <a:cubicBezTo>
                        <a:pt x="1346910" y="981688"/>
                        <a:pt x="988564" y="1206169"/>
                        <a:pt x="766142" y="1379164"/>
                      </a:cubicBezTo>
                      <a:cubicBezTo>
                        <a:pt x="543720" y="1552159"/>
                        <a:pt x="-4096" y="1991854"/>
                        <a:pt x="23" y="1990824"/>
                      </a:cubicBezTo>
                      <a:cubicBezTo>
                        <a:pt x="4142" y="1989794"/>
                        <a:pt x="515917" y="1583051"/>
                        <a:pt x="790855" y="1372986"/>
                      </a:cubicBezTo>
                      <a:cubicBezTo>
                        <a:pt x="1065793" y="1162921"/>
                        <a:pt x="1415901" y="922993"/>
                        <a:pt x="1649650" y="730434"/>
                      </a:cubicBezTo>
                      <a:cubicBezTo>
                        <a:pt x="1883399" y="537875"/>
                        <a:pt x="2116117" y="311334"/>
                        <a:pt x="2193347" y="217629"/>
                      </a:cubicBezTo>
                      <a:cubicBezTo>
                        <a:pt x="2270577" y="123924"/>
                        <a:pt x="2047125" y="199094"/>
                        <a:pt x="2113028" y="168202"/>
                      </a:cubicBezTo>
                      <a:cubicBezTo>
                        <a:pt x="2178931" y="137310"/>
                        <a:pt x="2591852" y="-16119"/>
                        <a:pt x="2588763" y="138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4" name="フリーフォーム 1193">
                  <a:extLst>
                    <a:ext uri="{FF2B5EF4-FFF2-40B4-BE49-F238E27FC236}">
                      <a16:creationId xmlns:a16="http://schemas.microsoft.com/office/drawing/2014/main" id="{89997A52-B45B-0D89-D1D9-DC9A6E60D027}"/>
                    </a:ext>
                  </a:extLst>
                </p:cNvPr>
                <p:cNvSpPr/>
                <p:nvPr/>
              </p:nvSpPr>
              <p:spPr>
                <a:xfrm>
                  <a:off x="4374191" y="6918424"/>
                  <a:ext cx="553037" cy="921938"/>
                </a:xfrm>
                <a:custGeom>
                  <a:avLst/>
                  <a:gdLst>
                    <a:gd name="connsiteX0" fmla="*/ 101 w 553037"/>
                    <a:gd name="connsiteY0" fmla="*/ 1360 h 921938"/>
                    <a:gd name="connsiteX1" fmla="*/ 500550 w 553037"/>
                    <a:gd name="connsiteY1" fmla="*/ 452381 h 921938"/>
                    <a:gd name="connsiteX2" fmla="*/ 302841 w 553037"/>
                    <a:gd name="connsiteY2" fmla="*/ 921938 h 921938"/>
                    <a:gd name="connsiteX3" fmla="*/ 543798 w 553037"/>
                    <a:gd name="connsiteY3" fmla="*/ 452381 h 921938"/>
                    <a:gd name="connsiteX4" fmla="*/ 457301 w 553037"/>
                    <a:gd name="connsiteY4" fmla="*/ 316457 h 921938"/>
                    <a:gd name="connsiteX5" fmla="*/ 101 w 553037"/>
                    <a:gd name="connsiteY5" fmla="*/ 1360 h 921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037" h="921938">
                      <a:moveTo>
                        <a:pt x="101" y="1360"/>
                      </a:moveTo>
                      <a:cubicBezTo>
                        <a:pt x="7309" y="24014"/>
                        <a:pt x="450093" y="298951"/>
                        <a:pt x="500550" y="452381"/>
                      </a:cubicBezTo>
                      <a:cubicBezTo>
                        <a:pt x="551007" y="605811"/>
                        <a:pt x="295633" y="921938"/>
                        <a:pt x="302841" y="921938"/>
                      </a:cubicBezTo>
                      <a:cubicBezTo>
                        <a:pt x="310049" y="921938"/>
                        <a:pt x="518055" y="553295"/>
                        <a:pt x="543798" y="452381"/>
                      </a:cubicBezTo>
                      <a:cubicBezTo>
                        <a:pt x="569541" y="351467"/>
                        <a:pt x="541739" y="387508"/>
                        <a:pt x="457301" y="316457"/>
                      </a:cubicBezTo>
                      <a:cubicBezTo>
                        <a:pt x="372863" y="245406"/>
                        <a:pt x="-7107" y="-21294"/>
                        <a:pt x="101" y="136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5" name="フリーフォーム 1194">
                  <a:extLst>
                    <a:ext uri="{FF2B5EF4-FFF2-40B4-BE49-F238E27FC236}">
                      <a16:creationId xmlns:a16="http://schemas.microsoft.com/office/drawing/2014/main" id="{09F5003B-0DD2-BB3E-A8D4-54DFD7C83F21}"/>
                    </a:ext>
                  </a:extLst>
                </p:cNvPr>
                <p:cNvSpPr/>
                <p:nvPr/>
              </p:nvSpPr>
              <p:spPr>
                <a:xfrm>
                  <a:off x="2339699" y="7659897"/>
                  <a:ext cx="1004452" cy="1596159"/>
                </a:xfrm>
                <a:custGeom>
                  <a:avLst/>
                  <a:gdLst>
                    <a:gd name="connsiteX0" fmla="*/ 1002804 w 1004452"/>
                    <a:gd name="connsiteY0" fmla="*/ 7471 h 1596159"/>
                    <a:gd name="connsiteX1" fmla="*/ 360252 w 1004452"/>
                    <a:gd name="connsiteY1" fmla="*/ 1008368 h 1596159"/>
                    <a:gd name="connsiteX2" fmla="*/ 595031 w 1004452"/>
                    <a:gd name="connsiteY2" fmla="*/ 600595 h 1596159"/>
                    <a:gd name="connsiteX3" fmla="*/ 20442 w 1004452"/>
                    <a:gd name="connsiteY3" fmla="*/ 1564422 h 1596159"/>
                    <a:gd name="connsiteX4" fmla="*/ 187258 w 1004452"/>
                    <a:gd name="connsiteY4" fmla="*/ 1267860 h 1596159"/>
                    <a:gd name="connsiteX5" fmla="*/ 749490 w 1004452"/>
                    <a:gd name="connsiteY5" fmla="*/ 322568 h 1596159"/>
                    <a:gd name="connsiteX6" fmla="*/ 551782 w 1004452"/>
                    <a:gd name="connsiteY6" fmla="*/ 538811 h 1596159"/>
                    <a:gd name="connsiteX7" fmla="*/ 1002804 w 1004452"/>
                    <a:gd name="connsiteY7" fmla="*/ 7471 h 159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4452" h="1596159">
                      <a:moveTo>
                        <a:pt x="1002804" y="7471"/>
                      </a:moveTo>
                      <a:cubicBezTo>
                        <a:pt x="970882" y="85731"/>
                        <a:pt x="428214" y="909514"/>
                        <a:pt x="360252" y="1008368"/>
                      </a:cubicBezTo>
                      <a:cubicBezTo>
                        <a:pt x="292290" y="1107222"/>
                        <a:pt x="651666" y="507919"/>
                        <a:pt x="595031" y="600595"/>
                      </a:cubicBezTo>
                      <a:cubicBezTo>
                        <a:pt x="538396" y="693271"/>
                        <a:pt x="88404" y="1453211"/>
                        <a:pt x="20442" y="1564422"/>
                      </a:cubicBezTo>
                      <a:cubicBezTo>
                        <a:pt x="-47520" y="1675633"/>
                        <a:pt x="65750" y="1474836"/>
                        <a:pt x="187258" y="1267860"/>
                      </a:cubicBezTo>
                      <a:cubicBezTo>
                        <a:pt x="308766" y="1060884"/>
                        <a:pt x="688736" y="444076"/>
                        <a:pt x="749490" y="322568"/>
                      </a:cubicBezTo>
                      <a:cubicBezTo>
                        <a:pt x="810244" y="201060"/>
                        <a:pt x="510593" y="587208"/>
                        <a:pt x="551782" y="538811"/>
                      </a:cubicBezTo>
                      <a:cubicBezTo>
                        <a:pt x="592971" y="490414"/>
                        <a:pt x="1034726" y="-70789"/>
                        <a:pt x="1002804" y="7471"/>
                      </a:cubicBezTo>
                      <a:close/>
                    </a:path>
                  </a:pathLst>
                </a:custGeom>
                <a:solidFill>
                  <a:srgbClr val="FF8A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6" name="フリーフォーム 1195">
                  <a:extLst>
                    <a:ext uri="{FF2B5EF4-FFF2-40B4-BE49-F238E27FC236}">
                      <a16:creationId xmlns:a16="http://schemas.microsoft.com/office/drawing/2014/main" id="{F6DB9564-F5D4-8CAD-07F8-55EE64D5EAFC}"/>
                    </a:ext>
                  </a:extLst>
                </p:cNvPr>
                <p:cNvSpPr/>
                <p:nvPr/>
              </p:nvSpPr>
              <p:spPr>
                <a:xfrm>
                  <a:off x="2792042" y="7610846"/>
                  <a:ext cx="1069133" cy="1478601"/>
                </a:xfrm>
                <a:custGeom>
                  <a:avLst/>
                  <a:gdLst>
                    <a:gd name="connsiteX0" fmla="*/ 735812 w 1069133"/>
                    <a:gd name="connsiteY0" fmla="*/ 916 h 1478601"/>
                    <a:gd name="connsiteX1" fmla="*/ 989126 w 1069133"/>
                    <a:gd name="connsiteY1" fmla="*/ 433403 h 1478601"/>
                    <a:gd name="connsiteX2" fmla="*/ 655493 w 1069133"/>
                    <a:gd name="connsiteY2" fmla="*/ 921495 h 1478601"/>
                    <a:gd name="connsiteX3" fmla="*/ 803774 w 1069133"/>
                    <a:gd name="connsiteY3" fmla="*/ 699073 h 1478601"/>
                    <a:gd name="connsiteX4" fmla="*/ 340396 w 1069133"/>
                    <a:gd name="connsiteY4" fmla="*/ 1205700 h 1478601"/>
                    <a:gd name="connsiteX5" fmla="*/ 585 w 1069133"/>
                    <a:gd name="connsiteY5" fmla="*/ 1477549 h 1478601"/>
                    <a:gd name="connsiteX6" fmla="*/ 420715 w 1069133"/>
                    <a:gd name="connsiteY6" fmla="*/ 1113024 h 1478601"/>
                    <a:gd name="connsiteX7" fmla="*/ 1063266 w 1069133"/>
                    <a:gd name="connsiteY7" fmla="*/ 550792 h 1478601"/>
                    <a:gd name="connsiteX8" fmla="*/ 735812 w 1069133"/>
                    <a:gd name="connsiteY8" fmla="*/ 916 h 1478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9133" h="1478601">
                      <a:moveTo>
                        <a:pt x="735812" y="916"/>
                      </a:moveTo>
                      <a:cubicBezTo>
                        <a:pt x="723455" y="-18649"/>
                        <a:pt x="1002512" y="279973"/>
                        <a:pt x="989126" y="433403"/>
                      </a:cubicBezTo>
                      <a:cubicBezTo>
                        <a:pt x="975740" y="586833"/>
                        <a:pt x="686385" y="877217"/>
                        <a:pt x="655493" y="921495"/>
                      </a:cubicBezTo>
                      <a:cubicBezTo>
                        <a:pt x="624601" y="965773"/>
                        <a:pt x="856290" y="651706"/>
                        <a:pt x="803774" y="699073"/>
                      </a:cubicBezTo>
                      <a:cubicBezTo>
                        <a:pt x="751258" y="746440"/>
                        <a:pt x="474261" y="1075954"/>
                        <a:pt x="340396" y="1205700"/>
                      </a:cubicBezTo>
                      <a:cubicBezTo>
                        <a:pt x="206531" y="1335446"/>
                        <a:pt x="-12801" y="1492995"/>
                        <a:pt x="585" y="1477549"/>
                      </a:cubicBezTo>
                      <a:cubicBezTo>
                        <a:pt x="13971" y="1462103"/>
                        <a:pt x="420715" y="1113024"/>
                        <a:pt x="420715" y="1113024"/>
                      </a:cubicBezTo>
                      <a:cubicBezTo>
                        <a:pt x="597828" y="958565"/>
                        <a:pt x="1006631" y="738203"/>
                        <a:pt x="1063266" y="550792"/>
                      </a:cubicBezTo>
                      <a:cubicBezTo>
                        <a:pt x="1119901" y="363381"/>
                        <a:pt x="748169" y="20481"/>
                        <a:pt x="735812" y="916"/>
                      </a:cubicBezTo>
                      <a:close/>
                    </a:path>
                  </a:pathLst>
                </a:custGeom>
                <a:solidFill>
                  <a:srgbClr val="FF8A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7" name="フリーフォーム 1196">
                  <a:extLst>
                    <a:ext uri="{FF2B5EF4-FFF2-40B4-BE49-F238E27FC236}">
                      <a16:creationId xmlns:a16="http://schemas.microsoft.com/office/drawing/2014/main" id="{81E3C13E-C6C7-AC9B-C470-B4A259B893A9}"/>
                    </a:ext>
                  </a:extLst>
                </p:cNvPr>
                <p:cNvSpPr/>
                <p:nvPr/>
              </p:nvSpPr>
              <p:spPr>
                <a:xfrm>
                  <a:off x="1389985" y="7539557"/>
                  <a:ext cx="2589367" cy="1718482"/>
                </a:xfrm>
                <a:custGeom>
                  <a:avLst/>
                  <a:gdLst>
                    <a:gd name="connsiteX0" fmla="*/ 2576534 w 2589367"/>
                    <a:gd name="connsiteY0" fmla="*/ 733292 h 1718482"/>
                    <a:gd name="connsiteX1" fmla="*/ 1841307 w 2589367"/>
                    <a:gd name="connsiteY1" fmla="*/ 1196670 h 1718482"/>
                    <a:gd name="connsiteX2" fmla="*/ 1069010 w 2589367"/>
                    <a:gd name="connsiteY2" fmla="*/ 1653870 h 1718482"/>
                    <a:gd name="connsiteX3" fmla="*/ 1723918 w 2589367"/>
                    <a:gd name="connsiteY3" fmla="*/ 1246097 h 1718482"/>
                    <a:gd name="connsiteX4" fmla="*/ 1316145 w 2589367"/>
                    <a:gd name="connsiteY4" fmla="*/ 1412913 h 1718482"/>
                    <a:gd name="connsiteX5" fmla="*/ 896015 w 2589367"/>
                    <a:gd name="connsiteY5" fmla="*/ 1555016 h 1718482"/>
                    <a:gd name="connsiteX6" fmla="*/ 1489139 w 2589367"/>
                    <a:gd name="connsiteY6" fmla="*/ 881573 h 1718482"/>
                    <a:gd name="connsiteX7" fmla="*/ 463529 w 2589367"/>
                    <a:gd name="connsiteY7" fmla="*/ 1524124 h 1718482"/>
                    <a:gd name="connsiteX8" fmla="*/ 191680 w 2589367"/>
                    <a:gd name="connsiteY8" fmla="*/ 1635335 h 1718482"/>
                    <a:gd name="connsiteX9" fmla="*/ 265820 w 2589367"/>
                    <a:gd name="connsiteY9" fmla="*/ 1517946 h 1718482"/>
                    <a:gd name="connsiteX10" fmla="*/ 753912 w 2589367"/>
                    <a:gd name="connsiteY10" fmla="*/ 856859 h 1718482"/>
                    <a:gd name="connsiteX11" fmla="*/ 339961 w 2589367"/>
                    <a:gd name="connsiteY11" fmla="*/ 1073102 h 1718482"/>
                    <a:gd name="connsiteX12" fmla="*/ 1612707 w 2589367"/>
                    <a:gd name="connsiteY12" fmla="*/ 16600 h 1718482"/>
                    <a:gd name="connsiteX13" fmla="*/ 889837 w 2589367"/>
                    <a:gd name="connsiteY13" fmla="*/ 517048 h 1718482"/>
                    <a:gd name="connsiteX14" fmla="*/ 150 w 2589367"/>
                    <a:gd name="connsiteY14" fmla="*/ 1697119 h 1718482"/>
                    <a:gd name="connsiteX15" fmla="*/ 957799 w 2589367"/>
                    <a:gd name="connsiteY15" fmla="*/ 1283167 h 1718482"/>
                    <a:gd name="connsiteX16" fmla="*/ 1198756 w 2589367"/>
                    <a:gd name="connsiteY16" fmla="*/ 1351129 h 1718482"/>
                    <a:gd name="connsiteX17" fmla="*/ 2576534 w 2589367"/>
                    <a:gd name="connsiteY17" fmla="*/ 733292 h 1718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89367" h="1718482">
                      <a:moveTo>
                        <a:pt x="2576534" y="733292"/>
                      </a:moveTo>
                      <a:cubicBezTo>
                        <a:pt x="2683626" y="707549"/>
                        <a:pt x="2092561" y="1043240"/>
                        <a:pt x="1841307" y="1196670"/>
                      </a:cubicBezTo>
                      <a:cubicBezTo>
                        <a:pt x="1590053" y="1350100"/>
                        <a:pt x="1088575" y="1645632"/>
                        <a:pt x="1069010" y="1653870"/>
                      </a:cubicBezTo>
                      <a:cubicBezTo>
                        <a:pt x="1049445" y="1662108"/>
                        <a:pt x="1682729" y="1286257"/>
                        <a:pt x="1723918" y="1246097"/>
                      </a:cubicBezTo>
                      <a:cubicBezTo>
                        <a:pt x="1765107" y="1205937"/>
                        <a:pt x="1454129" y="1361427"/>
                        <a:pt x="1316145" y="1412913"/>
                      </a:cubicBezTo>
                      <a:cubicBezTo>
                        <a:pt x="1178161" y="1464399"/>
                        <a:pt x="867183" y="1643573"/>
                        <a:pt x="896015" y="1555016"/>
                      </a:cubicBezTo>
                      <a:cubicBezTo>
                        <a:pt x="924847" y="1466459"/>
                        <a:pt x="1561220" y="886722"/>
                        <a:pt x="1489139" y="881573"/>
                      </a:cubicBezTo>
                      <a:cubicBezTo>
                        <a:pt x="1417058" y="876424"/>
                        <a:pt x="679772" y="1398497"/>
                        <a:pt x="463529" y="1524124"/>
                      </a:cubicBezTo>
                      <a:cubicBezTo>
                        <a:pt x="247286" y="1649751"/>
                        <a:pt x="224631" y="1636365"/>
                        <a:pt x="191680" y="1635335"/>
                      </a:cubicBezTo>
                      <a:cubicBezTo>
                        <a:pt x="158729" y="1634305"/>
                        <a:pt x="172115" y="1647692"/>
                        <a:pt x="265820" y="1517946"/>
                      </a:cubicBezTo>
                      <a:cubicBezTo>
                        <a:pt x="359525" y="1388200"/>
                        <a:pt x="741555" y="931000"/>
                        <a:pt x="753912" y="856859"/>
                      </a:cubicBezTo>
                      <a:cubicBezTo>
                        <a:pt x="766269" y="782718"/>
                        <a:pt x="196829" y="1213145"/>
                        <a:pt x="339961" y="1073102"/>
                      </a:cubicBezTo>
                      <a:cubicBezTo>
                        <a:pt x="483093" y="933059"/>
                        <a:pt x="1521061" y="109276"/>
                        <a:pt x="1612707" y="16600"/>
                      </a:cubicBezTo>
                      <a:cubicBezTo>
                        <a:pt x="1704353" y="-76076"/>
                        <a:pt x="1158596" y="236961"/>
                        <a:pt x="889837" y="517048"/>
                      </a:cubicBezTo>
                      <a:cubicBezTo>
                        <a:pt x="621077" y="797135"/>
                        <a:pt x="-11177" y="1569433"/>
                        <a:pt x="150" y="1697119"/>
                      </a:cubicBezTo>
                      <a:cubicBezTo>
                        <a:pt x="11477" y="1824806"/>
                        <a:pt x="758031" y="1340832"/>
                        <a:pt x="957799" y="1283167"/>
                      </a:cubicBezTo>
                      <a:cubicBezTo>
                        <a:pt x="1157567" y="1225502"/>
                        <a:pt x="934116" y="1442775"/>
                        <a:pt x="1198756" y="1351129"/>
                      </a:cubicBezTo>
                      <a:cubicBezTo>
                        <a:pt x="1463396" y="1259483"/>
                        <a:pt x="2469442" y="759035"/>
                        <a:pt x="2576534" y="7332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8" name="フリーフォーム 1197">
                  <a:extLst>
                    <a:ext uri="{FF2B5EF4-FFF2-40B4-BE49-F238E27FC236}">
                      <a16:creationId xmlns:a16="http://schemas.microsoft.com/office/drawing/2014/main" id="{DA671025-A83B-1DAF-0CE9-451895192CD0}"/>
                    </a:ext>
                  </a:extLst>
                </p:cNvPr>
                <p:cNvSpPr/>
                <p:nvPr/>
              </p:nvSpPr>
              <p:spPr>
                <a:xfrm>
                  <a:off x="5086234" y="6521417"/>
                  <a:ext cx="552655" cy="1381853"/>
                </a:xfrm>
                <a:custGeom>
                  <a:avLst/>
                  <a:gdLst>
                    <a:gd name="connsiteX0" fmla="*/ 409691 w 552655"/>
                    <a:gd name="connsiteY0" fmla="*/ 3208 h 1381853"/>
                    <a:gd name="connsiteX1" fmla="*/ 549391 w 552655"/>
                    <a:gd name="connsiteY1" fmla="*/ 177833 h 1381853"/>
                    <a:gd name="connsiteX2" fmla="*/ 473191 w 552655"/>
                    <a:gd name="connsiteY2" fmla="*/ 158783 h 1381853"/>
                    <a:gd name="connsiteX3" fmla="*/ 552566 w 552655"/>
                    <a:gd name="connsiteY3" fmla="*/ 352458 h 1381853"/>
                    <a:gd name="connsiteX4" fmla="*/ 454141 w 552655"/>
                    <a:gd name="connsiteY4" fmla="*/ 292133 h 1381853"/>
                    <a:gd name="connsiteX5" fmla="*/ 527166 w 552655"/>
                    <a:gd name="connsiteY5" fmla="*/ 488983 h 1381853"/>
                    <a:gd name="connsiteX6" fmla="*/ 431916 w 552655"/>
                    <a:gd name="connsiteY6" fmla="*/ 501683 h 1381853"/>
                    <a:gd name="connsiteX7" fmla="*/ 489066 w 552655"/>
                    <a:gd name="connsiteY7" fmla="*/ 704883 h 1381853"/>
                    <a:gd name="connsiteX8" fmla="*/ 352541 w 552655"/>
                    <a:gd name="connsiteY8" fmla="*/ 689008 h 1381853"/>
                    <a:gd name="connsiteX9" fmla="*/ 358891 w 552655"/>
                    <a:gd name="connsiteY9" fmla="*/ 863633 h 1381853"/>
                    <a:gd name="connsiteX10" fmla="*/ 254116 w 552655"/>
                    <a:gd name="connsiteY10" fmla="*/ 879508 h 1381853"/>
                    <a:gd name="connsiteX11" fmla="*/ 289041 w 552655"/>
                    <a:gd name="connsiteY11" fmla="*/ 1035083 h 1381853"/>
                    <a:gd name="connsiteX12" fmla="*/ 222366 w 552655"/>
                    <a:gd name="connsiteY12" fmla="*/ 952533 h 1381853"/>
                    <a:gd name="connsiteX13" fmla="*/ 158866 w 552655"/>
                    <a:gd name="connsiteY13" fmla="*/ 1206533 h 1381853"/>
                    <a:gd name="connsiteX14" fmla="*/ 85841 w 552655"/>
                    <a:gd name="connsiteY14" fmla="*/ 1146208 h 1381853"/>
                    <a:gd name="connsiteX15" fmla="*/ 116 w 552655"/>
                    <a:gd name="connsiteY15" fmla="*/ 1381158 h 1381853"/>
                    <a:gd name="connsiteX16" fmla="*/ 104891 w 552655"/>
                    <a:gd name="connsiteY16" fmla="*/ 1197008 h 1381853"/>
                    <a:gd name="connsiteX17" fmla="*/ 444616 w 552655"/>
                    <a:gd name="connsiteY17" fmla="*/ 641383 h 1381853"/>
                    <a:gd name="connsiteX18" fmla="*/ 444616 w 552655"/>
                    <a:gd name="connsiteY18" fmla="*/ 574708 h 1381853"/>
                    <a:gd name="connsiteX19" fmla="*/ 530341 w 552655"/>
                    <a:gd name="connsiteY19" fmla="*/ 352458 h 1381853"/>
                    <a:gd name="connsiteX20" fmla="*/ 409691 w 552655"/>
                    <a:gd name="connsiteY20" fmla="*/ 3208 h 1381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52655" h="1381853">
                      <a:moveTo>
                        <a:pt x="409691" y="3208"/>
                      </a:moveTo>
                      <a:cubicBezTo>
                        <a:pt x="412866" y="-25896"/>
                        <a:pt x="538808" y="151904"/>
                        <a:pt x="549391" y="177833"/>
                      </a:cubicBezTo>
                      <a:cubicBezTo>
                        <a:pt x="559974" y="203762"/>
                        <a:pt x="472662" y="129679"/>
                        <a:pt x="473191" y="158783"/>
                      </a:cubicBezTo>
                      <a:cubicBezTo>
                        <a:pt x="473720" y="187887"/>
                        <a:pt x="555741" y="330233"/>
                        <a:pt x="552566" y="352458"/>
                      </a:cubicBezTo>
                      <a:cubicBezTo>
                        <a:pt x="549391" y="374683"/>
                        <a:pt x="458374" y="269379"/>
                        <a:pt x="454141" y="292133"/>
                      </a:cubicBezTo>
                      <a:cubicBezTo>
                        <a:pt x="449908" y="314887"/>
                        <a:pt x="530870" y="454058"/>
                        <a:pt x="527166" y="488983"/>
                      </a:cubicBezTo>
                      <a:cubicBezTo>
                        <a:pt x="523462" y="523908"/>
                        <a:pt x="438266" y="465700"/>
                        <a:pt x="431916" y="501683"/>
                      </a:cubicBezTo>
                      <a:cubicBezTo>
                        <a:pt x="425566" y="537666"/>
                        <a:pt x="502295" y="673662"/>
                        <a:pt x="489066" y="704883"/>
                      </a:cubicBezTo>
                      <a:cubicBezTo>
                        <a:pt x="475837" y="736104"/>
                        <a:pt x="374237" y="662550"/>
                        <a:pt x="352541" y="689008"/>
                      </a:cubicBezTo>
                      <a:cubicBezTo>
                        <a:pt x="330845" y="715466"/>
                        <a:pt x="375295" y="831883"/>
                        <a:pt x="358891" y="863633"/>
                      </a:cubicBezTo>
                      <a:cubicBezTo>
                        <a:pt x="342487" y="895383"/>
                        <a:pt x="265758" y="850933"/>
                        <a:pt x="254116" y="879508"/>
                      </a:cubicBezTo>
                      <a:cubicBezTo>
                        <a:pt x="242474" y="908083"/>
                        <a:pt x="294333" y="1022912"/>
                        <a:pt x="289041" y="1035083"/>
                      </a:cubicBezTo>
                      <a:cubicBezTo>
                        <a:pt x="283749" y="1047254"/>
                        <a:pt x="244062" y="923958"/>
                        <a:pt x="222366" y="952533"/>
                      </a:cubicBezTo>
                      <a:cubicBezTo>
                        <a:pt x="200670" y="981108"/>
                        <a:pt x="181620" y="1174254"/>
                        <a:pt x="158866" y="1206533"/>
                      </a:cubicBezTo>
                      <a:cubicBezTo>
                        <a:pt x="136112" y="1238812"/>
                        <a:pt x="112299" y="1117104"/>
                        <a:pt x="85841" y="1146208"/>
                      </a:cubicBezTo>
                      <a:cubicBezTo>
                        <a:pt x="59383" y="1175312"/>
                        <a:pt x="-3059" y="1372691"/>
                        <a:pt x="116" y="1381158"/>
                      </a:cubicBezTo>
                      <a:cubicBezTo>
                        <a:pt x="3291" y="1389625"/>
                        <a:pt x="30808" y="1320304"/>
                        <a:pt x="104891" y="1197008"/>
                      </a:cubicBezTo>
                      <a:cubicBezTo>
                        <a:pt x="178974" y="1073712"/>
                        <a:pt x="387995" y="745100"/>
                        <a:pt x="444616" y="641383"/>
                      </a:cubicBezTo>
                      <a:cubicBezTo>
                        <a:pt x="501237" y="537666"/>
                        <a:pt x="430329" y="622862"/>
                        <a:pt x="444616" y="574708"/>
                      </a:cubicBezTo>
                      <a:cubicBezTo>
                        <a:pt x="458903" y="526554"/>
                        <a:pt x="532987" y="440300"/>
                        <a:pt x="530341" y="352458"/>
                      </a:cubicBezTo>
                      <a:cubicBezTo>
                        <a:pt x="527695" y="264616"/>
                        <a:pt x="406516" y="32312"/>
                        <a:pt x="409691" y="3208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9" name="フリーフォーム 1198">
                  <a:extLst>
                    <a:ext uri="{FF2B5EF4-FFF2-40B4-BE49-F238E27FC236}">
                      <a16:creationId xmlns:a16="http://schemas.microsoft.com/office/drawing/2014/main" id="{AF6402E1-1D2E-76C6-9992-753008164292}"/>
                    </a:ext>
                  </a:extLst>
                </p:cNvPr>
                <p:cNvSpPr/>
                <p:nvPr/>
              </p:nvSpPr>
              <p:spPr>
                <a:xfrm>
                  <a:off x="4198779" y="7712074"/>
                  <a:ext cx="948007" cy="612988"/>
                </a:xfrm>
                <a:custGeom>
                  <a:avLst/>
                  <a:gdLst>
                    <a:gd name="connsiteX0" fmla="*/ 947896 w 948007"/>
                    <a:gd name="connsiteY0" fmla="*/ 1 h 612988"/>
                    <a:gd name="connsiteX1" fmla="*/ 760571 w 948007"/>
                    <a:gd name="connsiteY1" fmla="*/ 257176 h 612988"/>
                    <a:gd name="connsiteX2" fmla="*/ 903446 w 948007"/>
                    <a:gd name="connsiteY2" fmla="*/ 133351 h 612988"/>
                    <a:gd name="connsiteX3" fmla="*/ 871696 w 948007"/>
                    <a:gd name="connsiteY3" fmla="*/ 196851 h 612988"/>
                    <a:gd name="connsiteX4" fmla="*/ 852646 w 948007"/>
                    <a:gd name="connsiteY4" fmla="*/ 41276 h 612988"/>
                    <a:gd name="connsiteX5" fmla="*/ 709771 w 948007"/>
                    <a:gd name="connsiteY5" fmla="*/ 342901 h 612988"/>
                    <a:gd name="connsiteX6" fmla="*/ 693896 w 948007"/>
                    <a:gd name="connsiteY6" fmla="*/ 212726 h 612988"/>
                    <a:gd name="connsiteX7" fmla="*/ 519271 w 948007"/>
                    <a:gd name="connsiteY7" fmla="*/ 444501 h 612988"/>
                    <a:gd name="connsiteX8" fmla="*/ 538321 w 948007"/>
                    <a:gd name="connsiteY8" fmla="*/ 346076 h 612988"/>
                    <a:gd name="connsiteX9" fmla="*/ 357346 w 948007"/>
                    <a:gd name="connsiteY9" fmla="*/ 523876 h 612988"/>
                    <a:gd name="connsiteX10" fmla="*/ 401796 w 948007"/>
                    <a:gd name="connsiteY10" fmla="*/ 403226 h 612988"/>
                    <a:gd name="connsiteX11" fmla="*/ 208121 w 948007"/>
                    <a:gd name="connsiteY11" fmla="*/ 584201 h 612988"/>
                    <a:gd name="connsiteX12" fmla="*/ 414496 w 948007"/>
                    <a:gd name="connsiteY12" fmla="*/ 441326 h 612988"/>
                    <a:gd name="connsiteX13" fmla="*/ 1746 w 948007"/>
                    <a:gd name="connsiteY13" fmla="*/ 612776 h 612988"/>
                    <a:gd name="connsiteX14" fmla="*/ 281146 w 948007"/>
                    <a:gd name="connsiteY14" fmla="*/ 473076 h 612988"/>
                    <a:gd name="connsiteX15" fmla="*/ 639921 w 948007"/>
                    <a:gd name="connsiteY15" fmla="*/ 311151 h 612988"/>
                    <a:gd name="connsiteX16" fmla="*/ 785971 w 948007"/>
                    <a:gd name="connsiteY16" fmla="*/ 254001 h 612988"/>
                    <a:gd name="connsiteX17" fmla="*/ 947896 w 948007"/>
                    <a:gd name="connsiteY17" fmla="*/ 1 h 612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48007" h="612988">
                      <a:moveTo>
                        <a:pt x="947896" y="1"/>
                      </a:moveTo>
                      <a:cubicBezTo>
                        <a:pt x="943663" y="530"/>
                        <a:pt x="767979" y="234951"/>
                        <a:pt x="760571" y="257176"/>
                      </a:cubicBezTo>
                      <a:cubicBezTo>
                        <a:pt x="753163" y="279401"/>
                        <a:pt x="884925" y="143405"/>
                        <a:pt x="903446" y="133351"/>
                      </a:cubicBezTo>
                      <a:cubicBezTo>
                        <a:pt x="921967" y="123297"/>
                        <a:pt x="880163" y="212197"/>
                        <a:pt x="871696" y="196851"/>
                      </a:cubicBezTo>
                      <a:cubicBezTo>
                        <a:pt x="863229" y="181505"/>
                        <a:pt x="879633" y="16934"/>
                        <a:pt x="852646" y="41276"/>
                      </a:cubicBezTo>
                      <a:cubicBezTo>
                        <a:pt x="825659" y="65618"/>
                        <a:pt x="736229" y="314326"/>
                        <a:pt x="709771" y="342901"/>
                      </a:cubicBezTo>
                      <a:cubicBezTo>
                        <a:pt x="683313" y="371476"/>
                        <a:pt x="725646" y="195793"/>
                        <a:pt x="693896" y="212726"/>
                      </a:cubicBezTo>
                      <a:cubicBezTo>
                        <a:pt x="662146" y="229659"/>
                        <a:pt x="545200" y="422276"/>
                        <a:pt x="519271" y="444501"/>
                      </a:cubicBezTo>
                      <a:cubicBezTo>
                        <a:pt x="493342" y="466726"/>
                        <a:pt x="565308" y="332847"/>
                        <a:pt x="538321" y="346076"/>
                      </a:cubicBezTo>
                      <a:cubicBezTo>
                        <a:pt x="511333" y="359305"/>
                        <a:pt x="380100" y="514351"/>
                        <a:pt x="357346" y="523876"/>
                      </a:cubicBezTo>
                      <a:cubicBezTo>
                        <a:pt x="334592" y="533401"/>
                        <a:pt x="426667" y="393172"/>
                        <a:pt x="401796" y="403226"/>
                      </a:cubicBezTo>
                      <a:cubicBezTo>
                        <a:pt x="376925" y="413280"/>
                        <a:pt x="206004" y="577851"/>
                        <a:pt x="208121" y="584201"/>
                      </a:cubicBezTo>
                      <a:cubicBezTo>
                        <a:pt x="210238" y="590551"/>
                        <a:pt x="448892" y="436564"/>
                        <a:pt x="414496" y="441326"/>
                      </a:cubicBezTo>
                      <a:cubicBezTo>
                        <a:pt x="380100" y="446088"/>
                        <a:pt x="23971" y="607484"/>
                        <a:pt x="1746" y="612776"/>
                      </a:cubicBezTo>
                      <a:cubicBezTo>
                        <a:pt x="-20479" y="618068"/>
                        <a:pt x="174784" y="523347"/>
                        <a:pt x="281146" y="473076"/>
                      </a:cubicBezTo>
                      <a:cubicBezTo>
                        <a:pt x="387508" y="422805"/>
                        <a:pt x="555784" y="347663"/>
                        <a:pt x="639921" y="311151"/>
                      </a:cubicBezTo>
                      <a:cubicBezTo>
                        <a:pt x="724058" y="274639"/>
                        <a:pt x="736759" y="303213"/>
                        <a:pt x="785971" y="254001"/>
                      </a:cubicBezTo>
                      <a:cubicBezTo>
                        <a:pt x="835183" y="204789"/>
                        <a:pt x="952129" y="-528"/>
                        <a:pt x="947896" y="1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0" name="フリーフォーム 1199">
                  <a:extLst>
                    <a:ext uri="{FF2B5EF4-FFF2-40B4-BE49-F238E27FC236}">
                      <a16:creationId xmlns:a16="http://schemas.microsoft.com/office/drawing/2014/main" id="{567FECBB-3986-E528-49B9-4A10A4831C91}"/>
                    </a:ext>
                  </a:extLst>
                </p:cNvPr>
                <p:cNvSpPr/>
                <p:nvPr/>
              </p:nvSpPr>
              <p:spPr>
                <a:xfrm>
                  <a:off x="5045506" y="6619865"/>
                  <a:ext cx="685762" cy="1521115"/>
                </a:xfrm>
                <a:custGeom>
                  <a:avLst/>
                  <a:gdLst>
                    <a:gd name="connsiteX0" fmla="*/ 685369 w 685762"/>
                    <a:gd name="connsiteY0" fmla="*/ 10 h 1521115"/>
                    <a:gd name="connsiteX1" fmla="*/ 586944 w 685762"/>
                    <a:gd name="connsiteY1" fmla="*/ 596910 h 1521115"/>
                    <a:gd name="connsiteX2" fmla="*/ 647269 w 685762"/>
                    <a:gd name="connsiteY2" fmla="*/ 469910 h 1521115"/>
                    <a:gd name="connsiteX3" fmla="*/ 482169 w 685762"/>
                    <a:gd name="connsiteY3" fmla="*/ 920760 h 1521115"/>
                    <a:gd name="connsiteX4" fmla="*/ 18619 w 685762"/>
                    <a:gd name="connsiteY4" fmla="*/ 1485910 h 1521115"/>
                    <a:gd name="connsiteX5" fmla="*/ 142444 w 685762"/>
                    <a:gd name="connsiteY5" fmla="*/ 1352560 h 1521115"/>
                    <a:gd name="connsiteX6" fmla="*/ 612344 w 685762"/>
                    <a:gd name="connsiteY6" fmla="*/ 466735 h 1521115"/>
                    <a:gd name="connsiteX7" fmla="*/ 542494 w 685762"/>
                    <a:gd name="connsiteY7" fmla="*/ 612785 h 1521115"/>
                    <a:gd name="connsiteX8" fmla="*/ 685369 w 685762"/>
                    <a:gd name="connsiteY8" fmla="*/ 10 h 152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5762" h="1521115">
                      <a:moveTo>
                        <a:pt x="685369" y="10"/>
                      </a:moveTo>
                      <a:cubicBezTo>
                        <a:pt x="692777" y="-2636"/>
                        <a:pt x="593294" y="518593"/>
                        <a:pt x="586944" y="596910"/>
                      </a:cubicBezTo>
                      <a:cubicBezTo>
                        <a:pt x="580594" y="675227"/>
                        <a:pt x="664731" y="415935"/>
                        <a:pt x="647269" y="469910"/>
                      </a:cubicBezTo>
                      <a:cubicBezTo>
                        <a:pt x="629807" y="523885"/>
                        <a:pt x="586944" y="751427"/>
                        <a:pt x="482169" y="920760"/>
                      </a:cubicBezTo>
                      <a:cubicBezTo>
                        <a:pt x="377394" y="1090093"/>
                        <a:pt x="75240" y="1413943"/>
                        <a:pt x="18619" y="1485910"/>
                      </a:cubicBezTo>
                      <a:cubicBezTo>
                        <a:pt x="-38002" y="1557877"/>
                        <a:pt x="43490" y="1522423"/>
                        <a:pt x="142444" y="1352560"/>
                      </a:cubicBezTo>
                      <a:cubicBezTo>
                        <a:pt x="241398" y="1182697"/>
                        <a:pt x="545669" y="590031"/>
                        <a:pt x="612344" y="466735"/>
                      </a:cubicBezTo>
                      <a:cubicBezTo>
                        <a:pt x="679019" y="343439"/>
                        <a:pt x="531911" y="688985"/>
                        <a:pt x="542494" y="612785"/>
                      </a:cubicBezTo>
                      <a:cubicBezTo>
                        <a:pt x="553077" y="536585"/>
                        <a:pt x="677961" y="2656"/>
                        <a:pt x="685369" y="1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1" name="フリーフォーム 1200">
                  <a:extLst>
                    <a:ext uri="{FF2B5EF4-FFF2-40B4-BE49-F238E27FC236}">
                      <a16:creationId xmlns:a16="http://schemas.microsoft.com/office/drawing/2014/main" id="{DD81443D-75C7-2FB9-24EF-0A0D0C9DDA04}"/>
                    </a:ext>
                  </a:extLst>
                </p:cNvPr>
                <p:cNvSpPr/>
                <p:nvPr/>
              </p:nvSpPr>
              <p:spPr>
                <a:xfrm>
                  <a:off x="5207778" y="7419860"/>
                  <a:ext cx="494858" cy="795685"/>
                </a:xfrm>
                <a:custGeom>
                  <a:avLst/>
                  <a:gdLst>
                    <a:gd name="connsiteX0" fmla="*/ 494522 w 494858"/>
                    <a:gd name="connsiteY0" fmla="*/ 115 h 795685"/>
                    <a:gd name="connsiteX1" fmla="*/ 357997 w 494858"/>
                    <a:gd name="connsiteY1" fmla="*/ 349365 h 795685"/>
                    <a:gd name="connsiteX2" fmla="*/ 237347 w 494858"/>
                    <a:gd name="connsiteY2" fmla="*/ 593840 h 795685"/>
                    <a:gd name="connsiteX3" fmla="*/ 2397 w 494858"/>
                    <a:gd name="connsiteY3" fmla="*/ 793865 h 795685"/>
                    <a:gd name="connsiteX4" fmla="*/ 129397 w 494858"/>
                    <a:gd name="connsiteY4" fmla="*/ 676390 h 795685"/>
                    <a:gd name="connsiteX5" fmla="*/ 348472 w 494858"/>
                    <a:gd name="connsiteY5" fmla="*/ 406515 h 795685"/>
                    <a:gd name="connsiteX6" fmla="*/ 316722 w 494858"/>
                    <a:gd name="connsiteY6" fmla="*/ 387465 h 795685"/>
                    <a:gd name="connsiteX7" fmla="*/ 494522 w 494858"/>
                    <a:gd name="connsiteY7" fmla="*/ 115 h 795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4858" h="795685">
                      <a:moveTo>
                        <a:pt x="494522" y="115"/>
                      </a:moveTo>
                      <a:cubicBezTo>
                        <a:pt x="501401" y="-6235"/>
                        <a:pt x="400859" y="250411"/>
                        <a:pt x="357997" y="349365"/>
                      </a:cubicBezTo>
                      <a:cubicBezTo>
                        <a:pt x="315135" y="448319"/>
                        <a:pt x="296614" y="519757"/>
                        <a:pt x="237347" y="593840"/>
                      </a:cubicBezTo>
                      <a:cubicBezTo>
                        <a:pt x="178080" y="667923"/>
                        <a:pt x="20389" y="780107"/>
                        <a:pt x="2397" y="793865"/>
                      </a:cubicBezTo>
                      <a:cubicBezTo>
                        <a:pt x="-15595" y="807623"/>
                        <a:pt x="71718" y="740948"/>
                        <a:pt x="129397" y="676390"/>
                      </a:cubicBezTo>
                      <a:cubicBezTo>
                        <a:pt x="187076" y="611832"/>
                        <a:pt x="317251" y="454669"/>
                        <a:pt x="348472" y="406515"/>
                      </a:cubicBezTo>
                      <a:cubicBezTo>
                        <a:pt x="379693" y="358361"/>
                        <a:pt x="293439" y="449377"/>
                        <a:pt x="316722" y="387465"/>
                      </a:cubicBezTo>
                      <a:cubicBezTo>
                        <a:pt x="340005" y="325553"/>
                        <a:pt x="487643" y="6465"/>
                        <a:pt x="494522" y="11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2" name="フリーフォーム 1201">
                  <a:extLst>
                    <a:ext uri="{FF2B5EF4-FFF2-40B4-BE49-F238E27FC236}">
                      <a16:creationId xmlns:a16="http://schemas.microsoft.com/office/drawing/2014/main" id="{181DD59D-AD03-7216-81C2-80200F2D5E66}"/>
                    </a:ext>
                  </a:extLst>
                </p:cNvPr>
                <p:cNvSpPr/>
                <p:nvPr/>
              </p:nvSpPr>
              <p:spPr>
                <a:xfrm>
                  <a:off x="5632216" y="7410036"/>
                  <a:ext cx="387648" cy="642232"/>
                </a:xfrm>
                <a:custGeom>
                  <a:avLst/>
                  <a:gdLst>
                    <a:gd name="connsiteX0" fmla="*/ 387584 w 387648"/>
                    <a:gd name="connsiteY0" fmla="*/ 60739 h 642232"/>
                    <a:gd name="connsiteX1" fmla="*/ 311384 w 387648"/>
                    <a:gd name="connsiteY1" fmla="*/ 263939 h 642232"/>
                    <a:gd name="connsiteX2" fmla="*/ 117709 w 387648"/>
                    <a:gd name="connsiteY2" fmla="*/ 460789 h 642232"/>
                    <a:gd name="connsiteX3" fmla="*/ 178034 w 387648"/>
                    <a:gd name="connsiteY3" fmla="*/ 365539 h 642232"/>
                    <a:gd name="connsiteX4" fmla="*/ 70084 w 387648"/>
                    <a:gd name="connsiteY4" fmla="*/ 495714 h 642232"/>
                    <a:gd name="connsiteX5" fmla="*/ 234 w 387648"/>
                    <a:gd name="connsiteY5" fmla="*/ 641764 h 642232"/>
                    <a:gd name="connsiteX6" fmla="*/ 51034 w 387648"/>
                    <a:gd name="connsiteY6" fmla="*/ 444914 h 642232"/>
                    <a:gd name="connsiteX7" fmla="*/ 146284 w 387648"/>
                    <a:gd name="connsiteY7" fmla="*/ 267114 h 642232"/>
                    <a:gd name="connsiteX8" fmla="*/ 108184 w 387648"/>
                    <a:gd name="connsiteY8" fmla="*/ 524289 h 642232"/>
                    <a:gd name="connsiteX9" fmla="*/ 270109 w 387648"/>
                    <a:gd name="connsiteY9" fmla="*/ 244889 h 642232"/>
                    <a:gd name="connsiteX10" fmla="*/ 298684 w 387648"/>
                    <a:gd name="connsiteY10" fmla="*/ 295689 h 642232"/>
                    <a:gd name="connsiteX11" fmla="*/ 222484 w 387648"/>
                    <a:gd name="connsiteY11" fmla="*/ 222664 h 642232"/>
                    <a:gd name="connsiteX12" fmla="*/ 114534 w 387648"/>
                    <a:gd name="connsiteY12" fmla="*/ 305214 h 642232"/>
                    <a:gd name="connsiteX13" fmla="*/ 270109 w 387648"/>
                    <a:gd name="connsiteY13" fmla="*/ 203614 h 642232"/>
                    <a:gd name="connsiteX14" fmla="*/ 235184 w 387648"/>
                    <a:gd name="connsiteY14" fmla="*/ 295689 h 642232"/>
                    <a:gd name="connsiteX15" fmla="*/ 311384 w 387648"/>
                    <a:gd name="connsiteY15" fmla="*/ 197264 h 642232"/>
                    <a:gd name="connsiteX16" fmla="*/ 308209 w 387648"/>
                    <a:gd name="connsiteY16" fmla="*/ 414 h 642232"/>
                    <a:gd name="connsiteX17" fmla="*/ 324084 w 387648"/>
                    <a:gd name="connsiteY17" fmla="*/ 254414 h 642232"/>
                    <a:gd name="connsiteX18" fmla="*/ 387584 w 387648"/>
                    <a:gd name="connsiteY18" fmla="*/ 60739 h 642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87648" h="642232">
                      <a:moveTo>
                        <a:pt x="387584" y="60739"/>
                      </a:moveTo>
                      <a:cubicBezTo>
                        <a:pt x="385467" y="62327"/>
                        <a:pt x="356363" y="197264"/>
                        <a:pt x="311384" y="263939"/>
                      </a:cubicBezTo>
                      <a:cubicBezTo>
                        <a:pt x="266405" y="330614"/>
                        <a:pt x="139934" y="443856"/>
                        <a:pt x="117709" y="460789"/>
                      </a:cubicBezTo>
                      <a:cubicBezTo>
                        <a:pt x="95484" y="477722"/>
                        <a:pt x="185971" y="359718"/>
                        <a:pt x="178034" y="365539"/>
                      </a:cubicBezTo>
                      <a:cubicBezTo>
                        <a:pt x="170097" y="371360"/>
                        <a:pt x="99717" y="449677"/>
                        <a:pt x="70084" y="495714"/>
                      </a:cubicBezTo>
                      <a:cubicBezTo>
                        <a:pt x="40451" y="541751"/>
                        <a:pt x="3409" y="650231"/>
                        <a:pt x="234" y="641764"/>
                      </a:cubicBezTo>
                      <a:cubicBezTo>
                        <a:pt x="-2941" y="633297"/>
                        <a:pt x="26692" y="507356"/>
                        <a:pt x="51034" y="444914"/>
                      </a:cubicBezTo>
                      <a:cubicBezTo>
                        <a:pt x="75376" y="382472"/>
                        <a:pt x="136759" y="253885"/>
                        <a:pt x="146284" y="267114"/>
                      </a:cubicBezTo>
                      <a:cubicBezTo>
                        <a:pt x="155809" y="280343"/>
                        <a:pt x="87546" y="527993"/>
                        <a:pt x="108184" y="524289"/>
                      </a:cubicBezTo>
                      <a:cubicBezTo>
                        <a:pt x="128822" y="520585"/>
                        <a:pt x="238359" y="282989"/>
                        <a:pt x="270109" y="244889"/>
                      </a:cubicBezTo>
                      <a:cubicBezTo>
                        <a:pt x="301859" y="206789"/>
                        <a:pt x="306621" y="299393"/>
                        <a:pt x="298684" y="295689"/>
                      </a:cubicBezTo>
                      <a:cubicBezTo>
                        <a:pt x="290747" y="291985"/>
                        <a:pt x="253176" y="221077"/>
                        <a:pt x="222484" y="222664"/>
                      </a:cubicBezTo>
                      <a:cubicBezTo>
                        <a:pt x="191792" y="224252"/>
                        <a:pt x="106596" y="308389"/>
                        <a:pt x="114534" y="305214"/>
                      </a:cubicBezTo>
                      <a:cubicBezTo>
                        <a:pt x="122472" y="302039"/>
                        <a:pt x="250001" y="205202"/>
                        <a:pt x="270109" y="203614"/>
                      </a:cubicBezTo>
                      <a:cubicBezTo>
                        <a:pt x="290217" y="202027"/>
                        <a:pt x="228305" y="296747"/>
                        <a:pt x="235184" y="295689"/>
                      </a:cubicBezTo>
                      <a:cubicBezTo>
                        <a:pt x="242063" y="294631"/>
                        <a:pt x="299213" y="246477"/>
                        <a:pt x="311384" y="197264"/>
                      </a:cubicBezTo>
                      <a:cubicBezTo>
                        <a:pt x="323555" y="148052"/>
                        <a:pt x="306092" y="-9111"/>
                        <a:pt x="308209" y="414"/>
                      </a:cubicBezTo>
                      <a:cubicBezTo>
                        <a:pt x="310326" y="9939"/>
                        <a:pt x="309267" y="240656"/>
                        <a:pt x="324084" y="254414"/>
                      </a:cubicBezTo>
                      <a:cubicBezTo>
                        <a:pt x="338901" y="268172"/>
                        <a:pt x="389701" y="59151"/>
                        <a:pt x="387584" y="60739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3" name="フリーフォーム 1202">
                  <a:extLst>
                    <a:ext uri="{FF2B5EF4-FFF2-40B4-BE49-F238E27FC236}">
                      <a16:creationId xmlns:a16="http://schemas.microsoft.com/office/drawing/2014/main" id="{536AD02D-7F39-5675-A532-2486508993DD}"/>
                    </a:ext>
                  </a:extLst>
                </p:cNvPr>
                <p:cNvSpPr/>
                <p:nvPr/>
              </p:nvSpPr>
              <p:spPr>
                <a:xfrm>
                  <a:off x="4965664" y="7832472"/>
                  <a:ext cx="819587" cy="470283"/>
                </a:xfrm>
                <a:custGeom>
                  <a:avLst/>
                  <a:gdLst>
                    <a:gd name="connsiteX0" fmla="*/ 774736 w 819587"/>
                    <a:gd name="connsiteY0" fmla="*/ 253 h 470283"/>
                    <a:gd name="connsiteX1" fmla="*/ 539786 w 819587"/>
                    <a:gd name="connsiteY1" fmla="*/ 143128 h 470283"/>
                    <a:gd name="connsiteX2" fmla="*/ 368336 w 819587"/>
                    <a:gd name="connsiteY2" fmla="*/ 343153 h 470283"/>
                    <a:gd name="connsiteX3" fmla="*/ 36 w 819587"/>
                    <a:gd name="connsiteY3" fmla="*/ 470153 h 470283"/>
                    <a:gd name="connsiteX4" fmla="*/ 390561 w 819587"/>
                    <a:gd name="connsiteY4" fmla="*/ 320928 h 470283"/>
                    <a:gd name="connsiteX5" fmla="*/ 562011 w 819587"/>
                    <a:gd name="connsiteY5" fmla="*/ 190753 h 470283"/>
                    <a:gd name="connsiteX6" fmla="*/ 419136 w 819587"/>
                    <a:gd name="connsiteY6" fmla="*/ 308228 h 470283"/>
                    <a:gd name="connsiteX7" fmla="*/ 819186 w 819587"/>
                    <a:gd name="connsiteY7" fmla="*/ 197103 h 470283"/>
                    <a:gd name="connsiteX8" fmla="*/ 333411 w 819587"/>
                    <a:gd name="connsiteY8" fmla="*/ 327278 h 470283"/>
                    <a:gd name="connsiteX9" fmla="*/ 352461 w 819587"/>
                    <a:gd name="connsiteY9" fmla="*/ 292353 h 470283"/>
                    <a:gd name="connsiteX10" fmla="*/ 669961 w 819587"/>
                    <a:gd name="connsiteY10" fmla="*/ 159003 h 470283"/>
                    <a:gd name="connsiteX11" fmla="*/ 587411 w 819587"/>
                    <a:gd name="connsiteY11" fmla="*/ 152653 h 470283"/>
                    <a:gd name="connsiteX12" fmla="*/ 228636 w 819587"/>
                    <a:gd name="connsiteY12" fmla="*/ 451103 h 470283"/>
                    <a:gd name="connsiteX13" fmla="*/ 641386 w 819587"/>
                    <a:gd name="connsiteY13" fmla="*/ 117728 h 470283"/>
                    <a:gd name="connsiteX14" fmla="*/ 774736 w 819587"/>
                    <a:gd name="connsiteY14" fmla="*/ 253 h 47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19587" h="470283">
                      <a:moveTo>
                        <a:pt x="774736" y="253"/>
                      </a:moveTo>
                      <a:cubicBezTo>
                        <a:pt x="757803" y="4486"/>
                        <a:pt x="607519" y="85978"/>
                        <a:pt x="539786" y="143128"/>
                      </a:cubicBezTo>
                      <a:cubicBezTo>
                        <a:pt x="472053" y="200278"/>
                        <a:pt x="458294" y="288649"/>
                        <a:pt x="368336" y="343153"/>
                      </a:cubicBezTo>
                      <a:cubicBezTo>
                        <a:pt x="278378" y="397657"/>
                        <a:pt x="-3668" y="473857"/>
                        <a:pt x="36" y="470153"/>
                      </a:cubicBezTo>
                      <a:cubicBezTo>
                        <a:pt x="3740" y="466449"/>
                        <a:pt x="296899" y="367495"/>
                        <a:pt x="390561" y="320928"/>
                      </a:cubicBezTo>
                      <a:cubicBezTo>
                        <a:pt x="484223" y="274361"/>
                        <a:pt x="557249" y="192870"/>
                        <a:pt x="562011" y="190753"/>
                      </a:cubicBezTo>
                      <a:cubicBezTo>
                        <a:pt x="566773" y="188636"/>
                        <a:pt x="376274" y="307170"/>
                        <a:pt x="419136" y="308228"/>
                      </a:cubicBezTo>
                      <a:cubicBezTo>
                        <a:pt x="461998" y="309286"/>
                        <a:pt x="833473" y="193928"/>
                        <a:pt x="819186" y="197103"/>
                      </a:cubicBezTo>
                      <a:cubicBezTo>
                        <a:pt x="804899" y="200278"/>
                        <a:pt x="411198" y="311403"/>
                        <a:pt x="333411" y="327278"/>
                      </a:cubicBezTo>
                      <a:cubicBezTo>
                        <a:pt x="255624" y="343153"/>
                        <a:pt x="296370" y="320399"/>
                        <a:pt x="352461" y="292353"/>
                      </a:cubicBezTo>
                      <a:cubicBezTo>
                        <a:pt x="408552" y="264307"/>
                        <a:pt x="630803" y="182286"/>
                        <a:pt x="669961" y="159003"/>
                      </a:cubicBezTo>
                      <a:cubicBezTo>
                        <a:pt x="709119" y="135720"/>
                        <a:pt x="660965" y="103970"/>
                        <a:pt x="587411" y="152653"/>
                      </a:cubicBezTo>
                      <a:cubicBezTo>
                        <a:pt x="513857" y="201336"/>
                        <a:pt x="219640" y="456924"/>
                        <a:pt x="228636" y="451103"/>
                      </a:cubicBezTo>
                      <a:cubicBezTo>
                        <a:pt x="237632" y="445282"/>
                        <a:pt x="554074" y="190224"/>
                        <a:pt x="641386" y="117728"/>
                      </a:cubicBezTo>
                      <a:cubicBezTo>
                        <a:pt x="728698" y="45232"/>
                        <a:pt x="791669" y="-3980"/>
                        <a:pt x="774736" y="253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4" name="フリーフォーム 1203">
                  <a:extLst>
                    <a:ext uri="{FF2B5EF4-FFF2-40B4-BE49-F238E27FC236}">
                      <a16:creationId xmlns:a16="http://schemas.microsoft.com/office/drawing/2014/main" id="{569F5095-DC5B-F623-333B-9E9878C4A95C}"/>
                    </a:ext>
                  </a:extLst>
                </p:cNvPr>
                <p:cNvSpPr/>
                <p:nvPr/>
              </p:nvSpPr>
              <p:spPr>
                <a:xfrm>
                  <a:off x="4311795" y="8079788"/>
                  <a:ext cx="1169952" cy="337689"/>
                </a:xfrm>
                <a:custGeom>
                  <a:avLst/>
                  <a:gdLst>
                    <a:gd name="connsiteX0" fmla="*/ 1168255 w 1169952"/>
                    <a:gd name="connsiteY0" fmla="*/ 587 h 337689"/>
                    <a:gd name="connsiteX1" fmla="*/ 844405 w 1169952"/>
                    <a:gd name="connsiteY1" fmla="*/ 245062 h 337689"/>
                    <a:gd name="connsiteX2" fmla="*/ 777730 w 1169952"/>
                    <a:gd name="connsiteY2" fmla="*/ 279987 h 337689"/>
                    <a:gd name="connsiteX3" fmla="*/ 853930 w 1169952"/>
                    <a:gd name="connsiteY3" fmla="*/ 108537 h 337689"/>
                    <a:gd name="connsiteX4" fmla="*/ 682480 w 1169952"/>
                    <a:gd name="connsiteY4" fmla="*/ 330787 h 337689"/>
                    <a:gd name="connsiteX5" fmla="*/ 682480 w 1169952"/>
                    <a:gd name="connsiteY5" fmla="*/ 156162 h 337689"/>
                    <a:gd name="connsiteX6" fmla="*/ 501505 w 1169952"/>
                    <a:gd name="connsiteY6" fmla="*/ 324437 h 337689"/>
                    <a:gd name="connsiteX7" fmla="*/ 533255 w 1169952"/>
                    <a:gd name="connsiteY7" fmla="*/ 130762 h 337689"/>
                    <a:gd name="connsiteX8" fmla="*/ 368155 w 1169952"/>
                    <a:gd name="connsiteY8" fmla="*/ 337137 h 337689"/>
                    <a:gd name="connsiteX9" fmla="*/ 358630 w 1169952"/>
                    <a:gd name="connsiteY9" fmla="*/ 194262 h 337689"/>
                    <a:gd name="connsiteX10" fmla="*/ 247505 w 1169952"/>
                    <a:gd name="connsiteY10" fmla="*/ 286337 h 337689"/>
                    <a:gd name="connsiteX11" fmla="*/ 266555 w 1169952"/>
                    <a:gd name="connsiteY11" fmla="*/ 178387 h 337689"/>
                    <a:gd name="connsiteX12" fmla="*/ 187180 w 1169952"/>
                    <a:gd name="connsiteY12" fmla="*/ 302212 h 337689"/>
                    <a:gd name="connsiteX13" fmla="*/ 3030 w 1169952"/>
                    <a:gd name="connsiteY13" fmla="*/ 283162 h 337689"/>
                    <a:gd name="connsiteX14" fmla="*/ 85580 w 1169952"/>
                    <a:gd name="connsiteY14" fmla="*/ 283162 h 337689"/>
                    <a:gd name="connsiteX15" fmla="*/ 253855 w 1169952"/>
                    <a:gd name="connsiteY15" fmla="*/ 302212 h 337689"/>
                    <a:gd name="connsiteX16" fmla="*/ 15730 w 1169952"/>
                    <a:gd name="connsiteY16" fmla="*/ 219662 h 337689"/>
                    <a:gd name="connsiteX17" fmla="*/ 447530 w 1169952"/>
                    <a:gd name="connsiteY17" fmla="*/ 162512 h 337689"/>
                    <a:gd name="connsiteX18" fmla="*/ 174480 w 1169952"/>
                    <a:gd name="connsiteY18" fmla="*/ 194262 h 337689"/>
                    <a:gd name="connsiteX19" fmla="*/ 796780 w 1169952"/>
                    <a:gd name="connsiteY19" fmla="*/ 251412 h 337689"/>
                    <a:gd name="connsiteX20" fmla="*/ 965055 w 1169952"/>
                    <a:gd name="connsiteY20" fmla="*/ 178387 h 337689"/>
                    <a:gd name="connsiteX21" fmla="*/ 1168255 w 1169952"/>
                    <a:gd name="connsiteY21" fmla="*/ 587 h 337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69952" h="337689">
                      <a:moveTo>
                        <a:pt x="1168255" y="587"/>
                      </a:moveTo>
                      <a:cubicBezTo>
                        <a:pt x="1148147" y="11699"/>
                        <a:pt x="909492" y="198495"/>
                        <a:pt x="844405" y="245062"/>
                      </a:cubicBezTo>
                      <a:cubicBezTo>
                        <a:pt x="779317" y="291629"/>
                        <a:pt x="776143" y="302741"/>
                        <a:pt x="777730" y="279987"/>
                      </a:cubicBezTo>
                      <a:cubicBezTo>
                        <a:pt x="779317" y="257233"/>
                        <a:pt x="869805" y="100070"/>
                        <a:pt x="853930" y="108537"/>
                      </a:cubicBezTo>
                      <a:cubicBezTo>
                        <a:pt x="838055" y="117004"/>
                        <a:pt x="711055" y="322849"/>
                        <a:pt x="682480" y="330787"/>
                      </a:cubicBezTo>
                      <a:cubicBezTo>
                        <a:pt x="653905" y="338725"/>
                        <a:pt x="712642" y="157220"/>
                        <a:pt x="682480" y="156162"/>
                      </a:cubicBezTo>
                      <a:cubicBezTo>
                        <a:pt x="652318" y="155104"/>
                        <a:pt x="526376" y="328670"/>
                        <a:pt x="501505" y="324437"/>
                      </a:cubicBezTo>
                      <a:cubicBezTo>
                        <a:pt x="476634" y="320204"/>
                        <a:pt x="555480" y="128645"/>
                        <a:pt x="533255" y="130762"/>
                      </a:cubicBezTo>
                      <a:cubicBezTo>
                        <a:pt x="511030" y="132879"/>
                        <a:pt x="397259" y="326554"/>
                        <a:pt x="368155" y="337137"/>
                      </a:cubicBezTo>
                      <a:cubicBezTo>
                        <a:pt x="339051" y="347720"/>
                        <a:pt x="378738" y="202729"/>
                        <a:pt x="358630" y="194262"/>
                      </a:cubicBezTo>
                      <a:cubicBezTo>
                        <a:pt x="338522" y="185795"/>
                        <a:pt x="262851" y="288983"/>
                        <a:pt x="247505" y="286337"/>
                      </a:cubicBezTo>
                      <a:cubicBezTo>
                        <a:pt x="232159" y="283691"/>
                        <a:pt x="276609" y="175741"/>
                        <a:pt x="266555" y="178387"/>
                      </a:cubicBezTo>
                      <a:cubicBezTo>
                        <a:pt x="256501" y="181033"/>
                        <a:pt x="231101" y="284750"/>
                        <a:pt x="187180" y="302212"/>
                      </a:cubicBezTo>
                      <a:cubicBezTo>
                        <a:pt x="143259" y="319674"/>
                        <a:pt x="19963" y="286337"/>
                        <a:pt x="3030" y="283162"/>
                      </a:cubicBezTo>
                      <a:cubicBezTo>
                        <a:pt x="-13903" y="279987"/>
                        <a:pt x="43776" y="279987"/>
                        <a:pt x="85580" y="283162"/>
                      </a:cubicBezTo>
                      <a:cubicBezTo>
                        <a:pt x="127384" y="286337"/>
                        <a:pt x="265497" y="312795"/>
                        <a:pt x="253855" y="302212"/>
                      </a:cubicBezTo>
                      <a:cubicBezTo>
                        <a:pt x="242213" y="291629"/>
                        <a:pt x="-16549" y="242945"/>
                        <a:pt x="15730" y="219662"/>
                      </a:cubicBezTo>
                      <a:cubicBezTo>
                        <a:pt x="48009" y="196379"/>
                        <a:pt x="421072" y="166745"/>
                        <a:pt x="447530" y="162512"/>
                      </a:cubicBezTo>
                      <a:cubicBezTo>
                        <a:pt x="473988" y="158279"/>
                        <a:pt x="116272" y="179445"/>
                        <a:pt x="174480" y="194262"/>
                      </a:cubicBezTo>
                      <a:cubicBezTo>
                        <a:pt x="232688" y="209079"/>
                        <a:pt x="665018" y="254058"/>
                        <a:pt x="796780" y="251412"/>
                      </a:cubicBezTo>
                      <a:cubicBezTo>
                        <a:pt x="928542" y="248766"/>
                        <a:pt x="905788" y="217545"/>
                        <a:pt x="965055" y="178387"/>
                      </a:cubicBezTo>
                      <a:cubicBezTo>
                        <a:pt x="1024322" y="139229"/>
                        <a:pt x="1188363" y="-10525"/>
                        <a:pt x="1168255" y="587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5" name="フリーフォーム 1204">
                  <a:extLst>
                    <a:ext uri="{FF2B5EF4-FFF2-40B4-BE49-F238E27FC236}">
                      <a16:creationId xmlns:a16="http://schemas.microsoft.com/office/drawing/2014/main" id="{587C30BA-6BE1-4AEF-1ECA-D8645ED604FA}"/>
                    </a:ext>
                  </a:extLst>
                </p:cNvPr>
                <p:cNvSpPr/>
                <p:nvPr/>
              </p:nvSpPr>
              <p:spPr>
                <a:xfrm>
                  <a:off x="7581844" y="6293685"/>
                  <a:ext cx="911843" cy="1478586"/>
                </a:xfrm>
                <a:custGeom>
                  <a:avLst/>
                  <a:gdLst>
                    <a:gd name="connsiteX0" fmla="*/ 744 w 911843"/>
                    <a:gd name="connsiteY0" fmla="*/ 27889 h 1478586"/>
                    <a:gd name="connsiteX1" fmla="*/ 426583 w 911843"/>
                    <a:gd name="connsiteY1" fmla="*/ 8083 h 1478586"/>
                    <a:gd name="connsiteX2" fmla="*/ 386970 w 911843"/>
                    <a:gd name="connsiteY2" fmla="*/ 47696 h 1478586"/>
                    <a:gd name="connsiteX3" fmla="*/ 690670 w 911843"/>
                    <a:gd name="connsiteY3" fmla="*/ 110416 h 1478586"/>
                    <a:gd name="connsiteX4" fmla="*/ 882133 w 911843"/>
                    <a:gd name="connsiteY4" fmla="*/ 447127 h 1478586"/>
                    <a:gd name="connsiteX5" fmla="*/ 845821 w 911843"/>
                    <a:gd name="connsiteY5" fmla="*/ 384406 h 1478586"/>
                    <a:gd name="connsiteX6" fmla="*/ 885434 w 911843"/>
                    <a:gd name="connsiteY6" fmla="*/ 724418 h 1478586"/>
                    <a:gd name="connsiteX7" fmla="*/ 911843 w 911843"/>
                    <a:gd name="connsiteY7" fmla="*/ 1028117 h 1478586"/>
                    <a:gd name="connsiteX8" fmla="*/ 885434 w 911843"/>
                    <a:gd name="connsiteY8" fmla="*/ 1470462 h 1478586"/>
                    <a:gd name="connsiteX9" fmla="*/ 888735 w 911843"/>
                    <a:gd name="connsiteY9" fmla="*/ 1255892 h 1478586"/>
                    <a:gd name="connsiteX10" fmla="*/ 892036 w 911843"/>
                    <a:gd name="connsiteY10" fmla="*/ 549460 h 1478586"/>
                    <a:gd name="connsiteX11" fmla="*/ 816111 w 911843"/>
                    <a:gd name="connsiteY11" fmla="*/ 391008 h 1478586"/>
                    <a:gd name="connsiteX12" fmla="*/ 545422 w 911843"/>
                    <a:gd name="connsiteY12" fmla="*/ 27889 h 1478586"/>
                    <a:gd name="connsiteX13" fmla="*/ 744 w 911843"/>
                    <a:gd name="connsiteY13" fmla="*/ 27889 h 1478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11843" h="1478586">
                      <a:moveTo>
                        <a:pt x="744" y="27889"/>
                      </a:moveTo>
                      <a:cubicBezTo>
                        <a:pt x="-19063" y="24588"/>
                        <a:pt x="362212" y="4782"/>
                        <a:pt x="426583" y="8083"/>
                      </a:cubicBezTo>
                      <a:cubicBezTo>
                        <a:pt x="490954" y="11384"/>
                        <a:pt x="342956" y="30641"/>
                        <a:pt x="386970" y="47696"/>
                      </a:cubicBezTo>
                      <a:cubicBezTo>
                        <a:pt x="430984" y="64751"/>
                        <a:pt x="608143" y="43844"/>
                        <a:pt x="690670" y="110416"/>
                      </a:cubicBezTo>
                      <a:cubicBezTo>
                        <a:pt x="773197" y="176988"/>
                        <a:pt x="856275" y="401462"/>
                        <a:pt x="882133" y="447127"/>
                      </a:cubicBezTo>
                      <a:cubicBezTo>
                        <a:pt x="907992" y="492792"/>
                        <a:pt x="845271" y="338191"/>
                        <a:pt x="845821" y="384406"/>
                      </a:cubicBezTo>
                      <a:cubicBezTo>
                        <a:pt x="846371" y="430621"/>
                        <a:pt x="874430" y="617133"/>
                        <a:pt x="885434" y="724418"/>
                      </a:cubicBezTo>
                      <a:cubicBezTo>
                        <a:pt x="896438" y="831703"/>
                        <a:pt x="911843" y="903776"/>
                        <a:pt x="911843" y="1028117"/>
                      </a:cubicBezTo>
                      <a:cubicBezTo>
                        <a:pt x="911843" y="1152458"/>
                        <a:pt x="889285" y="1432500"/>
                        <a:pt x="885434" y="1470462"/>
                      </a:cubicBezTo>
                      <a:cubicBezTo>
                        <a:pt x="881583" y="1508425"/>
                        <a:pt x="887635" y="1409392"/>
                        <a:pt x="888735" y="1255892"/>
                      </a:cubicBezTo>
                      <a:cubicBezTo>
                        <a:pt x="889835" y="1102392"/>
                        <a:pt x="904140" y="693607"/>
                        <a:pt x="892036" y="549460"/>
                      </a:cubicBezTo>
                      <a:cubicBezTo>
                        <a:pt x="879932" y="405313"/>
                        <a:pt x="873880" y="477937"/>
                        <a:pt x="816111" y="391008"/>
                      </a:cubicBezTo>
                      <a:cubicBezTo>
                        <a:pt x="758342" y="304080"/>
                        <a:pt x="678016" y="92260"/>
                        <a:pt x="545422" y="27889"/>
                      </a:cubicBezTo>
                      <a:cubicBezTo>
                        <a:pt x="412829" y="-36482"/>
                        <a:pt x="20551" y="31190"/>
                        <a:pt x="744" y="27889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6" name="フリーフォーム 1205">
                  <a:extLst>
                    <a:ext uri="{FF2B5EF4-FFF2-40B4-BE49-F238E27FC236}">
                      <a16:creationId xmlns:a16="http://schemas.microsoft.com/office/drawing/2014/main" id="{1FF43DA8-67E7-E353-23A2-354E76A7996F}"/>
                    </a:ext>
                  </a:extLst>
                </p:cNvPr>
                <p:cNvSpPr/>
                <p:nvPr/>
              </p:nvSpPr>
              <p:spPr>
                <a:xfrm>
                  <a:off x="7662623" y="7572847"/>
                  <a:ext cx="855382" cy="1068387"/>
                </a:xfrm>
                <a:custGeom>
                  <a:avLst/>
                  <a:gdLst>
                    <a:gd name="connsiteX0" fmla="*/ 18997 w 855382"/>
                    <a:gd name="connsiteY0" fmla="*/ 125279 h 1068387"/>
                    <a:gd name="connsiteX1" fmla="*/ 807956 w 855382"/>
                    <a:gd name="connsiteY1" fmla="*/ 75762 h 1068387"/>
                    <a:gd name="connsiteX2" fmla="*/ 765042 w 855382"/>
                    <a:gd name="connsiteY2" fmla="*/ 164892 h 1068387"/>
                    <a:gd name="connsiteX3" fmla="*/ 755139 w 855382"/>
                    <a:gd name="connsiteY3" fmla="*/ 376161 h 1068387"/>
                    <a:gd name="connsiteX4" fmla="*/ 682515 w 855382"/>
                    <a:gd name="connsiteY4" fmla="*/ 580828 h 1068387"/>
                    <a:gd name="connsiteX5" fmla="*/ 609891 w 855382"/>
                    <a:gd name="connsiteY5" fmla="*/ 1066087 h 1068387"/>
                    <a:gd name="connsiteX6" fmla="*/ 662708 w 855382"/>
                    <a:gd name="connsiteY6" fmla="*/ 732678 h 1068387"/>
                    <a:gd name="connsiteX7" fmla="*/ 817859 w 855382"/>
                    <a:gd name="connsiteY7" fmla="*/ 42752 h 1068387"/>
                    <a:gd name="connsiteX8" fmla="*/ 639601 w 855382"/>
                    <a:gd name="connsiteY8" fmla="*/ 79063 h 1068387"/>
                    <a:gd name="connsiteX9" fmla="*/ 276482 w 855382"/>
                    <a:gd name="connsiteY9" fmla="*/ 121978 h 1068387"/>
                    <a:gd name="connsiteX10" fmla="*/ 18997 w 855382"/>
                    <a:gd name="connsiteY10" fmla="*/ 125279 h 106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55382" h="1068387">
                      <a:moveTo>
                        <a:pt x="18997" y="125279"/>
                      </a:moveTo>
                      <a:cubicBezTo>
                        <a:pt x="107576" y="117576"/>
                        <a:pt x="683615" y="69160"/>
                        <a:pt x="807956" y="75762"/>
                      </a:cubicBezTo>
                      <a:cubicBezTo>
                        <a:pt x="932297" y="82364"/>
                        <a:pt x="773845" y="114826"/>
                        <a:pt x="765042" y="164892"/>
                      </a:cubicBezTo>
                      <a:cubicBezTo>
                        <a:pt x="756239" y="214958"/>
                        <a:pt x="768893" y="306838"/>
                        <a:pt x="755139" y="376161"/>
                      </a:cubicBezTo>
                      <a:cubicBezTo>
                        <a:pt x="741385" y="445484"/>
                        <a:pt x="706723" y="465840"/>
                        <a:pt x="682515" y="580828"/>
                      </a:cubicBezTo>
                      <a:cubicBezTo>
                        <a:pt x="658307" y="695816"/>
                        <a:pt x="613192" y="1040779"/>
                        <a:pt x="609891" y="1066087"/>
                      </a:cubicBezTo>
                      <a:cubicBezTo>
                        <a:pt x="606590" y="1091395"/>
                        <a:pt x="628047" y="903234"/>
                        <a:pt x="662708" y="732678"/>
                      </a:cubicBezTo>
                      <a:cubicBezTo>
                        <a:pt x="697369" y="562122"/>
                        <a:pt x="821710" y="151688"/>
                        <a:pt x="817859" y="42752"/>
                      </a:cubicBezTo>
                      <a:cubicBezTo>
                        <a:pt x="814008" y="-66184"/>
                        <a:pt x="729830" y="65859"/>
                        <a:pt x="639601" y="79063"/>
                      </a:cubicBezTo>
                      <a:cubicBezTo>
                        <a:pt x="549372" y="92267"/>
                        <a:pt x="378266" y="114275"/>
                        <a:pt x="276482" y="121978"/>
                      </a:cubicBezTo>
                      <a:cubicBezTo>
                        <a:pt x="174698" y="129681"/>
                        <a:pt x="-69582" y="132982"/>
                        <a:pt x="18997" y="125279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7" name="フリーフォーム 1206">
                  <a:extLst>
                    <a:ext uri="{FF2B5EF4-FFF2-40B4-BE49-F238E27FC236}">
                      <a16:creationId xmlns:a16="http://schemas.microsoft.com/office/drawing/2014/main" id="{4E7E4FD5-B077-4F19-4FE3-AFB88C7B9D7B}"/>
                    </a:ext>
                  </a:extLst>
                </p:cNvPr>
                <p:cNvSpPr/>
                <p:nvPr/>
              </p:nvSpPr>
              <p:spPr>
                <a:xfrm>
                  <a:off x="8056530" y="8475805"/>
                  <a:ext cx="267782" cy="1197784"/>
                </a:xfrm>
                <a:custGeom>
                  <a:avLst/>
                  <a:gdLst>
                    <a:gd name="connsiteX0" fmla="*/ 229188 w 267782"/>
                    <a:gd name="connsiteY0" fmla="*/ 24484 h 1197784"/>
                    <a:gd name="connsiteX1" fmla="*/ 133457 w 267782"/>
                    <a:gd name="connsiteY1" fmla="*/ 608776 h 1197784"/>
                    <a:gd name="connsiteX2" fmla="*/ 1414 w 267782"/>
                    <a:gd name="connsiteY2" fmla="*/ 1186465 h 1197784"/>
                    <a:gd name="connsiteX3" fmla="*/ 74038 w 267782"/>
                    <a:gd name="connsiteY3" fmla="*/ 945486 h 1197784"/>
                    <a:gd name="connsiteX4" fmla="*/ 232489 w 267782"/>
                    <a:gd name="connsiteY4" fmla="*/ 387603 h 1197784"/>
                    <a:gd name="connsiteX5" fmla="*/ 166468 w 267782"/>
                    <a:gd name="connsiteY5" fmla="*/ 605474 h 1197784"/>
                    <a:gd name="connsiteX6" fmla="*/ 186274 w 267782"/>
                    <a:gd name="connsiteY6" fmla="*/ 361194 h 1197784"/>
                    <a:gd name="connsiteX7" fmla="*/ 265500 w 267782"/>
                    <a:gd name="connsiteY7" fmla="*/ 133420 h 1197784"/>
                    <a:gd name="connsiteX8" fmla="*/ 229188 w 267782"/>
                    <a:gd name="connsiteY8" fmla="*/ 24484 h 1197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7782" h="1197784">
                      <a:moveTo>
                        <a:pt x="229188" y="24484"/>
                      </a:moveTo>
                      <a:cubicBezTo>
                        <a:pt x="207181" y="103710"/>
                        <a:pt x="171419" y="415113"/>
                        <a:pt x="133457" y="608776"/>
                      </a:cubicBezTo>
                      <a:cubicBezTo>
                        <a:pt x="95495" y="802439"/>
                        <a:pt x="11317" y="1130347"/>
                        <a:pt x="1414" y="1186465"/>
                      </a:cubicBezTo>
                      <a:cubicBezTo>
                        <a:pt x="-8489" y="1242583"/>
                        <a:pt x="35525" y="1078630"/>
                        <a:pt x="74038" y="945486"/>
                      </a:cubicBezTo>
                      <a:cubicBezTo>
                        <a:pt x="112551" y="812342"/>
                        <a:pt x="217084" y="444272"/>
                        <a:pt x="232489" y="387603"/>
                      </a:cubicBezTo>
                      <a:cubicBezTo>
                        <a:pt x="247894" y="330934"/>
                        <a:pt x="174170" y="609875"/>
                        <a:pt x="166468" y="605474"/>
                      </a:cubicBezTo>
                      <a:cubicBezTo>
                        <a:pt x="158766" y="601073"/>
                        <a:pt x="169769" y="439870"/>
                        <a:pt x="186274" y="361194"/>
                      </a:cubicBezTo>
                      <a:cubicBezTo>
                        <a:pt x="202779" y="282518"/>
                        <a:pt x="255597" y="187888"/>
                        <a:pt x="265500" y="133420"/>
                      </a:cubicBezTo>
                      <a:cubicBezTo>
                        <a:pt x="275403" y="78952"/>
                        <a:pt x="251195" y="-54742"/>
                        <a:pt x="229188" y="2448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8" name="フリーフォーム 1207">
                  <a:extLst>
                    <a:ext uri="{FF2B5EF4-FFF2-40B4-BE49-F238E27FC236}">
                      <a16:creationId xmlns:a16="http://schemas.microsoft.com/office/drawing/2014/main" id="{AEDDE554-C57F-EB19-0898-760B7DF4E29A}"/>
                    </a:ext>
                  </a:extLst>
                </p:cNvPr>
                <p:cNvSpPr/>
                <p:nvPr/>
              </p:nvSpPr>
              <p:spPr>
                <a:xfrm>
                  <a:off x="7815740" y="9683114"/>
                  <a:ext cx="260326" cy="738548"/>
                </a:xfrm>
                <a:custGeom>
                  <a:avLst/>
                  <a:gdLst>
                    <a:gd name="connsiteX0" fmla="*/ 258709 w 260326"/>
                    <a:gd name="connsiteY0" fmla="*/ 2264 h 738548"/>
                    <a:gd name="connsiteX1" fmla="*/ 54042 w 260326"/>
                    <a:gd name="connsiteY1" fmla="*/ 447910 h 738548"/>
                    <a:gd name="connsiteX2" fmla="*/ 1225 w 260326"/>
                    <a:gd name="connsiteY2" fmla="*/ 731803 h 738548"/>
                    <a:gd name="connsiteX3" fmla="*/ 27633 w 260326"/>
                    <a:gd name="connsiteY3" fmla="*/ 619566 h 738548"/>
                    <a:gd name="connsiteX4" fmla="*/ 143171 w 260326"/>
                    <a:gd name="connsiteY4" fmla="*/ 289458 h 738548"/>
                    <a:gd name="connsiteX5" fmla="*/ 258709 w 260326"/>
                    <a:gd name="connsiteY5" fmla="*/ 2264 h 7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326" h="738548">
                      <a:moveTo>
                        <a:pt x="258709" y="2264"/>
                      </a:moveTo>
                      <a:cubicBezTo>
                        <a:pt x="243854" y="28673"/>
                        <a:pt x="96956" y="326320"/>
                        <a:pt x="54042" y="447910"/>
                      </a:cubicBezTo>
                      <a:cubicBezTo>
                        <a:pt x="11128" y="569500"/>
                        <a:pt x="5626" y="703194"/>
                        <a:pt x="1225" y="731803"/>
                      </a:cubicBezTo>
                      <a:cubicBezTo>
                        <a:pt x="-3176" y="760412"/>
                        <a:pt x="3975" y="693290"/>
                        <a:pt x="27633" y="619566"/>
                      </a:cubicBezTo>
                      <a:cubicBezTo>
                        <a:pt x="51291" y="545842"/>
                        <a:pt x="104108" y="391791"/>
                        <a:pt x="143171" y="289458"/>
                      </a:cubicBezTo>
                      <a:cubicBezTo>
                        <a:pt x="182234" y="187125"/>
                        <a:pt x="273564" y="-24145"/>
                        <a:pt x="258709" y="226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9" name="フリーフォーム 1208">
                  <a:extLst>
                    <a:ext uri="{FF2B5EF4-FFF2-40B4-BE49-F238E27FC236}">
                      <a16:creationId xmlns:a16="http://schemas.microsoft.com/office/drawing/2014/main" id="{C680DD8F-F63A-85E1-C28D-31AFF69A2394}"/>
                    </a:ext>
                  </a:extLst>
                </p:cNvPr>
                <p:cNvSpPr/>
                <p:nvPr/>
              </p:nvSpPr>
              <p:spPr>
                <a:xfrm>
                  <a:off x="7608996" y="6350794"/>
                  <a:ext cx="742569" cy="1099750"/>
                </a:xfrm>
                <a:custGeom>
                  <a:avLst/>
                  <a:gdLst>
                    <a:gd name="connsiteX0" fmla="*/ 0 w 742569"/>
                    <a:gd name="connsiteY0" fmla="*/ 185350 h 1099750"/>
                    <a:gd name="connsiteX1" fmla="*/ 198065 w 742569"/>
                    <a:gd name="connsiteY1" fmla="*/ 3791 h 1099750"/>
                    <a:gd name="connsiteX2" fmla="*/ 151850 w 742569"/>
                    <a:gd name="connsiteY2" fmla="*/ 63210 h 1099750"/>
                    <a:gd name="connsiteX3" fmla="*/ 485260 w 742569"/>
                    <a:gd name="connsiteY3" fmla="*/ 76415 h 1099750"/>
                    <a:gd name="connsiteX4" fmla="*/ 557883 w 742569"/>
                    <a:gd name="connsiteY4" fmla="*/ 119329 h 1099750"/>
                    <a:gd name="connsiteX5" fmla="*/ 736142 w 742569"/>
                    <a:gd name="connsiteY5" fmla="*/ 211759 h 1099750"/>
                    <a:gd name="connsiteX6" fmla="*/ 699830 w 742569"/>
                    <a:gd name="connsiteY6" fmla="*/ 290985 h 1099750"/>
                    <a:gd name="connsiteX7" fmla="*/ 666819 w 742569"/>
                    <a:gd name="connsiteY7" fmla="*/ 416426 h 1099750"/>
                    <a:gd name="connsiteX8" fmla="*/ 300399 w 742569"/>
                    <a:gd name="connsiteY8" fmla="*/ 1099750 h 109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569" h="1099750">
                      <a:moveTo>
                        <a:pt x="0" y="185350"/>
                      </a:moveTo>
                      <a:cubicBezTo>
                        <a:pt x="86378" y="104749"/>
                        <a:pt x="172757" y="24148"/>
                        <a:pt x="198065" y="3791"/>
                      </a:cubicBezTo>
                      <a:cubicBezTo>
                        <a:pt x="223373" y="-16566"/>
                        <a:pt x="103984" y="51106"/>
                        <a:pt x="151850" y="63210"/>
                      </a:cubicBezTo>
                      <a:cubicBezTo>
                        <a:pt x="199716" y="75314"/>
                        <a:pt x="417588" y="67062"/>
                        <a:pt x="485260" y="76415"/>
                      </a:cubicBezTo>
                      <a:cubicBezTo>
                        <a:pt x="552932" y="85768"/>
                        <a:pt x="516069" y="96772"/>
                        <a:pt x="557883" y="119329"/>
                      </a:cubicBezTo>
                      <a:cubicBezTo>
                        <a:pt x="599697" y="141886"/>
                        <a:pt x="712484" y="183150"/>
                        <a:pt x="736142" y="211759"/>
                      </a:cubicBezTo>
                      <a:cubicBezTo>
                        <a:pt x="759800" y="240368"/>
                        <a:pt x="711384" y="256874"/>
                        <a:pt x="699830" y="290985"/>
                      </a:cubicBezTo>
                      <a:cubicBezTo>
                        <a:pt x="688276" y="325096"/>
                        <a:pt x="733391" y="281632"/>
                        <a:pt x="666819" y="416426"/>
                      </a:cubicBezTo>
                      <a:cubicBezTo>
                        <a:pt x="600247" y="551220"/>
                        <a:pt x="450323" y="825485"/>
                        <a:pt x="300399" y="1099750"/>
                      </a:cubicBezTo>
                    </a:path>
                  </a:pathLst>
                </a:cu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0" name="フリーフォーム 1209">
                  <a:extLst>
                    <a:ext uri="{FF2B5EF4-FFF2-40B4-BE49-F238E27FC236}">
                      <a16:creationId xmlns:a16="http://schemas.microsoft.com/office/drawing/2014/main" id="{DB50EBF1-C7CC-A3B3-E7EA-BB1AD5372076}"/>
                    </a:ext>
                  </a:extLst>
                </p:cNvPr>
                <p:cNvSpPr/>
                <p:nvPr/>
              </p:nvSpPr>
              <p:spPr>
                <a:xfrm>
                  <a:off x="7560260" y="6406947"/>
                  <a:ext cx="263390" cy="1163200"/>
                </a:xfrm>
                <a:custGeom>
                  <a:avLst/>
                  <a:gdLst>
                    <a:gd name="connsiteX0" fmla="*/ 263307 w 263390"/>
                    <a:gd name="connsiteY0" fmla="*/ 455 h 1163200"/>
                    <a:gd name="connsiteX1" fmla="*/ 141167 w 263390"/>
                    <a:gd name="connsiteY1" fmla="*/ 175413 h 1163200"/>
                    <a:gd name="connsiteX2" fmla="*/ 81747 w 263390"/>
                    <a:gd name="connsiteY2" fmla="*/ 713489 h 1163200"/>
                    <a:gd name="connsiteX3" fmla="*/ 98253 w 263390"/>
                    <a:gd name="connsiteY3" fmla="*/ 568241 h 1163200"/>
                    <a:gd name="connsiteX4" fmla="*/ 2521 w 263390"/>
                    <a:gd name="connsiteY4" fmla="*/ 1139329 h 1163200"/>
                    <a:gd name="connsiteX5" fmla="*/ 35532 w 263390"/>
                    <a:gd name="connsiteY5" fmla="*/ 967672 h 1163200"/>
                    <a:gd name="connsiteX6" fmla="*/ 118059 w 263390"/>
                    <a:gd name="connsiteY6" fmla="*/ 175413 h 1163200"/>
                    <a:gd name="connsiteX7" fmla="*/ 121360 w 263390"/>
                    <a:gd name="connsiteY7" fmla="*/ 125896 h 1163200"/>
                    <a:gd name="connsiteX8" fmla="*/ 263307 w 263390"/>
                    <a:gd name="connsiteY8" fmla="*/ 455 h 116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3390" h="1163200">
                      <a:moveTo>
                        <a:pt x="263307" y="455"/>
                      </a:moveTo>
                      <a:cubicBezTo>
                        <a:pt x="266608" y="8708"/>
                        <a:pt x="171427" y="56574"/>
                        <a:pt x="141167" y="175413"/>
                      </a:cubicBezTo>
                      <a:cubicBezTo>
                        <a:pt x="110907" y="294252"/>
                        <a:pt x="88899" y="648018"/>
                        <a:pt x="81747" y="713489"/>
                      </a:cubicBezTo>
                      <a:cubicBezTo>
                        <a:pt x="74595" y="778960"/>
                        <a:pt x="111457" y="497268"/>
                        <a:pt x="98253" y="568241"/>
                      </a:cubicBezTo>
                      <a:cubicBezTo>
                        <a:pt x="85049" y="639214"/>
                        <a:pt x="12974" y="1072757"/>
                        <a:pt x="2521" y="1139329"/>
                      </a:cubicBezTo>
                      <a:cubicBezTo>
                        <a:pt x="-7933" y="1205901"/>
                        <a:pt x="16276" y="1128325"/>
                        <a:pt x="35532" y="967672"/>
                      </a:cubicBezTo>
                      <a:cubicBezTo>
                        <a:pt x="54788" y="807019"/>
                        <a:pt x="103754" y="315709"/>
                        <a:pt x="118059" y="175413"/>
                      </a:cubicBezTo>
                      <a:cubicBezTo>
                        <a:pt x="132364" y="35117"/>
                        <a:pt x="100453" y="153405"/>
                        <a:pt x="121360" y="125896"/>
                      </a:cubicBezTo>
                      <a:cubicBezTo>
                        <a:pt x="142267" y="98387"/>
                        <a:pt x="260006" y="-7798"/>
                        <a:pt x="263307" y="455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2" name="フリーフォーム 1471">
                  <a:extLst>
                    <a:ext uri="{FF2B5EF4-FFF2-40B4-BE49-F238E27FC236}">
                      <a16:creationId xmlns:a16="http://schemas.microsoft.com/office/drawing/2014/main" id="{56B51F03-AB1A-4DC5-2648-EF484A8F0853}"/>
                    </a:ext>
                  </a:extLst>
                </p:cNvPr>
                <p:cNvSpPr/>
                <p:nvPr/>
              </p:nvSpPr>
              <p:spPr>
                <a:xfrm>
                  <a:off x="7651422" y="6404051"/>
                  <a:ext cx="683881" cy="1393157"/>
                </a:xfrm>
                <a:custGeom>
                  <a:avLst/>
                  <a:gdLst>
                    <a:gd name="connsiteX0" fmla="*/ 16994 w 683881"/>
                    <a:gd name="connsiteY0" fmla="*/ 19857 h 1393157"/>
                    <a:gd name="connsiteX1" fmla="*/ 370210 w 683881"/>
                    <a:gd name="connsiteY1" fmla="*/ 50 h 1393157"/>
                    <a:gd name="connsiteX2" fmla="*/ 353704 w 683881"/>
                    <a:gd name="connsiteY2" fmla="*/ 26459 h 1393157"/>
                    <a:gd name="connsiteX3" fmla="*/ 551769 w 683881"/>
                    <a:gd name="connsiteY3" fmla="*/ 89179 h 1393157"/>
                    <a:gd name="connsiteX4" fmla="*/ 548468 w 683881"/>
                    <a:gd name="connsiteY4" fmla="*/ 128792 h 1393157"/>
                    <a:gd name="connsiteX5" fmla="*/ 683813 w 683881"/>
                    <a:gd name="connsiteY5" fmla="*/ 201416 h 1393157"/>
                    <a:gd name="connsiteX6" fmla="*/ 528662 w 683881"/>
                    <a:gd name="connsiteY6" fmla="*/ 531524 h 1393157"/>
                    <a:gd name="connsiteX7" fmla="*/ 634296 w 683881"/>
                    <a:gd name="connsiteY7" fmla="*/ 455600 h 1393157"/>
                    <a:gd name="connsiteX8" fmla="*/ 429629 w 683881"/>
                    <a:gd name="connsiteY8" fmla="*/ 782407 h 1393157"/>
                    <a:gd name="connsiteX9" fmla="*/ 215059 w 683881"/>
                    <a:gd name="connsiteY9" fmla="*/ 1036590 h 1393157"/>
                    <a:gd name="connsiteX10" fmla="*/ 488 w 683881"/>
                    <a:gd name="connsiteY10" fmla="*/ 1393107 h 1393157"/>
                    <a:gd name="connsiteX11" fmla="*/ 172145 w 683881"/>
                    <a:gd name="connsiteY11" fmla="*/ 1056397 h 1393157"/>
                    <a:gd name="connsiteX12" fmla="*/ 640899 w 683881"/>
                    <a:gd name="connsiteY12" fmla="*/ 313653 h 1393157"/>
                    <a:gd name="connsiteX13" fmla="*/ 601286 w 683881"/>
                    <a:gd name="connsiteY13" fmla="*/ 105685 h 1393157"/>
                    <a:gd name="connsiteX14" fmla="*/ 489049 w 683881"/>
                    <a:gd name="connsiteY14" fmla="*/ 23158 h 1393157"/>
                    <a:gd name="connsiteX15" fmla="*/ 16994 w 683881"/>
                    <a:gd name="connsiteY15" fmla="*/ 19857 h 1393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3881" h="1393157">
                      <a:moveTo>
                        <a:pt x="16994" y="19857"/>
                      </a:moveTo>
                      <a:cubicBezTo>
                        <a:pt x="-2813" y="16006"/>
                        <a:pt x="314092" y="-1050"/>
                        <a:pt x="370210" y="50"/>
                      </a:cubicBezTo>
                      <a:cubicBezTo>
                        <a:pt x="426328" y="1150"/>
                        <a:pt x="323444" y="11604"/>
                        <a:pt x="353704" y="26459"/>
                      </a:cubicBezTo>
                      <a:cubicBezTo>
                        <a:pt x="383964" y="41314"/>
                        <a:pt x="519308" y="72124"/>
                        <a:pt x="551769" y="89179"/>
                      </a:cubicBezTo>
                      <a:cubicBezTo>
                        <a:pt x="584230" y="106234"/>
                        <a:pt x="526461" y="110086"/>
                        <a:pt x="548468" y="128792"/>
                      </a:cubicBezTo>
                      <a:cubicBezTo>
                        <a:pt x="570475" y="147498"/>
                        <a:pt x="687114" y="134294"/>
                        <a:pt x="683813" y="201416"/>
                      </a:cubicBezTo>
                      <a:cubicBezTo>
                        <a:pt x="680512" y="268538"/>
                        <a:pt x="536915" y="489160"/>
                        <a:pt x="528662" y="531524"/>
                      </a:cubicBezTo>
                      <a:cubicBezTo>
                        <a:pt x="520409" y="573888"/>
                        <a:pt x="650802" y="413786"/>
                        <a:pt x="634296" y="455600"/>
                      </a:cubicBezTo>
                      <a:cubicBezTo>
                        <a:pt x="617791" y="497414"/>
                        <a:pt x="499502" y="685575"/>
                        <a:pt x="429629" y="782407"/>
                      </a:cubicBezTo>
                      <a:cubicBezTo>
                        <a:pt x="359756" y="879239"/>
                        <a:pt x="286583" y="934807"/>
                        <a:pt x="215059" y="1036590"/>
                      </a:cubicBezTo>
                      <a:cubicBezTo>
                        <a:pt x="143536" y="1138373"/>
                        <a:pt x="7640" y="1389806"/>
                        <a:pt x="488" y="1393107"/>
                      </a:cubicBezTo>
                      <a:cubicBezTo>
                        <a:pt x="-6664" y="1396408"/>
                        <a:pt x="65410" y="1236306"/>
                        <a:pt x="172145" y="1056397"/>
                      </a:cubicBezTo>
                      <a:cubicBezTo>
                        <a:pt x="278880" y="876488"/>
                        <a:pt x="569376" y="472105"/>
                        <a:pt x="640899" y="313653"/>
                      </a:cubicBezTo>
                      <a:cubicBezTo>
                        <a:pt x="712423" y="155201"/>
                        <a:pt x="626594" y="154101"/>
                        <a:pt x="601286" y="105685"/>
                      </a:cubicBezTo>
                      <a:cubicBezTo>
                        <a:pt x="575978" y="57269"/>
                        <a:pt x="582029" y="35262"/>
                        <a:pt x="489049" y="23158"/>
                      </a:cubicBezTo>
                      <a:cubicBezTo>
                        <a:pt x="396069" y="11054"/>
                        <a:pt x="36801" y="23708"/>
                        <a:pt x="16994" y="19857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3" name="フリーフォーム 1472">
                  <a:extLst>
                    <a:ext uri="{FF2B5EF4-FFF2-40B4-BE49-F238E27FC236}">
                      <a16:creationId xmlns:a16="http://schemas.microsoft.com/office/drawing/2014/main" id="{9825C47A-DFAA-03F7-31FE-8E639CAC8399}"/>
                    </a:ext>
                  </a:extLst>
                </p:cNvPr>
                <p:cNvSpPr/>
                <p:nvPr/>
              </p:nvSpPr>
              <p:spPr>
                <a:xfrm>
                  <a:off x="6932124" y="7746128"/>
                  <a:ext cx="782890" cy="1503632"/>
                </a:xfrm>
                <a:custGeom>
                  <a:avLst/>
                  <a:gdLst>
                    <a:gd name="connsiteX0" fmla="*/ 782507 w 782890"/>
                    <a:gd name="connsiteY0" fmla="*/ 4815 h 1503632"/>
                    <a:gd name="connsiteX1" fmla="*/ 419388 w 782890"/>
                    <a:gd name="connsiteY1" fmla="*/ 651827 h 1503632"/>
                    <a:gd name="connsiteX2" fmla="*/ 468904 w 782890"/>
                    <a:gd name="connsiteY2" fmla="*/ 483472 h 1503632"/>
                    <a:gd name="connsiteX3" fmla="*/ 333560 w 782890"/>
                    <a:gd name="connsiteY3" fmla="*/ 955527 h 1503632"/>
                    <a:gd name="connsiteX4" fmla="*/ 79376 w 782890"/>
                    <a:gd name="connsiteY4" fmla="*/ 1285635 h 1503632"/>
                    <a:gd name="connsiteX5" fmla="*/ 211420 w 782890"/>
                    <a:gd name="connsiteY5" fmla="*/ 1021549 h 1503632"/>
                    <a:gd name="connsiteX6" fmla="*/ 3451 w 782890"/>
                    <a:gd name="connsiteY6" fmla="*/ 1496904 h 1503632"/>
                    <a:gd name="connsiteX7" fmla="*/ 122290 w 782890"/>
                    <a:gd name="connsiteY7" fmla="*/ 1216312 h 1503632"/>
                    <a:gd name="connsiteX8" fmla="*/ 614152 w 782890"/>
                    <a:gd name="connsiteY8" fmla="*/ 120353 h 1503632"/>
                    <a:gd name="connsiteX9" fmla="*/ 492012 w 782890"/>
                    <a:gd name="connsiteY9" fmla="*/ 344827 h 1503632"/>
                    <a:gd name="connsiteX10" fmla="*/ 782507 w 782890"/>
                    <a:gd name="connsiteY10" fmla="*/ 4815 h 1503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2890" h="1503632">
                      <a:moveTo>
                        <a:pt x="782507" y="4815"/>
                      </a:moveTo>
                      <a:cubicBezTo>
                        <a:pt x="770403" y="55982"/>
                        <a:pt x="471655" y="572051"/>
                        <a:pt x="419388" y="651827"/>
                      </a:cubicBezTo>
                      <a:cubicBezTo>
                        <a:pt x="367121" y="731603"/>
                        <a:pt x="483209" y="432855"/>
                        <a:pt x="468904" y="483472"/>
                      </a:cubicBezTo>
                      <a:cubicBezTo>
                        <a:pt x="454599" y="534089"/>
                        <a:pt x="398481" y="821833"/>
                        <a:pt x="333560" y="955527"/>
                      </a:cubicBezTo>
                      <a:cubicBezTo>
                        <a:pt x="268639" y="1089221"/>
                        <a:pt x="99733" y="1274631"/>
                        <a:pt x="79376" y="1285635"/>
                      </a:cubicBezTo>
                      <a:cubicBezTo>
                        <a:pt x="59019" y="1296639"/>
                        <a:pt x="224074" y="986338"/>
                        <a:pt x="211420" y="1021549"/>
                      </a:cubicBezTo>
                      <a:cubicBezTo>
                        <a:pt x="198766" y="1056760"/>
                        <a:pt x="18306" y="1464444"/>
                        <a:pt x="3451" y="1496904"/>
                      </a:cubicBezTo>
                      <a:cubicBezTo>
                        <a:pt x="-11404" y="1529365"/>
                        <a:pt x="20507" y="1445737"/>
                        <a:pt x="122290" y="1216312"/>
                      </a:cubicBezTo>
                      <a:cubicBezTo>
                        <a:pt x="224073" y="986887"/>
                        <a:pt x="552532" y="265600"/>
                        <a:pt x="614152" y="120353"/>
                      </a:cubicBezTo>
                      <a:cubicBezTo>
                        <a:pt x="675772" y="-24894"/>
                        <a:pt x="467804" y="362983"/>
                        <a:pt x="492012" y="344827"/>
                      </a:cubicBezTo>
                      <a:cubicBezTo>
                        <a:pt x="516220" y="326671"/>
                        <a:pt x="794611" y="-46352"/>
                        <a:pt x="782507" y="4815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4" name="フリーフォーム 1473">
                  <a:extLst>
                    <a:ext uri="{FF2B5EF4-FFF2-40B4-BE49-F238E27FC236}">
                      <a16:creationId xmlns:a16="http://schemas.microsoft.com/office/drawing/2014/main" id="{9E6360CE-C58C-9F3F-B780-912520A8BF48}"/>
                    </a:ext>
                  </a:extLst>
                </p:cNvPr>
                <p:cNvSpPr/>
                <p:nvPr/>
              </p:nvSpPr>
              <p:spPr>
                <a:xfrm>
                  <a:off x="6804381" y="8948909"/>
                  <a:ext cx="256678" cy="769715"/>
                </a:xfrm>
                <a:custGeom>
                  <a:avLst/>
                  <a:gdLst>
                    <a:gd name="connsiteX0" fmla="*/ 256636 w 256678"/>
                    <a:gd name="connsiteY0" fmla="*/ 327 h 769715"/>
                    <a:gd name="connsiteX1" fmla="*/ 84979 w 256678"/>
                    <a:gd name="connsiteY1" fmla="*/ 330435 h 769715"/>
                    <a:gd name="connsiteX2" fmla="*/ 5753 w 256678"/>
                    <a:gd name="connsiteY2" fmla="*/ 746372 h 769715"/>
                    <a:gd name="connsiteX3" fmla="*/ 15657 w 256678"/>
                    <a:gd name="connsiteY3" fmla="*/ 663845 h 769715"/>
                    <a:gd name="connsiteX4" fmla="*/ 91581 w 256678"/>
                    <a:gd name="connsiteY4" fmla="*/ 218199 h 769715"/>
                    <a:gd name="connsiteX5" fmla="*/ 68474 w 256678"/>
                    <a:gd name="connsiteY5" fmla="*/ 267715 h 769715"/>
                    <a:gd name="connsiteX6" fmla="*/ 256636 w 256678"/>
                    <a:gd name="connsiteY6" fmla="*/ 327 h 76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6678" h="769715">
                      <a:moveTo>
                        <a:pt x="256636" y="327"/>
                      </a:moveTo>
                      <a:cubicBezTo>
                        <a:pt x="259387" y="10780"/>
                        <a:pt x="126793" y="206094"/>
                        <a:pt x="84979" y="330435"/>
                      </a:cubicBezTo>
                      <a:cubicBezTo>
                        <a:pt x="43165" y="454776"/>
                        <a:pt x="17307" y="690804"/>
                        <a:pt x="5753" y="746372"/>
                      </a:cubicBezTo>
                      <a:cubicBezTo>
                        <a:pt x="-5801" y="801940"/>
                        <a:pt x="1352" y="751874"/>
                        <a:pt x="15657" y="663845"/>
                      </a:cubicBezTo>
                      <a:cubicBezTo>
                        <a:pt x="29962" y="575816"/>
                        <a:pt x="82778" y="284221"/>
                        <a:pt x="91581" y="218199"/>
                      </a:cubicBezTo>
                      <a:cubicBezTo>
                        <a:pt x="100384" y="152177"/>
                        <a:pt x="43166" y="302377"/>
                        <a:pt x="68474" y="267715"/>
                      </a:cubicBezTo>
                      <a:cubicBezTo>
                        <a:pt x="93782" y="233054"/>
                        <a:pt x="253885" y="-10126"/>
                        <a:pt x="256636" y="327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5" name="フリーフォーム 1474">
                  <a:extLst>
                    <a:ext uri="{FF2B5EF4-FFF2-40B4-BE49-F238E27FC236}">
                      <a16:creationId xmlns:a16="http://schemas.microsoft.com/office/drawing/2014/main" id="{7AEAA558-A57E-A661-9184-690D004953CD}"/>
                    </a:ext>
                  </a:extLst>
                </p:cNvPr>
                <p:cNvSpPr/>
                <p:nvPr/>
              </p:nvSpPr>
              <p:spPr>
                <a:xfrm>
                  <a:off x="7825984" y="6797056"/>
                  <a:ext cx="579755" cy="799333"/>
                </a:xfrm>
                <a:custGeom>
                  <a:avLst/>
                  <a:gdLst>
                    <a:gd name="connsiteX0" fmla="*/ 578573 w 579755"/>
                    <a:gd name="connsiteY0" fmla="*/ 3175 h 799333"/>
                    <a:gd name="connsiteX1" fmla="*/ 192347 w 579755"/>
                    <a:gd name="connsiteY1" fmla="*/ 481832 h 799333"/>
                    <a:gd name="connsiteX2" fmla="*/ 367304 w 579755"/>
                    <a:gd name="connsiteY2" fmla="*/ 372896 h 799333"/>
                    <a:gd name="connsiteX3" fmla="*/ 7486 w 579755"/>
                    <a:gd name="connsiteY3" fmla="*/ 706306 h 799333"/>
                    <a:gd name="connsiteX4" fmla="*/ 337594 w 579755"/>
                    <a:gd name="connsiteY4" fmla="*/ 531348 h 799333"/>
                    <a:gd name="connsiteX5" fmla="*/ 884 w 579755"/>
                    <a:gd name="connsiteY5" fmla="*/ 798736 h 799333"/>
                    <a:gd name="connsiteX6" fmla="*/ 463035 w 579755"/>
                    <a:gd name="connsiteY6" fmla="*/ 442219 h 799333"/>
                    <a:gd name="connsiteX7" fmla="*/ 288078 w 579755"/>
                    <a:gd name="connsiteY7" fmla="*/ 481832 h 799333"/>
                    <a:gd name="connsiteX8" fmla="*/ 496046 w 579755"/>
                    <a:gd name="connsiteY8" fmla="*/ 217745 h 799333"/>
                    <a:gd name="connsiteX9" fmla="*/ 317788 w 579755"/>
                    <a:gd name="connsiteY9" fmla="*/ 270563 h 799333"/>
                    <a:gd name="connsiteX10" fmla="*/ 578573 w 579755"/>
                    <a:gd name="connsiteY10" fmla="*/ 3175 h 799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9755" h="799333">
                      <a:moveTo>
                        <a:pt x="578573" y="3175"/>
                      </a:moveTo>
                      <a:cubicBezTo>
                        <a:pt x="557666" y="38387"/>
                        <a:pt x="227559" y="420212"/>
                        <a:pt x="192347" y="481832"/>
                      </a:cubicBezTo>
                      <a:cubicBezTo>
                        <a:pt x="157135" y="543452"/>
                        <a:pt x="398114" y="335484"/>
                        <a:pt x="367304" y="372896"/>
                      </a:cubicBezTo>
                      <a:cubicBezTo>
                        <a:pt x="336494" y="410308"/>
                        <a:pt x="12438" y="679897"/>
                        <a:pt x="7486" y="706306"/>
                      </a:cubicBezTo>
                      <a:cubicBezTo>
                        <a:pt x="2534" y="732715"/>
                        <a:pt x="338694" y="515943"/>
                        <a:pt x="337594" y="531348"/>
                      </a:cubicBezTo>
                      <a:cubicBezTo>
                        <a:pt x="336494" y="546753"/>
                        <a:pt x="-20023" y="813591"/>
                        <a:pt x="884" y="798736"/>
                      </a:cubicBezTo>
                      <a:cubicBezTo>
                        <a:pt x="21791" y="783881"/>
                        <a:pt x="415169" y="495036"/>
                        <a:pt x="463035" y="442219"/>
                      </a:cubicBezTo>
                      <a:cubicBezTo>
                        <a:pt x="510901" y="389402"/>
                        <a:pt x="282576" y="519244"/>
                        <a:pt x="288078" y="481832"/>
                      </a:cubicBezTo>
                      <a:cubicBezTo>
                        <a:pt x="293580" y="444420"/>
                        <a:pt x="491094" y="252956"/>
                        <a:pt x="496046" y="217745"/>
                      </a:cubicBezTo>
                      <a:cubicBezTo>
                        <a:pt x="500998" y="182534"/>
                        <a:pt x="299082" y="304674"/>
                        <a:pt x="317788" y="270563"/>
                      </a:cubicBezTo>
                      <a:cubicBezTo>
                        <a:pt x="336494" y="236452"/>
                        <a:pt x="599480" y="-32037"/>
                        <a:pt x="578573" y="3175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6" name="フリーフォーム 1475">
                  <a:extLst>
                    <a:ext uri="{FF2B5EF4-FFF2-40B4-BE49-F238E27FC236}">
                      <a16:creationId xmlns:a16="http://schemas.microsoft.com/office/drawing/2014/main" id="{0883F1D4-EA33-B895-52A6-925EAEE8AE2C}"/>
                    </a:ext>
                  </a:extLst>
                </p:cNvPr>
                <p:cNvSpPr/>
                <p:nvPr/>
              </p:nvSpPr>
              <p:spPr>
                <a:xfrm>
                  <a:off x="7551774" y="7633941"/>
                  <a:ext cx="915528" cy="824098"/>
                </a:xfrm>
                <a:custGeom>
                  <a:avLst/>
                  <a:gdLst>
                    <a:gd name="connsiteX0" fmla="*/ 278395 w 915528"/>
                    <a:gd name="connsiteY0" fmla="*/ 4765 h 824098"/>
                    <a:gd name="connsiteX1" fmla="*/ 638213 w 915528"/>
                    <a:gd name="connsiteY1" fmla="*/ 27873 h 824098"/>
                    <a:gd name="connsiteX2" fmla="*/ 585396 w 915528"/>
                    <a:gd name="connsiteY2" fmla="*/ 103798 h 824098"/>
                    <a:gd name="connsiteX3" fmla="*/ 915504 w 915528"/>
                    <a:gd name="connsiteY3" fmla="*/ 150013 h 824098"/>
                    <a:gd name="connsiteX4" fmla="*/ 601901 w 915528"/>
                    <a:gd name="connsiteY4" fmla="*/ 493325 h 824098"/>
                    <a:gd name="connsiteX5" fmla="*/ 390632 w 915528"/>
                    <a:gd name="connsiteY5" fmla="*/ 750810 h 824098"/>
                    <a:gd name="connsiteX6" fmla="*/ 169459 w 915528"/>
                    <a:gd name="connsiteY6" fmla="*/ 823434 h 824098"/>
                    <a:gd name="connsiteX7" fmla="*/ 516073 w 915528"/>
                    <a:gd name="connsiteY7" fmla="*/ 721100 h 824098"/>
                    <a:gd name="connsiteX8" fmla="*/ 426944 w 915528"/>
                    <a:gd name="connsiteY8" fmla="*/ 780520 h 824098"/>
                    <a:gd name="connsiteX9" fmla="*/ 195868 w 915528"/>
                    <a:gd name="connsiteY9" fmla="*/ 661681 h 824098"/>
                    <a:gd name="connsiteX10" fmla="*/ 1104 w 915528"/>
                    <a:gd name="connsiteY10" fmla="*/ 641874 h 824098"/>
                    <a:gd name="connsiteX11" fmla="*/ 284997 w 915528"/>
                    <a:gd name="connsiteY11" fmla="*/ 506530 h 824098"/>
                    <a:gd name="connsiteX12" fmla="*/ 413739 w 915528"/>
                    <a:gd name="connsiteY12" fmla="*/ 239142 h 824098"/>
                    <a:gd name="connsiteX13" fmla="*/ 304804 w 915528"/>
                    <a:gd name="connsiteY13" fmla="*/ 509831 h 824098"/>
                    <a:gd name="connsiteX14" fmla="*/ 803267 w 915528"/>
                    <a:gd name="connsiteY14" fmla="*/ 242443 h 824098"/>
                    <a:gd name="connsiteX15" fmla="*/ 658020 w 915528"/>
                    <a:gd name="connsiteY15" fmla="*/ 173120 h 824098"/>
                    <a:gd name="connsiteX16" fmla="*/ 654718 w 915528"/>
                    <a:gd name="connsiteY16" fmla="*/ 113701 h 824098"/>
                    <a:gd name="connsiteX17" fmla="*/ 278395 w 915528"/>
                    <a:gd name="connsiteY17" fmla="*/ 4765 h 824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15528" h="824098">
                      <a:moveTo>
                        <a:pt x="278395" y="4765"/>
                      </a:moveTo>
                      <a:cubicBezTo>
                        <a:pt x="275644" y="-9540"/>
                        <a:pt x="587046" y="11368"/>
                        <a:pt x="638213" y="27873"/>
                      </a:cubicBezTo>
                      <a:cubicBezTo>
                        <a:pt x="689380" y="44378"/>
                        <a:pt x="539181" y="83441"/>
                        <a:pt x="585396" y="103798"/>
                      </a:cubicBezTo>
                      <a:cubicBezTo>
                        <a:pt x="631611" y="124155"/>
                        <a:pt x="912753" y="85092"/>
                        <a:pt x="915504" y="150013"/>
                      </a:cubicBezTo>
                      <a:cubicBezTo>
                        <a:pt x="918255" y="214934"/>
                        <a:pt x="689380" y="393192"/>
                        <a:pt x="601901" y="493325"/>
                      </a:cubicBezTo>
                      <a:cubicBezTo>
                        <a:pt x="514422" y="593458"/>
                        <a:pt x="462706" y="695792"/>
                        <a:pt x="390632" y="750810"/>
                      </a:cubicBezTo>
                      <a:cubicBezTo>
                        <a:pt x="318558" y="805828"/>
                        <a:pt x="148552" y="828386"/>
                        <a:pt x="169459" y="823434"/>
                      </a:cubicBezTo>
                      <a:cubicBezTo>
                        <a:pt x="190366" y="818482"/>
                        <a:pt x="473159" y="728252"/>
                        <a:pt x="516073" y="721100"/>
                      </a:cubicBezTo>
                      <a:cubicBezTo>
                        <a:pt x="558987" y="713948"/>
                        <a:pt x="480312" y="790423"/>
                        <a:pt x="426944" y="780520"/>
                      </a:cubicBezTo>
                      <a:cubicBezTo>
                        <a:pt x="373577" y="770617"/>
                        <a:pt x="266841" y="684789"/>
                        <a:pt x="195868" y="661681"/>
                      </a:cubicBezTo>
                      <a:cubicBezTo>
                        <a:pt x="124895" y="638573"/>
                        <a:pt x="-13751" y="667733"/>
                        <a:pt x="1104" y="641874"/>
                      </a:cubicBezTo>
                      <a:cubicBezTo>
                        <a:pt x="15959" y="616016"/>
                        <a:pt x="216225" y="573652"/>
                        <a:pt x="284997" y="506530"/>
                      </a:cubicBezTo>
                      <a:cubicBezTo>
                        <a:pt x="353769" y="439408"/>
                        <a:pt x="410438" y="238592"/>
                        <a:pt x="413739" y="239142"/>
                      </a:cubicBezTo>
                      <a:cubicBezTo>
                        <a:pt x="417040" y="239692"/>
                        <a:pt x="239883" y="509281"/>
                        <a:pt x="304804" y="509831"/>
                      </a:cubicBezTo>
                      <a:cubicBezTo>
                        <a:pt x="369725" y="510381"/>
                        <a:pt x="744398" y="298562"/>
                        <a:pt x="803267" y="242443"/>
                      </a:cubicBezTo>
                      <a:cubicBezTo>
                        <a:pt x="862136" y="186324"/>
                        <a:pt x="682778" y="194577"/>
                        <a:pt x="658020" y="173120"/>
                      </a:cubicBezTo>
                      <a:cubicBezTo>
                        <a:pt x="633262" y="151663"/>
                        <a:pt x="711937" y="145061"/>
                        <a:pt x="654718" y="113701"/>
                      </a:cubicBezTo>
                      <a:cubicBezTo>
                        <a:pt x="597499" y="82341"/>
                        <a:pt x="281146" y="19070"/>
                        <a:pt x="278395" y="4765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7" name="フリーフォーム 1476">
                  <a:extLst>
                    <a:ext uri="{FF2B5EF4-FFF2-40B4-BE49-F238E27FC236}">
                      <a16:creationId xmlns:a16="http://schemas.microsoft.com/office/drawing/2014/main" id="{72A50960-9A83-1AC2-4619-42B803A661A6}"/>
                    </a:ext>
                  </a:extLst>
                </p:cNvPr>
                <p:cNvSpPr/>
                <p:nvPr/>
              </p:nvSpPr>
              <p:spPr>
                <a:xfrm>
                  <a:off x="6713591" y="8810084"/>
                  <a:ext cx="681077" cy="947772"/>
                </a:xfrm>
                <a:custGeom>
                  <a:avLst/>
                  <a:gdLst>
                    <a:gd name="connsiteX0" fmla="*/ 241791 w 681077"/>
                    <a:gd name="connsiteY0" fmla="*/ 218378 h 947772"/>
                    <a:gd name="connsiteX1" fmla="*/ 588405 w 681077"/>
                    <a:gd name="connsiteY1" fmla="*/ 507 h 947772"/>
                    <a:gd name="connsiteX2" fmla="*/ 383738 w 681077"/>
                    <a:gd name="connsiteY2" fmla="*/ 158959 h 947772"/>
                    <a:gd name="connsiteX3" fmla="*/ 680835 w 681077"/>
                    <a:gd name="connsiteY3" fmla="*/ 182066 h 947772"/>
                    <a:gd name="connsiteX4" fmla="*/ 436555 w 681077"/>
                    <a:gd name="connsiteY4" fmla="*/ 284400 h 947772"/>
                    <a:gd name="connsiteX5" fmla="*/ 565297 w 681077"/>
                    <a:gd name="connsiteY5" fmla="*/ 267894 h 947772"/>
                    <a:gd name="connsiteX6" fmla="*/ 330920 w 681077"/>
                    <a:gd name="connsiteY6" fmla="*/ 409841 h 947772"/>
                    <a:gd name="connsiteX7" fmla="*/ 548792 w 681077"/>
                    <a:gd name="connsiteY7" fmla="*/ 357024 h 947772"/>
                    <a:gd name="connsiteX8" fmla="*/ 261597 w 681077"/>
                    <a:gd name="connsiteY8" fmla="*/ 538583 h 947772"/>
                    <a:gd name="connsiteX9" fmla="*/ 611512 w 681077"/>
                    <a:gd name="connsiteY9" fmla="*/ 416443 h 947772"/>
                    <a:gd name="connsiteX10" fmla="*/ 301210 w 681077"/>
                    <a:gd name="connsiteY10" fmla="*/ 654121 h 947772"/>
                    <a:gd name="connsiteX11" fmla="*/ 482770 w 681077"/>
                    <a:gd name="connsiteY11" fmla="*/ 617809 h 947772"/>
                    <a:gd name="connsiteX12" fmla="*/ 205479 w 681077"/>
                    <a:gd name="connsiteY12" fmla="*/ 845584 h 947772"/>
                    <a:gd name="connsiteX13" fmla="*/ 561996 w 681077"/>
                    <a:gd name="connsiteY13" fmla="*/ 733347 h 947772"/>
                    <a:gd name="connsiteX14" fmla="*/ 20618 w 681077"/>
                    <a:gd name="connsiteY14" fmla="*/ 944616 h 947772"/>
                    <a:gd name="connsiteX15" fmla="*/ 179070 w 681077"/>
                    <a:gd name="connsiteY15" fmla="*/ 858788 h 947772"/>
                    <a:gd name="connsiteX16" fmla="*/ 70135 w 681077"/>
                    <a:gd name="connsiteY16" fmla="*/ 838982 h 947772"/>
                    <a:gd name="connsiteX17" fmla="*/ 169167 w 681077"/>
                    <a:gd name="connsiteY17" fmla="*/ 386733 h 947772"/>
                    <a:gd name="connsiteX18" fmla="*/ 7414 w 681077"/>
                    <a:gd name="connsiteY18" fmla="*/ 822476 h 947772"/>
                    <a:gd name="connsiteX19" fmla="*/ 456361 w 681077"/>
                    <a:gd name="connsiteY19" fmla="*/ 723444 h 947772"/>
                    <a:gd name="connsiteX20" fmla="*/ 327619 w 681077"/>
                    <a:gd name="connsiteY20" fmla="*/ 627712 h 947772"/>
                    <a:gd name="connsiteX21" fmla="*/ 618114 w 681077"/>
                    <a:gd name="connsiteY21" fmla="*/ 139152 h 947772"/>
                    <a:gd name="connsiteX22" fmla="*/ 241791 w 681077"/>
                    <a:gd name="connsiteY22" fmla="*/ 218378 h 947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81077" h="947772">
                      <a:moveTo>
                        <a:pt x="241791" y="218378"/>
                      </a:moveTo>
                      <a:cubicBezTo>
                        <a:pt x="236840" y="195271"/>
                        <a:pt x="564747" y="10410"/>
                        <a:pt x="588405" y="507"/>
                      </a:cubicBezTo>
                      <a:cubicBezTo>
                        <a:pt x="612063" y="-9396"/>
                        <a:pt x="368333" y="128699"/>
                        <a:pt x="383738" y="158959"/>
                      </a:cubicBezTo>
                      <a:cubicBezTo>
                        <a:pt x="399143" y="189219"/>
                        <a:pt x="672032" y="161159"/>
                        <a:pt x="680835" y="182066"/>
                      </a:cubicBezTo>
                      <a:cubicBezTo>
                        <a:pt x="689638" y="202973"/>
                        <a:pt x="455811" y="270095"/>
                        <a:pt x="436555" y="284400"/>
                      </a:cubicBezTo>
                      <a:cubicBezTo>
                        <a:pt x="417299" y="298705"/>
                        <a:pt x="582903" y="246987"/>
                        <a:pt x="565297" y="267894"/>
                      </a:cubicBezTo>
                      <a:cubicBezTo>
                        <a:pt x="547691" y="288801"/>
                        <a:pt x="333671" y="394986"/>
                        <a:pt x="330920" y="409841"/>
                      </a:cubicBezTo>
                      <a:cubicBezTo>
                        <a:pt x="328169" y="424696"/>
                        <a:pt x="560346" y="335567"/>
                        <a:pt x="548792" y="357024"/>
                      </a:cubicBezTo>
                      <a:cubicBezTo>
                        <a:pt x="537238" y="378481"/>
                        <a:pt x="251144" y="528680"/>
                        <a:pt x="261597" y="538583"/>
                      </a:cubicBezTo>
                      <a:cubicBezTo>
                        <a:pt x="272050" y="548486"/>
                        <a:pt x="604910" y="397187"/>
                        <a:pt x="611512" y="416443"/>
                      </a:cubicBezTo>
                      <a:cubicBezTo>
                        <a:pt x="618114" y="435699"/>
                        <a:pt x="322667" y="620560"/>
                        <a:pt x="301210" y="654121"/>
                      </a:cubicBezTo>
                      <a:cubicBezTo>
                        <a:pt x="279753" y="687682"/>
                        <a:pt x="498725" y="585899"/>
                        <a:pt x="482770" y="617809"/>
                      </a:cubicBezTo>
                      <a:cubicBezTo>
                        <a:pt x="466815" y="649719"/>
                        <a:pt x="192275" y="826328"/>
                        <a:pt x="205479" y="845584"/>
                      </a:cubicBezTo>
                      <a:cubicBezTo>
                        <a:pt x="218683" y="864840"/>
                        <a:pt x="592806" y="716842"/>
                        <a:pt x="561996" y="733347"/>
                      </a:cubicBezTo>
                      <a:cubicBezTo>
                        <a:pt x="531186" y="749852"/>
                        <a:pt x="84439" y="923709"/>
                        <a:pt x="20618" y="944616"/>
                      </a:cubicBezTo>
                      <a:cubicBezTo>
                        <a:pt x="-43203" y="965523"/>
                        <a:pt x="170817" y="876394"/>
                        <a:pt x="179070" y="858788"/>
                      </a:cubicBezTo>
                      <a:cubicBezTo>
                        <a:pt x="187323" y="841182"/>
                        <a:pt x="71785" y="917658"/>
                        <a:pt x="70135" y="838982"/>
                      </a:cubicBezTo>
                      <a:cubicBezTo>
                        <a:pt x="68484" y="760306"/>
                        <a:pt x="179620" y="389484"/>
                        <a:pt x="169167" y="386733"/>
                      </a:cubicBezTo>
                      <a:cubicBezTo>
                        <a:pt x="158713" y="383982"/>
                        <a:pt x="-40452" y="766358"/>
                        <a:pt x="7414" y="822476"/>
                      </a:cubicBezTo>
                      <a:cubicBezTo>
                        <a:pt x="55280" y="878594"/>
                        <a:pt x="402993" y="755905"/>
                        <a:pt x="456361" y="723444"/>
                      </a:cubicBezTo>
                      <a:cubicBezTo>
                        <a:pt x="509729" y="690983"/>
                        <a:pt x="300660" y="725094"/>
                        <a:pt x="327619" y="627712"/>
                      </a:cubicBezTo>
                      <a:cubicBezTo>
                        <a:pt x="354578" y="530330"/>
                        <a:pt x="630218" y="207924"/>
                        <a:pt x="618114" y="139152"/>
                      </a:cubicBezTo>
                      <a:cubicBezTo>
                        <a:pt x="606010" y="70380"/>
                        <a:pt x="246742" y="241485"/>
                        <a:pt x="241791" y="218378"/>
                      </a:cubicBezTo>
                      <a:close/>
                    </a:path>
                  </a:pathLst>
                </a:custGeom>
                <a:solidFill>
                  <a:srgbClr val="FF8A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8" name="フリーフォーム 1477">
                  <a:extLst>
                    <a:ext uri="{FF2B5EF4-FFF2-40B4-BE49-F238E27FC236}">
                      <a16:creationId xmlns:a16="http://schemas.microsoft.com/office/drawing/2014/main" id="{DDB74DF3-78BE-CEEB-1FA9-1ED856305CFC}"/>
                    </a:ext>
                  </a:extLst>
                </p:cNvPr>
                <p:cNvSpPr/>
                <p:nvPr/>
              </p:nvSpPr>
              <p:spPr>
                <a:xfrm>
                  <a:off x="7250863" y="8438040"/>
                  <a:ext cx="718404" cy="1533555"/>
                </a:xfrm>
                <a:custGeom>
                  <a:avLst/>
                  <a:gdLst>
                    <a:gd name="connsiteX0" fmla="*/ 28025 w 718404"/>
                    <a:gd name="connsiteY0" fmla="*/ 194292 h 1533555"/>
                    <a:gd name="connsiteX1" fmla="*/ 87445 w 718404"/>
                    <a:gd name="connsiteY1" fmla="*/ 187690 h 1533555"/>
                    <a:gd name="connsiteX2" fmla="*/ 533091 w 718404"/>
                    <a:gd name="connsiteY2" fmla="*/ 29238 h 1533555"/>
                    <a:gd name="connsiteX3" fmla="*/ 476972 w 718404"/>
                    <a:gd name="connsiteY3" fmla="*/ 157980 h 1533555"/>
                    <a:gd name="connsiteX4" fmla="*/ 589209 w 718404"/>
                    <a:gd name="connsiteY4" fmla="*/ 356045 h 1533555"/>
                    <a:gd name="connsiteX5" fmla="*/ 384542 w 718404"/>
                    <a:gd name="connsiteY5" fmla="*/ 382454 h 1533555"/>
                    <a:gd name="connsiteX6" fmla="*/ 698145 w 718404"/>
                    <a:gd name="connsiteY6" fmla="*/ 676250 h 1533555"/>
                    <a:gd name="connsiteX7" fmla="*/ 308617 w 718404"/>
                    <a:gd name="connsiteY7" fmla="*/ 864412 h 1533555"/>
                    <a:gd name="connsiteX8" fmla="*/ 714650 w 718404"/>
                    <a:gd name="connsiteY8" fmla="*/ 768681 h 1533555"/>
                    <a:gd name="connsiteX9" fmla="*/ 519886 w 718404"/>
                    <a:gd name="connsiteY9" fmla="*/ 1055875 h 1533555"/>
                    <a:gd name="connsiteX10" fmla="*/ 678338 w 718404"/>
                    <a:gd name="connsiteY10" fmla="*/ 1207725 h 1533555"/>
                    <a:gd name="connsiteX11" fmla="*/ 658532 w 718404"/>
                    <a:gd name="connsiteY11" fmla="*/ 1531231 h 1533555"/>
                    <a:gd name="connsiteX12" fmla="*/ 661833 w 718404"/>
                    <a:gd name="connsiteY12" fmla="*/ 1277047 h 1533555"/>
                    <a:gd name="connsiteX13" fmla="*/ 595811 w 718404"/>
                    <a:gd name="connsiteY13" fmla="*/ 78754 h 1533555"/>
                    <a:gd name="connsiteX14" fmla="*/ 420854 w 718404"/>
                    <a:gd name="connsiteY14" fmla="*/ 124969 h 1533555"/>
                    <a:gd name="connsiteX15" fmla="*/ 28025 w 718404"/>
                    <a:gd name="connsiteY15" fmla="*/ 194292 h 1533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18404" h="1533555">
                      <a:moveTo>
                        <a:pt x="28025" y="194292"/>
                      </a:moveTo>
                      <a:cubicBezTo>
                        <a:pt x="-27543" y="204746"/>
                        <a:pt x="3267" y="215199"/>
                        <a:pt x="87445" y="187690"/>
                      </a:cubicBezTo>
                      <a:cubicBezTo>
                        <a:pt x="171623" y="160181"/>
                        <a:pt x="468170" y="34190"/>
                        <a:pt x="533091" y="29238"/>
                      </a:cubicBezTo>
                      <a:cubicBezTo>
                        <a:pt x="598012" y="24286"/>
                        <a:pt x="467619" y="103512"/>
                        <a:pt x="476972" y="157980"/>
                      </a:cubicBezTo>
                      <a:cubicBezTo>
                        <a:pt x="486325" y="212448"/>
                        <a:pt x="604614" y="318633"/>
                        <a:pt x="589209" y="356045"/>
                      </a:cubicBezTo>
                      <a:cubicBezTo>
                        <a:pt x="573804" y="393457"/>
                        <a:pt x="366386" y="329086"/>
                        <a:pt x="384542" y="382454"/>
                      </a:cubicBezTo>
                      <a:cubicBezTo>
                        <a:pt x="402698" y="435822"/>
                        <a:pt x="710799" y="595924"/>
                        <a:pt x="698145" y="676250"/>
                      </a:cubicBezTo>
                      <a:cubicBezTo>
                        <a:pt x="685491" y="756576"/>
                        <a:pt x="305866" y="849007"/>
                        <a:pt x="308617" y="864412"/>
                      </a:cubicBezTo>
                      <a:cubicBezTo>
                        <a:pt x="311368" y="879817"/>
                        <a:pt x="679439" y="736771"/>
                        <a:pt x="714650" y="768681"/>
                      </a:cubicBezTo>
                      <a:cubicBezTo>
                        <a:pt x="749861" y="800591"/>
                        <a:pt x="525938" y="982701"/>
                        <a:pt x="519886" y="1055875"/>
                      </a:cubicBezTo>
                      <a:cubicBezTo>
                        <a:pt x="513834" y="1129049"/>
                        <a:pt x="655230" y="1128499"/>
                        <a:pt x="678338" y="1207725"/>
                      </a:cubicBezTo>
                      <a:cubicBezTo>
                        <a:pt x="701446" y="1286951"/>
                        <a:pt x="661283" y="1519677"/>
                        <a:pt x="658532" y="1531231"/>
                      </a:cubicBezTo>
                      <a:cubicBezTo>
                        <a:pt x="655781" y="1542785"/>
                        <a:pt x="672286" y="1519126"/>
                        <a:pt x="661833" y="1277047"/>
                      </a:cubicBezTo>
                      <a:cubicBezTo>
                        <a:pt x="651380" y="1034968"/>
                        <a:pt x="635974" y="270767"/>
                        <a:pt x="595811" y="78754"/>
                      </a:cubicBezTo>
                      <a:cubicBezTo>
                        <a:pt x="555648" y="-113259"/>
                        <a:pt x="518236" y="103512"/>
                        <a:pt x="420854" y="124969"/>
                      </a:cubicBezTo>
                      <a:cubicBezTo>
                        <a:pt x="323472" y="146426"/>
                        <a:pt x="83593" y="183838"/>
                        <a:pt x="28025" y="1942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9" name="フリーフォーム 1478">
                  <a:extLst>
                    <a:ext uri="{FF2B5EF4-FFF2-40B4-BE49-F238E27FC236}">
                      <a16:creationId xmlns:a16="http://schemas.microsoft.com/office/drawing/2014/main" id="{B51F7BA6-3B20-E6AE-2CF2-5B2CE788B0B6}"/>
                    </a:ext>
                  </a:extLst>
                </p:cNvPr>
                <p:cNvSpPr/>
                <p:nvPr/>
              </p:nvSpPr>
              <p:spPr>
                <a:xfrm>
                  <a:off x="7675007" y="6433236"/>
                  <a:ext cx="525975" cy="1084181"/>
                </a:xfrm>
                <a:custGeom>
                  <a:avLst/>
                  <a:gdLst>
                    <a:gd name="connsiteX0" fmla="*/ 11 w 525975"/>
                    <a:gd name="connsiteY0" fmla="*/ 575 h 1084181"/>
                    <a:gd name="connsiteX1" fmla="*/ 359829 w 525975"/>
                    <a:gd name="connsiteY1" fmla="*/ 116113 h 1084181"/>
                    <a:gd name="connsiteX2" fmla="*/ 346625 w 525975"/>
                    <a:gd name="connsiteY2" fmla="*/ 238253 h 1084181"/>
                    <a:gd name="connsiteX3" fmla="*/ 524883 w 525975"/>
                    <a:gd name="connsiteY3" fmla="*/ 234952 h 1084181"/>
                    <a:gd name="connsiteX4" fmla="*/ 415948 w 525975"/>
                    <a:gd name="connsiteY4" fmla="*/ 475931 h 1084181"/>
                    <a:gd name="connsiteX5" fmla="*/ 300410 w 525975"/>
                    <a:gd name="connsiteY5" fmla="*/ 591469 h 1084181"/>
                    <a:gd name="connsiteX6" fmla="*/ 227786 w 525975"/>
                    <a:gd name="connsiteY6" fmla="*/ 707007 h 1084181"/>
                    <a:gd name="connsiteX7" fmla="*/ 102345 w 525975"/>
                    <a:gd name="connsiteY7" fmla="*/ 1083330 h 1084181"/>
                    <a:gd name="connsiteX8" fmla="*/ 267399 w 525975"/>
                    <a:gd name="connsiteY8" fmla="*/ 789534 h 1084181"/>
                    <a:gd name="connsiteX9" fmla="*/ 366431 w 525975"/>
                    <a:gd name="connsiteY9" fmla="*/ 168930 h 1084181"/>
                    <a:gd name="connsiteX10" fmla="*/ 320216 w 525975"/>
                    <a:gd name="connsiteY10" fmla="*/ 433017 h 1084181"/>
                    <a:gd name="connsiteX11" fmla="*/ 293807 w 525975"/>
                    <a:gd name="connsiteY11" fmla="*/ 188737 h 1084181"/>
                    <a:gd name="connsiteX12" fmla="*/ 280603 w 525975"/>
                    <a:gd name="connsiteY12" fmla="*/ 192038 h 1084181"/>
                    <a:gd name="connsiteX13" fmla="*/ 346625 w 525975"/>
                    <a:gd name="connsiteY13" fmla="*/ 76500 h 1084181"/>
                    <a:gd name="connsiteX14" fmla="*/ 11 w 525975"/>
                    <a:gd name="connsiteY14" fmla="*/ 575 h 1084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5975" h="1084181">
                      <a:moveTo>
                        <a:pt x="11" y="575"/>
                      </a:moveTo>
                      <a:cubicBezTo>
                        <a:pt x="2212" y="7177"/>
                        <a:pt x="302060" y="76500"/>
                        <a:pt x="359829" y="116113"/>
                      </a:cubicBezTo>
                      <a:cubicBezTo>
                        <a:pt x="417598" y="155726"/>
                        <a:pt x="319116" y="218447"/>
                        <a:pt x="346625" y="238253"/>
                      </a:cubicBezTo>
                      <a:cubicBezTo>
                        <a:pt x="374134" y="258059"/>
                        <a:pt x="513329" y="195339"/>
                        <a:pt x="524883" y="234952"/>
                      </a:cubicBezTo>
                      <a:cubicBezTo>
                        <a:pt x="536437" y="274565"/>
                        <a:pt x="453360" y="416512"/>
                        <a:pt x="415948" y="475931"/>
                      </a:cubicBezTo>
                      <a:cubicBezTo>
                        <a:pt x="378536" y="535350"/>
                        <a:pt x="331770" y="552956"/>
                        <a:pt x="300410" y="591469"/>
                      </a:cubicBezTo>
                      <a:cubicBezTo>
                        <a:pt x="269050" y="629982"/>
                        <a:pt x="260797" y="625030"/>
                        <a:pt x="227786" y="707007"/>
                      </a:cubicBezTo>
                      <a:cubicBezTo>
                        <a:pt x="194775" y="788984"/>
                        <a:pt x="95743" y="1069576"/>
                        <a:pt x="102345" y="1083330"/>
                      </a:cubicBezTo>
                      <a:cubicBezTo>
                        <a:pt x="108947" y="1097084"/>
                        <a:pt x="223385" y="941934"/>
                        <a:pt x="267399" y="789534"/>
                      </a:cubicBezTo>
                      <a:cubicBezTo>
                        <a:pt x="311413" y="637134"/>
                        <a:pt x="357628" y="228350"/>
                        <a:pt x="366431" y="168930"/>
                      </a:cubicBezTo>
                      <a:cubicBezTo>
                        <a:pt x="375234" y="109511"/>
                        <a:pt x="332320" y="429716"/>
                        <a:pt x="320216" y="433017"/>
                      </a:cubicBezTo>
                      <a:cubicBezTo>
                        <a:pt x="308112" y="436318"/>
                        <a:pt x="300409" y="228900"/>
                        <a:pt x="293807" y="188737"/>
                      </a:cubicBezTo>
                      <a:cubicBezTo>
                        <a:pt x="287205" y="148574"/>
                        <a:pt x="271800" y="210744"/>
                        <a:pt x="280603" y="192038"/>
                      </a:cubicBezTo>
                      <a:cubicBezTo>
                        <a:pt x="289406" y="173332"/>
                        <a:pt x="386238" y="107310"/>
                        <a:pt x="346625" y="76500"/>
                      </a:cubicBezTo>
                      <a:cubicBezTo>
                        <a:pt x="307012" y="45690"/>
                        <a:pt x="-2190" y="-6027"/>
                        <a:pt x="11" y="57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0" name="フリーフォーム 1479">
                  <a:extLst>
                    <a:ext uri="{FF2B5EF4-FFF2-40B4-BE49-F238E27FC236}">
                      <a16:creationId xmlns:a16="http://schemas.microsoft.com/office/drawing/2014/main" id="{1FE2C0C9-3232-3F0E-3E22-BFD2EB62F5CA}"/>
                    </a:ext>
                  </a:extLst>
                </p:cNvPr>
                <p:cNvSpPr/>
                <p:nvPr/>
              </p:nvSpPr>
              <p:spPr>
                <a:xfrm>
                  <a:off x="6963560" y="6480707"/>
                  <a:ext cx="683708" cy="1088787"/>
                </a:xfrm>
                <a:custGeom>
                  <a:avLst/>
                  <a:gdLst>
                    <a:gd name="connsiteX0" fmla="*/ 551665 w 683708"/>
                    <a:gd name="connsiteY0" fmla="*/ 5818 h 1088787"/>
                    <a:gd name="connsiteX1" fmla="*/ 681840 w 683708"/>
                    <a:gd name="connsiteY1" fmla="*/ 40743 h 1088787"/>
                    <a:gd name="connsiteX2" fmla="*/ 621515 w 683708"/>
                    <a:gd name="connsiteY2" fmla="*/ 113768 h 1088787"/>
                    <a:gd name="connsiteX3" fmla="*/ 523090 w 683708"/>
                    <a:gd name="connsiteY3" fmla="*/ 177268 h 1088787"/>
                    <a:gd name="connsiteX4" fmla="*/ 640565 w 683708"/>
                    <a:gd name="connsiteY4" fmla="*/ 243943 h 1088787"/>
                    <a:gd name="connsiteX5" fmla="*/ 456415 w 683708"/>
                    <a:gd name="connsiteY5" fmla="*/ 339193 h 1088787"/>
                    <a:gd name="connsiteX6" fmla="*/ 545315 w 683708"/>
                    <a:gd name="connsiteY6" fmla="*/ 424918 h 1088787"/>
                    <a:gd name="connsiteX7" fmla="*/ 380215 w 683708"/>
                    <a:gd name="connsiteY7" fmla="*/ 488418 h 1088787"/>
                    <a:gd name="connsiteX8" fmla="*/ 491340 w 683708"/>
                    <a:gd name="connsiteY8" fmla="*/ 570968 h 1088787"/>
                    <a:gd name="connsiteX9" fmla="*/ 329415 w 683708"/>
                    <a:gd name="connsiteY9" fmla="*/ 631293 h 1088787"/>
                    <a:gd name="connsiteX10" fmla="*/ 431015 w 683708"/>
                    <a:gd name="connsiteY10" fmla="*/ 761468 h 1088787"/>
                    <a:gd name="connsiteX11" fmla="*/ 250040 w 683708"/>
                    <a:gd name="connsiteY11" fmla="*/ 767818 h 1088787"/>
                    <a:gd name="connsiteX12" fmla="*/ 199240 w 683708"/>
                    <a:gd name="connsiteY12" fmla="*/ 812268 h 1088787"/>
                    <a:gd name="connsiteX13" fmla="*/ 373865 w 683708"/>
                    <a:gd name="connsiteY13" fmla="*/ 917043 h 1088787"/>
                    <a:gd name="connsiteX14" fmla="*/ 129390 w 683708"/>
                    <a:gd name="connsiteY14" fmla="*/ 1021818 h 1088787"/>
                    <a:gd name="connsiteX15" fmla="*/ 5565 w 683708"/>
                    <a:gd name="connsiteY15" fmla="*/ 1082143 h 1088787"/>
                    <a:gd name="connsiteX16" fmla="*/ 304015 w 683708"/>
                    <a:gd name="connsiteY16" fmla="*/ 863068 h 1088787"/>
                    <a:gd name="connsiteX17" fmla="*/ 405615 w 683708"/>
                    <a:gd name="connsiteY17" fmla="*/ 634468 h 1088787"/>
                    <a:gd name="connsiteX18" fmla="*/ 618340 w 683708"/>
                    <a:gd name="connsiteY18" fmla="*/ 297918 h 1088787"/>
                    <a:gd name="connsiteX19" fmla="*/ 615165 w 683708"/>
                    <a:gd name="connsiteY19" fmla="*/ 161393 h 1088787"/>
                    <a:gd name="connsiteX20" fmla="*/ 551665 w 683708"/>
                    <a:gd name="connsiteY20" fmla="*/ 5818 h 1088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83708" h="1088787">
                      <a:moveTo>
                        <a:pt x="551665" y="5818"/>
                      </a:moveTo>
                      <a:cubicBezTo>
                        <a:pt x="562777" y="-14290"/>
                        <a:pt x="670198" y="22751"/>
                        <a:pt x="681840" y="40743"/>
                      </a:cubicBezTo>
                      <a:cubicBezTo>
                        <a:pt x="693482" y="58735"/>
                        <a:pt x="647973" y="91014"/>
                        <a:pt x="621515" y="113768"/>
                      </a:cubicBezTo>
                      <a:cubicBezTo>
                        <a:pt x="595057" y="136522"/>
                        <a:pt x="519915" y="155572"/>
                        <a:pt x="523090" y="177268"/>
                      </a:cubicBezTo>
                      <a:cubicBezTo>
                        <a:pt x="526265" y="198964"/>
                        <a:pt x="651677" y="216956"/>
                        <a:pt x="640565" y="243943"/>
                      </a:cubicBezTo>
                      <a:cubicBezTo>
                        <a:pt x="629453" y="270930"/>
                        <a:pt x="472290" y="309031"/>
                        <a:pt x="456415" y="339193"/>
                      </a:cubicBezTo>
                      <a:cubicBezTo>
                        <a:pt x="440540" y="369355"/>
                        <a:pt x="558015" y="400047"/>
                        <a:pt x="545315" y="424918"/>
                      </a:cubicBezTo>
                      <a:cubicBezTo>
                        <a:pt x="532615" y="449789"/>
                        <a:pt x="389211" y="464076"/>
                        <a:pt x="380215" y="488418"/>
                      </a:cubicBezTo>
                      <a:cubicBezTo>
                        <a:pt x="371219" y="512760"/>
                        <a:pt x="499807" y="547156"/>
                        <a:pt x="491340" y="570968"/>
                      </a:cubicBezTo>
                      <a:cubicBezTo>
                        <a:pt x="482873" y="594780"/>
                        <a:pt x="339469" y="599543"/>
                        <a:pt x="329415" y="631293"/>
                      </a:cubicBezTo>
                      <a:cubicBezTo>
                        <a:pt x="319361" y="663043"/>
                        <a:pt x="444244" y="738714"/>
                        <a:pt x="431015" y="761468"/>
                      </a:cubicBezTo>
                      <a:cubicBezTo>
                        <a:pt x="417786" y="784222"/>
                        <a:pt x="288669" y="759351"/>
                        <a:pt x="250040" y="767818"/>
                      </a:cubicBezTo>
                      <a:cubicBezTo>
                        <a:pt x="211411" y="776285"/>
                        <a:pt x="178603" y="787397"/>
                        <a:pt x="199240" y="812268"/>
                      </a:cubicBezTo>
                      <a:cubicBezTo>
                        <a:pt x="219877" y="837139"/>
                        <a:pt x="385507" y="882118"/>
                        <a:pt x="373865" y="917043"/>
                      </a:cubicBezTo>
                      <a:cubicBezTo>
                        <a:pt x="362223" y="951968"/>
                        <a:pt x="190773" y="994301"/>
                        <a:pt x="129390" y="1021818"/>
                      </a:cubicBezTo>
                      <a:cubicBezTo>
                        <a:pt x="68007" y="1049335"/>
                        <a:pt x="-23539" y="1108601"/>
                        <a:pt x="5565" y="1082143"/>
                      </a:cubicBezTo>
                      <a:cubicBezTo>
                        <a:pt x="34669" y="1055685"/>
                        <a:pt x="237340" y="937681"/>
                        <a:pt x="304015" y="863068"/>
                      </a:cubicBezTo>
                      <a:cubicBezTo>
                        <a:pt x="370690" y="788456"/>
                        <a:pt x="353227" y="728660"/>
                        <a:pt x="405615" y="634468"/>
                      </a:cubicBezTo>
                      <a:cubicBezTo>
                        <a:pt x="458002" y="540276"/>
                        <a:pt x="583415" y="376764"/>
                        <a:pt x="618340" y="297918"/>
                      </a:cubicBezTo>
                      <a:cubicBezTo>
                        <a:pt x="653265" y="219072"/>
                        <a:pt x="625219" y="205314"/>
                        <a:pt x="615165" y="161393"/>
                      </a:cubicBezTo>
                      <a:cubicBezTo>
                        <a:pt x="605111" y="117472"/>
                        <a:pt x="540553" y="25926"/>
                        <a:pt x="551665" y="5818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1" name="フリーフォーム 1480">
                  <a:extLst>
                    <a:ext uri="{FF2B5EF4-FFF2-40B4-BE49-F238E27FC236}">
                      <a16:creationId xmlns:a16="http://schemas.microsoft.com/office/drawing/2014/main" id="{FB4C8DD2-9D32-18A5-D6B4-C08A86914AF3}"/>
                    </a:ext>
                  </a:extLst>
                </p:cNvPr>
                <p:cNvSpPr/>
                <p:nvPr/>
              </p:nvSpPr>
              <p:spPr>
                <a:xfrm>
                  <a:off x="7074412" y="6778503"/>
                  <a:ext cx="539328" cy="1086912"/>
                </a:xfrm>
                <a:custGeom>
                  <a:avLst/>
                  <a:gdLst>
                    <a:gd name="connsiteX0" fmla="*/ 453513 w 539328"/>
                    <a:gd name="connsiteY0" fmla="*/ 122 h 1086912"/>
                    <a:gd name="connsiteX1" fmla="*/ 539238 w 539328"/>
                    <a:gd name="connsiteY1" fmla="*/ 85847 h 1086912"/>
                    <a:gd name="connsiteX2" fmla="*/ 434463 w 539328"/>
                    <a:gd name="connsiteY2" fmla="*/ 177922 h 1086912"/>
                    <a:gd name="connsiteX3" fmla="*/ 434463 w 539328"/>
                    <a:gd name="connsiteY3" fmla="*/ 269997 h 1086912"/>
                    <a:gd name="connsiteX4" fmla="*/ 494788 w 539328"/>
                    <a:gd name="connsiteY4" fmla="*/ 352547 h 1086912"/>
                    <a:gd name="connsiteX5" fmla="*/ 339213 w 539328"/>
                    <a:gd name="connsiteY5" fmla="*/ 422397 h 1086912"/>
                    <a:gd name="connsiteX6" fmla="*/ 447163 w 539328"/>
                    <a:gd name="connsiteY6" fmla="*/ 527172 h 1086912"/>
                    <a:gd name="connsiteX7" fmla="*/ 253488 w 539328"/>
                    <a:gd name="connsiteY7" fmla="*/ 593847 h 1086912"/>
                    <a:gd name="connsiteX8" fmla="*/ 472563 w 539328"/>
                    <a:gd name="connsiteY8" fmla="*/ 701797 h 1086912"/>
                    <a:gd name="connsiteX9" fmla="*/ 218563 w 539328"/>
                    <a:gd name="connsiteY9" fmla="*/ 806572 h 1086912"/>
                    <a:gd name="connsiteX10" fmla="*/ 209038 w 539328"/>
                    <a:gd name="connsiteY10" fmla="*/ 949447 h 1086912"/>
                    <a:gd name="connsiteX11" fmla="*/ 21713 w 539328"/>
                    <a:gd name="connsiteY11" fmla="*/ 1082797 h 1086912"/>
                    <a:gd name="connsiteX12" fmla="*/ 31238 w 539328"/>
                    <a:gd name="connsiteY12" fmla="*/ 1031997 h 1086912"/>
                    <a:gd name="connsiteX13" fmla="*/ 266188 w 539328"/>
                    <a:gd name="connsiteY13" fmla="*/ 825622 h 1086912"/>
                    <a:gd name="connsiteX14" fmla="*/ 475738 w 539328"/>
                    <a:gd name="connsiteY14" fmla="*/ 555747 h 1086912"/>
                    <a:gd name="connsiteX15" fmla="*/ 399538 w 539328"/>
                    <a:gd name="connsiteY15" fmla="*/ 349372 h 1086912"/>
                    <a:gd name="connsiteX16" fmla="*/ 367788 w 539328"/>
                    <a:gd name="connsiteY16" fmla="*/ 285872 h 1086912"/>
                    <a:gd name="connsiteX17" fmla="*/ 494788 w 539328"/>
                    <a:gd name="connsiteY17" fmla="*/ 104897 h 1086912"/>
                    <a:gd name="connsiteX18" fmla="*/ 453513 w 539328"/>
                    <a:gd name="connsiteY18" fmla="*/ 122 h 108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39328" h="1086912">
                      <a:moveTo>
                        <a:pt x="453513" y="122"/>
                      </a:moveTo>
                      <a:cubicBezTo>
                        <a:pt x="460921" y="-3053"/>
                        <a:pt x="542413" y="56214"/>
                        <a:pt x="539238" y="85847"/>
                      </a:cubicBezTo>
                      <a:cubicBezTo>
                        <a:pt x="536063" y="115480"/>
                        <a:pt x="451925" y="147230"/>
                        <a:pt x="434463" y="177922"/>
                      </a:cubicBezTo>
                      <a:cubicBezTo>
                        <a:pt x="417000" y="208614"/>
                        <a:pt x="424409" y="240893"/>
                        <a:pt x="434463" y="269997"/>
                      </a:cubicBezTo>
                      <a:cubicBezTo>
                        <a:pt x="444517" y="299101"/>
                        <a:pt x="510663" y="327147"/>
                        <a:pt x="494788" y="352547"/>
                      </a:cubicBezTo>
                      <a:cubicBezTo>
                        <a:pt x="478913" y="377947"/>
                        <a:pt x="347150" y="393293"/>
                        <a:pt x="339213" y="422397"/>
                      </a:cubicBezTo>
                      <a:cubicBezTo>
                        <a:pt x="331276" y="451501"/>
                        <a:pt x="461450" y="498597"/>
                        <a:pt x="447163" y="527172"/>
                      </a:cubicBezTo>
                      <a:cubicBezTo>
                        <a:pt x="432876" y="555747"/>
                        <a:pt x="249255" y="564743"/>
                        <a:pt x="253488" y="593847"/>
                      </a:cubicBezTo>
                      <a:cubicBezTo>
                        <a:pt x="257721" y="622951"/>
                        <a:pt x="478384" y="666343"/>
                        <a:pt x="472563" y="701797"/>
                      </a:cubicBezTo>
                      <a:cubicBezTo>
                        <a:pt x="466742" y="737251"/>
                        <a:pt x="262484" y="765297"/>
                        <a:pt x="218563" y="806572"/>
                      </a:cubicBezTo>
                      <a:cubicBezTo>
                        <a:pt x="174642" y="847847"/>
                        <a:pt x="241846" y="903409"/>
                        <a:pt x="209038" y="949447"/>
                      </a:cubicBezTo>
                      <a:cubicBezTo>
                        <a:pt x="176230" y="995485"/>
                        <a:pt x="51346" y="1069039"/>
                        <a:pt x="21713" y="1082797"/>
                      </a:cubicBezTo>
                      <a:cubicBezTo>
                        <a:pt x="-7920" y="1096555"/>
                        <a:pt x="-9508" y="1074859"/>
                        <a:pt x="31238" y="1031997"/>
                      </a:cubicBezTo>
                      <a:cubicBezTo>
                        <a:pt x="71984" y="989135"/>
                        <a:pt x="192105" y="904997"/>
                        <a:pt x="266188" y="825622"/>
                      </a:cubicBezTo>
                      <a:cubicBezTo>
                        <a:pt x="340271" y="746247"/>
                        <a:pt x="453513" y="635122"/>
                        <a:pt x="475738" y="555747"/>
                      </a:cubicBezTo>
                      <a:cubicBezTo>
                        <a:pt x="497963" y="476372"/>
                        <a:pt x="417530" y="394351"/>
                        <a:pt x="399538" y="349372"/>
                      </a:cubicBezTo>
                      <a:cubicBezTo>
                        <a:pt x="381546" y="304393"/>
                        <a:pt x="351913" y="326618"/>
                        <a:pt x="367788" y="285872"/>
                      </a:cubicBezTo>
                      <a:cubicBezTo>
                        <a:pt x="383663" y="245126"/>
                        <a:pt x="478913" y="151464"/>
                        <a:pt x="494788" y="104897"/>
                      </a:cubicBezTo>
                      <a:cubicBezTo>
                        <a:pt x="510663" y="58330"/>
                        <a:pt x="446105" y="3297"/>
                        <a:pt x="453513" y="12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2" name="フリーフォーム 1481">
                  <a:extLst>
                    <a:ext uri="{FF2B5EF4-FFF2-40B4-BE49-F238E27FC236}">
                      <a16:creationId xmlns:a16="http://schemas.microsoft.com/office/drawing/2014/main" id="{0C5D40D8-EB4B-CE06-DD03-37C55D6663E9}"/>
                    </a:ext>
                  </a:extLst>
                </p:cNvPr>
                <p:cNvSpPr/>
                <p:nvPr/>
              </p:nvSpPr>
              <p:spPr>
                <a:xfrm>
                  <a:off x="7002802" y="7470115"/>
                  <a:ext cx="264065" cy="196215"/>
                </a:xfrm>
                <a:custGeom>
                  <a:avLst/>
                  <a:gdLst>
                    <a:gd name="connsiteX0" fmla="*/ 106023 w 264065"/>
                    <a:gd name="connsiteY0" fmla="*/ 3835 h 196215"/>
                    <a:gd name="connsiteX1" fmla="*/ 156823 w 264065"/>
                    <a:gd name="connsiteY1" fmla="*/ 76860 h 196215"/>
                    <a:gd name="connsiteX2" fmla="*/ 109198 w 264065"/>
                    <a:gd name="connsiteY2" fmla="*/ 111785 h 196215"/>
                    <a:gd name="connsiteX3" fmla="*/ 131423 w 264065"/>
                    <a:gd name="connsiteY3" fmla="*/ 134010 h 196215"/>
                    <a:gd name="connsiteX4" fmla="*/ 4423 w 264065"/>
                    <a:gd name="connsiteY4" fmla="*/ 194335 h 196215"/>
                    <a:gd name="connsiteX5" fmla="*/ 42523 w 264065"/>
                    <a:gd name="connsiteY5" fmla="*/ 178460 h 196215"/>
                    <a:gd name="connsiteX6" fmla="*/ 172698 w 264065"/>
                    <a:gd name="connsiteY6" fmla="*/ 153060 h 196215"/>
                    <a:gd name="connsiteX7" fmla="*/ 252073 w 264065"/>
                    <a:gd name="connsiteY7" fmla="*/ 153060 h 196215"/>
                    <a:gd name="connsiteX8" fmla="*/ 191748 w 264065"/>
                    <a:gd name="connsiteY8" fmla="*/ 127660 h 196215"/>
                    <a:gd name="connsiteX9" fmla="*/ 261598 w 264065"/>
                    <a:gd name="connsiteY9" fmla="*/ 16535 h 196215"/>
                    <a:gd name="connsiteX10" fmla="*/ 83798 w 264065"/>
                    <a:gd name="connsiteY10" fmla="*/ 178460 h 196215"/>
                    <a:gd name="connsiteX11" fmla="*/ 169523 w 264065"/>
                    <a:gd name="connsiteY11" fmla="*/ 26060 h 196215"/>
                    <a:gd name="connsiteX12" fmla="*/ 106023 w 264065"/>
                    <a:gd name="connsiteY12" fmla="*/ 3835 h 196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4065" h="196215">
                      <a:moveTo>
                        <a:pt x="106023" y="3835"/>
                      </a:moveTo>
                      <a:cubicBezTo>
                        <a:pt x="103906" y="12302"/>
                        <a:pt x="156294" y="58868"/>
                        <a:pt x="156823" y="76860"/>
                      </a:cubicBezTo>
                      <a:cubicBezTo>
                        <a:pt x="157352" y="94852"/>
                        <a:pt x="113431" y="102260"/>
                        <a:pt x="109198" y="111785"/>
                      </a:cubicBezTo>
                      <a:cubicBezTo>
                        <a:pt x="104965" y="121310"/>
                        <a:pt x="148885" y="120252"/>
                        <a:pt x="131423" y="134010"/>
                      </a:cubicBezTo>
                      <a:cubicBezTo>
                        <a:pt x="113961" y="147768"/>
                        <a:pt x="19240" y="186927"/>
                        <a:pt x="4423" y="194335"/>
                      </a:cubicBezTo>
                      <a:cubicBezTo>
                        <a:pt x="-10394" y="201743"/>
                        <a:pt x="14477" y="185339"/>
                        <a:pt x="42523" y="178460"/>
                      </a:cubicBezTo>
                      <a:cubicBezTo>
                        <a:pt x="70569" y="171581"/>
                        <a:pt x="137773" y="157293"/>
                        <a:pt x="172698" y="153060"/>
                      </a:cubicBezTo>
                      <a:cubicBezTo>
                        <a:pt x="207623" y="148827"/>
                        <a:pt x="248898" y="157293"/>
                        <a:pt x="252073" y="153060"/>
                      </a:cubicBezTo>
                      <a:cubicBezTo>
                        <a:pt x="255248" y="148827"/>
                        <a:pt x="190161" y="150414"/>
                        <a:pt x="191748" y="127660"/>
                      </a:cubicBezTo>
                      <a:cubicBezTo>
                        <a:pt x="193335" y="104906"/>
                        <a:pt x="279590" y="8068"/>
                        <a:pt x="261598" y="16535"/>
                      </a:cubicBezTo>
                      <a:cubicBezTo>
                        <a:pt x="243606" y="25002"/>
                        <a:pt x="99144" y="176873"/>
                        <a:pt x="83798" y="178460"/>
                      </a:cubicBezTo>
                      <a:cubicBezTo>
                        <a:pt x="68452" y="180048"/>
                        <a:pt x="162115" y="51989"/>
                        <a:pt x="169523" y="26060"/>
                      </a:cubicBezTo>
                      <a:cubicBezTo>
                        <a:pt x="176931" y="131"/>
                        <a:pt x="108140" y="-4632"/>
                        <a:pt x="106023" y="38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3" name="フリーフォーム 1482">
                  <a:extLst>
                    <a:ext uri="{FF2B5EF4-FFF2-40B4-BE49-F238E27FC236}">
                      <a16:creationId xmlns:a16="http://schemas.microsoft.com/office/drawing/2014/main" id="{22FF0F98-0273-0898-15E4-642B2F6263F7}"/>
                    </a:ext>
                  </a:extLst>
                </p:cNvPr>
                <p:cNvSpPr/>
                <p:nvPr/>
              </p:nvSpPr>
              <p:spPr>
                <a:xfrm>
                  <a:off x="6118219" y="6026109"/>
                  <a:ext cx="193777" cy="254146"/>
                </a:xfrm>
                <a:custGeom>
                  <a:avLst/>
                  <a:gdLst>
                    <a:gd name="connsiteX0" fmla="*/ 6 w 193777"/>
                    <a:gd name="connsiteY0" fmla="*/ 41 h 254146"/>
                    <a:gd name="connsiteX1" fmla="*/ 149231 w 193777"/>
                    <a:gd name="connsiteY1" fmla="*/ 155616 h 254146"/>
                    <a:gd name="connsiteX2" fmla="*/ 136531 w 193777"/>
                    <a:gd name="connsiteY2" fmla="*/ 209591 h 254146"/>
                    <a:gd name="connsiteX3" fmla="*/ 193681 w 193777"/>
                    <a:gd name="connsiteY3" fmla="*/ 254041 h 254146"/>
                    <a:gd name="connsiteX4" fmla="*/ 120656 w 193777"/>
                    <a:gd name="connsiteY4" fmla="*/ 196891 h 254146"/>
                    <a:gd name="connsiteX5" fmla="*/ 76206 w 193777"/>
                    <a:gd name="connsiteY5" fmla="*/ 171491 h 254146"/>
                    <a:gd name="connsiteX6" fmla="*/ 155581 w 193777"/>
                    <a:gd name="connsiteY6" fmla="*/ 171491 h 254146"/>
                    <a:gd name="connsiteX7" fmla="*/ 6 w 193777"/>
                    <a:gd name="connsiteY7" fmla="*/ 41 h 254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777" h="254146">
                      <a:moveTo>
                        <a:pt x="6" y="41"/>
                      </a:moveTo>
                      <a:cubicBezTo>
                        <a:pt x="-1052" y="-2605"/>
                        <a:pt x="126477" y="120691"/>
                        <a:pt x="149231" y="155616"/>
                      </a:cubicBezTo>
                      <a:cubicBezTo>
                        <a:pt x="171985" y="190541"/>
                        <a:pt x="129123" y="193187"/>
                        <a:pt x="136531" y="209591"/>
                      </a:cubicBezTo>
                      <a:cubicBezTo>
                        <a:pt x="143939" y="225995"/>
                        <a:pt x="196327" y="256158"/>
                        <a:pt x="193681" y="254041"/>
                      </a:cubicBezTo>
                      <a:cubicBezTo>
                        <a:pt x="191035" y="251924"/>
                        <a:pt x="140235" y="210649"/>
                        <a:pt x="120656" y="196891"/>
                      </a:cubicBezTo>
                      <a:cubicBezTo>
                        <a:pt x="101077" y="183133"/>
                        <a:pt x="70385" y="175724"/>
                        <a:pt x="76206" y="171491"/>
                      </a:cubicBezTo>
                      <a:cubicBezTo>
                        <a:pt x="82027" y="167258"/>
                        <a:pt x="164577" y="194245"/>
                        <a:pt x="155581" y="171491"/>
                      </a:cubicBezTo>
                      <a:cubicBezTo>
                        <a:pt x="146585" y="148737"/>
                        <a:pt x="1064" y="2687"/>
                        <a:pt x="6" y="4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4" name="フリーフォーム 1483">
                  <a:extLst>
                    <a:ext uri="{FF2B5EF4-FFF2-40B4-BE49-F238E27FC236}">
                      <a16:creationId xmlns:a16="http://schemas.microsoft.com/office/drawing/2014/main" id="{69F2EC14-E6BF-09D3-E0F0-09EA7FCD39C1}"/>
                    </a:ext>
                  </a:extLst>
                </p:cNvPr>
                <p:cNvSpPr/>
                <p:nvPr/>
              </p:nvSpPr>
              <p:spPr>
                <a:xfrm>
                  <a:off x="6194202" y="6094543"/>
                  <a:ext cx="213031" cy="328817"/>
                </a:xfrm>
                <a:custGeom>
                  <a:avLst/>
                  <a:gdLst>
                    <a:gd name="connsiteX0" fmla="*/ 223 w 213031"/>
                    <a:gd name="connsiteY0" fmla="*/ 1457 h 328817"/>
                    <a:gd name="connsiteX1" fmla="*/ 25623 w 213031"/>
                    <a:gd name="connsiteY1" fmla="*/ 96707 h 328817"/>
                    <a:gd name="connsiteX2" fmla="*/ 85948 w 213031"/>
                    <a:gd name="connsiteY2" fmla="*/ 169732 h 328817"/>
                    <a:gd name="connsiteX3" fmla="*/ 162148 w 213031"/>
                    <a:gd name="connsiteY3" fmla="*/ 233232 h 328817"/>
                    <a:gd name="connsiteX4" fmla="*/ 212948 w 213031"/>
                    <a:gd name="connsiteY4" fmla="*/ 328482 h 328817"/>
                    <a:gd name="connsiteX5" fmla="*/ 171673 w 213031"/>
                    <a:gd name="connsiteY5" fmla="*/ 261807 h 328817"/>
                    <a:gd name="connsiteX6" fmla="*/ 82773 w 213031"/>
                    <a:gd name="connsiteY6" fmla="*/ 182432 h 328817"/>
                    <a:gd name="connsiteX7" fmla="*/ 38323 w 213031"/>
                    <a:gd name="connsiteY7" fmla="*/ 176082 h 328817"/>
                    <a:gd name="connsiteX8" fmla="*/ 223 w 213031"/>
                    <a:gd name="connsiteY8" fmla="*/ 1457 h 32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031" h="328817">
                      <a:moveTo>
                        <a:pt x="223" y="1457"/>
                      </a:moveTo>
                      <a:cubicBezTo>
                        <a:pt x="-1894" y="-11772"/>
                        <a:pt x="11336" y="68661"/>
                        <a:pt x="25623" y="96707"/>
                      </a:cubicBezTo>
                      <a:cubicBezTo>
                        <a:pt x="39911" y="124753"/>
                        <a:pt x="63194" y="146978"/>
                        <a:pt x="85948" y="169732"/>
                      </a:cubicBezTo>
                      <a:cubicBezTo>
                        <a:pt x="108702" y="192486"/>
                        <a:pt x="140981" y="206774"/>
                        <a:pt x="162148" y="233232"/>
                      </a:cubicBezTo>
                      <a:cubicBezTo>
                        <a:pt x="183315" y="259690"/>
                        <a:pt x="211361" y="323720"/>
                        <a:pt x="212948" y="328482"/>
                      </a:cubicBezTo>
                      <a:cubicBezTo>
                        <a:pt x="214535" y="333244"/>
                        <a:pt x="193369" y="286148"/>
                        <a:pt x="171673" y="261807"/>
                      </a:cubicBezTo>
                      <a:cubicBezTo>
                        <a:pt x="149977" y="237466"/>
                        <a:pt x="104998" y="196720"/>
                        <a:pt x="82773" y="182432"/>
                      </a:cubicBezTo>
                      <a:cubicBezTo>
                        <a:pt x="60548" y="168144"/>
                        <a:pt x="49965" y="202011"/>
                        <a:pt x="38323" y="176082"/>
                      </a:cubicBezTo>
                      <a:cubicBezTo>
                        <a:pt x="26681" y="150153"/>
                        <a:pt x="2340" y="14686"/>
                        <a:pt x="223" y="145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5" name="フリーフォーム 1484">
                  <a:extLst>
                    <a:ext uri="{FF2B5EF4-FFF2-40B4-BE49-F238E27FC236}">
                      <a16:creationId xmlns:a16="http://schemas.microsoft.com/office/drawing/2014/main" id="{AC3633EA-706D-73C8-D625-8CEA9FBC54D4}"/>
                    </a:ext>
                  </a:extLst>
                </p:cNvPr>
                <p:cNvSpPr/>
                <p:nvPr/>
              </p:nvSpPr>
              <p:spPr>
                <a:xfrm>
                  <a:off x="6238143" y="6282945"/>
                  <a:ext cx="189510" cy="145204"/>
                </a:xfrm>
                <a:custGeom>
                  <a:avLst/>
                  <a:gdLst>
                    <a:gd name="connsiteX0" fmla="*/ 732 w 189510"/>
                    <a:gd name="connsiteY0" fmla="*/ 380 h 145204"/>
                    <a:gd name="connsiteX1" fmla="*/ 29307 w 189510"/>
                    <a:gd name="connsiteY1" fmla="*/ 70230 h 145204"/>
                    <a:gd name="connsiteX2" fmla="*/ 22957 w 189510"/>
                    <a:gd name="connsiteY2" fmla="*/ 143255 h 145204"/>
                    <a:gd name="connsiteX3" fmla="*/ 121382 w 189510"/>
                    <a:gd name="connsiteY3" fmla="*/ 124205 h 145204"/>
                    <a:gd name="connsiteX4" fmla="*/ 188057 w 189510"/>
                    <a:gd name="connsiteY4" fmla="*/ 124205 h 145204"/>
                    <a:gd name="connsiteX5" fmla="*/ 57882 w 189510"/>
                    <a:gd name="connsiteY5" fmla="*/ 130555 h 145204"/>
                    <a:gd name="connsiteX6" fmla="*/ 22957 w 189510"/>
                    <a:gd name="connsiteY6" fmla="*/ 140080 h 145204"/>
                    <a:gd name="connsiteX7" fmla="*/ 64232 w 189510"/>
                    <a:gd name="connsiteY7" fmla="*/ 101980 h 145204"/>
                    <a:gd name="connsiteX8" fmla="*/ 732 w 189510"/>
                    <a:gd name="connsiteY8" fmla="*/ 380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9510" h="145204">
                      <a:moveTo>
                        <a:pt x="732" y="380"/>
                      </a:moveTo>
                      <a:cubicBezTo>
                        <a:pt x="-5089" y="-4912"/>
                        <a:pt x="25603" y="46418"/>
                        <a:pt x="29307" y="70230"/>
                      </a:cubicBezTo>
                      <a:cubicBezTo>
                        <a:pt x="33011" y="94043"/>
                        <a:pt x="7611" y="134259"/>
                        <a:pt x="22957" y="143255"/>
                      </a:cubicBezTo>
                      <a:cubicBezTo>
                        <a:pt x="38303" y="152251"/>
                        <a:pt x="93865" y="127380"/>
                        <a:pt x="121382" y="124205"/>
                      </a:cubicBezTo>
                      <a:cubicBezTo>
                        <a:pt x="148899" y="121030"/>
                        <a:pt x="198640" y="123147"/>
                        <a:pt x="188057" y="124205"/>
                      </a:cubicBezTo>
                      <a:cubicBezTo>
                        <a:pt x="177474" y="125263"/>
                        <a:pt x="85399" y="127909"/>
                        <a:pt x="57882" y="130555"/>
                      </a:cubicBezTo>
                      <a:cubicBezTo>
                        <a:pt x="30365" y="133201"/>
                        <a:pt x="21899" y="144842"/>
                        <a:pt x="22957" y="140080"/>
                      </a:cubicBezTo>
                      <a:cubicBezTo>
                        <a:pt x="24015" y="135318"/>
                        <a:pt x="68465" y="122088"/>
                        <a:pt x="64232" y="101980"/>
                      </a:cubicBezTo>
                      <a:cubicBezTo>
                        <a:pt x="59999" y="81872"/>
                        <a:pt x="6553" y="5672"/>
                        <a:pt x="732" y="38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6" name="フリーフォーム 1485">
                  <a:extLst>
                    <a:ext uri="{FF2B5EF4-FFF2-40B4-BE49-F238E27FC236}">
                      <a16:creationId xmlns:a16="http://schemas.microsoft.com/office/drawing/2014/main" id="{178BD590-9283-AA79-FDCA-F8AEC72803DB}"/>
                    </a:ext>
                  </a:extLst>
                </p:cNvPr>
                <p:cNvSpPr/>
                <p:nvPr/>
              </p:nvSpPr>
              <p:spPr>
                <a:xfrm>
                  <a:off x="6353135" y="6419838"/>
                  <a:ext cx="121938" cy="243265"/>
                </a:xfrm>
                <a:custGeom>
                  <a:avLst/>
                  <a:gdLst>
                    <a:gd name="connsiteX0" fmla="*/ 40 w 121938"/>
                    <a:gd name="connsiteY0" fmla="*/ 12 h 243265"/>
                    <a:gd name="connsiteX1" fmla="*/ 98465 w 121938"/>
                    <a:gd name="connsiteY1" fmla="*/ 85737 h 243265"/>
                    <a:gd name="connsiteX2" fmla="*/ 111165 w 121938"/>
                    <a:gd name="connsiteY2" fmla="*/ 133362 h 243265"/>
                    <a:gd name="connsiteX3" fmla="*/ 66715 w 121938"/>
                    <a:gd name="connsiteY3" fmla="*/ 200037 h 243265"/>
                    <a:gd name="connsiteX4" fmla="*/ 34965 w 121938"/>
                    <a:gd name="connsiteY4" fmla="*/ 215912 h 243265"/>
                    <a:gd name="connsiteX5" fmla="*/ 38140 w 121938"/>
                    <a:gd name="connsiteY5" fmla="*/ 241312 h 243265"/>
                    <a:gd name="connsiteX6" fmla="*/ 111165 w 121938"/>
                    <a:gd name="connsiteY6" fmla="*/ 158762 h 243265"/>
                    <a:gd name="connsiteX7" fmla="*/ 111165 w 121938"/>
                    <a:gd name="connsiteY7" fmla="*/ 92087 h 243265"/>
                    <a:gd name="connsiteX8" fmla="*/ 40 w 121938"/>
                    <a:gd name="connsiteY8" fmla="*/ 12 h 243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938" h="243265">
                      <a:moveTo>
                        <a:pt x="40" y="12"/>
                      </a:moveTo>
                      <a:cubicBezTo>
                        <a:pt x="-2077" y="-1046"/>
                        <a:pt x="79944" y="63512"/>
                        <a:pt x="98465" y="85737"/>
                      </a:cubicBezTo>
                      <a:cubicBezTo>
                        <a:pt x="116986" y="107962"/>
                        <a:pt x="116457" y="114312"/>
                        <a:pt x="111165" y="133362"/>
                      </a:cubicBezTo>
                      <a:cubicBezTo>
                        <a:pt x="105873" y="152412"/>
                        <a:pt x="79415" y="186279"/>
                        <a:pt x="66715" y="200037"/>
                      </a:cubicBezTo>
                      <a:cubicBezTo>
                        <a:pt x="54015" y="213795"/>
                        <a:pt x="39727" y="209033"/>
                        <a:pt x="34965" y="215912"/>
                      </a:cubicBezTo>
                      <a:cubicBezTo>
                        <a:pt x="30203" y="222791"/>
                        <a:pt x="25440" y="250837"/>
                        <a:pt x="38140" y="241312"/>
                      </a:cubicBezTo>
                      <a:cubicBezTo>
                        <a:pt x="50840" y="231787"/>
                        <a:pt x="98994" y="183633"/>
                        <a:pt x="111165" y="158762"/>
                      </a:cubicBezTo>
                      <a:cubicBezTo>
                        <a:pt x="123336" y="133891"/>
                        <a:pt x="127569" y="117487"/>
                        <a:pt x="111165" y="92087"/>
                      </a:cubicBezTo>
                      <a:cubicBezTo>
                        <a:pt x="94761" y="66687"/>
                        <a:pt x="2157" y="1070"/>
                        <a:pt x="40" y="1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7" name="フリーフォーム 1486">
                  <a:extLst>
                    <a:ext uri="{FF2B5EF4-FFF2-40B4-BE49-F238E27FC236}">
                      <a16:creationId xmlns:a16="http://schemas.microsoft.com/office/drawing/2014/main" id="{9E41A74C-F79B-C10E-A2C2-48AA593B4217}"/>
                    </a:ext>
                  </a:extLst>
                </p:cNvPr>
                <p:cNvSpPr/>
                <p:nvPr/>
              </p:nvSpPr>
              <p:spPr>
                <a:xfrm>
                  <a:off x="6200699" y="6431855"/>
                  <a:ext cx="276499" cy="229378"/>
                </a:xfrm>
                <a:custGeom>
                  <a:avLst/>
                  <a:gdLst>
                    <a:gd name="connsiteX0" fmla="*/ 76 w 276499"/>
                    <a:gd name="connsiteY0" fmla="*/ 695 h 229378"/>
                    <a:gd name="connsiteX1" fmla="*/ 98501 w 276499"/>
                    <a:gd name="connsiteY1" fmla="*/ 124520 h 229378"/>
                    <a:gd name="connsiteX2" fmla="*/ 127076 w 276499"/>
                    <a:gd name="connsiteY2" fmla="*/ 203895 h 229378"/>
                    <a:gd name="connsiteX3" fmla="*/ 276301 w 276499"/>
                    <a:gd name="connsiteY3" fmla="*/ 229295 h 229378"/>
                    <a:gd name="connsiteX4" fmla="*/ 158826 w 276499"/>
                    <a:gd name="connsiteY4" fmla="*/ 197545 h 229378"/>
                    <a:gd name="connsiteX5" fmla="*/ 152476 w 276499"/>
                    <a:gd name="connsiteY5" fmla="*/ 121345 h 229378"/>
                    <a:gd name="connsiteX6" fmla="*/ 133426 w 276499"/>
                    <a:gd name="connsiteY6" fmla="*/ 45145 h 229378"/>
                    <a:gd name="connsiteX7" fmla="*/ 215976 w 276499"/>
                    <a:gd name="connsiteY7" fmla="*/ 105470 h 229378"/>
                    <a:gd name="connsiteX8" fmla="*/ 130251 w 276499"/>
                    <a:gd name="connsiteY8" fmla="*/ 64195 h 229378"/>
                    <a:gd name="connsiteX9" fmla="*/ 82626 w 276499"/>
                    <a:gd name="connsiteY9" fmla="*/ 73720 h 229378"/>
                    <a:gd name="connsiteX10" fmla="*/ 76 w 276499"/>
                    <a:gd name="connsiteY10" fmla="*/ 695 h 229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6499" h="229378">
                      <a:moveTo>
                        <a:pt x="76" y="695"/>
                      </a:moveTo>
                      <a:cubicBezTo>
                        <a:pt x="2722" y="9162"/>
                        <a:pt x="77334" y="90653"/>
                        <a:pt x="98501" y="124520"/>
                      </a:cubicBezTo>
                      <a:cubicBezTo>
                        <a:pt x="119668" y="158387"/>
                        <a:pt x="97443" y="186433"/>
                        <a:pt x="127076" y="203895"/>
                      </a:cubicBezTo>
                      <a:cubicBezTo>
                        <a:pt x="156709" y="221357"/>
                        <a:pt x="271010" y="230353"/>
                        <a:pt x="276301" y="229295"/>
                      </a:cubicBezTo>
                      <a:cubicBezTo>
                        <a:pt x="281592" y="228237"/>
                        <a:pt x="179464" y="215537"/>
                        <a:pt x="158826" y="197545"/>
                      </a:cubicBezTo>
                      <a:cubicBezTo>
                        <a:pt x="138189" y="179553"/>
                        <a:pt x="156709" y="146745"/>
                        <a:pt x="152476" y="121345"/>
                      </a:cubicBezTo>
                      <a:cubicBezTo>
                        <a:pt x="148243" y="95945"/>
                        <a:pt x="122843" y="47791"/>
                        <a:pt x="133426" y="45145"/>
                      </a:cubicBezTo>
                      <a:cubicBezTo>
                        <a:pt x="144009" y="42499"/>
                        <a:pt x="216505" y="102295"/>
                        <a:pt x="215976" y="105470"/>
                      </a:cubicBezTo>
                      <a:cubicBezTo>
                        <a:pt x="215447" y="108645"/>
                        <a:pt x="152476" y="69487"/>
                        <a:pt x="130251" y="64195"/>
                      </a:cubicBezTo>
                      <a:cubicBezTo>
                        <a:pt x="108026" y="58903"/>
                        <a:pt x="100618" y="83774"/>
                        <a:pt x="82626" y="73720"/>
                      </a:cubicBezTo>
                      <a:cubicBezTo>
                        <a:pt x="64634" y="63666"/>
                        <a:pt x="-2570" y="-7772"/>
                        <a:pt x="76" y="69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8" name="フリーフォーム 1487">
                  <a:extLst>
                    <a:ext uri="{FF2B5EF4-FFF2-40B4-BE49-F238E27FC236}">
                      <a16:creationId xmlns:a16="http://schemas.microsoft.com/office/drawing/2014/main" id="{7E74EAC5-1AE8-68DC-C01E-E63C7676FA03}"/>
                    </a:ext>
                  </a:extLst>
                </p:cNvPr>
                <p:cNvSpPr/>
                <p:nvPr/>
              </p:nvSpPr>
              <p:spPr>
                <a:xfrm>
                  <a:off x="6331904" y="6629328"/>
                  <a:ext cx="210099" cy="201432"/>
                </a:xfrm>
                <a:custGeom>
                  <a:avLst/>
                  <a:gdLst>
                    <a:gd name="connsiteX0" fmla="*/ 2221 w 210099"/>
                    <a:gd name="connsiteY0" fmla="*/ 72 h 201432"/>
                    <a:gd name="connsiteX1" fmla="*/ 154621 w 210099"/>
                    <a:gd name="connsiteY1" fmla="*/ 25472 h 201432"/>
                    <a:gd name="connsiteX2" fmla="*/ 189546 w 210099"/>
                    <a:gd name="connsiteY2" fmla="*/ 95322 h 201432"/>
                    <a:gd name="connsiteX3" fmla="*/ 103821 w 210099"/>
                    <a:gd name="connsiteY3" fmla="*/ 200097 h 201432"/>
                    <a:gd name="connsiteX4" fmla="*/ 192721 w 210099"/>
                    <a:gd name="connsiteY4" fmla="*/ 149297 h 201432"/>
                    <a:gd name="connsiteX5" fmla="*/ 199071 w 210099"/>
                    <a:gd name="connsiteY5" fmla="*/ 73097 h 201432"/>
                    <a:gd name="connsiteX6" fmla="*/ 72071 w 210099"/>
                    <a:gd name="connsiteY6" fmla="*/ 31822 h 201432"/>
                    <a:gd name="connsiteX7" fmla="*/ 2221 w 210099"/>
                    <a:gd name="connsiteY7" fmla="*/ 72 h 201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099" h="201432">
                      <a:moveTo>
                        <a:pt x="2221" y="72"/>
                      </a:moveTo>
                      <a:cubicBezTo>
                        <a:pt x="15979" y="-986"/>
                        <a:pt x="123400" y="9597"/>
                        <a:pt x="154621" y="25472"/>
                      </a:cubicBezTo>
                      <a:cubicBezTo>
                        <a:pt x="185842" y="41347"/>
                        <a:pt x="198013" y="66218"/>
                        <a:pt x="189546" y="95322"/>
                      </a:cubicBezTo>
                      <a:cubicBezTo>
                        <a:pt x="181079" y="124426"/>
                        <a:pt x="103292" y="191101"/>
                        <a:pt x="103821" y="200097"/>
                      </a:cubicBezTo>
                      <a:cubicBezTo>
                        <a:pt x="104350" y="209093"/>
                        <a:pt x="176846" y="170464"/>
                        <a:pt x="192721" y="149297"/>
                      </a:cubicBezTo>
                      <a:cubicBezTo>
                        <a:pt x="208596" y="128130"/>
                        <a:pt x="219179" y="92676"/>
                        <a:pt x="199071" y="73097"/>
                      </a:cubicBezTo>
                      <a:cubicBezTo>
                        <a:pt x="178963" y="53518"/>
                        <a:pt x="102233" y="42934"/>
                        <a:pt x="72071" y="31822"/>
                      </a:cubicBezTo>
                      <a:cubicBezTo>
                        <a:pt x="41909" y="20710"/>
                        <a:pt x="-11537" y="1130"/>
                        <a:pt x="2221" y="7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9" name="フリーフォーム 1488">
                  <a:extLst>
                    <a:ext uri="{FF2B5EF4-FFF2-40B4-BE49-F238E27FC236}">
                      <a16:creationId xmlns:a16="http://schemas.microsoft.com/office/drawing/2014/main" id="{90552597-47F5-6136-A92C-A4E0881BF2A7}"/>
                    </a:ext>
                  </a:extLst>
                </p:cNvPr>
                <p:cNvSpPr/>
                <p:nvPr/>
              </p:nvSpPr>
              <p:spPr>
                <a:xfrm>
                  <a:off x="6314957" y="6648450"/>
                  <a:ext cx="147432" cy="191978"/>
                </a:xfrm>
                <a:custGeom>
                  <a:avLst/>
                  <a:gdLst>
                    <a:gd name="connsiteX0" fmla="*/ 54093 w 147432"/>
                    <a:gd name="connsiteY0" fmla="*/ 0 h 191978"/>
                    <a:gd name="connsiteX1" fmla="*/ 19168 w 147432"/>
                    <a:gd name="connsiteY1" fmla="*/ 73025 h 191978"/>
                    <a:gd name="connsiteX2" fmla="*/ 44568 w 147432"/>
                    <a:gd name="connsiteY2" fmla="*/ 149225 h 191978"/>
                    <a:gd name="connsiteX3" fmla="*/ 146168 w 147432"/>
                    <a:gd name="connsiteY3" fmla="*/ 190500 h 191978"/>
                    <a:gd name="connsiteX4" fmla="*/ 95368 w 147432"/>
                    <a:gd name="connsiteY4" fmla="*/ 177800 h 191978"/>
                    <a:gd name="connsiteX5" fmla="*/ 6468 w 147432"/>
                    <a:gd name="connsiteY5" fmla="*/ 130175 h 191978"/>
                    <a:gd name="connsiteX6" fmla="*/ 12818 w 147432"/>
                    <a:gd name="connsiteY6" fmla="*/ 73025 h 191978"/>
                    <a:gd name="connsiteX7" fmla="*/ 54093 w 147432"/>
                    <a:gd name="connsiteY7" fmla="*/ 0 h 191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432" h="191978">
                      <a:moveTo>
                        <a:pt x="54093" y="0"/>
                      </a:moveTo>
                      <a:cubicBezTo>
                        <a:pt x="55151" y="0"/>
                        <a:pt x="20755" y="48154"/>
                        <a:pt x="19168" y="73025"/>
                      </a:cubicBezTo>
                      <a:cubicBezTo>
                        <a:pt x="17580" y="97896"/>
                        <a:pt x="23401" y="129646"/>
                        <a:pt x="44568" y="149225"/>
                      </a:cubicBezTo>
                      <a:cubicBezTo>
                        <a:pt x="65735" y="168804"/>
                        <a:pt x="137701" y="185737"/>
                        <a:pt x="146168" y="190500"/>
                      </a:cubicBezTo>
                      <a:cubicBezTo>
                        <a:pt x="154635" y="195263"/>
                        <a:pt x="118651" y="187854"/>
                        <a:pt x="95368" y="177800"/>
                      </a:cubicBezTo>
                      <a:cubicBezTo>
                        <a:pt x="72085" y="167746"/>
                        <a:pt x="20226" y="147637"/>
                        <a:pt x="6468" y="130175"/>
                      </a:cubicBezTo>
                      <a:cubicBezTo>
                        <a:pt x="-7290" y="112713"/>
                        <a:pt x="3822" y="93133"/>
                        <a:pt x="12818" y="73025"/>
                      </a:cubicBezTo>
                      <a:cubicBezTo>
                        <a:pt x="21814" y="52917"/>
                        <a:pt x="53035" y="0"/>
                        <a:pt x="5409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0" name="フリーフォーム 1489">
                  <a:extLst>
                    <a:ext uri="{FF2B5EF4-FFF2-40B4-BE49-F238E27FC236}">
                      <a16:creationId xmlns:a16="http://schemas.microsoft.com/office/drawing/2014/main" id="{864BB434-CB16-5DF8-0204-B5E293A9045A}"/>
                    </a:ext>
                  </a:extLst>
                </p:cNvPr>
                <p:cNvSpPr/>
                <p:nvPr/>
              </p:nvSpPr>
              <p:spPr>
                <a:xfrm>
                  <a:off x="6381726" y="6692538"/>
                  <a:ext cx="110278" cy="92492"/>
                </a:xfrm>
                <a:custGeom>
                  <a:avLst/>
                  <a:gdLst>
                    <a:gd name="connsiteX0" fmla="*/ 24 w 110278"/>
                    <a:gd name="connsiteY0" fmla="*/ 362 h 92492"/>
                    <a:gd name="connsiteX1" fmla="*/ 95274 w 110278"/>
                    <a:gd name="connsiteY1" fmla="*/ 19412 h 92492"/>
                    <a:gd name="connsiteX2" fmla="*/ 85749 w 110278"/>
                    <a:gd name="connsiteY2" fmla="*/ 67037 h 92492"/>
                    <a:gd name="connsiteX3" fmla="*/ 9549 w 110278"/>
                    <a:gd name="connsiteY3" fmla="*/ 92437 h 92492"/>
                    <a:gd name="connsiteX4" fmla="*/ 98449 w 110278"/>
                    <a:gd name="connsiteY4" fmla="*/ 60687 h 92492"/>
                    <a:gd name="connsiteX5" fmla="*/ 107974 w 110278"/>
                    <a:gd name="connsiteY5" fmla="*/ 38462 h 92492"/>
                    <a:gd name="connsiteX6" fmla="*/ 85749 w 110278"/>
                    <a:gd name="connsiteY6" fmla="*/ 9887 h 92492"/>
                    <a:gd name="connsiteX7" fmla="*/ 24 w 110278"/>
                    <a:gd name="connsiteY7" fmla="*/ 362 h 92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278" h="92492">
                      <a:moveTo>
                        <a:pt x="24" y="362"/>
                      </a:moveTo>
                      <a:cubicBezTo>
                        <a:pt x="1611" y="1949"/>
                        <a:pt x="80987" y="8300"/>
                        <a:pt x="95274" y="19412"/>
                      </a:cubicBezTo>
                      <a:cubicBezTo>
                        <a:pt x="109562" y="30525"/>
                        <a:pt x="100036" y="54866"/>
                        <a:pt x="85749" y="67037"/>
                      </a:cubicBezTo>
                      <a:cubicBezTo>
                        <a:pt x="71462" y="79208"/>
                        <a:pt x="7432" y="93495"/>
                        <a:pt x="9549" y="92437"/>
                      </a:cubicBezTo>
                      <a:cubicBezTo>
                        <a:pt x="11666" y="91379"/>
                        <a:pt x="98449" y="60687"/>
                        <a:pt x="98449" y="60687"/>
                      </a:cubicBezTo>
                      <a:cubicBezTo>
                        <a:pt x="114853" y="51691"/>
                        <a:pt x="110091" y="46929"/>
                        <a:pt x="107974" y="38462"/>
                      </a:cubicBezTo>
                      <a:cubicBezTo>
                        <a:pt x="105857" y="29995"/>
                        <a:pt x="97920" y="17295"/>
                        <a:pt x="85749" y="9887"/>
                      </a:cubicBezTo>
                      <a:cubicBezTo>
                        <a:pt x="73578" y="2479"/>
                        <a:pt x="-1563" y="-1225"/>
                        <a:pt x="24" y="36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1" name="フリーフォーム 1490">
                  <a:extLst>
                    <a:ext uri="{FF2B5EF4-FFF2-40B4-BE49-F238E27FC236}">
                      <a16:creationId xmlns:a16="http://schemas.microsoft.com/office/drawing/2014/main" id="{22064EE5-1CB9-FFC7-1C26-AC0DBF6BF639}"/>
                    </a:ext>
                  </a:extLst>
                </p:cNvPr>
                <p:cNvSpPr/>
                <p:nvPr/>
              </p:nvSpPr>
              <p:spPr>
                <a:xfrm>
                  <a:off x="6445249" y="6800719"/>
                  <a:ext cx="171506" cy="214287"/>
                </a:xfrm>
                <a:custGeom>
                  <a:avLst/>
                  <a:gdLst>
                    <a:gd name="connsiteX0" fmla="*/ 1 w 171506"/>
                    <a:gd name="connsiteY0" fmla="*/ 131 h 214287"/>
                    <a:gd name="connsiteX1" fmla="*/ 133351 w 171506"/>
                    <a:gd name="connsiteY1" fmla="*/ 57281 h 214287"/>
                    <a:gd name="connsiteX2" fmla="*/ 165101 w 171506"/>
                    <a:gd name="connsiteY2" fmla="*/ 114431 h 214287"/>
                    <a:gd name="connsiteX3" fmla="*/ 82551 w 171506"/>
                    <a:gd name="connsiteY3" fmla="*/ 212856 h 214287"/>
                    <a:gd name="connsiteX4" fmla="*/ 130176 w 171506"/>
                    <a:gd name="connsiteY4" fmla="*/ 171581 h 214287"/>
                    <a:gd name="connsiteX5" fmla="*/ 171451 w 171506"/>
                    <a:gd name="connsiteY5" fmla="*/ 152531 h 214287"/>
                    <a:gd name="connsiteX6" fmla="*/ 136526 w 171506"/>
                    <a:gd name="connsiteY6" fmla="*/ 44581 h 214287"/>
                    <a:gd name="connsiteX7" fmla="*/ 1 w 171506"/>
                    <a:gd name="connsiteY7" fmla="*/ 131 h 2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506" h="214287">
                      <a:moveTo>
                        <a:pt x="1" y="131"/>
                      </a:moveTo>
                      <a:cubicBezTo>
                        <a:pt x="-528" y="2248"/>
                        <a:pt x="105834" y="38231"/>
                        <a:pt x="133351" y="57281"/>
                      </a:cubicBezTo>
                      <a:cubicBezTo>
                        <a:pt x="160868" y="76331"/>
                        <a:pt x="173568" y="88502"/>
                        <a:pt x="165101" y="114431"/>
                      </a:cubicBezTo>
                      <a:cubicBezTo>
                        <a:pt x="156634" y="140360"/>
                        <a:pt x="88372" y="203331"/>
                        <a:pt x="82551" y="212856"/>
                      </a:cubicBezTo>
                      <a:cubicBezTo>
                        <a:pt x="76730" y="222381"/>
                        <a:pt x="115359" y="181635"/>
                        <a:pt x="130176" y="171581"/>
                      </a:cubicBezTo>
                      <a:cubicBezTo>
                        <a:pt x="144993" y="161527"/>
                        <a:pt x="170393" y="173698"/>
                        <a:pt x="171451" y="152531"/>
                      </a:cubicBezTo>
                      <a:cubicBezTo>
                        <a:pt x="172509" y="131364"/>
                        <a:pt x="158222" y="67335"/>
                        <a:pt x="136526" y="44581"/>
                      </a:cubicBezTo>
                      <a:cubicBezTo>
                        <a:pt x="114830" y="21827"/>
                        <a:pt x="530" y="-1986"/>
                        <a:pt x="1" y="13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2" name="フリーフォーム 1491">
                  <a:extLst>
                    <a:ext uri="{FF2B5EF4-FFF2-40B4-BE49-F238E27FC236}">
                      <a16:creationId xmlns:a16="http://schemas.microsoft.com/office/drawing/2014/main" id="{271475FF-DEC5-38D6-37D7-646E3688DF11}"/>
                    </a:ext>
                  </a:extLst>
                </p:cNvPr>
                <p:cNvSpPr/>
                <p:nvPr/>
              </p:nvSpPr>
              <p:spPr>
                <a:xfrm>
                  <a:off x="6426074" y="6867168"/>
                  <a:ext cx="160257" cy="117982"/>
                </a:xfrm>
                <a:custGeom>
                  <a:avLst/>
                  <a:gdLst>
                    <a:gd name="connsiteX0" fmla="*/ 41401 w 160257"/>
                    <a:gd name="connsiteY0" fmla="*/ 357 h 117982"/>
                    <a:gd name="connsiteX1" fmla="*/ 130301 w 160257"/>
                    <a:gd name="connsiteY1" fmla="*/ 19407 h 117982"/>
                    <a:gd name="connsiteX2" fmla="*/ 120776 w 160257"/>
                    <a:gd name="connsiteY2" fmla="*/ 82907 h 117982"/>
                    <a:gd name="connsiteX3" fmla="*/ 126 w 160257"/>
                    <a:gd name="connsiteY3" fmla="*/ 117832 h 117982"/>
                    <a:gd name="connsiteX4" fmla="*/ 146176 w 160257"/>
                    <a:gd name="connsiteY4" fmla="*/ 70207 h 117982"/>
                    <a:gd name="connsiteX5" fmla="*/ 143001 w 160257"/>
                    <a:gd name="connsiteY5" fmla="*/ 32107 h 117982"/>
                    <a:gd name="connsiteX6" fmla="*/ 41401 w 160257"/>
                    <a:gd name="connsiteY6" fmla="*/ 357 h 11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257" h="117982">
                      <a:moveTo>
                        <a:pt x="41401" y="357"/>
                      </a:moveTo>
                      <a:cubicBezTo>
                        <a:pt x="39284" y="-1760"/>
                        <a:pt x="117072" y="5649"/>
                        <a:pt x="130301" y="19407"/>
                      </a:cubicBezTo>
                      <a:cubicBezTo>
                        <a:pt x="143530" y="33165"/>
                        <a:pt x="142472" y="66503"/>
                        <a:pt x="120776" y="82907"/>
                      </a:cubicBezTo>
                      <a:cubicBezTo>
                        <a:pt x="99080" y="99311"/>
                        <a:pt x="-4107" y="119949"/>
                        <a:pt x="126" y="117832"/>
                      </a:cubicBezTo>
                      <a:cubicBezTo>
                        <a:pt x="4359" y="115715"/>
                        <a:pt x="122364" y="84494"/>
                        <a:pt x="146176" y="70207"/>
                      </a:cubicBezTo>
                      <a:cubicBezTo>
                        <a:pt x="169988" y="55920"/>
                        <a:pt x="159934" y="45865"/>
                        <a:pt x="143001" y="32107"/>
                      </a:cubicBezTo>
                      <a:cubicBezTo>
                        <a:pt x="126068" y="18349"/>
                        <a:pt x="43518" y="2474"/>
                        <a:pt x="41401" y="35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3" name="フリーフォーム 1492">
                  <a:extLst>
                    <a:ext uri="{FF2B5EF4-FFF2-40B4-BE49-F238E27FC236}">
                      <a16:creationId xmlns:a16="http://schemas.microsoft.com/office/drawing/2014/main" id="{8560D573-C298-001D-E82B-50866A65AEFD}"/>
                    </a:ext>
                  </a:extLst>
                </p:cNvPr>
                <p:cNvSpPr/>
                <p:nvPr/>
              </p:nvSpPr>
              <p:spPr>
                <a:xfrm>
                  <a:off x="6394308" y="6833441"/>
                  <a:ext cx="232629" cy="220929"/>
                </a:xfrm>
                <a:custGeom>
                  <a:avLst/>
                  <a:gdLst>
                    <a:gd name="connsiteX0" fmla="*/ 50942 w 232629"/>
                    <a:gd name="connsiteY0" fmla="*/ 2334 h 220929"/>
                    <a:gd name="connsiteX1" fmla="*/ 19192 w 232629"/>
                    <a:gd name="connsiteY1" fmla="*/ 65834 h 220929"/>
                    <a:gd name="connsiteX2" fmla="*/ 19192 w 232629"/>
                    <a:gd name="connsiteY2" fmla="*/ 138859 h 220929"/>
                    <a:gd name="connsiteX3" fmla="*/ 101742 w 232629"/>
                    <a:gd name="connsiteY3" fmla="*/ 218234 h 220929"/>
                    <a:gd name="connsiteX4" fmla="*/ 231917 w 232629"/>
                    <a:gd name="connsiteY4" fmla="*/ 202359 h 220929"/>
                    <a:gd name="connsiteX5" fmla="*/ 149367 w 232629"/>
                    <a:gd name="connsiteY5" fmla="*/ 202359 h 220929"/>
                    <a:gd name="connsiteX6" fmla="*/ 50942 w 232629"/>
                    <a:gd name="connsiteY6" fmla="*/ 173784 h 220929"/>
                    <a:gd name="connsiteX7" fmla="*/ 142 w 232629"/>
                    <a:gd name="connsiteY7" fmla="*/ 151559 h 220929"/>
                    <a:gd name="connsiteX8" fmla="*/ 50942 w 232629"/>
                    <a:gd name="connsiteY8" fmla="*/ 2334 h 220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629" h="220929">
                      <a:moveTo>
                        <a:pt x="50942" y="2334"/>
                      </a:moveTo>
                      <a:cubicBezTo>
                        <a:pt x="54117" y="-11953"/>
                        <a:pt x="24484" y="43080"/>
                        <a:pt x="19192" y="65834"/>
                      </a:cubicBezTo>
                      <a:cubicBezTo>
                        <a:pt x="13900" y="88588"/>
                        <a:pt x="5434" y="113459"/>
                        <a:pt x="19192" y="138859"/>
                      </a:cubicBezTo>
                      <a:cubicBezTo>
                        <a:pt x="32950" y="164259"/>
                        <a:pt x="66288" y="207651"/>
                        <a:pt x="101742" y="218234"/>
                      </a:cubicBezTo>
                      <a:cubicBezTo>
                        <a:pt x="137196" y="228817"/>
                        <a:pt x="223980" y="205005"/>
                        <a:pt x="231917" y="202359"/>
                      </a:cubicBezTo>
                      <a:cubicBezTo>
                        <a:pt x="239854" y="199713"/>
                        <a:pt x="179530" y="207122"/>
                        <a:pt x="149367" y="202359"/>
                      </a:cubicBezTo>
                      <a:cubicBezTo>
                        <a:pt x="119205" y="197597"/>
                        <a:pt x="75813" y="182251"/>
                        <a:pt x="50942" y="173784"/>
                      </a:cubicBezTo>
                      <a:cubicBezTo>
                        <a:pt x="26071" y="165317"/>
                        <a:pt x="3317" y="176430"/>
                        <a:pt x="142" y="151559"/>
                      </a:cubicBezTo>
                      <a:cubicBezTo>
                        <a:pt x="-3033" y="126688"/>
                        <a:pt x="47767" y="16621"/>
                        <a:pt x="50942" y="233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4" name="フリーフォーム 1493">
                  <a:extLst>
                    <a:ext uri="{FF2B5EF4-FFF2-40B4-BE49-F238E27FC236}">
                      <a16:creationId xmlns:a16="http://schemas.microsoft.com/office/drawing/2014/main" id="{2DD3B1F7-9D72-7426-3CBC-4D9A5961C7ED}"/>
                    </a:ext>
                  </a:extLst>
                </p:cNvPr>
                <p:cNvSpPr/>
                <p:nvPr/>
              </p:nvSpPr>
              <p:spPr>
                <a:xfrm>
                  <a:off x="6289426" y="6729176"/>
                  <a:ext cx="181700" cy="425234"/>
                </a:xfrm>
                <a:custGeom>
                  <a:avLst/>
                  <a:gdLst>
                    <a:gd name="connsiteX0" fmla="*/ 249 w 181700"/>
                    <a:gd name="connsiteY0" fmla="*/ 1824 h 425234"/>
                    <a:gd name="connsiteX1" fmla="*/ 92324 w 181700"/>
                    <a:gd name="connsiteY1" fmla="*/ 116124 h 425234"/>
                    <a:gd name="connsiteX2" fmla="*/ 101849 w 181700"/>
                    <a:gd name="connsiteY2" fmla="*/ 154224 h 425234"/>
                    <a:gd name="connsiteX3" fmla="*/ 35174 w 181700"/>
                    <a:gd name="connsiteY3" fmla="*/ 217724 h 425234"/>
                    <a:gd name="connsiteX4" fmla="*/ 133599 w 181700"/>
                    <a:gd name="connsiteY4" fmla="*/ 278049 h 425234"/>
                    <a:gd name="connsiteX5" fmla="*/ 165349 w 181700"/>
                    <a:gd name="connsiteY5" fmla="*/ 325674 h 425234"/>
                    <a:gd name="connsiteX6" fmla="*/ 89149 w 181700"/>
                    <a:gd name="connsiteY6" fmla="*/ 424099 h 425234"/>
                    <a:gd name="connsiteX7" fmla="*/ 181224 w 181700"/>
                    <a:gd name="connsiteY7" fmla="*/ 373299 h 425234"/>
                    <a:gd name="connsiteX8" fmla="*/ 124074 w 181700"/>
                    <a:gd name="connsiteY8" fmla="*/ 284399 h 425234"/>
                    <a:gd name="connsiteX9" fmla="*/ 98674 w 181700"/>
                    <a:gd name="connsiteY9" fmla="*/ 236774 h 425234"/>
                    <a:gd name="connsiteX10" fmla="*/ 124074 w 181700"/>
                    <a:gd name="connsiteY10" fmla="*/ 217724 h 425234"/>
                    <a:gd name="connsiteX11" fmla="*/ 249 w 181700"/>
                    <a:gd name="connsiteY11" fmla="*/ 1824 h 42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1700" h="425234">
                      <a:moveTo>
                        <a:pt x="249" y="1824"/>
                      </a:moveTo>
                      <a:cubicBezTo>
                        <a:pt x="-5043" y="-15109"/>
                        <a:pt x="75391" y="90724"/>
                        <a:pt x="92324" y="116124"/>
                      </a:cubicBezTo>
                      <a:cubicBezTo>
                        <a:pt x="109257" y="141524"/>
                        <a:pt x="111374" y="137291"/>
                        <a:pt x="101849" y="154224"/>
                      </a:cubicBezTo>
                      <a:cubicBezTo>
                        <a:pt x="92324" y="171157"/>
                        <a:pt x="29882" y="197087"/>
                        <a:pt x="35174" y="217724"/>
                      </a:cubicBezTo>
                      <a:cubicBezTo>
                        <a:pt x="40466" y="238361"/>
                        <a:pt x="111903" y="260057"/>
                        <a:pt x="133599" y="278049"/>
                      </a:cubicBezTo>
                      <a:cubicBezTo>
                        <a:pt x="155295" y="296041"/>
                        <a:pt x="172757" y="301332"/>
                        <a:pt x="165349" y="325674"/>
                      </a:cubicBezTo>
                      <a:cubicBezTo>
                        <a:pt x="157941" y="350016"/>
                        <a:pt x="86503" y="416162"/>
                        <a:pt x="89149" y="424099"/>
                      </a:cubicBezTo>
                      <a:cubicBezTo>
                        <a:pt x="91795" y="432036"/>
                        <a:pt x="175403" y="396582"/>
                        <a:pt x="181224" y="373299"/>
                      </a:cubicBezTo>
                      <a:cubicBezTo>
                        <a:pt x="187045" y="350016"/>
                        <a:pt x="137832" y="307153"/>
                        <a:pt x="124074" y="284399"/>
                      </a:cubicBezTo>
                      <a:cubicBezTo>
                        <a:pt x="110316" y="261645"/>
                        <a:pt x="98674" y="247886"/>
                        <a:pt x="98674" y="236774"/>
                      </a:cubicBezTo>
                      <a:cubicBezTo>
                        <a:pt x="98674" y="225662"/>
                        <a:pt x="136245" y="252649"/>
                        <a:pt x="124074" y="217724"/>
                      </a:cubicBezTo>
                      <a:cubicBezTo>
                        <a:pt x="111903" y="182799"/>
                        <a:pt x="5541" y="18757"/>
                        <a:pt x="249" y="182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5" name="フリーフォーム 1494">
                  <a:extLst>
                    <a:ext uri="{FF2B5EF4-FFF2-40B4-BE49-F238E27FC236}">
                      <a16:creationId xmlns:a16="http://schemas.microsoft.com/office/drawing/2014/main" id="{6777398C-8E22-7CC9-A2DA-9A2B037421B4}"/>
                    </a:ext>
                  </a:extLst>
                </p:cNvPr>
                <p:cNvSpPr/>
                <p:nvPr/>
              </p:nvSpPr>
              <p:spPr>
                <a:xfrm>
                  <a:off x="6232413" y="6767862"/>
                  <a:ext cx="212872" cy="617749"/>
                </a:xfrm>
                <a:custGeom>
                  <a:avLst/>
                  <a:gdLst>
                    <a:gd name="connsiteX0" fmla="*/ 41387 w 212872"/>
                    <a:gd name="connsiteY0" fmla="*/ 1238 h 617749"/>
                    <a:gd name="connsiteX1" fmla="*/ 108062 w 212872"/>
                    <a:gd name="connsiteY1" fmla="*/ 90138 h 617749"/>
                    <a:gd name="connsiteX2" fmla="*/ 85837 w 212872"/>
                    <a:gd name="connsiteY2" fmla="*/ 163163 h 617749"/>
                    <a:gd name="connsiteX3" fmla="*/ 152512 w 212872"/>
                    <a:gd name="connsiteY3" fmla="*/ 267938 h 617749"/>
                    <a:gd name="connsiteX4" fmla="*/ 193787 w 212872"/>
                    <a:gd name="connsiteY4" fmla="*/ 331438 h 617749"/>
                    <a:gd name="connsiteX5" fmla="*/ 139812 w 212872"/>
                    <a:gd name="connsiteY5" fmla="*/ 353663 h 617749"/>
                    <a:gd name="connsiteX6" fmla="*/ 57262 w 212872"/>
                    <a:gd name="connsiteY6" fmla="*/ 290163 h 617749"/>
                    <a:gd name="connsiteX7" fmla="*/ 120762 w 212872"/>
                    <a:gd name="connsiteY7" fmla="*/ 369538 h 617749"/>
                    <a:gd name="connsiteX8" fmla="*/ 136637 w 212872"/>
                    <a:gd name="connsiteY8" fmla="*/ 477488 h 617749"/>
                    <a:gd name="connsiteX9" fmla="*/ 112 w 212872"/>
                    <a:gd name="connsiteY9" fmla="*/ 448913 h 617749"/>
                    <a:gd name="connsiteX10" fmla="*/ 114412 w 212872"/>
                    <a:gd name="connsiteY10" fmla="*/ 483838 h 617749"/>
                    <a:gd name="connsiteX11" fmla="*/ 174737 w 212872"/>
                    <a:gd name="connsiteY11" fmla="*/ 525113 h 617749"/>
                    <a:gd name="connsiteX12" fmla="*/ 212837 w 212872"/>
                    <a:gd name="connsiteY12" fmla="*/ 617188 h 617749"/>
                    <a:gd name="connsiteX13" fmla="*/ 168387 w 212872"/>
                    <a:gd name="connsiteY13" fmla="*/ 553688 h 617749"/>
                    <a:gd name="connsiteX14" fmla="*/ 146162 w 212872"/>
                    <a:gd name="connsiteY14" fmla="*/ 363188 h 617749"/>
                    <a:gd name="connsiteX15" fmla="*/ 174737 w 212872"/>
                    <a:gd name="connsiteY15" fmla="*/ 360013 h 617749"/>
                    <a:gd name="connsiteX16" fmla="*/ 142987 w 212872"/>
                    <a:gd name="connsiteY16" fmla="*/ 271113 h 617749"/>
                    <a:gd name="connsiteX17" fmla="*/ 111237 w 212872"/>
                    <a:gd name="connsiteY17" fmla="*/ 159988 h 617749"/>
                    <a:gd name="connsiteX18" fmla="*/ 41387 w 212872"/>
                    <a:gd name="connsiteY18" fmla="*/ 1238 h 617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12872" h="617749">
                      <a:moveTo>
                        <a:pt x="41387" y="1238"/>
                      </a:moveTo>
                      <a:cubicBezTo>
                        <a:pt x="40858" y="-10404"/>
                        <a:pt x="100654" y="63151"/>
                        <a:pt x="108062" y="90138"/>
                      </a:cubicBezTo>
                      <a:cubicBezTo>
                        <a:pt x="115470" y="117125"/>
                        <a:pt x="78429" y="133530"/>
                        <a:pt x="85837" y="163163"/>
                      </a:cubicBezTo>
                      <a:cubicBezTo>
                        <a:pt x="93245" y="192796"/>
                        <a:pt x="134520" y="239892"/>
                        <a:pt x="152512" y="267938"/>
                      </a:cubicBezTo>
                      <a:cubicBezTo>
                        <a:pt x="170504" y="295984"/>
                        <a:pt x="195904" y="317151"/>
                        <a:pt x="193787" y="331438"/>
                      </a:cubicBezTo>
                      <a:cubicBezTo>
                        <a:pt x="191670" y="345726"/>
                        <a:pt x="162566" y="360542"/>
                        <a:pt x="139812" y="353663"/>
                      </a:cubicBezTo>
                      <a:cubicBezTo>
                        <a:pt x="117058" y="346784"/>
                        <a:pt x="60437" y="287517"/>
                        <a:pt x="57262" y="290163"/>
                      </a:cubicBezTo>
                      <a:cubicBezTo>
                        <a:pt x="54087" y="292809"/>
                        <a:pt x="107533" y="338317"/>
                        <a:pt x="120762" y="369538"/>
                      </a:cubicBezTo>
                      <a:cubicBezTo>
                        <a:pt x="133991" y="400759"/>
                        <a:pt x="156745" y="464259"/>
                        <a:pt x="136637" y="477488"/>
                      </a:cubicBezTo>
                      <a:cubicBezTo>
                        <a:pt x="116529" y="490717"/>
                        <a:pt x="3816" y="447855"/>
                        <a:pt x="112" y="448913"/>
                      </a:cubicBezTo>
                      <a:cubicBezTo>
                        <a:pt x="-3592" y="449971"/>
                        <a:pt x="85308" y="471138"/>
                        <a:pt x="114412" y="483838"/>
                      </a:cubicBezTo>
                      <a:cubicBezTo>
                        <a:pt x="143516" y="496538"/>
                        <a:pt x="158333" y="502888"/>
                        <a:pt x="174737" y="525113"/>
                      </a:cubicBezTo>
                      <a:cubicBezTo>
                        <a:pt x="191141" y="547338"/>
                        <a:pt x="213895" y="612426"/>
                        <a:pt x="212837" y="617188"/>
                      </a:cubicBezTo>
                      <a:cubicBezTo>
                        <a:pt x="211779" y="621950"/>
                        <a:pt x="179499" y="596021"/>
                        <a:pt x="168387" y="553688"/>
                      </a:cubicBezTo>
                      <a:cubicBezTo>
                        <a:pt x="157275" y="511355"/>
                        <a:pt x="145104" y="395467"/>
                        <a:pt x="146162" y="363188"/>
                      </a:cubicBezTo>
                      <a:cubicBezTo>
                        <a:pt x="147220" y="330909"/>
                        <a:pt x="175266" y="375359"/>
                        <a:pt x="174737" y="360013"/>
                      </a:cubicBezTo>
                      <a:cubicBezTo>
                        <a:pt x="174208" y="344667"/>
                        <a:pt x="153570" y="304451"/>
                        <a:pt x="142987" y="271113"/>
                      </a:cubicBezTo>
                      <a:cubicBezTo>
                        <a:pt x="132404" y="237776"/>
                        <a:pt x="124466" y="203380"/>
                        <a:pt x="111237" y="159988"/>
                      </a:cubicBezTo>
                      <a:cubicBezTo>
                        <a:pt x="98008" y="116596"/>
                        <a:pt x="41916" y="12880"/>
                        <a:pt x="41387" y="1238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6" name="フリーフォーム 1495">
                  <a:extLst>
                    <a:ext uri="{FF2B5EF4-FFF2-40B4-BE49-F238E27FC236}">
                      <a16:creationId xmlns:a16="http://schemas.microsoft.com/office/drawing/2014/main" id="{B0D74453-CEBB-4D99-4C2A-74459F68911D}"/>
                    </a:ext>
                  </a:extLst>
                </p:cNvPr>
                <p:cNvSpPr/>
                <p:nvPr/>
              </p:nvSpPr>
              <p:spPr>
                <a:xfrm>
                  <a:off x="6527791" y="7000834"/>
                  <a:ext cx="162583" cy="244798"/>
                </a:xfrm>
                <a:custGeom>
                  <a:avLst/>
                  <a:gdLst>
                    <a:gd name="connsiteX0" fmla="*/ 6359 w 162583"/>
                    <a:gd name="connsiteY0" fmla="*/ 41 h 244798"/>
                    <a:gd name="connsiteX1" fmla="*/ 152409 w 162583"/>
                    <a:gd name="connsiteY1" fmla="*/ 69891 h 244798"/>
                    <a:gd name="connsiteX2" fmla="*/ 111134 w 162583"/>
                    <a:gd name="connsiteY2" fmla="*/ 165141 h 244798"/>
                    <a:gd name="connsiteX3" fmla="*/ 9 w 162583"/>
                    <a:gd name="connsiteY3" fmla="*/ 244516 h 244798"/>
                    <a:gd name="connsiteX4" fmla="*/ 117484 w 162583"/>
                    <a:gd name="connsiteY4" fmla="*/ 190541 h 244798"/>
                    <a:gd name="connsiteX5" fmla="*/ 161934 w 162583"/>
                    <a:gd name="connsiteY5" fmla="*/ 161966 h 244798"/>
                    <a:gd name="connsiteX6" fmla="*/ 136534 w 162583"/>
                    <a:gd name="connsiteY6" fmla="*/ 79416 h 244798"/>
                    <a:gd name="connsiteX7" fmla="*/ 6359 w 162583"/>
                    <a:gd name="connsiteY7" fmla="*/ 41 h 244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583" h="244798">
                      <a:moveTo>
                        <a:pt x="6359" y="41"/>
                      </a:moveTo>
                      <a:cubicBezTo>
                        <a:pt x="9005" y="-1547"/>
                        <a:pt x="134947" y="42374"/>
                        <a:pt x="152409" y="69891"/>
                      </a:cubicBezTo>
                      <a:cubicBezTo>
                        <a:pt x="169872" y="97408"/>
                        <a:pt x="136534" y="136037"/>
                        <a:pt x="111134" y="165141"/>
                      </a:cubicBezTo>
                      <a:cubicBezTo>
                        <a:pt x="85734" y="194245"/>
                        <a:pt x="-1049" y="240283"/>
                        <a:pt x="9" y="244516"/>
                      </a:cubicBezTo>
                      <a:cubicBezTo>
                        <a:pt x="1067" y="248749"/>
                        <a:pt x="90497" y="204299"/>
                        <a:pt x="117484" y="190541"/>
                      </a:cubicBezTo>
                      <a:cubicBezTo>
                        <a:pt x="144472" y="176783"/>
                        <a:pt x="158759" y="180487"/>
                        <a:pt x="161934" y="161966"/>
                      </a:cubicBezTo>
                      <a:cubicBezTo>
                        <a:pt x="165109" y="143445"/>
                        <a:pt x="156642" y="105874"/>
                        <a:pt x="136534" y="79416"/>
                      </a:cubicBezTo>
                      <a:cubicBezTo>
                        <a:pt x="116426" y="52958"/>
                        <a:pt x="3713" y="1629"/>
                        <a:pt x="6359" y="4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7" name="フリーフォーム 1496">
                  <a:extLst>
                    <a:ext uri="{FF2B5EF4-FFF2-40B4-BE49-F238E27FC236}">
                      <a16:creationId xmlns:a16="http://schemas.microsoft.com/office/drawing/2014/main" id="{9DA6A295-9ECD-B04E-760E-DECD053AF912}"/>
                    </a:ext>
                  </a:extLst>
                </p:cNvPr>
                <p:cNvSpPr/>
                <p:nvPr/>
              </p:nvSpPr>
              <p:spPr>
                <a:xfrm>
                  <a:off x="6515039" y="7054519"/>
                  <a:ext cx="101677" cy="122353"/>
                </a:xfrm>
                <a:custGeom>
                  <a:avLst/>
                  <a:gdLst>
                    <a:gd name="connsiteX0" fmla="*/ 61 w 101677"/>
                    <a:gd name="connsiteY0" fmla="*/ 331 h 122353"/>
                    <a:gd name="connsiteX1" fmla="*/ 28636 w 101677"/>
                    <a:gd name="connsiteY1" fmla="*/ 82881 h 122353"/>
                    <a:gd name="connsiteX2" fmla="*/ 101661 w 101677"/>
                    <a:gd name="connsiteY2" fmla="*/ 95581 h 122353"/>
                    <a:gd name="connsiteX3" fmla="*/ 34986 w 101677"/>
                    <a:gd name="connsiteY3" fmla="*/ 117806 h 122353"/>
                    <a:gd name="connsiteX4" fmla="*/ 61 w 101677"/>
                    <a:gd name="connsiteY4" fmla="*/ 331 h 122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677" h="122353">
                      <a:moveTo>
                        <a:pt x="61" y="331"/>
                      </a:moveTo>
                      <a:cubicBezTo>
                        <a:pt x="-997" y="-5490"/>
                        <a:pt x="11703" y="67006"/>
                        <a:pt x="28636" y="82881"/>
                      </a:cubicBezTo>
                      <a:cubicBezTo>
                        <a:pt x="45569" y="98756"/>
                        <a:pt x="100603" y="89760"/>
                        <a:pt x="101661" y="95581"/>
                      </a:cubicBezTo>
                      <a:cubicBezTo>
                        <a:pt x="102719" y="101402"/>
                        <a:pt x="52978" y="134210"/>
                        <a:pt x="34986" y="117806"/>
                      </a:cubicBezTo>
                      <a:cubicBezTo>
                        <a:pt x="16994" y="101402"/>
                        <a:pt x="1119" y="6152"/>
                        <a:pt x="61" y="33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8" name="フリーフォーム 1497">
                  <a:extLst>
                    <a:ext uri="{FF2B5EF4-FFF2-40B4-BE49-F238E27FC236}">
                      <a16:creationId xmlns:a16="http://schemas.microsoft.com/office/drawing/2014/main" id="{91A4A2C2-22F2-C397-F605-2C882E33D39A}"/>
                    </a:ext>
                  </a:extLst>
                </p:cNvPr>
                <p:cNvSpPr/>
                <p:nvPr/>
              </p:nvSpPr>
              <p:spPr>
                <a:xfrm>
                  <a:off x="6454445" y="6981563"/>
                  <a:ext cx="124763" cy="260899"/>
                </a:xfrm>
                <a:custGeom>
                  <a:avLst/>
                  <a:gdLst>
                    <a:gd name="connsiteX0" fmla="*/ 47955 w 124763"/>
                    <a:gd name="connsiteY0" fmla="*/ 262 h 260899"/>
                    <a:gd name="connsiteX1" fmla="*/ 25730 w 124763"/>
                    <a:gd name="connsiteY1" fmla="*/ 120912 h 260899"/>
                    <a:gd name="connsiteX2" fmla="*/ 63830 w 124763"/>
                    <a:gd name="connsiteY2" fmla="*/ 203462 h 260899"/>
                    <a:gd name="connsiteX3" fmla="*/ 124155 w 124763"/>
                    <a:gd name="connsiteY3" fmla="*/ 260612 h 260899"/>
                    <a:gd name="connsiteX4" fmla="*/ 89230 w 124763"/>
                    <a:gd name="connsiteY4" fmla="*/ 222512 h 260899"/>
                    <a:gd name="connsiteX5" fmla="*/ 330 w 124763"/>
                    <a:gd name="connsiteY5" fmla="*/ 155837 h 260899"/>
                    <a:gd name="connsiteX6" fmla="*/ 47955 w 124763"/>
                    <a:gd name="connsiteY6" fmla="*/ 262 h 260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763" h="260899">
                      <a:moveTo>
                        <a:pt x="47955" y="262"/>
                      </a:moveTo>
                      <a:cubicBezTo>
                        <a:pt x="52188" y="-5559"/>
                        <a:pt x="23084" y="87045"/>
                        <a:pt x="25730" y="120912"/>
                      </a:cubicBezTo>
                      <a:cubicBezTo>
                        <a:pt x="28376" y="154779"/>
                        <a:pt x="47426" y="180179"/>
                        <a:pt x="63830" y="203462"/>
                      </a:cubicBezTo>
                      <a:cubicBezTo>
                        <a:pt x="80234" y="226745"/>
                        <a:pt x="119922" y="257437"/>
                        <a:pt x="124155" y="260612"/>
                      </a:cubicBezTo>
                      <a:cubicBezTo>
                        <a:pt x="128388" y="263787"/>
                        <a:pt x="109867" y="239974"/>
                        <a:pt x="89230" y="222512"/>
                      </a:cubicBezTo>
                      <a:cubicBezTo>
                        <a:pt x="68593" y="205050"/>
                        <a:pt x="5092" y="189704"/>
                        <a:pt x="330" y="155837"/>
                      </a:cubicBezTo>
                      <a:cubicBezTo>
                        <a:pt x="-4432" y="121970"/>
                        <a:pt x="43722" y="6083"/>
                        <a:pt x="47955" y="26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9" name="フリーフォーム 1498">
                  <a:extLst>
                    <a:ext uri="{FF2B5EF4-FFF2-40B4-BE49-F238E27FC236}">
                      <a16:creationId xmlns:a16="http://schemas.microsoft.com/office/drawing/2014/main" id="{BC9EE1CC-566A-AEFF-AEF3-85FF7D15C886}"/>
                    </a:ext>
                  </a:extLst>
                </p:cNvPr>
                <p:cNvSpPr/>
                <p:nvPr/>
              </p:nvSpPr>
              <p:spPr>
                <a:xfrm>
                  <a:off x="6268204" y="6883397"/>
                  <a:ext cx="197114" cy="642442"/>
                </a:xfrm>
                <a:custGeom>
                  <a:avLst/>
                  <a:gdLst>
                    <a:gd name="connsiteX0" fmla="*/ 30996 w 197114"/>
                    <a:gd name="connsiteY0" fmla="*/ 3 h 642442"/>
                    <a:gd name="connsiteX1" fmla="*/ 34171 w 197114"/>
                    <a:gd name="connsiteY1" fmla="*/ 88903 h 642442"/>
                    <a:gd name="connsiteX2" fmla="*/ 15121 w 197114"/>
                    <a:gd name="connsiteY2" fmla="*/ 133353 h 642442"/>
                    <a:gd name="connsiteX3" fmla="*/ 24646 w 197114"/>
                    <a:gd name="connsiteY3" fmla="*/ 219078 h 642442"/>
                    <a:gd name="connsiteX4" fmla="*/ 2421 w 197114"/>
                    <a:gd name="connsiteY4" fmla="*/ 260353 h 642442"/>
                    <a:gd name="connsiteX5" fmla="*/ 5596 w 197114"/>
                    <a:gd name="connsiteY5" fmla="*/ 346078 h 642442"/>
                    <a:gd name="connsiteX6" fmla="*/ 46871 w 197114"/>
                    <a:gd name="connsiteY6" fmla="*/ 457203 h 642442"/>
                    <a:gd name="connsiteX7" fmla="*/ 129421 w 197114"/>
                    <a:gd name="connsiteY7" fmla="*/ 492128 h 642442"/>
                    <a:gd name="connsiteX8" fmla="*/ 196096 w 197114"/>
                    <a:gd name="connsiteY8" fmla="*/ 641353 h 642442"/>
                    <a:gd name="connsiteX9" fmla="*/ 161171 w 197114"/>
                    <a:gd name="connsiteY9" fmla="*/ 552453 h 642442"/>
                    <a:gd name="connsiteX10" fmla="*/ 50046 w 197114"/>
                    <a:gd name="connsiteY10" fmla="*/ 419103 h 642442"/>
                    <a:gd name="connsiteX11" fmla="*/ 30996 w 197114"/>
                    <a:gd name="connsiteY11" fmla="*/ 365128 h 642442"/>
                    <a:gd name="connsiteX12" fmla="*/ 5596 w 197114"/>
                    <a:gd name="connsiteY12" fmla="*/ 82553 h 642442"/>
                    <a:gd name="connsiteX13" fmla="*/ 21471 w 197114"/>
                    <a:gd name="connsiteY13" fmla="*/ 92078 h 642442"/>
                    <a:gd name="connsiteX14" fmla="*/ 30996 w 197114"/>
                    <a:gd name="connsiteY14" fmla="*/ 3 h 642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7114" h="642442">
                      <a:moveTo>
                        <a:pt x="30996" y="3"/>
                      </a:moveTo>
                      <a:cubicBezTo>
                        <a:pt x="33113" y="-526"/>
                        <a:pt x="36817" y="66678"/>
                        <a:pt x="34171" y="88903"/>
                      </a:cubicBezTo>
                      <a:cubicBezTo>
                        <a:pt x="31525" y="111128"/>
                        <a:pt x="16708" y="111657"/>
                        <a:pt x="15121" y="133353"/>
                      </a:cubicBezTo>
                      <a:cubicBezTo>
                        <a:pt x="13534" y="155049"/>
                        <a:pt x="26763" y="197911"/>
                        <a:pt x="24646" y="219078"/>
                      </a:cubicBezTo>
                      <a:cubicBezTo>
                        <a:pt x="22529" y="240245"/>
                        <a:pt x="5596" y="239186"/>
                        <a:pt x="2421" y="260353"/>
                      </a:cubicBezTo>
                      <a:cubicBezTo>
                        <a:pt x="-754" y="281520"/>
                        <a:pt x="-1812" y="313270"/>
                        <a:pt x="5596" y="346078"/>
                      </a:cubicBezTo>
                      <a:cubicBezTo>
                        <a:pt x="13004" y="378886"/>
                        <a:pt x="26234" y="432861"/>
                        <a:pt x="46871" y="457203"/>
                      </a:cubicBezTo>
                      <a:cubicBezTo>
                        <a:pt x="67508" y="481545"/>
                        <a:pt x="104550" y="461436"/>
                        <a:pt x="129421" y="492128"/>
                      </a:cubicBezTo>
                      <a:cubicBezTo>
                        <a:pt x="154292" y="522820"/>
                        <a:pt x="190804" y="631299"/>
                        <a:pt x="196096" y="641353"/>
                      </a:cubicBezTo>
                      <a:cubicBezTo>
                        <a:pt x="201388" y="651407"/>
                        <a:pt x="185513" y="589495"/>
                        <a:pt x="161171" y="552453"/>
                      </a:cubicBezTo>
                      <a:cubicBezTo>
                        <a:pt x="136829" y="515411"/>
                        <a:pt x="71742" y="450324"/>
                        <a:pt x="50046" y="419103"/>
                      </a:cubicBezTo>
                      <a:cubicBezTo>
                        <a:pt x="28350" y="387882"/>
                        <a:pt x="38404" y="421220"/>
                        <a:pt x="30996" y="365128"/>
                      </a:cubicBezTo>
                      <a:cubicBezTo>
                        <a:pt x="23588" y="309036"/>
                        <a:pt x="7183" y="128061"/>
                        <a:pt x="5596" y="82553"/>
                      </a:cubicBezTo>
                      <a:cubicBezTo>
                        <a:pt x="4008" y="37045"/>
                        <a:pt x="15650" y="102132"/>
                        <a:pt x="21471" y="92078"/>
                      </a:cubicBezTo>
                      <a:cubicBezTo>
                        <a:pt x="27292" y="82024"/>
                        <a:pt x="28879" y="532"/>
                        <a:pt x="30996" y="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0" name="フリーフォーム 1499">
                  <a:extLst>
                    <a:ext uri="{FF2B5EF4-FFF2-40B4-BE49-F238E27FC236}">
                      <a16:creationId xmlns:a16="http://schemas.microsoft.com/office/drawing/2014/main" id="{CEE7180C-22D1-2166-90D8-03F4911D9D3E}"/>
                    </a:ext>
                  </a:extLst>
                </p:cNvPr>
                <p:cNvSpPr/>
                <p:nvPr/>
              </p:nvSpPr>
              <p:spPr>
                <a:xfrm>
                  <a:off x="6407128" y="7108812"/>
                  <a:ext cx="189878" cy="374985"/>
                </a:xfrm>
                <a:custGeom>
                  <a:avLst/>
                  <a:gdLst>
                    <a:gd name="connsiteX0" fmla="*/ 22 w 189878"/>
                    <a:gd name="connsiteY0" fmla="*/ 13 h 374985"/>
                    <a:gd name="connsiteX1" fmla="*/ 88922 w 189878"/>
                    <a:gd name="connsiteY1" fmla="*/ 79388 h 374985"/>
                    <a:gd name="connsiteX2" fmla="*/ 53997 w 189878"/>
                    <a:gd name="connsiteY2" fmla="*/ 127013 h 374985"/>
                    <a:gd name="connsiteX3" fmla="*/ 57172 w 189878"/>
                    <a:gd name="connsiteY3" fmla="*/ 241313 h 374985"/>
                    <a:gd name="connsiteX4" fmla="*/ 177822 w 189878"/>
                    <a:gd name="connsiteY4" fmla="*/ 279413 h 374985"/>
                    <a:gd name="connsiteX5" fmla="*/ 184172 w 189878"/>
                    <a:gd name="connsiteY5" fmla="*/ 374663 h 374985"/>
                    <a:gd name="connsiteX6" fmla="*/ 165122 w 189878"/>
                    <a:gd name="connsiteY6" fmla="*/ 307988 h 374985"/>
                    <a:gd name="connsiteX7" fmla="*/ 53997 w 189878"/>
                    <a:gd name="connsiteY7" fmla="*/ 241313 h 374985"/>
                    <a:gd name="connsiteX8" fmla="*/ 73047 w 189878"/>
                    <a:gd name="connsiteY8" fmla="*/ 136538 h 374985"/>
                    <a:gd name="connsiteX9" fmla="*/ 98447 w 189878"/>
                    <a:gd name="connsiteY9" fmla="*/ 85738 h 374985"/>
                    <a:gd name="connsiteX10" fmla="*/ 22 w 189878"/>
                    <a:gd name="connsiteY10" fmla="*/ 13 h 37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9878" h="374985">
                      <a:moveTo>
                        <a:pt x="22" y="13"/>
                      </a:moveTo>
                      <a:cubicBezTo>
                        <a:pt x="-1566" y="-1045"/>
                        <a:pt x="79926" y="58221"/>
                        <a:pt x="88922" y="79388"/>
                      </a:cubicBezTo>
                      <a:cubicBezTo>
                        <a:pt x="97918" y="100555"/>
                        <a:pt x="59289" y="100026"/>
                        <a:pt x="53997" y="127013"/>
                      </a:cubicBezTo>
                      <a:cubicBezTo>
                        <a:pt x="48705" y="154001"/>
                        <a:pt x="36534" y="215913"/>
                        <a:pt x="57172" y="241313"/>
                      </a:cubicBezTo>
                      <a:cubicBezTo>
                        <a:pt x="77810" y="266713"/>
                        <a:pt x="156655" y="257188"/>
                        <a:pt x="177822" y="279413"/>
                      </a:cubicBezTo>
                      <a:cubicBezTo>
                        <a:pt x="198989" y="301638"/>
                        <a:pt x="186289" y="369901"/>
                        <a:pt x="184172" y="374663"/>
                      </a:cubicBezTo>
                      <a:cubicBezTo>
                        <a:pt x="182055" y="379425"/>
                        <a:pt x="186818" y="330213"/>
                        <a:pt x="165122" y="307988"/>
                      </a:cubicBezTo>
                      <a:cubicBezTo>
                        <a:pt x="143426" y="285763"/>
                        <a:pt x="69343" y="269888"/>
                        <a:pt x="53997" y="241313"/>
                      </a:cubicBezTo>
                      <a:cubicBezTo>
                        <a:pt x="38651" y="212738"/>
                        <a:pt x="65639" y="162467"/>
                        <a:pt x="73047" y="136538"/>
                      </a:cubicBezTo>
                      <a:cubicBezTo>
                        <a:pt x="80455" y="110609"/>
                        <a:pt x="109560" y="104259"/>
                        <a:pt x="98447" y="85738"/>
                      </a:cubicBezTo>
                      <a:cubicBezTo>
                        <a:pt x="87335" y="67217"/>
                        <a:pt x="1610" y="1071"/>
                        <a:pt x="22" y="1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1" name="フリーフォーム 1500">
                  <a:extLst>
                    <a:ext uri="{FF2B5EF4-FFF2-40B4-BE49-F238E27FC236}">
                      <a16:creationId xmlns:a16="http://schemas.microsoft.com/office/drawing/2014/main" id="{3B29EDAC-F628-9078-8844-0BA44838894A}"/>
                    </a:ext>
                  </a:extLst>
                </p:cNvPr>
                <p:cNvSpPr/>
                <p:nvPr/>
              </p:nvSpPr>
              <p:spPr>
                <a:xfrm>
                  <a:off x="6359385" y="6673796"/>
                  <a:ext cx="153024" cy="95374"/>
                </a:xfrm>
                <a:custGeom>
                  <a:avLst/>
                  <a:gdLst>
                    <a:gd name="connsiteX0" fmla="*/ 140 w 153024"/>
                    <a:gd name="connsiteY0" fmla="*/ 54 h 95374"/>
                    <a:gd name="connsiteX1" fmla="*/ 123965 w 153024"/>
                    <a:gd name="connsiteY1" fmla="*/ 47679 h 95374"/>
                    <a:gd name="connsiteX2" fmla="*/ 63640 w 153024"/>
                    <a:gd name="connsiteY2" fmla="*/ 95304 h 95374"/>
                    <a:gd name="connsiteX3" fmla="*/ 152540 w 153024"/>
                    <a:gd name="connsiteY3" fmla="*/ 57204 h 95374"/>
                    <a:gd name="connsiteX4" fmla="*/ 140 w 153024"/>
                    <a:gd name="connsiteY4" fmla="*/ 54 h 95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024" h="95374">
                      <a:moveTo>
                        <a:pt x="140" y="54"/>
                      </a:moveTo>
                      <a:cubicBezTo>
                        <a:pt x="-4622" y="-1533"/>
                        <a:pt x="113382" y="31804"/>
                        <a:pt x="123965" y="47679"/>
                      </a:cubicBezTo>
                      <a:cubicBezTo>
                        <a:pt x="134548" y="63554"/>
                        <a:pt x="58878" y="93717"/>
                        <a:pt x="63640" y="95304"/>
                      </a:cubicBezTo>
                      <a:cubicBezTo>
                        <a:pt x="68402" y="96891"/>
                        <a:pt x="160477" y="71491"/>
                        <a:pt x="152540" y="57204"/>
                      </a:cubicBezTo>
                      <a:cubicBezTo>
                        <a:pt x="144603" y="42917"/>
                        <a:pt x="4902" y="1641"/>
                        <a:pt x="140" y="5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2" name="フリーフォーム 1501">
                  <a:extLst>
                    <a:ext uri="{FF2B5EF4-FFF2-40B4-BE49-F238E27FC236}">
                      <a16:creationId xmlns:a16="http://schemas.microsoft.com/office/drawing/2014/main" id="{2D0D0D01-178E-F16C-8AEE-B37D2AC9B1CD}"/>
                    </a:ext>
                  </a:extLst>
                </p:cNvPr>
                <p:cNvSpPr/>
                <p:nvPr/>
              </p:nvSpPr>
              <p:spPr>
                <a:xfrm>
                  <a:off x="6539117" y="7178476"/>
                  <a:ext cx="227759" cy="244629"/>
                </a:xfrm>
                <a:custGeom>
                  <a:avLst/>
                  <a:gdLst>
                    <a:gd name="connsiteX0" fmla="*/ 1383 w 227759"/>
                    <a:gd name="connsiteY0" fmla="*/ 60524 h 244629"/>
                    <a:gd name="connsiteX1" fmla="*/ 185533 w 227759"/>
                    <a:gd name="connsiteY1" fmla="*/ 199 h 244629"/>
                    <a:gd name="connsiteX2" fmla="*/ 166483 w 227759"/>
                    <a:gd name="connsiteY2" fmla="*/ 85924 h 244629"/>
                    <a:gd name="connsiteX3" fmla="*/ 118858 w 227759"/>
                    <a:gd name="connsiteY3" fmla="*/ 136724 h 244629"/>
                    <a:gd name="connsiteX4" fmla="*/ 141083 w 227759"/>
                    <a:gd name="connsiteY4" fmla="*/ 222449 h 244629"/>
                    <a:gd name="connsiteX5" fmla="*/ 191883 w 227759"/>
                    <a:gd name="connsiteY5" fmla="*/ 238324 h 244629"/>
                    <a:gd name="connsiteX6" fmla="*/ 226808 w 227759"/>
                    <a:gd name="connsiteY6" fmla="*/ 133549 h 244629"/>
                    <a:gd name="connsiteX7" fmla="*/ 153783 w 227759"/>
                    <a:gd name="connsiteY7" fmla="*/ 114499 h 244629"/>
                    <a:gd name="connsiteX8" fmla="*/ 214108 w 227759"/>
                    <a:gd name="connsiteY8" fmla="*/ 57349 h 244629"/>
                    <a:gd name="connsiteX9" fmla="*/ 106158 w 227759"/>
                    <a:gd name="connsiteY9" fmla="*/ 199 h 244629"/>
                    <a:gd name="connsiteX10" fmla="*/ 1383 w 227759"/>
                    <a:gd name="connsiteY10" fmla="*/ 60524 h 244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7759" h="244629">
                      <a:moveTo>
                        <a:pt x="1383" y="60524"/>
                      </a:moveTo>
                      <a:cubicBezTo>
                        <a:pt x="14612" y="60524"/>
                        <a:pt x="158016" y="-4034"/>
                        <a:pt x="185533" y="199"/>
                      </a:cubicBezTo>
                      <a:cubicBezTo>
                        <a:pt x="213050" y="4432"/>
                        <a:pt x="177595" y="63170"/>
                        <a:pt x="166483" y="85924"/>
                      </a:cubicBezTo>
                      <a:cubicBezTo>
                        <a:pt x="155371" y="108678"/>
                        <a:pt x="123091" y="113970"/>
                        <a:pt x="118858" y="136724"/>
                      </a:cubicBezTo>
                      <a:cubicBezTo>
                        <a:pt x="114625" y="159478"/>
                        <a:pt x="128912" y="205516"/>
                        <a:pt x="141083" y="222449"/>
                      </a:cubicBezTo>
                      <a:cubicBezTo>
                        <a:pt x="153254" y="239382"/>
                        <a:pt x="177596" y="253141"/>
                        <a:pt x="191883" y="238324"/>
                      </a:cubicBezTo>
                      <a:cubicBezTo>
                        <a:pt x="206170" y="223507"/>
                        <a:pt x="233158" y="154186"/>
                        <a:pt x="226808" y="133549"/>
                      </a:cubicBezTo>
                      <a:cubicBezTo>
                        <a:pt x="220458" y="112912"/>
                        <a:pt x="155900" y="127199"/>
                        <a:pt x="153783" y="114499"/>
                      </a:cubicBezTo>
                      <a:cubicBezTo>
                        <a:pt x="151666" y="101799"/>
                        <a:pt x="222045" y="76399"/>
                        <a:pt x="214108" y="57349"/>
                      </a:cubicBezTo>
                      <a:cubicBezTo>
                        <a:pt x="206171" y="38299"/>
                        <a:pt x="138966" y="2845"/>
                        <a:pt x="106158" y="199"/>
                      </a:cubicBezTo>
                      <a:cubicBezTo>
                        <a:pt x="73350" y="-2447"/>
                        <a:pt x="-11846" y="60524"/>
                        <a:pt x="1383" y="6052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3" name="フリーフォーム 1502">
                  <a:extLst>
                    <a:ext uri="{FF2B5EF4-FFF2-40B4-BE49-F238E27FC236}">
                      <a16:creationId xmlns:a16="http://schemas.microsoft.com/office/drawing/2014/main" id="{CF0AD133-3770-D48A-2625-F7AB0E6CEC54}"/>
                    </a:ext>
                  </a:extLst>
                </p:cNvPr>
                <p:cNvSpPr/>
                <p:nvPr/>
              </p:nvSpPr>
              <p:spPr>
                <a:xfrm>
                  <a:off x="6632089" y="7175485"/>
                  <a:ext cx="328340" cy="408077"/>
                </a:xfrm>
                <a:custGeom>
                  <a:avLst/>
                  <a:gdLst>
                    <a:gd name="connsiteX0" fmla="*/ 327511 w 328340"/>
                    <a:gd name="connsiteY0" fmla="*/ 15 h 408077"/>
                    <a:gd name="connsiteX1" fmla="*/ 321161 w 328340"/>
                    <a:gd name="connsiteY1" fmla="*/ 142890 h 408077"/>
                    <a:gd name="connsiteX2" fmla="*/ 279886 w 328340"/>
                    <a:gd name="connsiteY2" fmla="*/ 123840 h 408077"/>
                    <a:gd name="connsiteX3" fmla="*/ 254486 w 328340"/>
                    <a:gd name="connsiteY3" fmla="*/ 41290 h 408077"/>
                    <a:gd name="connsiteX4" fmla="*/ 213211 w 328340"/>
                    <a:gd name="connsiteY4" fmla="*/ 171465 h 408077"/>
                    <a:gd name="connsiteX5" fmla="*/ 276711 w 328340"/>
                    <a:gd name="connsiteY5" fmla="*/ 193690 h 408077"/>
                    <a:gd name="connsiteX6" fmla="*/ 244961 w 328340"/>
                    <a:gd name="connsiteY6" fmla="*/ 244490 h 408077"/>
                    <a:gd name="connsiteX7" fmla="*/ 137011 w 328340"/>
                    <a:gd name="connsiteY7" fmla="*/ 355615 h 408077"/>
                    <a:gd name="connsiteX8" fmla="*/ 486 w 328340"/>
                    <a:gd name="connsiteY8" fmla="*/ 406415 h 408077"/>
                    <a:gd name="connsiteX9" fmla="*/ 187811 w 328340"/>
                    <a:gd name="connsiteY9" fmla="*/ 298465 h 408077"/>
                    <a:gd name="connsiteX10" fmla="*/ 283061 w 328340"/>
                    <a:gd name="connsiteY10" fmla="*/ 241315 h 408077"/>
                    <a:gd name="connsiteX11" fmla="*/ 216386 w 328340"/>
                    <a:gd name="connsiteY11" fmla="*/ 203215 h 408077"/>
                    <a:gd name="connsiteX12" fmla="*/ 286236 w 328340"/>
                    <a:gd name="connsiteY12" fmla="*/ 95265 h 408077"/>
                    <a:gd name="connsiteX13" fmla="*/ 311636 w 328340"/>
                    <a:gd name="connsiteY13" fmla="*/ 152415 h 408077"/>
                    <a:gd name="connsiteX14" fmla="*/ 327511 w 328340"/>
                    <a:gd name="connsiteY14" fmla="*/ 15 h 408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8340" h="408077">
                      <a:moveTo>
                        <a:pt x="327511" y="15"/>
                      </a:moveTo>
                      <a:cubicBezTo>
                        <a:pt x="329098" y="-1572"/>
                        <a:pt x="329099" y="122253"/>
                        <a:pt x="321161" y="142890"/>
                      </a:cubicBezTo>
                      <a:cubicBezTo>
                        <a:pt x="313223" y="163528"/>
                        <a:pt x="290998" y="140773"/>
                        <a:pt x="279886" y="123840"/>
                      </a:cubicBezTo>
                      <a:cubicBezTo>
                        <a:pt x="268774" y="106907"/>
                        <a:pt x="265598" y="33353"/>
                        <a:pt x="254486" y="41290"/>
                      </a:cubicBezTo>
                      <a:cubicBezTo>
                        <a:pt x="243373" y="49228"/>
                        <a:pt x="209507" y="146065"/>
                        <a:pt x="213211" y="171465"/>
                      </a:cubicBezTo>
                      <a:cubicBezTo>
                        <a:pt x="216915" y="196865"/>
                        <a:pt x="271419" y="181519"/>
                        <a:pt x="276711" y="193690"/>
                      </a:cubicBezTo>
                      <a:cubicBezTo>
                        <a:pt x="282003" y="205861"/>
                        <a:pt x="268244" y="217503"/>
                        <a:pt x="244961" y="244490"/>
                      </a:cubicBezTo>
                      <a:cubicBezTo>
                        <a:pt x="221678" y="271478"/>
                        <a:pt x="177757" y="328628"/>
                        <a:pt x="137011" y="355615"/>
                      </a:cubicBezTo>
                      <a:cubicBezTo>
                        <a:pt x="96265" y="382603"/>
                        <a:pt x="-7981" y="415940"/>
                        <a:pt x="486" y="406415"/>
                      </a:cubicBezTo>
                      <a:cubicBezTo>
                        <a:pt x="8953" y="396890"/>
                        <a:pt x="140715" y="325982"/>
                        <a:pt x="187811" y="298465"/>
                      </a:cubicBezTo>
                      <a:cubicBezTo>
                        <a:pt x="234907" y="270948"/>
                        <a:pt x="278299" y="257190"/>
                        <a:pt x="283061" y="241315"/>
                      </a:cubicBezTo>
                      <a:cubicBezTo>
                        <a:pt x="287823" y="225440"/>
                        <a:pt x="215857" y="227557"/>
                        <a:pt x="216386" y="203215"/>
                      </a:cubicBezTo>
                      <a:cubicBezTo>
                        <a:pt x="216915" y="178873"/>
                        <a:pt x="270361" y="103732"/>
                        <a:pt x="286236" y="95265"/>
                      </a:cubicBezTo>
                      <a:cubicBezTo>
                        <a:pt x="302111" y="86798"/>
                        <a:pt x="307403" y="165115"/>
                        <a:pt x="311636" y="152415"/>
                      </a:cubicBezTo>
                      <a:cubicBezTo>
                        <a:pt x="315869" y="139715"/>
                        <a:pt x="325924" y="1602"/>
                        <a:pt x="327511" y="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4" name="フリーフォーム 1503">
                  <a:extLst>
                    <a:ext uri="{FF2B5EF4-FFF2-40B4-BE49-F238E27FC236}">
                      <a16:creationId xmlns:a16="http://schemas.microsoft.com/office/drawing/2014/main" id="{59E4BA38-5249-593F-49FE-7C62DE34D04E}"/>
                    </a:ext>
                  </a:extLst>
                </p:cNvPr>
                <p:cNvSpPr/>
                <p:nvPr/>
              </p:nvSpPr>
              <p:spPr>
                <a:xfrm>
                  <a:off x="6895644" y="7146853"/>
                  <a:ext cx="195365" cy="349330"/>
                </a:xfrm>
                <a:custGeom>
                  <a:avLst/>
                  <a:gdLst>
                    <a:gd name="connsiteX0" fmla="*/ 456 w 195365"/>
                    <a:gd name="connsiteY0" fmla="*/ 72 h 349330"/>
                    <a:gd name="connsiteX1" fmla="*/ 105231 w 195365"/>
                    <a:gd name="connsiteY1" fmla="*/ 98497 h 349330"/>
                    <a:gd name="connsiteX2" fmla="*/ 89356 w 195365"/>
                    <a:gd name="connsiteY2" fmla="*/ 181047 h 349330"/>
                    <a:gd name="connsiteX3" fmla="*/ 136981 w 195365"/>
                    <a:gd name="connsiteY3" fmla="*/ 184222 h 349330"/>
                    <a:gd name="connsiteX4" fmla="*/ 190956 w 195365"/>
                    <a:gd name="connsiteY4" fmla="*/ 193747 h 349330"/>
                    <a:gd name="connsiteX5" fmla="*/ 184606 w 195365"/>
                    <a:gd name="connsiteY5" fmla="*/ 222322 h 349330"/>
                    <a:gd name="connsiteX6" fmla="*/ 124281 w 195365"/>
                    <a:gd name="connsiteY6" fmla="*/ 349322 h 349330"/>
                    <a:gd name="connsiteX7" fmla="*/ 171906 w 195365"/>
                    <a:gd name="connsiteY7" fmla="*/ 228672 h 349330"/>
                    <a:gd name="connsiteX8" fmla="*/ 111581 w 195365"/>
                    <a:gd name="connsiteY8" fmla="*/ 196922 h 349330"/>
                    <a:gd name="connsiteX9" fmla="*/ 152856 w 195365"/>
                    <a:gd name="connsiteY9" fmla="*/ 114372 h 349330"/>
                    <a:gd name="connsiteX10" fmla="*/ 456 w 195365"/>
                    <a:gd name="connsiteY10" fmla="*/ 72 h 3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365" h="349330">
                      <a:moveTo>
                        <a:pt x="456" y="72"/>
                      </a:moveTo>
                      <a:cubicBezTo>
                        <a:pt x="-7481" y="-2574"/>
                        <a:pt x="90414" y="68335"/>
                        <a:pt x="105231" y="98497"/>
                      </a:cubicBezTo>
                      <a:cubicBezTo>
                        <a:pt x="120048" y="128659"/>
                        <a:pt x="84064" y="166760"/>
                        <a:pt x="89356" y="181047"/>
                      </a:cubicBezTo>
                      <a:cubicBezTo>
                        <a:pt x="94648" y="195334"/>
                        <a:pt x="120048" y="182105"/>
                        <a:pt x="136981" y="184222"/>
                      </a:cubicBezTo>
                      <a:cubicBezTo>
                        <a:pt x="153914" y="186339"/>
                        <a:pt x="190956" y="193747"/>
                        <a:pt x="190956" y="193747"/>
                      </a:cubicBezTo>
                      <a:cubicBezTo>
                        <a:pt x="198893" y="200097"/>
                        <a:pt x="195719" y="196393"/>
                        <a:pt x="184606" y="222322"/>
                      </a:cubicBezTo>
                      <a:cubicBezTo>
                        <a:pt x="173494" y="248251"/>
                        <a:pt x="126398" y="348264"/>
                        <a:pt x="124281" y="349322"/>
                      </a:cubicBezTo>
                      <a:cubicBezTo>
                        <a:pt x="122164" y="350380"/>
                        <a:pt x="174023" y="254072"/>
                        <a:pt x="171906" y="228672"/>
                      </a:cubicBezTo>
                      <a:cubicBezTo>
                        <a:pt x="169789" y="203272"/>
                        <a:pt x="114756" y="215972"/>
                        <a:pt x="111581" y="196922"/>
                      </a:cubicBezTo>
                      <a:cubicBezTo>
                        <a:pt x="108406" y="177872"/>
                        <a:pt x="171377" y="147180"/>
                        <a:pt x="152856" y="114372"/>
                      </a:cubicBezTo>
                      <a:cubicBezTo>
                        <a:pt x="134335" y="81564"/>
                        <a:pt x="8393" y="2718"/>
                        <a:pt x="456" y="7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5" name="フリーフォーム 1504">
                  <a:extLst>
                    <a:ext uri="{FF2B5EF4-FFF2-40B4-BE49-F238E27FC236}">
                      <a16:creationId xmlns:a16="http://schemas.microsoft.com/office/drawing/2014/main" id="{76DEE7E5-CB1B-841A-8966-A8784979A52F}"/>
                    </a:ext>
                  </a:extLst>
                </p:cNvPr>
                <p:cNvSpPr/>
                <p:nvPr/>
              </p:nvSpPr>
              <p:spPr>
                <a:xfrm>
                  <a:off x="6422969" y="7478750"/>
                  <a:ext cx="438618" cy="501628"/>
                </a:xfrm>
                <a:custGeom>
                  <a:avLst/>
                  <a:gdLst>
                    <a:gd name="connsiteX0" fmla="*/ 422331 w 438618"/>
                    <a:gd name="connsiteY0" fmla="*/ 1550 h 501628"/>
                    <a:gd name="connsiteX1" fmla="*/ 19106 w 438618"/>
                    <a:gd name="connsiteY1" fmla="*/ 42825 h 501628"/>
                    <a:gd name="connsiteX2" fmla="*/ 101656 w 438618"/>
                    <a:gd name="connsiteY2" fmla="*/ 58700 h 501628"/>
                    <a:gd name="connsiteX3" fmla="*/ 88956 w 438618"/>
                    <a:gd name="connsiteY3" fmla="*/ 87275 h 501628"/>
                    <a:gd name="connsiteX4" fmla="*/ 12756 w 438618"/>
                    <a:gd name="connsiteY4" fmla="*/ 112675 h 501628"/>
                    <a:gd name="connsiteX5" fmla="*/ 127056 w 438618"/>
                    <a:gd name="connsiteY5" fmla="*/ 258725 h 501628"/>
                    <a:gd name="connsiteX6" fmla="*/ 285806 w 438618"/>
                    <a:gd name="connsiteY6" fmla="*/ 458750 h 501628"/>
                    <a:gd name="connsiteX7" fmla="*/ 438206 w 438618"/>
                    <a:gd name="connsiteY7" fmla="*/ 500025 h 501628"/>
                    <a:gd name="connsiteX8" fmla="*/ 238181 w 438618"/>
                    <a:gd name="connsiteY8" fmla="*/ 427000 h 501628"/>
                    <a:gd name="connsiteX9" fmla="*/ 295331 w 438618"/>
                    <a:gd name="connsiteY9" fmla="*/ 490500 h 501628"/>
                    <a:gd name="connsiteX10" fmla="*/ 88956 w 438618"/>
                    <a:gd name="connsiteY10" fmla="*/ 242850 h 501628"/>
                    <a:gd name="connsiteX11" fmla="*/ 56 w 438618"/>
                    <a:gd name="connsiteY11" fmla="*/ 39650 h 501628"/>
                    <a:gd name="connsiteX12" fmla="*/ 76256 w 438618"/>
                    <a:gd name="connsiteY12" fmla="*/ 30125 h 501628"/>
                    <a:gd name="connsiteX13" fmla="*/ 120706 w 438618"/>
                    <a:gd name="connsiteY13" fmla="*/ 11075 h 501628"/>
                    <a:gd name="connsiteX14" fmla="*/ 422331 w 438618"/>
                    <a:gd name="connsiteY14" fmla="*/ 1550 h 501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38618" h="501628">
                      <a:moveTo>
                        <a:pt x="422331" y="1550"/>
                      </a:moveTo>
                      <a:cubicBezTo>
                        <a:pt x="405398" y="6842"/>
                        <a:pt x="72552" y="33300"/>
                        <a:pt x="19106" y="42825"/>
                      </a:cubicBezTo>
                      <a:cubicBezTo>
                        <a:pt x="-34340" y="52350"/>
                        <a:pt x="90014" y="51292"/>
                        <a:pt x="101656" y="58700"/>
                      </a:cubicBezTo>
                      <a:cubicBezTo>
                        <a:pt x="113298" y="66108"/>
                        <a:pt x="103773" y="78279"/>
                        <a:pt x="88956" y="87275"/>
                      </a:cubicBezTo>
                      <a:cubicBezTo>
                        <a:pt x="74139" y="96271"/>
                        <a:pt x="6406" y="84100"/>
                        <a:pt x="12756" y="112675"/>
                      </a:cubicBezTo>
                      <a:cubicBezTo>
                        <a:pt x="19106" y="141250"/>
                        <a:pt x="127056" y="258725"/>
                        <a:pt x="127056" y="258725"/>
                      </a:cubicBezTo>
                      <a:cubicBezTo>
                        <a:pt x="172564" y="316404"/>
                        <a:pt x="233948" y="418533"/>
                        <a:pt x="285806" y="458750"/>
                      </a:cubicBezTo>
                      <a:cubicBezTo>
                        <a:pt x="337664" y="498967"/>
                        <a:pt x="446143" y="505317"/>
                        <a:pt x="438206" y="500025"/>
                      </a:cubicBezTo>
                      <a:cubicBezTo>
                        <a:pt x="430269" y="494733"/>
                        <a:pt x="261994" y="428588"/>
                        <a:pt x="238181" y="427000"/>
                      </a:cubicBezTo>
                      <a:cubicBezTo>
                        <a:pt x="214368" y="425412"/>
                        <a:pt x="320202" y="521192"/>
                        <a:pt x="295331" y="490500"/>
                      </a:cubicBezTo>
                      <a:cubicBezTo>
                        <a:pt x="270460" y="459808"/>
                        <a:pt x="138168" y="317992"/>
                        <a:pt x="88956" y="242850"/>
                      </a:cubicBezTo>
                      <a:cubicBezTo>
                        <a:pt x="39744" y="167708"/>
                        <a:pt x="2173" y="75104"/>
                        <a:pt x="56" y="39650"/>
                      </a:cubicBezTo>
                      <a:cubicBezTo>
                        <a:pt x="-2061" y="4196"/>
                        <a:pt x="56148" y="34887"/>
                        <a:pt x="76256" y="30125"/>
                      </a:cubicBezTo>
                      <a:cubicBezTo>
                        <a:pt x="96364" y="25363"/>
                        <a:pt x="59852" y="16367"/>
                        <a:pt x="120706" y="11075"/>
                      </a:cubicBezTo>
                      <a:cubicBezTo>
                        <a:pt x="181560" y="5783"/>
                        <a:pt x="439264" y="-3742"/>
                        <a:pt x="422331" y="155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6" name="フリーフォーム 1505">
                  <a:extLst>
                    <a:ext uri="{FF2B5EF4-FFF2-40B4-BE49-F238E27FC236}">
                      <a16:creationId xmlns:a16="http://schemas.microsoft.com/office/drawing/2014/main" id="{3B90411A-85FC-54AA-1550-D1935774DD9B}"/>
                    </a:ext>
                  </a:extLst>
                </p:cNvPr>
                <p:cNvSpPr/>
                <p:nvPr/>
              </p:nvSpPr>
              <p:spPr>
                <a:xfrm>
                  <a:off x="6733209" y="7524005"/>
                  <a:ext cx="449489" cy="525969"/>
                </a:xfrm>
                <a:custGeom>
                  <a:avLst/>
                  <a:gdLst>
                    <a:gd name="connsiteX0" fmla="*/ 143841 w 449489"/>
                    <a:gd name="connsiteY0" fmla="*/ 3920 h 525969"/>
                    <a:gd name="connsiteX1" fmla="*/ 283541 w 449489"/>
                    <a:gd name="connsiteY1" fmla="*/ 197595 h 525969"/>
                    <a:gd name="connsiteX2" fmla="*/ 391491 w 449489"/>
                    <a:gd name="connsiteY2" fmla="*/ 337295 h 525969"/>
                    <a:gd name="connsiteX3" fmla="*/ 404191 w 449489"/>
                    <a:gd name="connsiteY3" fmla="*/ 334120 h 525969"/>
                    <a:gd name="connsiteX4" fmla="*/ 423241 w 449489"/>
                    <a:gd name="connsiteY4" fmla="*/ 454770 h 525969"/>
                    <a:gd name="connsiteX5" fmla="*/ 305766 w 449489"/>
                    <a:gd name="connsiteY5" fmla="*/ 457945 h 525969"/>
                    <a:gd name="connsiteX6" fmla="*/ 966 w 449489"/>
                    <a:gd name="connsiteY6" fmla="*/ 457945 h 525969"/>
                    <a:gd name="connsiteX7" fmla="*/ 416891 w 449489"/>
                    <a:gd name="connsiteY7" fmla="*/ 524620 h 525969"/>
                    <a:gd name="connsiteX8" fmla="*/ 394666 w 449489"/>
                    <a:gd name="connsiteY8" fmla="*/ 388095 h 525969"/>
                    <a:gd name="connsiteX9" fmla="*/ 143841 w 449489"/>
                    <a:gd name="connsiteY9" fmla="*/ 3920 h 52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9489" h="525969">
                      <a:moveTo>
                        <a:pt x="143841" y="3920"/>
                      </a:moveTo>
                      <a:cubicBezTo>
                        <a:pt x="125320" y="-27830"/>
                        <a:pt x="242266" y="142033"/>
                        <a:pt x="283541" y="197595"/>
                      </a:cubicBezTo>
                      <a:cubicBezTo>
                        <a:pt x="324816" y="253158"/>
                        <a:pt x="371383" y="314541"/>
                        <a:pt x="391491" y="337295"/>
                      </a:cubicBezTo>
                      <a:cubicBezTo>
                        <a:pt x="411599" y="360049"/>
                        <a:pt x="398899" y="314541"/>
                        <a:pt x="404191" y="334120"/>
                      </a:cubicBezTo>
                      <a:cubicBezTo>
                        <a:pt x="409483" y="353699"/>
                        <a:pt x="439645" y="434133"/>
                        <a:pt x="423241" y="454770"/>
                      </a:cubicBezTo>
                      <a:cubicBezTo>
                        <a:pt x="406837" y="475407"/>
                        <a:pt x="305766" y="457945"/>
                        <a:pt x="305766" y="457945"/>
                      </a:cubicBezTo>
                      <a:cubicBezTo>
                        <a:pt x="235387" y="458474"/>
                        <a:pt x="-17555" y="446833"/>
                        <a:pt x="966" y="457945"/>
                      </a:cubicBezTo>
                      <a:cubicBezTo>
                        <a:pt x="19487" y="469058"/>
                        <a:pt x="351274" y="536262"/>
                        <a:pt x="416891" y="524620"/>
                      </a:cubicBezTo>
                      <a:cubicBezTo>
                        <a:pt x="482508" y="512978"/>
                        <a:pt x="435412" y="474349"/>
                        <a:pt x="394666" y="388095"/>
                      </a:cubicBezTo>
                      <a:cubicBezTo>
                        <a:pt x="353920" y="301841"/>
                        <a:pt x="162362" y="35670"/>
                        <a:pt x="143841" y="392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7" name="フリーフォーム 1506">
                  <a:extLst>
                    <a:ext uri="{FF2B5EF4-FFF2-40B4-BE49-F238E27FC236}">
                      <a16:creationId xmlns:a16="http://schemas.microsoft.com/office/drawing/2014/main" id="{552294A5-18FC-2BB4-8654-D2C10D8B81F4}"/>
                    </a:ext>
                  </a:extLst>
                </p:cNvPr>
                <p:cNvSpPr/>
                <p:nvPr/>
              </p:nvSpPr>
              <p:spPr>
                <a:xfrm>
                  <a:off x="6609536" y="7454180"/>
                  <a:ext cx="308813" cy="318288"/>
                </a:xfrm>
                <a:custGeom>
                  <a:avLst/>
                  <a:gdLst>
                    <a:gd name="connsiteX0" fmla="*/ 308789 w 308813"/>
                    <a:gd name="connsiteY0" fmla="*/ 720 h 318288"/>
                    <a:gd name="connsiteX1" fmla="*/ 48439 w 308813"/>
                    <a:gd name="connsiteY1" fmla="*/ 121370 h 318288"/>
                    <a:gd name="connsiteX2" fmla="*/ 99239 w 308813"/>
                    <a:gd name="connsiteY2" fmla="*/ 127720 h 318288"/>
                    <a:gd name="connsiteX3" fmla="*/ 19864 w 308813"/>
                    <a:gd name="connsiteY3" fmla="*/ 172170 h 318288"/>
                    <a:gd name="connsiteX4" fmla="*/ 13514 w 308813"/>
                    <a:gd name="connsiteY4" fmla="*/ 210270 h 318288"/>
                    <a:gd name="connsiteX5" fmla="*/ 29389 w 308813"/>
                    <a:gd name="connsiteY5" fmla="*/ 254720 h 318288"/>
                    <a:gd name="connsiteX6" fmla="*/ 814 w 308813"/>
                    <a:gd name="connsiteY6" fmla="*/ 318220 h 318288"/>
                    <a:gd name="connsiteX7" fmla="*/ 67489 w 308813"/>
                    <a:gd name="connsiteY7" fmla="*/ 242020 h 318288"/>
                    <a:gd name="connsiteX8" fmla="*/ 19864 w 308813"/>
                    <a:gd name="connsiteY8" fmla="*/ 165820 h 318288"/>
                    <a:gd name="connsiteX9" fmla="*/ 121464 w 308813"/>
                    <a:gd name="connsiteY9" fmla="*/ 105495 h 318288"/>
                    <a:gd name="connsiteX10" fmla="*/ 64314 w 308813"/>
                    <a:gd name="connsiteY10" fmla="*/ 73745 h 318288"/>
                    <a:gd name="connsiteX11" fmla="*/ 308789 w 308813"/>
                    <a:gd name="connsiteY11" fmla="*/ 720 h 3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8813" h="318288">
                      <a:moveTo>
                        <a:pt x="308789" y="720"/>
                      </a:moveTo>
                      <a:cubicBezTo>
                        <a:pt x="306143" y="8657"/>
                        <a:pt x="83364" y="100203"/>
                        <a:pt x="48439" y="121370"/>
                      </a:cubicBezTo>
                      <a:cubicBezTo>
                        <a:pt x="13514" y="142537"/>
                        <a:pt x="104002" y="119253"/>
                        <a:pt x="99239" y="127720"/>
                      </a:cubicBezTo>
                      <a:cubicBezTo>
                        <a:pt x="94476" y="136187"/>
                        <a:pt x="34152" y="158412"/>
                        <a:pt x="19864" y="172170"/>
                      </a:cubicBezTo>
                      <a:cubicBezTo>
                        <a:pt x="5576" y="185928"/>
                        <a:pt x="11927" y="196512"/>
                        <a:pt x="13514" y="210270"/>
                      </a:cubicBezTo>
                      <a:cubicBezTo>
                        <a:pt x="15101" y="224028"/>
                        <a:pt x="31506" y="236728"/>
                        <a:pt x="29389" y="254720"/>
                      </a:cubicBezTo>
                      <a:cubicBezTo>
                        <a:pt x="27272" y="272712"/>
                        <a:pt x="-5536" y="320337"/>
                        <a:pt x="814" y="318220"/>
                      </a:cubicBezTo>
                      <a:cubicBezTo>
                        <a:pt x="7164" y="316103"/>
                        <a:pt x="64314" y="267420"/>
                        <a:pt x="67489" y="242020"/>
                      </a:cubicBezTo>
                      <a:cubicBezTo>
                        <a:pt x="70664" y="216620"/>
                        <a:pt x="10868" y="188574"/>
                        <a:pt x="19864" y="165820"/>
                      </a:cubicBezTo>
                      <a:cubicBezTo>
                        <a:pt x="28860" y="143066"/>
                        <a:pt x="114056" y="120841"/>
                        <a:pt x="121464" y="105495"/>
                      </a:cubicBezTo>
                      <a:cubicBezTo>
                        <a:pt x="128872" y="90149"/>
                        <a:pt x="27272" y="94912"/>
                        <a:pt x="64314" y="73745"/>
                      </a:cubicBezTo>
                      <a:cubicBezTo>
                        <a:pt x="101356" y="52578"/>
                        <a:pt x="311435" y="-7217"/>
                        <a:pt x="308789" y="72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8" name="フリーフォーム 1507">
                  <a:extLst>
                    <a:ext uri="{FF2B5EF4-FFF2-40B4-BE49-F238E27FC236}">
                      <a16:creationId xmlns:a16="http://schemas.microsoft.com/office/drawing/2014/main" id="{16D814EE-5F04-A3E1-0E04-749508683BDB}"/>
                    </a:ext>
                  </a:extLst>
                </p:cNvPr>
                <p:cNvSpPr/>
                <p:nvPr/>
              </p:nvSpPr>
              <p:spPr>
                <a:xfrm>
                  <a:off x="6634437" y="7509612"/>
                  <a:ext cx="284576" cy="431064"/>
                </a:xfrm>
                <a:custGeom>
                  <a:avLst/>
                  <a:gdLst>
                    <a:gd name="connsiteX0" fmla="*/ 242613 w 284576"/>
                    <a:gd name="connsiteY0" fmla="*/ 5613 h 431064"/>
                    <a:gd name="connsiteX1" fmla="*/ 125138 w 284576"/>
                    <a:gd name="connsiteY1" fmla="*/ 307238 h 431064"/>
                    <a:gd name="connsiteX2" fmla="*/ 112438 w 284576"/>
                    <a:gd name="connsiteY2" fmla="*/ 386613 h 431064"/>
                    <a:gd name="connsiteX3" fmla="*/ 4488 w 284576"/>
                    <a:gd name="connsiteY3" fmla="*/ 246913 h 431064"/>
                    <a:gd name="connsiteX4" fmla="*/ 283888 w 284576"/>
                    <a:gd name="connsiteY4" fmla="*/ 431063 h 431064"/>
                    <a:gd name="connsiteX5" fmla="*/ 87038 w 284576"/>
                    <a:gd name="connsiteY5" fmla="*/ 243738 h 431064"/>
                    <a:gd name="connsiteX6" fmla="*/ 201338 w 284576"/>
                    <a:gd name="connsiteY6" fmla="*/ 300888 h 431064"/>
                    <a:gd name="connsiteX7" fmla="*/ 198163 w 284576"/>
                    <a:gd name="connsiteY7" fmla="*/ 215163 h 431064"/>
                    <a:gd name="connsiteX8" fmla="*/ 175938 w 284576"/>
                    <a:gd name="connsiteY8" fmla="*/ 158013 h 431064"/>
                    <a:gd name="connsiteX9" fmla="*/ 169588 w 284576"/>
                    <a:gd name="connsiteY9" fmla="*/ 81813 h 431064"/>
                    <a:gd name="connsiteX10" fmla="*/ 274363 w 284576"/>
                    <a:gd name="connsiteY10" fmla="*/ 170713 h 431064"/>
                    <a:gd name="connsiteX11" fmla="*/ 160063 w 284576"/>
                    <a:gd name="connsiteY11" fmla="*/ 113563 h 431064"/>
                    <a:gd name="connsiteX12" fmla="*/ 242613 w 284576"/>
                    <a:gd name="connsiteY12" fmla="*/ 5613 h 431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4576" h="431064">
                      <a:moveTo>
                        <a:pt x="242613" y="5613"/>
                      </a:moveTo>
                      <a:cubicBezTo>
                        <a:pt x="236792" y="37892"/>
                        <a:pt x="146834" y="243738"/>
                        <a:pt x="125138" y="307238"/>
                      </a:cubicBezTo>
                      <a:cubicBezTo>
                        <a:pt x="103442" y="370738"/>
                        <a:pt x="132546" y="396667"/>
                        <a:pt x="112438" y="386613"/>
                      </a:cubicBezTo>
                      <a:cubicBezTo>
                        <a:pt x="92330" y="376559"/>
                        <a:pt x="-24087" y="239505"/>
                        <a:pt x="4488" y="246913"/>
                      </a:cubicBezTo>
                      <a:cubicBezTo>
                        <a:pt x="33063" y="254321"/>
                        <a:pt x="270130" y="431592"/>
                        <a:pt x="283888" y="431063"/>
                      </a:cubicBezTo>
                      <a:cubicBezTo>
                        <a:pt x="297646" y="430534"/>
                        <a:pt x="100796" y="265434"/>
                        <a:pt x="87038" y="243738"/>
                      </a:cubicBezTo>
                      <a:cubicBezTo>
                        <a:pt x="73280" y="222042"/>
                        <a:pt x="182817" y="305651"/>
                        <a:pt x="201338" y="300888"/>
                      </a:cubicBezTo>
                      <a:cubicBezTo>
                        <a:pt x="219859" y="296125"/>
                        <a:pt x="202396" y="238975"/>
                        <a:pt x="198163" y="215163"/>
                      </a:cubicBezTo>
                      <a:cubicBezTo>
                        <a:pt x="193930" y="191351"/>
                        <a:pt x="180700" y="180238"/>
                        <a:pt x="175938" y="158013"/>
                      </a:cubicBezTo>
                      <a:cubicBezTo>
                        <a:pt x="171175" y="135788"/>
                        <a:pt x="153184" y="79696"/>
                        <a:pt x="169588" y="81813"/>
                      </a:cubicBezTo>
                      <a:cubicBezTo>
                        <a:pt x="185992" y="83930"/>
                        <a:pt x="275950" y="165421"/>
                        <a:pt x="274363" y="170713"/>
                      </a:cubicBezTo>
                      <a:cubicBezTo>
                        <a:pt x="272776" y="176005"/>
                        <a:pt x="165884" y="137376"/>
                        <a:pt x="160063" y="113563"/>
                      </a:cubicBezTo>
                      <a:cubicBezTo>
                        <a:pt x="154242" y="89750"/>
                        <a:pt x="248434" y="-26666"/>
                        <a:pt x="242613" y="561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9" name="フリーフォーム 1508">
                  <a:extLst>
                    <a:ext uri="{FF2B5EF4-FFF2-40B4-BE49-F238E27FC236}">
                      <a16:creationId xmlns:a16="http://schemas.microsoft.com/office/drawing/2014/main" id="{721CA56D-4E2E-F287-A252-DE3AF4C9DBCE}"/>
                    </a:ext>
                  </a:extLst>
                </p:cNvPr>
                <p:cNvSpPr/>
                <p:nvPr/>
              </p:nvSpPr>
              <p:spPr>
                <a:xfrm>
                  <a:off x="6838849" y="7619993"/>
                  <a:ext cx="237434" cy="338461"/>
                </a:xfrm>
                <a:custGeom>
                  <a:avLst/>
                  <a:gdLst>
                    <a:gd name="connsiteX0" fmla="*/ 85826 w 237434"/>
                    <a:gd name="connsiteY0" fmla="*/ 7 h 338461"/>
                    <a:gd name="connsiteX1" fmla="*/ 114401 w 237434"/>
                    <a:gd name="connsiteY1" fmla="*/ 158757 h 338461"/>
                    <a:gd name="connsiteX2" fmla="*/ 25501 w 237434"/>
                    <a:gd name="connsiteY2" fmla="*/ 158757 h 338461"/>
                    <a:gd name="connsiteX3" fmla="*/ 146151 w 237434"/>
                    <a:gd name="connsiteY3" fmla="*/ 222257 h 338461"/>
                    <a:gd name="connsiteX4" fmla="*/ 38201 w 237434"/>
                    <a:gd name="connsiteY4" fmla="*/ 254007 h 338461"/>
                    <a:gd name="connsiteX5" fmla="*/ 216001 w 237434"/>
                    <a:gd name="connsiteY5" fmla="*/ 311157 h 338461"/>
                    <a:gd name="connsiteX6" fmla="*/ 225526 w 237434"/>
                    <a:gd name="connsiteY6" fmla="*/ 263532 h 338461"/>
                    <a:gd name="connsiteX7" fmla="*/ 136626 w 237434"/>
                    <a:gd name="connsiteY7" fmla="*/ 146057 h 338461"/>
                    <a:gd name="connsiteX8" fmla="*/ 231876 w 237434"/>
                    <a:gd name="connsiteY8" fmla="*/ 295282 h 338461"/>
                    <a:gd name="connsiteX9" fmla="*/ 19151 w 237434"/>
                    <a:gd name="connsiteY9" fmla="*/ 336557 h 338461"/>
                    <a:gd name="connsiteX10" fmla="*/ 22326 w 237434"/>
                    <a:gd name="connsiteY10" fmla="*/ 247657 h 338461"/>
                    <a:gd name="connsiteX11" fmla="*/ 127101 w 237434"/>
                    <a:gd name="connsiteY11" fmla="*/ 152407 h 338461"/>
                    <a:gd name="connsiteX12" fmla="*/ 85826 w 237434"/>
                    <a:gd name="connsiteY12" fmla="*/ 7 h 338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7434" h="338461">
                      <a:moveTo>
                        <a:pt x="85826" y="7"/>
                      </a:moveTo>
                      <a:cubicBezTo>
                        <a:pt x="83709" y="1065"/>
                        <a:pt x="124455" y="132299"/>
                        <a:pt x="114401" y="158757"/>
                      </a:cubicBezTo>
                      <a:cubicBezTo>
                        <a:pt x="104347" y="185215"/>
                        <a:pt x="20209" y="148174"/>
                        <a:pt x="25501" y="158757"/>
                      </a:cubicBezTo>
                      <a:cubicBezTo>
                        <a:pt x="30793" y="169340"/>
                        <a:pt x="144034" y="206382"/>
                        <a:pt x="146151" y="222257"/>
                      </a:cubicBezTo>
                      <a:cubicBezTo>
                        <a:pt x="148268" y="238132"/>
                        <a:pt x="26559" y="239191"/>
                        <a:pt x="38201" y="254007"/>
                      </a:cubicBezTo>
                      <a:cubicBezTo>
                        <a:pt x="49843" y="268823"/>
                        <a:pt x="184780" y="309570"/>
                        <a:pt x="216001" y="311157"/>
                      </a:cubicBezTo>
                      <a:cubicBezTo>
                        <a:pt x="247222" y="312744"/>
                        <a:pt x="238755" y="291049"/>
                        <a:pt x="225526" y="263532"/>
                      </a:cubicBezTo>
                      <a:cubicBezTo>
                        <a:pt x="212297" y="236015"/>
                        <a:pt x="135568" y="140766"/>
                        <a:pt x="136626" y="146057"/>
                      </a:cubicBezTo>
                      <a:cubicBezTo>
                        <a:pt x="137684" y="151348"/>
                        <a:pt x="251455" y="263532"/>
                        <a:pt x="231876" y="295282"/>
                      </a:cubicBezTo>
                      <a:cubicBezTo>
                        <a:pt x="212297" y="327032"/>
                        <a:pt x="54076" y="344494"/>
                        <a:pt x="19151" y="336557"/>
                      </a:cubicBezTo>
                      <a:cubicBezTo>
                        <a:pt x="-15774" y="328620"/>
                        <a:pt x="4334" y="278349"/>
                        <a:pt x="22326" y="247657"/>
                      </a:cubicBezTo>
                      <a:cubicBezTo>
                        <a:pt x="40318" y="216965"/>
                        <a:pt x="112284" y="188390"/>
                        <a:pt x="127101" y="152407"/>
                      </a:cubicBezTo>
                      <a:cubicBezTo>
                        <a:pt x="141918" y="116424"/>
                        <a:pt x="87943" y="-1051"/>
                        <a:pt x="85826" y="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460" name="フリーフォーム 1459">
                <a:extLst>
                  <a:ext uri="{FF2B5EF4-FFF2-40B4-BE49-F238E27FC236}">
                    <a16:creationId xmlns:a16="http://schemas.microsoft.com/office/drawing/2014/main" id="{0968B5D1-731D-A1A8-590C-0D232AA4CA8B}"/>
                  </a:ext>
                </a:extLst>
              </p:cNvPr>
              <p:cNvSpPr/>
              <p:nvPr/>
            </p:nvSpPr>
            <p:spPr>
              <a:xfrm>
                <a:off x="7246547" y="9480425"/>
                <a:ext cx="488995" cy="47948"/>
              </a:xfrm>
              <a:custGeom>
                <a:avLst/>
                <a:gdLst>
                  <a:gd name="connsiteX0" fmla="*/ 5153 w 488995"/>
                  <a:gd name="connsiteY0" fmla="*/ 9650 h 47948"/>
                  <a:gd name="connsiteX1" fmla="*/ 484578 w 488995"/>
                  <a:gd name="connsiteY1" fmla="*/ 125 h 47948"/>
                  <a:gd name="connsiteX2" fmla="*/ 249628 w 488995"/>
                  <a:gd name="connsiteY2" fmla="*/ 16000 h 47948"/>
                  <a:gd name="connsiteX3" fmla="*/ 354403 w 488995"/>
                  <a:gd name="connsiteY3" fmla="*/ 47750 h 47948"/>
                  <a:gd name="connsiteX4" fmla="*/ 236928 w 488995"/>
                  <a:gd name="connsiteY4" fmla="*/ 28700 h 47948"/>
                  <a:gd name="connsiteX5" fmla="*/ 5153 w 488995"/>
                  <a:gd name="connsiteY5" fmla="*/ 9650 h 47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995" h="47948">
                    <a:moveTo>
                      <a:pt x="5153" y="9650"/>
                    </a:moveTo>
                    <a:cubicBezTo>
                      <a:pt x="46428" y="4888"/>
                      <a:pt x="443832" y="-933"/>
                      <a:pt x="484578" y="125"/>
                    </a:cubicBezTo>
                    <a:cubicBezTo>
                      <a:pt x="525324" y="1183"/>
                      <a:pt x="271324" y="8063"/>
                      <a:pt x="249628" y="16000"/>
                    </a:cubicBezTo>
                    <a:cubicBezTo>
                      <a:pt x="227932" y="23937"/>
                      <a:pt x="356520" y="45633"/>
                      <a:pt x="354403" y="47750"/>
                    </a:cubicBezTo>
                    <a:cubicBezTo>
                      <a:pt x="352286" y="49867"/>
                      <a:pt x="291432" y="34521"/>
                      <a:pt x="236928" y="28700"/>
                    </a:cubicBezTo>
                    <a:cubicBezTo>
                      <a:pt x="182424" y="22879"/>
                      <a:pt x="-36122" y="14412"/>
                      <a:pt x="5153" y="965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1" name="フリーフォーム 1460">
                <a:extLst>
                  <a:ext uri="{FF2B5EF4-FFF2-40B4-BE49-F238E27FC236}">
                    <a16:creationId xmlns:a16="http://schemas.microsoft.com/office/drawing/2014/main" id="{73C132B6-44B7-6A9E-7402-FF3715486C51}"/>
                  </a:ext>
                </a:extLst>
              </p:cNvPr>
              <p:cNvSpPr/>
              <p:nvPr/>
            </p:nvSpPr>
            <p:spPr>
              <a:xfrm>
                <a:off x="6932411" y="9642091"/>
                <a:ext cx="321525" cy="35309"/>
              </a:xfrm>
              <a:custGeom>
                <a:avLst/>
                <a:gdLst>
                  <a:gd name="connsiteX0" fmla="*/ 1789 w 321525"/>
                  <a:gd name="connsiteY0" fmla="*/ 35309 h 35309"/>
                  <a:gd name="connsiteX1" fmla="*/ 300239 w 321525"/>
                  <a:gd name="connsiteY1" fmla="*/ 9909 h 35309"/>
                  <a:gd name="connsiteX2" fmla="*/ 284364 w 321525"/>
                  <a:gd name="connsiteY2" fmla="*/ 16259 h 35309"/>
                  <a:gd name="connsiteX3" fmla="*/ 179589 w 321525"/>
                  <a:gd name="connsiteY3" fmla="*/ 384 h 35309"/>
                  <a:gd name="connsiteX4" fmla="*/ 1789 w 321525"/>
                  <a:gd name="connsiteY4" fmla="*/ 35309 h 3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525" h="35309">
                    <a:moveTo>
                      <a:pt x="1789" y="35309"/>
                    </a:moveTo>
                    <a:lnTo>
                      <a:pt x="300239" y="9909"/>
                    </a:lnTo>
                    <a:cubicBezTo>
                      <a:pt x="347335" y="6734"/>
                      <a:pt x="304472" y="17846"/>
                      <a:pt x="284364" y="16259"/>
                    </a:cubicBezTo>
                    <a:cubicBezTo>
                      <a:pt x="264256" y="14671"/>
                      <a:pt x="222451" y="-2791"/>
                      <a:pt x="179589" y="384"/>
                    </a:cubicBezTo>
                    <a:cubicBezTo>
                      <a:pt x="136727" y="3559"/>
                      <a:pt x="-18319" y="33721"/>
                      <a:pt x="1789" y="3530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2" name="フリーフォーム 1461">
                <a:extLst>
                  <a:ext uri="{FF2B5EF4-FFF2-40B4-BE49-F238E27FC236}">
                    <a16:creationId xmlns:a16="http://schemas.microsoft.com/office/drawing/2014/main" id="{DDEE2FA7-1CF5-9BF3-0ECE-F44DB2BB9933}"/>
                  </a:ext>
                </a:extLst>
              </p:cNvPr>
              <p:cNvSpPr/>
              <p:nvPr/>
            </p:nvSpPr>
            <p:spPr>
              <a:xfrm>
                <a:off x="7365996" y="9769463"/>
                <a:ext cx="359668" cy="637247"/>
              </a:xfrm>
              <a:custGeom>
                <a:avLst/>
                <a:gdLst>
                  <a:gd name="connsiteX0" fmla="*/ 4 w 359668"/>
                  <a:gd name="connsiteY0" fmla="*/ 12 h 637247"/>
                  <a:gd name="connsiteX1" fmla="*/ 241304 w 359668"/>
                  <a:gd name="connsiteY1" fmla="*/ 177812 h 637247"/>
                  <a:gd name="connsiteX2" fmla="*/ 203204 w 359668"/>
                  <a:gd name="connsiteY2" fmla="*/ 171462 h 637247"/>
                  <a:gd name="connsiteX3" fmla="*/ 279404 w 359668"/>
                  <a:gd name="connsiteY3" fmla="*/ 279412 h 637247"/>
                  <a:gd name="connsiteX4" fmla="*/ 355604 w 359668"/>
                  <a:gd name="connsiteY4" fmla="*/ 628662 h 637247"/>
                  <a:gd name="connsiteX5" fmla="*/ 342904 w 359668"/>
                  <a:gd name="connsiteY5" fmla="*/ 511187 h 637247"/>
                  <a:gd name="connsiteX6" fmla="*/ 288929 w 359668"/>
                  <a:gd name="connsiteY6" fmla="*/ 298462 h 637247"/>
                  <a:gd name="connsiteX7" fmla="*/ 279404 w 359668"/>
                  <a:gd name="connsiteY7" fmla="*/ 231787 h 637247"/>
                  <a:gd name="connsiteX8" fmla="*/ 247654 w 359668"/>
                  <a:gd name="connsiteY8" fmla="*/ 187337 h 637247"/>
                  <a:gd name="connsiteX9" fmla="*/ 4 w 359668"/>
                  <a:gd name="connsiteY9" fmla="*/ 12 h 6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9668" h="637247">
                    <a:moveTo>
                      <a:pt x="4" y="12"/>
                    </a:moveTo>
                    <a:cubicBezTo>
                      <a:pt x="-1054" y="-1576"/>
                      <a:pt x="207437" y="149237"/>
                      <a:pt x="241304" y="177812"/>
                    </a:cubicBezTo>
                    <a:cubicBezTo>
                      <a:pt x="275171" y="206387"/>
                      <a:pt x="196854" y="154529"/>
                      <a:pt x="203204" y="171462"/>
                    </a:cubicBezTo>
                    <a:cubicBezTo>
                      <a:pt x="209554" y="188395"/>
                      <a:pt x="254004" y="203212"/>
                      <a:pt x="279404" y="279412"/>
                    </a:cubicBezTo>
                    <a:cubicBezTo>
                      <a:pt x="304804" y="355612"/>
                      <a:pt x="345021" y="590033"/>
                      <a:pt x="355604" y="628662"/>
                    </a:cubicBezTo>
                    <a:cubicBezTo>
                      <a:pt x="366187" y="667291"/>
                      <a:pt x="354016" y="566220"/>
                      <a:pt x="342904" y="511187"/>
                    </a:cubicBezTo>
                    <a:cubicBezTo>
                      <a:pt x="331792" y="456154"/>
                      <a:pt x="299512" y="345029"/>
                      <a:pt x="288929" y="298462"/>
                    </a:cubicBezTo>
                    <a:cubicBezTo>
                      <a:pt x="278346" y="251895"/>
                      <a:pt x="286283" y="250308"/>
                      <a:pt x="279404" y="231787"/>
                    </a:cubicBezTo>
                    <a:cubicBezTo>
                      <a:pt x="272525" y="213266"/>
                      <a:pt x="288929" y="222791"/>
                      <a:pt x="247654" y="187337"/>
                    </a:cubicBezTo>
                    <a:cubicBezTo>
                      <a:pt x="206379" y="151883"/>
                      <a:pt x="1062" y="1600"/>
                      <a:pt x="4" y="1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3" name="フリーフォーム 1462">
                <a:extLst>
                  <a:ext uri="{FF2B5EF4-FFF2-40B4-BE49-F238E27FC236}">
                    <a16:creationId xmlns:a16="http://schemas.microsoft.com/office/drawing/2014/main" id="{E4745264-20B4-A9F9-F229-58E4414C7DAF}"/>
                  </a:ext>
                </a:extLst>
              </p:cNvPr>
              <p:cNvSpPr/>
              <p:nvPr/>
            </p:nvSpPr>
            <p:spPr>
              <a:xfrm>
                <a:off x="7352301" y="9788278"/>
                <a:ext cx="309254" cy="565899"/>
              </a:xfrm>
              <a:custGeom>
                <a:avLst/>
                <a:gdLst>
                  <a:gd name="connsiteX0" fmla="*/ 999 w 309254"/>
                  <a:gd name="connsiteY0" fmla="*/ 247 h 565899"/>
                  <a:gd name="connsiteX1" fmla="*/ 302624 w 309254"/>
                  <a:gd name="connsiteY1" fmla="*/ 289172 h 565899"/>
                  <a:gd name="connsiteX2" fmla="*/ 210549 w 309254"/>
                  <a:gd name="connsiteY2" fmla="*/ 216147 h 565899"/>
                  <a:gd name="connsiteX3" fmla="*/ 223249 w 309254"/>
                  <a:gd name="connsiteY3" fmla="*/ 365372 h 565899"/>
                  <a:gd name="connsiteX4" fmla="*/ 140699 w 309254"/>
                  <a:gd name="connsiteY4" fmla="*/ 254247 h 565899"/>
                  <a:gd name="connsiteX5" fmla="*/ 251824 w 309254"/>
                  <a:gd name="connsiteY5" fmla="*/ 565397 h 565899"/>
                  <a:gd name="connsiteX6" fmla="*/ 166099 w 309254"/>
                  <a:gd name="connsiteY6" fmla="*/ 330447 h 565899"/>
                  <a:gd name="connsiteX7" fmla="*/ 143874 w 309254"/>
                  <a:gd name="connsiteY7" fmla="*/ 473322 h 565899"/>
                  <a:gd name="connsiteX8" fmla="*/ 10524 w 309254"/>
                  <a:gd name="connsiteY8" fmla="*/ 225672 h 565899"/>
                  <a:gd name="connsiteX9" fmla="*/ 178799 w 309254"/>
                  <a:gd name="connsiteY9" fmla="*/ 352672 h 565899"/>
                  <a:gd name="connsiteX10" fmla="*/ 197849 w 309254"/>
                  <a:gd name="connsiteY10" fmla="*/ 219322 h 565899"/>
                  <a:gd name="connsiteX11" fmla="*/ 204199 w 309254"/>
                  <a:gd name="connsiteY11" fmla="*/ 238372 h 565899"/>
                  <a:gd name="connsiteX12" fmla="*/ 999 w 309254"/>
                  <a:gd name="connsiteY12" fmla="*/ 247 h 56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254" h="565899">
                    <a:moveTo>
                      <a:pt x="999" y="247"/>
                    </a:moveTo>
                    <a:cubicBezTo>
                      <a:pt x="17403" y="8714"/>
                      <a:pt x="267699" y="253189"/>
                      <a:pt x="302624" y="289172"/>
                    </a:cubicBezTo>
                    <a:cubicBezTo>
                      <a:pt x="337549" y="325155"/>
                      <a:pt x="223778" y="203447"/>
                      <a:pt x="210549" y="216147"/>
                    </a:cubicBezTo>
                    <a:cubicBezTo>
                      <a:pt x="197320" y="228847"/>
                      <a:pt x="234891" y="359022"/>
                      <a:pt x="223249" y="365372"/>
                    </a:cubicBezTo>
                    <a:cubicBezTo>
                      <a:pt x="211607" y="371722"/>
                      <a:pt x="135937" y="220910"/>
                      <a:pt x="140699" y="254247"/>
                    </a:cubicBezTo>
                    <a:cubicBezTo>
                      <a:pt x="145461" y="287584"/>
                      <a:pt x="247591" y="552697"/>
                      <a:pt x="251824" y="565397"/>
                    </a:cubicBezTo>
                    <a:cubicBezTo>
                      <a:pt x="256057" y="578097"/>
                      <a:pt x="184091" y="345793"/>
                      <a:pt x="166099" y="330447"/>
                    </a:cubicBezTo>
                    <a:cubicBezTo>
                      <a:pt x="148107" y="315101"/>
                      <a:pt x="169803" y="490784"/>
                      <a:pt x="143874" y="473322"/>
                    </a:cubicBezTo>
                    <a:cubicBezTo>
                      <a:pt x="117945" y="455860"/>
                      <a:pt x="4703" y="245780"/>
                      <a:pt x="10524" y="225672"/>
                    </a:cubicBezTo>
                    <a:cubicBezTo>
                      <a:pt x="16345" y="205564"/>
                      <a:pt x="147578" y="353730"/>
                      <a:pt x="178799" y="352672"/>
                    </a:cubicBezTo>
                    <a:cubicBezTo>
                      <a:pt x="210020" y="351614"/>
                      <a:pt x="193616" y="238372"/>
                      <a:pt x="197849" y="219322"/>
                    </a:cubicBezTo>
                    <a:cubicBezTo>
                      <a:pt x="202082" y="200272"/>
                      <a:pt x="233303" y="273297"/>
                      <a:pt x="204199" y="238372"/>
                    </a:cubicBezTo>
                    <a:cubicBezTo>
                      <a:pt x="175095" y="203447"/>
                      <a:pt x="-15405" y="-8220"/>
                      <a:pt x="999" y="24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4" name="フリーフォーム 1463">
                <a:extLst>
                  <a:ext uri="{FF2B5EF4-FFF2-40B4-BE49-F238E27FC236}">
                    <a16:creationId xmlns:a16="http://schemas.microsoft.com/office/drawing/2014/main" id="{22505072-F719-D06F-C636-F9213711AC84}"/>
                  </a:ext>
                </a:extLst>
              </p:cNvPr>
              <p:cNvSpPr/>
              <p:nvPr/>
            </p:nvSpPr>
            <p:spPr>
              <a:xfrm>
                <a:off x="6981788" y="9785284"/>
                <a:ext cx="464567" cy="586302"/>
              </a:xfrm>
              <a:custGeom>
                <a:avLst/>
                <a:gdLst>
                  <a:gd name="connsiteX0" fmla="*/ 37 w 464567"/>
                  <a:gd name="connsiteY0" fmla="*/ 66 h 586302"/>
                  <a:gd name="connsiteX1" fmla="*/ 250862 w 464567"/>
                  <a:gd name="connsiteY1" fmla="*/ 200091 h 586302"/>
                  <a:gd name="connsiteX2" fmla="*/ 314362 w 464567"/>
                  <a:gd name="connsiteY2" fmla="*/ 308041 h 586302"/>
                  <a:gd name="connsiteX3" fmla="*/ 215937 w 464567"/>
                  <a:gd name="connsiteY3" fmla="*/ 209616 h 586302"/>
                  <a:gd name="connsiteX4" fmla="*/ 311187 w 464567"/>
                  <a:gd name="connsiteY4" fmla="*/ 396941 h 586302"/>
                  <a:gd name="connsiteX5" fmla="*/ 311187 w 464567"/>
                  <a:gd name="connsiteY5" fmla="*/ 355666 h 586302"/>
                  <a:gd name="connsiteX6" fmla="*/ 463587 w 464567"/>
                  <a:gd name="connsiteY6" fmla="*/ 584266 h 586302"/>
                  <a:gd name="connsiteX7" fmla="*/ 371512 w 464567"/>
                  <a:gd name="connsiteY7" fmla="*/ 454091 h 586302"/>
                  <a:gd name="connsiteX8" fmla="*/ 269912 w 464567"/>
                  <a:gd name="connsiteY8" fmla="*/ 222316 h 586302"/>
                  <a:gd name="connsiteX9" fmla="*/ 37 w 464567"/>
                  <a:gd name="connsiteY9" fmla="*/ 66 h 58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4567" h="586302">
                    <a:moveTo>
                      <a:pt x="37" y="66"/>
                    </a:moveTo>
                    <a:cubicBezTo>
                      <a:pt x="-3138" y="-3638"/>
                      <a:pt x="198474" y="148762"/>
                      <a:pt x="250862" y="200091"/>
                    </a:cubicBezTo>
                    <a:cubicBezTo>
                      <a:pt x="303250" y="251420"/>
                      <a:pt x="320183" y="306454"/>
                      <a:pt x="314362" y="308041"/>
                    </a:cubicBezTo>
                    <a:cubicBezTo>
                      <a:pt x="308541" y="309629"/>
                      <a:pt x="216466" y="194799"/>
                      <a:pt x="215937" y="209616"/>
                    </a:cubicBezTo>
                    <a:cubicBezTo>
                      <a:pt x="215408" y="224433"/>
                      <a:pt x="295312" y="372599"/>
                      <a:pt x="311187" y="396941"/>
                    </a:cubicBezTo>
                    <a:cubicBezTo>
                      <a:pt x="327062" y="421283"/>
                      <a:pt x="285787" y="324445"/>
                      <a:pt x="311187" y="355666"/>
                    </a:cubicBezTo>
                    <a:cubicBezTo>
                      <a:pt x="336587" y="386887"/>
                      <a:pt x="453533" y="567862"/>
                      <a:pt x="463587" y="584266"/>
                    </a:cubicBezTo>
                    <a:cubicBezTo>
                      <a:pt x="473641" y="600670"/>
                      <a:pt x="403791" y="514416"/>
                      <a:pt x="371512" y="454091"/>
                    </a:cubicBezTo>
                    <a:cubicBezTo>
                      <a:pt x="339233" y="393766"/>
                      <a:pt x="328649" y="296399"/>
                      <a:pt x="269912" y="222316"/>
                    </a:cubicBezTo>
                    <a:cubicBezTo>
                      <a:pt x="211175" y="148233"/>
                      <a:pt x="3212" y="3770"/>
                      <a:pt x="37" y="6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5" name="フリーフォーム 1464">
                <a:extLst>
                  <a:ext uri="{FF2B5EF4-FFF2-40B4-BE49-F238E27FC236}">
                    <a16:creationId xmlns:a16="http://schemas.microsoft.com/office/drawing/2014/main" id="{9EDBCB8D-ADEC-B659-92D9-6892D1629717}"/>
                  </a:ext>
                </a:extLst>
              </p:cNvPr>
              <p:cNvSpPr/>
              <p:nvPr/>
            </p:nvSpPr>
            <p:spPr>
              <a:xfrm>
                <a:off x="6463820" y="9764703"/>
                <a:ext cx="905987" cy="230647"/>
              </a:xfrm>
              <a:custGeom>
                <a:avLst/>
                <a:gdLst>
                  <a:gd name="connsiteX0" fmla="*/ 480 w 905987"/>
                  <a:gd name="connsiteY0" fmla="*/ 52397 h 230647"/>
                  <a:gd name="connsiteX1" fmla="*/ 645005 w 905987"/>
                  <a:gd name="connsiteY1" fmla="*/ 42872 h 230647"/>
                  <a:gd name="connsiteX2" fmla="*/ 537055 w 905987"/>
                  <a:gd name="connsiteY2" fmla="*/ 11122 h 230647"/>
                  <a:gd name="connsiteX3" fmla="*/ 724380 w 905987"/>
                  <a:gd name="connsiteY3" fmla="*/ 84147 h 230647"/>
                  <a:gd name="connsiteX4" fmla="*/ 905355 w 905987"/>
                  <a:gd name="connsiteY4" fmla="*/ 230197 h 230647"/>
                  <a:gd name="connsiteX5" fmla="*/ 775180 w 905987"/>
                  <a:gd name="connsiteY5" fmla="*/ 125422 h 230647"/>
                  <a:gd name="connsiteX6" fmla="*/ 543405 w 905987"/>
                  <a:gd name="connsiteY6" fmla="*/ 1597 h 230647"/>
                  <a:gd name="connsiteX7" fmla="*/ 480 w 905987"/>
                  <a:gd name="connsiteY7" fmla="*/ 52397 h 23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5987" h="230647">
                    <a:moveTo>
                      <a:pt x="480" y="52397"/>
                    </a:moveTo>
                    <a:cubicBezTo>
                      <a:pt x="17413" y="59276"/>
                      <a:pt x="555576" y="49751"/>
                      <a:pt x="645005" y="42872"/>
                    </a:cubicBezTo>
                    <a:cubicBezTo>
                      <a:pt x="734434" y="35993"/>
                      <a:pt x="523826" y="4243"/>
                      <a:pt x="537055" y="11122"/>
                    </a:cubicBezTo>
                    <a:cubicBezTo>
                      <a:pt x="550284" y="18001"/>
                      <a:pt x="662997" y="47634"/>
                      <a:pt x="724380" y="84147"/>
                    </a:cubicBezTo>
                    <a:cubicBezTo>
                      <a:pt x="785763" y="120660"/>
                      <a:pt x="905355" y="230197"/>
                      <a:pt x="905355" y="230197"/>
                    </a:cubicBezTo>
                    <a:cubicBezTo>
                      <a:pt x="913822" y="237076"/>
                      <a:pt x="835505" y="163522"/>
                      <a:pt x="775180" y="125422"/>
                    </a:cubicBezTo>
                    <a:cubicBezTo>
                      <a:pt x="714855" y="87322"/>
                      <a:pt x="667759" y="13239"/>
                      <a:pt x="543405" y="1597"/>
                    </a:cubicBezTo>
                    <a:cubicBezTo>
                      <a:pt x="419051" y="-10045"/>
                      <a:pt x="-16453" y="45518"/>
                      <a:pt x="480" y="5239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6" name="フリーフォーム 1465">
                <a:extLst>
                  <a:ext uri="{FF2B5EF4-FFF2-40B4-BE49-F238E27FC236}">
                    <a16:creationId xmlns:a16="http://schemas.microsoft.com/office/drawing/2014/main" id="{49624F25-992C-1D7B-18CC-F109A11F4168}"/>
                  </a:ext>
                </a:extLst>
              </p:cNvPr>
              <p:cNvSpPr/>
              <p:nvPr/>
            </p:nvSpPr>
            <p:spPr>
              <a:xfrm>
                <a:off x="6435089" y="9658056"/>
                <a:ext cx="1074756" cy="359443"/>
              </a:xfrm>
              <a:custGeom>
                <a:avLst/>
                <a:gdLst>
                  <a:gd name="connsiteX0" fmla="*/ 636 w 1074756"/>
                  <a:gd name="connsiteY0" fmla="*/ 105069 h 359443"/>
                  <a:gd name="connsiteX1" fmla="*/ 422911 w 1074756"/>
                  <a:gd name="connsiteY1" fmla="*/ 294 h 359443"/>
                  <a:gd name="connsiteX2" fmla="*/ 270511 w 1074756"/>
                  <a:gd name="connsiteY2" fmla="*/ 73319 h 359443"/>
                  <a:gd name="connsiteX3" fmla="*/ 546736 w 1074756"/>
                  <a:gd name="connsiteY3" fmla="*/ 63794 h 359443"/>
                  <a:gd name="connsiteX4" fmla="*/ 740411 w 1074756"/>
                  <a:gd name="connsiteY4" fmla="*/ 89194 h 359443"/>
                  <a:gd name="connsiteX5" fmla="*/ 1067436 w 1074756"/>
                  <a:gd name="connsiteY5" fmla="*/ 355894 h 359443"/>
                  <a:gd name="connsiteX6" fmla="*/ 934086 w 1074756"/>
                  <a:gd name="connsiteY6" fmla="*/ 232069 h 359443"/>
                  <a:gd name="connsiteX7" fmla="*/ 553086 w 1074756"/>
                  <a:gd name="connsiteY7" fmla="*/ 82844 h 359443"/>
                  <a:gd name="connsiteX8" fmla="*/ 219711 w 1074756"/>
                  <a:gd name="connsiteY8" fmla="*/ 79669 h 359443"/>
                  <a:gd name="connsiteX9" fmla="*/ 324486 w 1074756"/>
                  <a:gd name="connsiteY9" fmla="*/ 44744 h 359443"/>
                  <a:gd name="connsiteX10" fmla="*/ 636 w 1074756"/>
                  <a:gd name="connsiteY10" fmla="*/ 105069 h 35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4756" h="359443">
                    <a:moveTo>
                      <a:pt x="636" y="105069"/>
                    </a:moveTo>
                    <a:cubicBezTo>
                      <a:pt x="17040" y="97661"/>
                      <a:pt x="377932" y="5586"/>
                      <a:pt x="422911" y="294"/>
                    </a:cubicBezTo>
                    <a:cubicBezTo>
                      <a:pt x="467890" y="-4998"/>
                      <a:pt x="249874" y="62736"/>
                      <a:pt x="270511" y="73319"/>
                    </a:cubicBezTo>
                    <a:cubicBezTo>
                      <a:pt x="291149" y="83902"/>
                      <a:pt x="468419" y="61148"/>
                      <a:pt x="546736" y="63794"/>
                    </a:cubicBezTo>
                    <a:cubicBezTo>
                      <a:pt x="625053" y="66440"/>
                      <a:pt x="653628" y="40511"/>
                      <a:pt x="740411" y="89194"/>
                    </a:cubicBezTo>
                    <a:cubicBezTo>
                      <a:pt x="827194" y="137877"/>
                      <a:pt x="1035157" y="332082"/>
                      <a:pt x="1067436" y="355894"/>
                    </a:cubicBezTo>
                    <a:cubicBezTo>
                      <a:pt x="1099715" y="379707"/>
                      <a:pt x="1019811" y="277577"/>
                      <a:pt x="934086" y="232069"/>
                    </a:cubicBezTo>
                    <a:cubicBezTo>
                      <a:pt x="848361" y="186561"/>
                      <a:pt x="672149" y="108244"/>
                      <a:pt x="553086" y="82844"/>
                    </a:cubicBezTo>
                    <a:cubicBezTo>
                      <a:pt x="434023" y="57444"/>
                      <a:pt x="257811" y="86019"/>
                      <a:pt x="219711" y="79669"/>
                    </a:cubicBezTo>
                    <a:cubicBezTo>
                      <a:pt x="181611" y="73319"/>
                      <a:pt x="358882" y="37865"/>
                      <a:pt x="324486" y="44744"/>
                    </a:cubicBezTo>
                    <a:cubicBezTo>
                      <a:pt x="290090" y="51623"/>
                      <a:pt x="-15768" y="112477"/>
                      <a:pt x="636" y="10506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7" name="フリーフォーム 1466">
                <a:extLst>
                  <a:ext uri="{FF2B5EF4-FFF2-40B4-BE49-F238E27FC236}">
                    <a16:creationId xmlns:a16="http://schemas.microsoft.com/office/drawing/2014/main" id="{7560D0B7-4D23-0F42-9143-EE4D939C3747}"/>
                  </a:ext>
                </a:extLst>
              </p:cNvPr>
              <p:cNvSpPr/>
              <p:nvPr/>
            </p:nvSpPr>
            <p:spPr>
              <a:xfrm>
                <a:off x="5905192" y="9735648"/>
                <a:ext cx="1137642" cy="642274"/>
              </a:xfrm>
              <a:custGeom>
                <a:avLst/>
                <a:gdLst>
                  <a:gd name="connsiteX0" fmla="*/ 308 w 1137642"/>
                  <a:gd name="connsiteY0" fmla="*/ 56052 h 642274"/>
                  <a:gd name="connsiteX1" fmla="*/ 301933 w 1137642"/>
                  <a:gd name="connsiteY1" fmla="*/ 5252 h 642274"/>
                  <a:gd name="connsiteX2" fmla="*/ 286058 w 1137642"/>
                  <a:gd name="connsiteY2" fmla="*/ 8427 h 642274"/>
                  <a:gd name="connsiteX3" fmla="*/ 530533 w 1137642"/>
                  <a:gd name="connsiteY3" fmla="*/ 65577 h 642274"/>
                  <a:gd name="connsiteX4" fmla="*/ 508308 w 1137642"/>
                  <a:gd name="connsiteY4" fmla="*/ 65577 h 642274"/>
                  <a:gd name="connsiteX5" fmla="*/ 857558 w 1137642"/>
                  <a:gd name="connsiteY5" fmla="*/ 275127 h 642274"/>
                  <a:gd name="connsiteX6" fmla="*/ 1127433 w 1137642"/>
                  <a:gd name="connsiteY6" fmla="*/ 633902 h 642274"/>
                  <a:gd name="connsiteX7" fmla="*/ 1060758 w 1137642"/>
                  <a:gd name="connsiteY7" fmla="*/ 513252 h 642274"/>
                  <a:gd name="connsiteX8" fmla="*/ 870258 w 1137642"/>
                  <a:gd name="connsiteY8" fmla="*/ 341802 h 642274"/>
                  <a:gd name="connsiteX9" fmla="*/ 828983 w 1137642"/>
                  <a:gd name="connsiteY9" fmla="*/ 259252 h 642274"/>
                  <a:gd name="connsiteX10" fmla="*/ 838508 w 1137642"/>
                  <a:gd name="connsiteY10" fmla="*/ 259252 h 642274"/>
                  <a:gd name="connsiteX11" fmla="*/ 492433 w 1137642"/>
                  <a:gd name="connsiteY11" fmla="*/ 84627 h 642274"/>
                  <a:gd name="connsiteX12" fmla="*/ 365433 w 1137642"/>
                  <a:gd name="connsiteY12" fmla="*/ 24302 h 642274"/>
                  <a:gd name="connsiteX13" fmla="*/ 308 w 1137642"/>
                  <a:gd name="connsiteY13" fmla="*/ 56052 h 64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7642" h="642274">
                    <a:moveTo>
                      <a:pt x="308" y="56052"/>
                    </a:moveTo>
                    <a:cubicBezTo>
                      <a:pt x="-10275" y="52877"/>
                      <a:pt x="254308" y="13189"/>
                      <a:pt x="301933" y="5252"/>
                    </a:cubicBezTo>
                    <a:cubicBezTo>
                      <a:pt x="349558" y="-2685"/>
                      <a:pt x="247958" y="-1627"/>
                      <a:pt x="286058" y="8427"/>
                    </a:cubicBezTo>
                    <a:cubicBezTo>
                      <a:pt x="324158" y="18481"/>
                      <a:pt x="493491" y="56052"/>
                      <a:pt x="530533" y="65577"/>
                    </a:cubicBezTo>
                    <a:cubicBezTo>
                      <a:pt x="567575" y="75102"/>
                      <a:pt x="453804" y="30652"/>
                      <a:pt x="508308" y="65577"/>
                    </a:cubicBezTo>
                    <a:cubicBezTo>
                      <a:pt x="562812" y="100502"/>
                      <a:pt x="754371" y="180406"/>
                      <a:pt x="857558" y="275127"/>
                    </a:cubicBezTo>
                    <a:cubicBezTo>
                      <a:pt x="960746" y="369848"/>
                      <a:pt x="1093566" y="594215"/>
                      <a:pt x="1127433" y="633902"/>
                    </a:cubicBezTo>
                    <a:cubicBezTo>
                      <a:pt x="1161300" y="673590"/>
                      <a:pt x="1103620" y="561935"/>
                      <a:pt x="1060758" y="513252"/>
                    </a:cubicBezTo>
                    <a:cubicBezTo>
                      <a:pt x="1017896" y="464569"/>
                      <a:pt x="908887" y="384135"/>
                      <a:pt x="870258" y="341802"/>
                    </a:cubicBezTo>
                    <a:cubicBezTo>
                      <a:pt x="831629" y="299469"/>
                      <a:pt x="834275" y="273010"/>
                      <a:pt x="828983" y="259252"/>
                    </a:cubicBezTo>
                    <a:cubicBezTo>
                      <a:pt x="823691" y="245494"/>
                      <a:pt x="894600" y="288356"/>
                      <a:pt x="838508" y="259252"/>
                    </a:cubicBezTo>
                    <a:cubicBezTo>
                      <a:pt x="782416" y="230148"/>
                      <a:pt x="571279" y="123785"/>
                      <a:pt x="492433" y="84627"/>
                    </a:cubicBezTo>
                    <a:cubicBezTo>
                      <a:pt x="413587" y="45469"/>
                      <a:pt x="442162" y="30123"/>
                      <a:pt x="365433" y="24302"/>
                    </a:cubicBezTo>
                    <a:cubicBezTo>
                      <a:pt x="288704" y="18481"/>
                      <a:pt x="10891" y="59227"/>
                      <a:pt x="308" y="5605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8" name="フリーフォーム 1467">
                <a:extLst>
                  <a:ext uri="{FF2B5EF4-FFF2-40B4-BE49-F238E27FC236}">
                    <a16:creationId xmlns:a16="http://schemas.microsoft.com/office/drawing/2014/main" id="{EBB89C84-2F1D-53C5-EB49-E3EA0C2AEAA9}"/>
                  </a:ext>
                </a:extLst>
              </p:cNvPr>
              <p:cNvSpPr/>
              <p:nvPr/>
            </p:nvSpPr>
            <p:spPr>
              <a:xfrm>
                <a:off x="5927686" y="9807552"/>
                <a:ext cx="781654" cy="370153"/>
              </a:xfrm>
              <a:custGeom>
                <a:avLst/>
                <a:gdLst>
                  <a:gd name="connsiteX0" fmla="*/ 39 w 781654"/>
                  <a:gd name="connsiteY0" fmla="*/ 23 h 370153"/>
                  <a:gd name="connsiteX1" fmla="*/ 349289 w 781654"/>
                  <a:gd name="connsiteY1" fmla="*/ 38123 h 370153"/>
                  <a:gd name="connsiteX2" fmla="*/ 311189 w 781654"/>
                  <a:gd name="connsiteY2" fmla="*/ 22248 h 370153"/>
                  <a:gd name="connsiteX3" fmla="*/ 533439 w 781654"/>
                  <a:gd name="connsiteY3" fmla="*/ 101623 h 370153"/>
                  <a:gd name="connsiteX4" fmla="*/ 781089 w 781654"/>
                  <a:gd name="connsiteY4" fmla="*/ 368323 h 370153"/>
                  <a:gd name="connsiteX5" fmla="*/ 596939 w 781654"/>
                  <a:gd name="connsiteY5" fmla="*/ 212748 h 370153"/>
                  <a:gd name="connsiteX6" fmla="*/ 457239 w 781654"/>
                  <a:gd name="connsiteY6" fmla="*/ 85748 h 370153"/>
                  <a:gd name="connsiteX7" fmla="*/ 654089 w 781654"/>
                  <a:gd name="connsiteY7" fmla="*/ 342923 h 370153"/>
                  <a:gd name="connsiteX8" fmla="*/ 495339 w 781654"/>
                  <a:gd name="connsiteY8" fmla="*/ 219098 h 370153"/>
                  <a:gd name="connsiteX9" fmla="*/ 228639 w 781654"/>
                  <a:gd name="connsiteY9" fmla="*/ 66698 h 370153"/>
                  <a:gd name="connsiteX10" fmla="*/ 549314 w 781654"/>
                  <a:gd name="connsiteY10" fmla="*/ 209573 h 370153"/>
                  <a:gd name="connsiteX11" fmla="*/ 412789 w 781654"/>
                  <a:gd name="connsiteY11" fmla="*/ 101623 h 370153"/>
                  <a:gd name="connsiteX12" fmla="*/ 327064 w 781654"/>
                  <a:gd name="connsiteY12" fmla="*/ 44473 h 370153"/>
                  <a:gd name="connsiteX13" fmla="*/ 39 w 781654"/>
                  <a:gd name="connsiteY13" fmla="*/ 23 h 37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1654" h="370153">
                    <a:moveTo>
                      <a:pt x="39" y="23"/>
                    </a:moveTo>
                    <a:cubicBezTo>
                      <a:pt x="3743" y="-1035"/>
                      <a:pt x="297431" y="34419"/>
                      <a:pt x="349289" y="38123"/>
                    </a:cubicBezTo>
                    <a:cubicBezTo>
                      <a:pt x="401147" y="41827"/>
                      <a:pt x="280497" y="11665"/>
                      <a:pt x="311189" y="22248"/>
                    </a:cubicBezTo>
                    <a:cubicBezTo>
                      <a:pt x="341881" y="32831"/>
                      <a:pt x="455122" y="43944"/>
                      <a:pt x="533439" y="101623"/>
                    </a:cubicBezTo>
                    <a:cubicBezTo>
                      <a:pt x="611756" y="159302"/>
                      <a:pt x="770506" y="349802"/>
                      <a:pt x="781089" y="368323"/>
                    </a:cubicBezTo>
                    <a:cubicBezTo>
                      <a:pt x="791672" y="386844"/>
                      <a:pt x="650914" y="259844"/>
                      <a:pt x="596939" y="212748"/>
                    </a:cubicBezTo>
                    <a:cubicBezTo>
                      <a:pt x="542964" y="165652"/>
                      <a:pt x="447714" y="64052"/>
                      <a:pt x="457239" y="85748"/>
                    </a:cubicBezTo>
                    <a:cubicBezTo>
                      <a:pt x="466764" y="107444"/>
                      <a:pt x="647739" y="320698"/>
                      <a:pt x="654089" y="342923"/>
                    </a:cubicBezTo>
                    <a:cubicBezTo>
                      <a:pt x="660439" y="365148"/>
                      <a:pt x="566247" y="265135"/>
                      <a:pt x="495339" y="219098"/>
                    </a:cubicBezTo>
                    <a:cubicBezTo>
                      <a:pt x="424431" y="173061"/>
                      <a:pt x="219643" y="68285"/>
                      <a:pt x="228639" y="66698"/>
                    </a:cubicBezTo>
                    <a:cubicBezTo>
                      <a:pt x="237635" y="65111"/>
                      <a:pt x="518622" y="203752"/>
                      <a:pt x="549314" y="209573"/>
                    </a:cubicBezTo>
                    <a:cubicBezTo>
                      <a:pt x="580006" y="215394"/>
                      <a:pt x="449831" y="129140"/>
                      <a:pt x="412789" y="101623"/>
                    </a:cubicBezTo>
                    <a:cubicBezTo>
                      <a:pt x="375747" y="74106"/>
                      <a:pt x="397443" y="63523"/>
                      <a:pt x="327064" y="44473"/>
                    </a:cubicBezTo>
                    <a:cubicBezTo>
                      <a:pt x="256685" y="25423"/>
                      <a:pt x="-3665" y="1081"/>
                      <a:pt x="39" y="2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9" name="フリーフォーム 1468">
                <a:extLst>
                  <a:ext uri="{FF2B5EF4-FFF2-40B4-BE49-F238E27FC236}">
                    <a16:creationId xmlns:a16="http://schemas.microsoft.com/office/drawing/2014/main" id="{CE306E65-78B8-F704-153C-005217E9F2FB}"/>
                  </a:ext>
                </a:extLst>
              </p:cNvPr>
              <p:cNvSpPr/>
              <p:nvPr/>
            </p:nvSpPr>
            <p:spPr>
              <a:xfrm>
                <a:off x="5666531" y="9706126"/>
                <a:ext cx="1112770" cy="659765"/>
              </a:xfrm>
              <a:custGeom>
                <a:avLst/>
                <a:gdLst>
                  <a:gd name="connsiteX0" fmla="*/ 10369 w 1112770"/>
                  <a:gd name="connsiteY0" fmla="*/ 6199 h 659765"/>
                  <a:gd name="connsiteX1" fmla="*/ 893019 w 1112770"/>
                  <a:gd name="connsiteY1" fmla="*/ 479274 h 659765"/>
                  <a:gd name="connsiteX2" fmla="*/ 1099394 w 1112770"/>
                  <a:gd name="connsiteY2" fmla="*/ 650724 h 659765"/>
                  <a:gd name="connsiteX3" fmla="*/ 1083519 w 1112770"/>
                  <a:gd name="connsiteY3" fmla="*/ 628499 h 659765"/>
                  <a:gd name="connsiteX4" fmla="*/ 1010494 w 1112770"/>
                  <a:gd name="connsiteY4" fmla="*/ 564999 h 659765"/>
                  <a:gd name="connsiteX5" fmla="*/ 772369 w 1112770"/>
                  <a:gd name="connsiteY5" fmla="*/ 441174 h 659765"/>
                  <a:gd name="connsiteX6" fmla="*/ 572344 w 1112770"/>
                  <a:gd name="connsiteY6" fmla="*/ 304649 h 659765"/>
                  <a:gd name="connsiteX7" fmla="*/ 632669 w 1112770"/>
                  <a:gd name="connsiteY7" fmla="*/ 333224 h 659765"/>
                  <a:gd name="connsiteX8" fmla="*/ 381844 w 1112770"/>
                  <a:gd name="connsiteY8" fmla="*/ 206224 h 659765"/>
                  <a:gd name="connsiteX9" fmla="*/ 245319 w 1112770"/>
                  <a:gd name="connsiteY9" fmla="*/ 164949 h 659765"/>
                  <a:gd name="connsiteX10" fmla="*/ 400894 w 1112770"/>
                  <a:gd name="connsiteY10" fmla="*/ 206224 h 659765"/>
                  <a:gd name="connsiteX11" fmla="*/ 10369 w 1112770"/>
                  <a:gd name="connsiteY11" fmla="*/ 6199 h 659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2770" h="659765">
                    <a:moveTo>
                      <a:pt x="10369" y="6199"/>
                    </a:moveTo>
                    <a:cubicBezTo>
                      <a:pt x="92390" y="51707"/>
                      <a:pt x="711515" y="371853"/>
                      <a:pt x="893019" y="479274"/>
                    </a:cubicBezTo>
                    <a:cubicBezTo>
                      <a:pt x="1074523" y="586695"/>
                      <a:pt x="1067644" y="625853"/>
                      <a:pt x="1099394" y="650724"/>
                    </a:cubicBezTo>
                    <a:cubicBezTo>
                      <a:pt x="1131144" y="675595"/>
                      <a:pt x="1098336" y="642786"/>
                      <a:pt x="1083519" y="628499"/>
                    </a:cubicBezTo>
                    <a:cubicBezTo>
                      <a:pt x="1068702" y="614212"/>
                      <a:pt x="1062352" y="596220"/>
                      <a:pt x="1010494" y="564999"/>
                    </a:cubicBezTo>
                    <a:cubicBezTo>
                      <a:pt x="958636" y="533778"/>
                      <a:pt x="845394" y="484566"/>
                      <a:pt x="772369" y="441174"/>
                    </a:cubicBezTo>
                    <a:cubicBezTo>
                      <a:pt x="699344" y="397782"/>
                      <a:pt x="595627" y="322641"/>
                      <a:pt x="572344" y="304649"/>
                    </a:cubicBezTo>
                    <a:cubicBezTo>
                      <a:pt x="549061" y="286657"/>
                      <a:pt x="664419" y="349628"/>
                      <a:pt x="632669" y="333224"/>
                    </a:cubicBezTo>
                    <a:cubicBezTo>
                      <a:pt x="600919" y="316820"/>
                      <a:pt x="446402" y="234270"/>
                      <a:pt x="381844" y="206224"/>
                    </a:cubicBezTo>
                    <a:cubicBezTo>
                      <a:pt x="317286" y="178178"/>
                      <a:pt x="242144" y="164949"/>
                      <a:pt x="245319" y="164949"/>
                    </a:cubicBezTo>
                    <a:cubicBezTo>
                      <a:pt x="248494" y="164949"/>
                      <a:pt x="443227" y="232682"/>
                      <a:pt x="400894" y="206224"/>
                    </a:cubicBezTo>
                    <a:cubicBezTo>
                      <a:pt x="358561" y="179766"/>
                      <a:pt x="-71652" y="-39309"/>
                      <a:pt x="10369" y="619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0" name="フリーフォーム 1469">
                <a:extLst>
                  <a:ext uri="{FF2B5EF4-FFF2-40B4-BE49-F238E27FC236}">
                    <a16:creationId xmlns:a16="http://schemas.microsoft.com/office/drawing/2014/main" id="{273D339D-5B09-EA4C-DFAC-324E14BDF5CF}"/>
                  </a:ext>
                </a:extLst>
              </p:cNvPr>
              <p:cNvSpPr/>
              <p:nvPr/>
            </p:nvSpPr>
            <p:spPr>
              <a:xfrm>
                <a:off x="4806130" y="9558119"/>
                <a:ext cx="1137480" cy="262201"/>
              </a:xfrm>
              <a:custGeom>
                <a:avLst/>
                <a:gdLst>
                  <a:gd name="connsiteX0" fmla="*/ 3995 w 1137480"/>
                  <a:gd name="connsiteY0" fmla="*/ 1806 h 262201"/>
                  <a:gd name="connsiteX1" fmla="*/ 565970 w 1137480"/>
                  <a:gd name="connsiteY1" fmla="*/ 84356 h 262201"/>
                  <a:gd name="connsiteX2" fmla="*/ 715195 w 1137480"/>
                  <a:gd name="connsiteY2" fmla="*/ 141506 h 262201"/>
                  <a:gd name="connsiteX3" fmla="*/ 623120 w 1137480"/>
                  <a:gd name="connsiteY3" fmla="*/ 90706 h 262201"/>
                  <a:gd name="connsiteX4" fmla="*/ 972370 w 1137480"/>
                  <a:gd name="connsiteY4" fmla="*/ 230406 h 262201"/>
                  <a:gd name="connsiteX5" fmla="*/ 1137470 w 1137480"/>
                  <a:gd name="connsiteY5" fmla="*/ 262156 h 262201"/>
                  <a:gd name="connsiteX6" fmla="*/ 966020 w 1137480"/>
                  <a:gd name="connsiteY6" fmla="*/ 227231 h 262201"/>
                  <a:gd name="connsiteX7" fmla="*/ 524695 w 1137480"/>
                  <a:gd name="connsiteY7" fmla="*/ 119281 h 262201"/>
                  <a:gd name="connsiteX8" fmla="*/ 696145 w 1137480"/>
                  <a:gd name="connsiteY8" fmla="*/ 135156 h 262201"/>
                  <a:gd name="connsiteX9" fmla="*/ 480245 w 1137480"/>
                  <a:gd name="connsiteY9" fmla="*/ 71656 h 262201"/>
                  <a:gd name="connsiteX10" fmla="*/ 321495 w 1137480"/>
                  <a:gd name="connsiteY10" fmla="*/ 30381 h 262201"/>
                  <a:gd name="connsiteX11" fmla="*/ 3995 w 1137480"/>
                  <a:gd name="connsiteY11" fmla="*/ 1806 h 26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7480" h="262201">
                    <a:moveTo>
                      <a:pt x="3995" y="1806"/>
                    </a:moveTo>
                    <a:cubicBezTo>
                      <a:pt x="44741" y="10802"/>
                      <a:pt x="447437" y="61073"/>
                      <a:pt x="565970" y="84356"/>
                    </a:cubicBezTo>
                    <a:cubicBezTo>
                      <a:pt x="684503" y="107639"/>
                      <a:pt x="705670" y="140448"/>
                      <a:pt x="715195" y="141506"/>
                    </a:cubicBezTo>
                    <a:cubicBezTo>
                      <a:pt x="724720" y="142564"/>
                      <a:pt x="580258" y="75889"/>
                      <a:pt x="623120" y="90706"/>
                    </a:cubicBezTo>
                    <a:cubicBezTo>
                      <a:pt x="665982" y="105523"/>
                      <a:pt x="886645" y="201831"/>
                      <a:pt x="972370" y="230406"/>
                    </a:cubicBezTo>
                    <a:cubicBezTo>
                      <a:pt x="1058095" y="258981"/>
                      <a:pt x="1138528" y="262685"/>
                      <a:pt x="1137470" y="262156"/>
                    </a:cubicBezTo>
                    <a:cubicBezTo>
                      <a:pt x="1136412" y="261627"/>
                      <a:pt x="1068149" y="251043"/>
                      <a:pt x="966020" y="227231"/>
                    </a:cubicBezTo>
                    <a:cubicBezTo>
                      <a:pt x="863891" y="203419"/>
                      <a:pt x="569674" y="134627"/>
                      <a:pt x="524695" y="119281"/>
                    </a:cubicBezTo>
                    <a:cubicBezTo>
                      <a:pt x="479716" y="103935"/>
                      <a:pt x="703553" y="143094"/>
                      <a:pt x="696145" y="135156"/>
                    </a:cubicBezTo>
                    <a:cubicBezTo>
                      <a:pt x="688737" y="127219"/>
                      <a:pt x="542687" y="89118"/>
                      <a:pt x="480245" y="71656"/>
                    </a:cubicBezTo>
                    <a:cubicBezTo>
                      <a:pt x="417803" y="54194"/>
                      <a:pt x="397166" y="40964"/>
                      <a:pt x="321495" y="30381"/>
                    </a:cubicBezTo>
                    <a:cubicBezTo>
                      <a:pt x="245824" y="19798"/>
                      <a:pt x="-36751" y="-7190"/>
                      <a:pt x="3995" y="180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1" name="フリーフォーム 1470">
                <a:extLst>
                  <a:ext uri="{FF2B5EF4-FFF2-40B4-BE49-F238E27FC236}">
                    <a16:creationId xmlns:a16="http://schemas.microsoft.com/office/drawing/2014/main" id="{5CF9B765-C0ED-4D69-FBF6-E8B064D41B90}"/>
                  </a:ext>
                </a:extLst>
              </p:cNvPr>
              <p:cNvSpPr/>
              <p:nvPr/>
            </p:nvSpPr>
            <p:spPr>
              <a:xfrm>
                <a:off x="5572092" y="9817094"/>
                <a:ext cx="265058" cy="248083"/>
              </a:xfrm>
              <a:custGeom>
                <a:avLst/>
                <a:gdLst>
                  <a:gd name="connsiteX0" fmla="*/ 33 w 265058"/>
                  <a:gd name="connsiteY0" fmla="*/ 3181 h 248083"/>
                  <a:gd name="connsiteX1" fmla="*/ 158783 w 265058"/>
                  <a:gd name="connsiteY1" fmla="*/ 120656 h 248083"/>
                  <a:gd name="connsiteX2" fmla="*/ 47658 w 265058"/>
                  <a:gd name="connsiteY2" fmla="*/ 133356 h 248083"/>
                  <a:gd name="connsiteX3" fmla="*/ 79408 w 265058"/>
                  <a:gd name="connsiteY3" fmla="*/ 247656 h 248083"/>
                  <a:gd name="connsiteX4" fmla="*/ 85758 w 265058"/>
                  <a:gd name="connsiteY4" fmla="*/ 174631 h 248083"/>
                  <a:gd name="connsiteX5" fmla="*/ 155608 w 265058"/>
                  <a:gd name="connsiteY5" fmla="*/ 238131 h 248083"/>
                  <a:gd name="connsiteX6" fmla="*/ 146083 w 265058"/>
                  <a:gd name="connsiteY6" fmla="*/ 152406 h 248083"/>
                  <a:gd name="connsiteX7" fmla="*/ 263558 w 265058"/>
                  <a:gd name="connsiteY7" fmla="*/ 209556 h 248083"/>
                  <a:gd name="connsiteX8" fmla="*/ 206408 w 265058"/>
                  <a:gd name="connsiteY8" fmla="*/ 123831 h 248083"/>
                  <a:gd name="connsiteX9" fmla="*/ 117508 w 265058"/>
                  <a:gd name="connsiteY9" fmla="*/ 6 h 248083"/>
                  <a:gd name="connsiteX10" fmla="*/ 174658 w 265058"/>
                  <a:gd name="connsiteY10" fmla="*/ 117481 h 248083"/>
                  <a:gd name="connsiteX11" fmla="*/ 33 w 265058"/>
                  <a:gd name="connsiteY11" fmla="*/ 3181 h 248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058" h="248083">
                    <a:moveTo>
                      <a:pt x="33" y="3181"/>
                    </a:moveTo>
                    <a:cubicBezTo>
                      <a:pt x="-2613" y="3710"/>
                      <a:pt x="150846" y="98960"/>
                      <a:pt x="158783" y="120656"/>
                    </a:cubicBezTo>
                    <a:cubicBezTo>
                      <a:pt x="166720" y="142352"/>
                      <a:pt x="60887" y="112189"/>
                      <a:pt x="47658" y="133356"/>
                    </a:cubicBezTo>
                    <a:cubicBezTo>
                      <a:pt x="34429" y="154523"/>
                      <a:pt x="73058" y="240777"/>
                      <a:pt x="79408" y="247656"/>
                    </a:cubicBezTo>
                    <a:cubicBezTo>
                      <a:pt x="85758" y="254535"/>
                      <a:pt x="73058" y="176218"/>
                      <a:pt x="85758" y="174631"/>
                    </a:cubicBezTo>
                    <a:cubicBezTo>
                      <a:pt x="98458" y="173044"/>
                      <a:pt x="145554" y="241835"/>
                      <a:pt x="155608" y="238131"/>
                    </a:cubicBezTo>
                    <a:cubicBezTo>
                      <a:pt x="165662" y="234427"/>
                      <a:pt x="128091" y="157169"/>
                      <a:pt x="146083" y="152406"/>
                    </a:cubicBezTo>
                    <a:cubicBezTo>
                      <a:pt x="164075" y="147644"/>
                      <a:pt x="253504" y="214319"/>
                      <a:pt x="263558" y="209556"/>
                    </a:cubicBezTo>
                    <a:cubicBezTo>
                      <a:pt x="273612" y="204794"/>
                      <a:pt x="230750" y="158756"/>
                      <a:pt x="206408" y="123831"/>
                    </a:cubicBezTo>
                    <a:cubicBezTo>
                      <a:pt x="182066" y="88906"/>
                      <a:pt x="122799" y="1064"/>
                      <a:pt x="117508" y="6"/>
                    </a:cubicBezTo>
                    <a:cubicBezTo>
                      <a:pt x="112217" y="-1052"/>
                      <a:pt x="195295" y="118539"/>
                      <a:pt x="174658" y="117481"/>
                    </a:cubicBezTo>
                    <a:cubicBezTo>
                      <a:pt x="154021" y="116423"/>
                      <a:pt x="2679" y="2652"/>
                      <a:pt x="33" y="318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 1151">
                <a:extLst>
                  <a:ext uri="{FF2B5EF4-FFF2-40B4-BE49-F238E27FC236}">
                    <a16:creationId xmlns:a16="http://schemas.microsoft.com/office/drawing/2014/main" id="{81980F24-0B2E-DFA7-804A-97224D77293C}"/>
                  </a:ext>
                </a:extLst>
              </p:cNvPr>
              <p:cNvSpPr/>
              <p:nvPr/>
            </p:nvSpPr>
            <p:spPr>
              <a:xfrm>
                <a:off x="4133369" y="9510897"/>
                <a:ext cx="891693" cy="103864"/>
              </a:xfrm>
              <a:custGeom>
                <a:avLst/>
                <a:gdLst>
                  <a:gd name="connsiteX0" fmla="*/ 3656 w 891693"/>
                  <a:gd name="connsiteY0" fmla="*/ 42678 h 103864"/>
                  <a:gd name="connsiteX1" fmla="*/ 387831 w 891693"/>
                  <a:gd name="connsiteY1" fmla="*/ 1403 h 103864"/>
                  <a:gd name="connsiteX2" fmla="*/ 886306 w 891693"/>
                  <a:gd name="connsiteY2" fmla="*/ 103003 h 103864"/>
                  <a:gd name="connsiteX3" fmla="*/ 625956 w 891693"/>
                  <a:gd name="connsiteY3" fmla="*/ 49028 h 103864"/>
                  <a:gd name="connsiteX4" fmla="*/ 219556 w 891693"/>
                  <a:gd name="connsiteY4" fmla="*/ 26803 h 103864"/>
                  <a:gd name="connsiteX5" fmla="*/ 3656 w 891693"/>
                  <a:gd name="connsiteY5" fmla="*/ 42678 h 103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1693" h="103864">
                    <a:moveTo>
                      <a:pt x="3656" y="42678"/>
                    </a:moveTo>
                    <a:cubicBezTo>
                      <a:pt x="31702" y="38445"/>
                      <a:pt x="240723" y="-8651"/>
                      <a:pt x="387831" y="1403"/>
                    </a:cubicBezTo>
                    <a:cubicBezTo>
                      <a:pt x="534939" y="11457"/>
                      <a:pt x="886306" y="103003"/>
                      <a:pt x="886306" y="103003"/>
                    </a:cubicBezTo>
                    <a:cubicBezTo>
                      <a:pt x="925993" y="110940"/>
                      <a:pt x="737081" y="61728"/>
                      <a:pt x="625956" y="49028"/>
                    </a:cubicBezTo>
                    <a:cubicBezTo>
                      <a:pt x="514831" y="36328"/>
                      <a:pt x="324331" y="25745"/>
                      <a:pt x="219556" y="26803"/>
                    </a:cubicBezTo>
                    <a:cubicBezTo>
                      <a:pt x="114781" y="27861"/>
                      <a:pt x="-24390" y="46911"/>
                      <a:pt x="3656" y="426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 1152">
                <a:extLst>
                  <a:ext uri="{FF2B5EF4-FFF2-40B4-BE49-F238E27FC236}">
                    <a16:creationId xmlns:a16="http://schemas.microsoft.com/office/drawing/2014/main" id="{FD5E1C6B-717A-4188-D70A-B4222FB6F9E2}"/>
                  </a:ext>
                </a:extLst>
              </p:cNvPr>
              <p:cNvSpPr/>
              <p:nvPr/>
            </p:nvSpPr>
            <p:spPr>
              <a:xfrm>
                <a:off x="4193611" y="9540872"/>
                <a:ext cx="765739" cy="838913"/>
              </a:xfrm>
              <a:custGeom>
                <a:avLst/>
                <a:gdLst>
                  <a:gd name="connsiteX0" fmla="*/ 564 w 765739"/>
                  <a:gd name="connsiteY0" fmla="*/ 3 h 838913"/>
                  <a:gd name="connsiteX1" fmla="*/ 416489 w 765739"/>
                  <a:gd name="connsiteY1" fmla="*/ 82553 h 838913"/>
                  <a:gd name="connsiteX2" fmla="*/ 603814 w 765739"/>
                  <a:gd name="connsiteY2" fmla="*/ 234953 h 838913"/>
                  <a:gd name="connsiteX3" fmla="*/ 578414 w 765739"/>
                  <a:gd name="connsiteY3" fmla="*/ 180978 h 838913"/>
                  <a:gd name="connsiteX4" fmla="*/ 676839 w 765739"/>
                  <a:gd name="connsiteY4" fmla="*/ 349253 h 838913"/>
                  <a:gd name="connsiteX5" fmla="*/ 740339 w 765739"/>
                  <a:gd name="connsiteY5" fmla="*/ 466728 h 838913"/>
                  <a:gd name="connsiteX6" fmla="*/ 746689 w 765739"/>
                  <a:gd name="connsiteY6" fmla="*/ 654053 h 838913"/>
                  <a:gd name="connsiteX7" fmla="*/ 765739 w 765739"/>
                  <a:gd name="connsiteY7" fmla="*/ 838203 h 838913"/>
                  <a:gd name="connsiteX8" fmla="*/ 746689 w 765739"/>
                  <a:gd name="connsiteY8" fmla="*/ 708028 h 838913"/>
                  <a:gd name="connsiteX9" fmla="*/ 721289 w 765739"/>
                  <a:gd name="connsiteY9" fmla="*/ 473078 h 838913"/>
                  <a:gd name="connsiteX10" fmla="*/ 575239 w 765739"/>
                  <a:gd name="connsiteY10" fmla="*/ 266703 h 838913"/>
                  <a:gd name="connsiteX11" fmla="*/ 464114 w 765739"/>
                  <a:gd name="connsiteY11" fmla="*/ 142878 h 838913"/>
                  <a:gd name="connsiteX12" fmla="*/ 530789 w 765739"/>
                  <a:gd name="connsiteY12" fmla="*/ 168278 h 838913"/>
                  <a:gd name="connsiteX13" fmla="*/ 330764 w 765739"/>
                  <a:gd name="connsiteY13" fmla="*/ 79378 h 838913"/>
                  <a:gd name="connsiteX14" fmla="*/ 564 w 765739"/>
                  <a:gd name="connsiteY14" fmla="*/ 3 h 83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739" h="838913">
                    <a:moveTo>
                      <a:pt x="564" y="3"/>
                    </a:moveTo>
                    <a:cubicBezTo>
                      <a:pt x="14852" y="532"/>
                      <a:pt x="315947" y="43395"/>
                      <a:pt x="416489" y="82553"/>
                    </a:cubicBezTo>
                    <a:cubicBezTo>
                      <a:pt x="517031" y="121711"/>
                      <a:pt x="576827" y="218549"/>
                      <a:pt x="603814" y="234953"/>
                    </a:cubicBezTo>
                    <a:cubicBezTo>
                      <a:pt x="630801" y="251357"/>
                      <a:pt x="566243" y="161928"/>
                      <a:pt x="578414" y="180978"/>
                    </a:cubicBezTo>
                    <a:cubicBezTo>
                      <a:pt x="590585" y="200028"/>
                      <a:pt x="649852" y="301628"/>
                      <a:pt x="676839" y="349253"/>
                    </a:cubicBezTo>
                    <a:cubicBezTo>
                      <a:pt x="703826" y="396878"/>
                      <a:pt x="728697" y="415928"/>
                      <a:pt x="740339" y="466728"/>
                    </a:cubicBezTo>
                    <a:cubicBezTo>
                      <a:pt x="751981" y="517528"/>
                      <a:pt x="742456" y="592140"/>
                      <a:pt x="746689" y="654053"/>
                    </a:cubicBezTo>
                    <a:cubicBezTo>
                      <a:pt x="750922" y="715966"/>
                      <a:pt x="765739" y="829207"/>
                      <a:pt x="765739" y="838203"/>
                    </a:cubicBezTo>
                    <a:cubicBezTo>
                      <a:pt x="765739" y="847199"/>
                      <a:pt x="754097" y="768882"/>
                      <a:pt x="746689" y="708028"/>
                    </a:cubicBezTo>
                    <a:cubicBezTo>
                      <a:pt x="739281" y="647174"/>
                      <a:pt x="749864" y="546632"/>
                      <a:pt x="721289" y="473078"/>
                    </a:cubicBezTo>
                    <a:cubicBezTo>
                      <a:pt x="692714" y="399524"/>
                      <a:pt x="618102" y="321736"/>
                      <a:pt x="575239" y="266703"/>
                    </a:cubicBezTo>
                    <a:cubicBezTo>
                      <a:pt x="532377" y="211670"/>
                      <a:pt x="471522" y="159282"/>
                      <a:pt x="464114" y="142878"/>
                    </a:cubicBezTo>
                    <a:cubicBezTo>
                      <a:pt x="456706" y="126474"/>
                      <a:pt x="553014" y="178861"/>
                      <a:pt x="530789" y="168278"/>
                    </a:cubicBezTo>
                    <a:cubicBezTo>
                      <a:pt x="508564" y="157695"/>
                      <a:pt x="414372" y="105836"/>
                      <a:pt x="330764" y="79378"/>
                    </a:cubicBezTo>
                    <a:cubicBezTo>
                      <a:pt x="247156" y="52920"/>
                      <a:pt x="-13724" y="-526"/>
                      <a:pt x="564" y="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 1153">
                <a:extLst>
                  <a:ext uri="{FF2B5EF4-FFF2-40B4-BE49-F238E27FC236}">
                    <a16:creationId xmlns:a16="http://schemas.microsoft.com/office/drawing/2014/main" id="{F1F816A7-513A-D681-0395-02DB81D4C33C}"/>
                  </a:ext>
                </a:extLst>
              </p:cNvPr>
              <p:cNvSpPr/>
              <p:nvPr/>
            </p:nvSpPr>
            <p:spPr>
              <a:xfrm>
                <a:off x="4112263" y="9549403"/>
                <a:ext cx="689867" cy="102864"/>
              </a:xfrm>
              <a:custGeom>
                <a:avLst/>
                <a:gdLst>
                  <a:gd name="connsiteX0" fmla="*/ 5712 w 689867"/>
                  <a:gd name="connsiteY0" fmla="*/ 16872 h 102864"/>
                  <a:gd name="connsiteX1" fmla="*/ 402587 w 689867"/>
                  <a:gd name="connsiteY1" fmla="*/ 4172 h 102864"/>
                  <a:gd name="connsiteX2" fmla="*/ 688337 w 689867"/>
                  <a:gd name="connsiteY2" fmla="*/ 102597 h 102864"/>
                  <a:gd name="connsiteX3" fmla="*/ 510537 w 689867"/>
                  <a:gd name="connsiteY3" fmla="*/ 32747 h 102864"/>
                  <a:gd name="connsiteX4" fmla="*/ 386712 w 689867"/>
                  <a:gd name="connsiteY4" fmla="*/ 16872 h 102864"/>
                  <a:gd name="connsiteX5" fmla="*/ 427987 w 689867"/>
                  <a:gd name="connsiteY5" fmla="*/ 20047 h 102864"/>
                  <a:gd name="connsiteX6" fmla="*/ 186687 w 689867"/>
                  <a:gd name="connsiteY6" fmla="*/ 4172 h 102864"/>
                  <a:gd name="connsiteX7" fmla="*/ 5712 w 689867"/>
                  <a:gd name="connsiteY7" fmla="*/ 16872 h 10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9867" h="102864">
                    <a:moveTo>
                      <a:pt x="5712" y="16872"/>
                    </a:moveTo>
                    <a:cubicBezTo>
                      <a:pt x="41695" y="16872"/>
                      <a:pt x="288816" y="-10116"/>
                      <a:pt x="402587" y="4172"/>
                    </a:cubicBezTo>
                    <a:cubicBezTo>
                      <a:pt x="516358" y="18460"/>
                      <a:pt x="670345" y="97835"/>
                      <a:pt x="688337" y="102597"/>
                    </a:cubicBezTo>
                    <a:cubicBezTo>
                      <a:pt x="706329" y="107360"/>
                      <a:pt x="560808" y="47034"/>
                      <a:pt x="510537" y="32747"/>
                    </a:cubicBezTo>
                    <a:cubicBezTo>
                      <a:pt x="460266" y="18460"/>
                      <a:pt x="400470" y="18989"/>
                      <a:pt x="386712" y="16872"/>
                    </a:cubicBezTo>
                    <a:cubicBezTo>
                      <a:pt x="372954" y="14755"/>
                      <a:pt x="427987" y="20047"/>
                      <a:pt x="427987" y="20047"/>
                    </a:cubicBezTo>
                    <a:cubicBezTo>
                      <a:pt x="394650" y="17930"/>
                      <a:pt x="260770" y="1526"/>
                      <a:pt x="186687" y="4172"/>
                    </a:cubicBezTo>
                    <a:cubicBezTo>
                      <a:pt x="112604" y="6818"/>
                      <a:pt x="-30271" y="16872"/>
                      <a:pt x="5712" y="1687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 1154">
                <a:extLst>
                  <a:ext uri="{FF2B5EF4-FFF2-40B4-BE49-F238E27FC236}">
                    <a16:creationId xmlns:a16="http://schemas.microsoft.com/office/drawing/2014/main" id="{E0BF8237-8E8A-560F-9DE3-8787D3CFFF83}"/>
                  </a:ext>
                </a:extLst>
              </p:cNvPr>
              <p:cNvSpPr/>
              <p:nvPr/>
            </p:nvSpPr>
            <p:spPr>
              <a:xfrm>
                <a:off x="4200237" y="9591282"/>
                <a:ext cx="672288" cy="763091"/>
              </a:xfrm>
              <a:custGeom>
                <a:avLst/>
                <a:gdLst>
                  <a:gd name="connsiteX0" fmla="*/ 288 w 672288"/>
                  <a:gd name="connsiteY0" fmla="*/ 393 h 763091"/>
                  <a:gd name="connsiteX1" fmla="*/ 270163 w 672288"/>
                  <a:gd name="connsiteY1" fmla="*/ 57543 h 763091"/>
                  <a:gd name="connsiteX2" fmla="*/ 498763 w 672288"/>
                  <a:gd name="connsiteY2" fmla="*/ 206768 h 763091"/>
                  <a:gd name="connsiteX3" fmla="*/ 476538 w 672288"/>
                  <a:gd name="connsiteY3" fmla="*/ 187718 h 763091"/>
                  <a:gd name="connsiteX4" fmla="*/ 613063 w 672288"/>
                  <a:gd name="connsiteY4" fmla="*/ 397268 h 763091"/>
                  <a:gd name="connsiteX5" fmla="*/ 663863 w 672288"/>
                  <a:gd name="connsiteY5" fmla="*/ 581418 h 763091"/>
                  <a:gd name="connsiteX6" fmla="*/ 657513 w 672288"/>
                  <a:gd name="connsiteY6" fmla="*/ 762393 h 763091"/>
                  <a:gd name="connsiteX7" fmla="*/ 670213 w 672288"/>
                  <a:gd name="connsiteY7" fmla="*/ 635393 h 763091"/>
                  <a:gd name="connsiteX8" fmla="*/ 606713 w 672288"/>
                  <a:gd name="connsiteY8" fmla="*/ 425843 h 763091"/>
                  <a:gd name="connsiteX9" fmla="*/ 501938 w 672288"/>
                  <a:gd name="connsiteY9" fmla="*/ 260743 h 763091"/>
                  <a:gd name="connsiteX10" fmla="*/ 565438 w 672288"/>
                  <a:gd name="connsiteY10" fmla="*/ 346468 h 763091"/>
                  <a:gd name="connsiteX11" fmla="*/ 387638 w 672288"/>
                  <a:gd name="connsiteY11" fmla="*/ 149618 h 763091"/>
                  <a:gd name="connsiteX12" fmla="*/ 238413 w 672288"/>
                  <a:gd name="connsiteY12" fmla="*/ 70243 h 763091"/>
                  <a:gd name="connsiteX13" fmla="*/ 114588 w 672288"/>
                  <a:gd name="connsiteY13" fmla="*/ 44843 h 763091"/>
                  <a:gd name="connsiteX14" fmla="*/ 216188 w 672288"/>
                  <a:gd name="connsiteY14" fmla="*/ 32143 h 763091"/>
                  <a:gd name="connsiteX15" fmla="*/ 288 w 672288"/>
                  <a:gd name="connsiteY15" fmla="*/ 393 h 76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2288" h="763091">
                    <a:moveTo>
                      <a:pt x="288" y="393"/>
                    </a:moveTo>
                    <a:cubicBezTo>
                      <a:pt x="9284" y="4626"/>
                      <a:pt x="187084" y="23147"/>
                      <a:pt x="270163" y="57543"/>
                    </a:cubicBezTo>
                    <a:cubicBezTo>
                      <a:pt x="353242" y="91939"/>
                      <a:pt x="464367" y="185072"/>
                      <a:pt x="498763" y="206768"/>
                    </a:cubicBezTo>
                    <a:cubicBezTo>
                      <a:pt x="533159" y="228464"/>
                      <a:pt x="457488" y="155968"/>
                      <a:pt x="476538" y="187718"/>
                    </a:cubicBezTo>
                    <a:cubicBezTo>
                      <a:pt x="495588" y="219468"/>
                      <a:pt x="581842" y="331651"/>
                      <a:pt x="613063" y="397268"/>
                    </a:cubicBezTo>
                    <a:cubicBezTo>
                      <a:pt x="644284" y="462885"/>
                      <a:pt x="656455" y="520564"/>
                      <a:pt x="663863" y="581418"/>
                    </a:cubicBezTo>
                    <a:cubicBezTo>
                      <a:pt x="671271" y="642272"/>
                      <a:pt x="656455" y="753397"/>
                      <a:pt x="657513" y="762393"/>
                    </a:cubicBezTo>
                    <a:cubicBezTo>
                      <a:pt x="658571" y="771389"/>
                      <a:pt x="678680" y="691485"/>
                      <a:pt x="670213" y="635393"/>
                    </a:cubicBezTo>
                    <a:cubicBezTo>
                      <a:pt x="661746" y="579301"/>
                      <a:pt x="634759" y="488285"/>
                      <a:pt x="606713" y="425843"/>
                    </a:cubicBezTo>
                    <a:cubicBezTo>
                      <a:pt x="578667" y="363401"/>
                      <a:pt x="508817" y="273972"/>
                      <a:pt x="501938" y="260743"/>
                    </a:cubicBezTo>
                    <a:cubicBezTo>
                      <a:pt x="495059" y="247514"/>
                      <a:pt x="584488" y="364989"/>
                      <a:pt x="565438" y="346468"/>
                    </a:cubicBezTo>
                    <a:cubicBezTo>
                      <a:pt x="546388" y="327947"/>
                      <a:pt x="442142" y="195655"/>
                      <a:pt x="387638" y="149618"/>
                    </a:cubicBezTo>
                    <a:cubicBezTo>
                      <a:pt x="333134" y="103581"/>
                      <a:pt x="283921" y="87705"/>
                      <a:pt x="238413" y="70243"/>
                    </a:cubicBezTo>
                    <a:cubicBezTo>
                      <a:pt x="192905" y="52781"/>
                      <a:pt x="118292" y="51193"/>
                      <a:pt x="114588" y="44843"/>
                    </a:cubicBezTo>
                    <a:cubicBezTo>
                      <a:pt x="110884" y="38493"/>
                      <a:pt x="236825" y="36905"/>
                      <a:pt x="216188" y="32143"/>
                    </a:cubicBezTo>
                    <a:cubicBezTo>
                      <a:pt x="195551" y="27381"/>
                      <a:pt x="-8708" y="-3840"/>
                      <a:pt x="288" y="39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 1155">
                <a:extLst>
                  <a:ext uri="{FF2B5EF4-FFF2-40B4-BE49-F238E27FC236}">
                    <a16:creationId xmlns:a16="http://schemas.microsoft.com/office/drawing/2014/main" id="{C1CCD337-7C70-3A00-7FA2-242DD6F49BCF}"/>
                  </a:ext>
                </a:extLst>
              </p:cNvPr>
              <p:cNvSpPr/>
              <p:nvPr/>
            </p:nvSpPr>
            <p:spPr>
              <a:xfrm>
                <a:off x="3605844" y="9566707"/>
                <a:ext cx="1093586" cy="778509"/>
              </a:xfrm>
              <a:custGeom>
                <a:avLst/>
                <a:gdLst>
                  <a:gd name="connsiteX0" fmla="*/ 956 w 1093586"/>
                  <a:gd name="connsiteY0" fmla="*/ 78943 h 778509"/>
                  <a:gd name="connsiteX1" fmla="*/ 289881 w 1093586"/>
                  <a:gd name="connsiteY1" fmla="*/ 2743 h 778509"/>
                  <a:gd name="connsiteX2" fmla="*/ 540706 w 1093586"/>
                  <a:gd name="connsiteY2" fmla="*/ 21793 h 778509"/>
                  <a:gd name="connsiteX3" fmla="*/ 413706 w 1093586"/>
                  <a:gd name="connsiteY3" fmla="*/ 69418 h 778509"/>
                  <a:gd name="connsiteX4" fmla="*/ 569281 w 1093586"/>
                  <a:gd name="connsiteY4" fmla="*/ 53543 h 778509"/>
                  <a:gd name="connsiteX5" fmla="*/ 505781 w 1093586"/>
                  <a:gd name="connsiteY5" fmla="*/ 85293 h 778509"/>
                  <a:gd name="connsiteX6" fmla="*/ 686756 w 1093586"/>
                  <a:gd name="connsiteY6" fmla="*/ 110693 h 778509"/>
                  <a:gd name="connsiteX7" fmla="*/ 667706 w 1093586"/>
                  <a:gd name="connsiteY7" fmla="*/ 139268 h 778509"/>
                  <a:gd name="connsiteX8" fmla="*/ 737556 w 1093586"/>
                  <a:gd name="connsiteY8" fmla="*/ 132918 h 778509"/>
                  <a:gd name="connsiteX9" fmla="*/ 750256 w 1093586"/>
                  <a:gd name="connsiteY9" fmla="*/ 228168 h 778509"/>
                  <a:gd name="connsiteX10" fmla="*/ 794706 w 1093586"/>
                  <a:gd name="connsiteY10" fmla="*/ 205943 h 778509"/>
                  <a:gd name="connsiteX11" fmla="*/ 766131 w 1093586"/>
                  <a:gd name="connsiteY11" fmla="*/ 342468 h 778509"/>
                  <a:gd name="connsiteX12" fmla="*/ 928056 w 1093586"/>
                  <a:gd name="connsiteY12" fmla="*/ 275793 h 778509"/>
                  <a:gd name="connsiteX13" fmla="*/ 851856 w 1093586"/>
                  <a:gd name="connsiteY13" fmla="*/ 371043 h 778509"/>
                  <a:gd name="connsiteX14" fmla="*/ 889956 w 1093586"/>
                  <a:gd name="connsiteY14" fmla="*/ 409143 h 778509"/>
                  <a:gd name="connsiteX15" fmla="*/ 1020131 w 1093586"/>
                  <a:gd name="connsiteY15" fmla="*/ 361518 h 778509"/>
                  <a:gd name="connsiteX16" fmla="*/ 924881 w 1093586"/>
                  <a:gd name="connsiteY16" fmla="*/ 485343 h 778509"/>
                  <a:gd name="connsiteX17" fmla="*/ 1029656 w 1093586"/>
                  <a:gd name="connsiteY17" fmla="*/ 475818 h 778509"/>
                  <a:gd name="connsiteX18" fmla="*/ 962981 w 1093586"/>
                  <a:gd name="connsiteY18" fmla="*/ 586943 h 778509"/>
                  <a:gd name="connsiteX19" fmla="*/ 1061406 w 1093586"/>
                  <a:gd name="connsiteY19" fmla="*/ 564718 h 778509"/>
                  <a:gd name="connsiteX20" fmla="*/ 1016956 w 1093586"/>
                  <a:gd name="connsiteY20" fmla="*/ 596468 h 778509"/>
                  <a:gd name="connsiteX21" fmla="*/ 1093156 w 1093586"/>
                  <a:gd name="connsiteY21" fmla="*/ 586943 h 778509"/>
                  <a:gd name="connsiteX22" fmla="*/ 975681 w 1093586"/>
                  <a:gd name="connsiteY22" fmla="*/ 771093 h 778509"/>
                  <a:gd name="connsiteX23" fmla="*/ 1080456 w 1093586"/>
                  <a:gd name="connsiteY23" fmla="*/ 745693 h 778509"/>
                  <a:gd name="connsiteX24" fmla="*/ 997906 w 1093586"/>
                  <a:gd name="connsiteY24" fmla="*/ 777443 h 778509"/>
                  <a:gd name="connsiteX25" fmla="*/ 1089981 w 1093586"/>
                  <a:gd name="connsiteY25" fmla="*/ 701243 h 778509"/>
                  <a:gd name="connsiteX26" fmla="*/ 959806 w 1093586"/>
                  <a:gd name="connsiteY26" fmla="*/ 704418 h 778509"/>
                  <a:gd name="connsiteX27" fmla="*/ 1077281 w 1093586"/>
                  <a:gd name="connsiteY27" fmla="*/ 539318 h 778509"/>
                  <a:gd name="connsiteX28" fmla="*/ 912181 w 1093586"/>
                  <a:gd name="connsiteY28" fmla="*/ 571068 h 778509"/>
                  <a:gd name="connsiteX29" fmla="*/ 994731 w 1093586"/>
                  <a:gd name="connsiteY29" fmla="*/ 386918 h 778509"/>
                  <a:gd name="connsiteX30" fmla="*/ 915356 w 1093586"/>
                  <a:gd name="connsiteY30" fmla="*/ 345643 h 778509"/>
                  <a:gd name="connsiteX31" fmla="*/ 772481 w 1093586"/>
                  <a:gd name="connsiteY31" fmla="*/ 256743 h 778509"/>
                  <a:gd name="connsiteX32" fmla="*/ 743906 w 1093586"/>
                  <a:gd name="connsiteY32" fmla="*/ 224993 h 778509"/>
                  <a:gd name="connsiteX33" fmla="*/ 712156 w 1093586"/>
                  <a:gd name="connsiteY33" fmla="*/ 101168 h 778509"/>
                  <a:gd name="connsiteX34" fmla="*/ 626431 w 1093586"/>
                  <a:gd name="connsiteY34" fmla="*/ 101168 h 778509"/>
                  <a:gd name="connsiteX35" fmla="*/ 645481 w 1093586"/>
                  <a:gd name="connsiteY35" fmla="*/ 47193 h 778509"/>
                  <a:gd name="connsiteX36" fmla="*/ 394656 w 1093586"/>
                  <a:gd name="connsiteY36" fmla="*/ 107518 h 778509"/>
                  <a:gd name="connsiteX37" fmla="*/ 534356 w 1093586"/>
                  <a:gd name="connsiteY37" fmla="*/ 129743 h 778509"/>
                  <a:gd name="connsiteX38" fmla="*/ 569281 w 1093586"/>
                  <a:gd name="connsiteY38" fmla="*/ 209118 h 778509"/>
                  <a:gd name="connsiteX39" fmla="*/ 410531 w 1093586"/>
                  <a:gd name="connsiteY39" fmla="*/ 155143 h 778509"/>
                  <a:gd name="connsiteX40" fmla="*/ 280356 w 1093586"/>
                  <a:gd name="connsiteY40" fmla="*/ 66243 h 778509"/>
                  <a:gd name="connsiteX41" fmla="*/ 362906 w 1093586"/>
                  <a:gd name="connsiteY41" fmla="*/ 50368 h 778509"/>
                  <a:gd name="connsiteX42" fmla="*/ 200981 w 1093586"/>
                  <a:gd name="connsiteY42" fmla="*/ 56718 h 778509"/>
                  <a:gd name="connsiteX43" fmla="*/ 956 w 1093586"/>
                  <a:gd name="connsiteY43" fmla="*/ 78943 h 77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93586" h="778509">
                    <a:moveTo>
                      <a:pt x="956" y="78943"/>
                    </a:moveTo>
                    <a:cubicBezTo>
                      <a:pt x="15773" y="69947"/>
                      <a:pt x="199923" y="12268"/>
                      <a:pt x="289881" y="2743"/>
                    </a:cubicBezTo>
                    <a:cubicBezTo>
                      <a:pt x="379839" y="-6782"/>
                      <a:pt x="520069" y="10681"/>
                      <a:pt x="540706" y="21793"/>
                    </a:cubicBezTo>
                    <a:cubicBezTo>
                      <a:pt x="561343" y="32905"/>
                      <a:pt x="408944" y="64126"/>
                      <a:pt x="413706" y="69418"/>
                    </a:cubicBezTo>
                    <a:cubicBezTo>
                      <a:pt x="418469" y="74710"/>
                      <a:pt x="553935" y="50897"/>
                      <a:pt x="569281" y="53543"/>
                    </a:cubicBezTo>
                    <a:cubicBezTo>
                      <a:pt x="584627" y="56189"/>
                      <a:pt x="486202" y="75768"/>
                      <a:pt x="505781" y="85293"/>
                    </a:cubicBezTo>
                    <a:cubicBezTo>
                      <a:pt x="525360" y="94818"/>
                      <a:pt x="659769" y="101697"/>
                      <a:pt x="686756" y="110693"/>
                    </a:cubicBezTo>
                    <a:cubicBezTo>
                      <a:pt x="713743" y="119689"/>
                      <a:pt x="659239" y="135564"/>
                      <a:pt x="667706" y="139268"/>
                    </a:cubicBezTo>
                    <a:cubicBezTo>
                      <a:pt x="676173" y="142972"/>
                      <a:pt x="723798" y="118101"/>
                      <a:pt x="737556" y="132918"/>
                    </a:cubicBezTo>
                    <a:cubicBezTo>
                      <a:pt x="751314" y="147735"/>
                      <a:pt x="740731" y="215997"/>
                      <a:pt x="750256" y="228168"/>
                    </a:cubicBezTo>
                    <a:cubicBezTo>
                      <a:pt x="759781" y="240339"/>
                      <a:pt x="792060" y="186893"/>
                      <a:pt x="794706" y="205943"/>
                    </a:cubicBezTo>
                    <a:cubicBezTo>
                      <a:pt x="797352" y="224993"/>
                      <a:pt x="743906" y="330826"/>
                      <a:pt x="766131" y="342468"/>
                    </a:cubicBezTo>
                    <a:cubicBezTo>
                      <a:pt x="788356" y="354110"/>
                      <a:pt x="913768" y="271030"/>
                      <a:pt x="928056" y="275793"/>
                    </a:cubicBezTo>
                    <a:cubicBezTo>
                      <a:pt x="942344" y="280556"/>
                      <a:pt x="858206" y="348818"/>
                      <a:pt x="851856" y="371043"/>
                    </a:cubicBezTo>
                    <a:cubicBezTo>
                      <a:pt x="845506" y="393268"/>
                      <a:pt x="861910" y="410730"/>
                      <a:pt x="889956" y="409143"/>
                    </a:cubicBezTo>
                    <a:cubicBezTo>
                      <a:pt x="918002" y="407556"/>
                      <a:pt x="1014310" y="348818"/>
                      <a:pt x="1020131" y="361518"/>
                    </a:cubicBezTo>
                    <a:cubicBezTo>
                      <a:pt x="1025952" y="374218"/>
                      <a:pt x="923294" y="466293"/>
                      <a:pt x="924881" y="485343"/>
                    </a:cubicBezTo>
                    <a:cubicBezTo>
                      <a:pt x="926468" y="504393"/>
                      <a:pt x="1023306" y="458885"/>
                      <a:pt x="1029656" y="475818"/>
                    </a:cubicBezTo>
                    <a:cubicBezTo>
                      <a:pt x="1036006" y="492751"/>
                      <a:pt x="957689" y="572126"/>
                      <a:pt x="962981" y="586943"/>
                    </a:cubicBezTo>
                    <a:cubicBezTo>
                      <a:pt x="968273" y="601760"/>
                      <a:pt x="1052410" y="563131"/>
                      <a:pt x="1061406" y="564718"/>
                    </a:cubicBezTo>
                    <a:cubicBezTo>
                      <a:pt x="1070402" y="566305"/>
                      <a:pt x="1011664" y="592764"/>
                      <a:pt x="1016956" y="596468"/>
                    </a:cubicBezTo>
                    <a:cubicBezTo>
                      <a:pt x="1022248" y="600172"/>
                      <a:pt x="1100035" y="557839"/>
                      <a:pt x="1093156" y="586943"/>
                    </a:cubicBezTo>
                    <a:cubicBezTo>
                      <a:pt x="1086277" y="616047"/>
                      <a:pt x="977798" y="744635"/>
                      <a:pt x="975681" y="771093"/>
                    </a:cubicBezTo>
                    <a:cubicBezTo>
                      <a:pt x="973564" y="797551"/>
                      <a:pt x="1076752" y="744635"/>
                      <a:pt x="1080456" y="745693"/>
                    </a:cubicBezTo>
                    <a:cubicBezTo>
                      <a:pt x="1084160" y="746751"/>
                      <a:pt x="996319" y="784851"/>
                      <a:pt x="997906" y="777443"/>
                    </a:cubicBezTo>
                    <a:cubicBezTo>
                      <a:pt x="999493" y="770035"/>
                      <a:pt x="1096331" y="713414"/>
                      <a:pt x="1089981" y="701243"/>
                    </a:cubicBezTo>
                    <a:cubicBezTo>
                      <a:pt x="1083631" y="689072"/>
                      <a:pt x="961923" y="731406"/>
                      <a:pt x="959806" y="704418"/>
                    </a:cubicBezTo>
                    <a:cubicBezTo>
                      <a:pt x="957689" y="677431"/>
                      <a:pt x="1085219" y="561543"/>
                      <a:pt x="1077281" y="539318"/>
                    </a:cubicBezTo>
                    <a:cubicBezTo>
                      <a:pt x="1069344" y="517093"/>
                      <a:pt x="925939" y="596468"/>
                      <a:pt x="912181" y="571068"/>
                    </a:cubicBezTo>
                    <a:cubicBezTo>
                      <a:pt x="898423" y="545668"/>
                      <a:pt x="994202" y="424489"/>
                      <a:pt x="994731" y="386918"/>
                    </a:cubicBezTo>
                    <a:cubicBezTo>
                      <a:pt x="995260" y="349347"/>
                      <a:pt x="952398" y="367339"/>
                      <a:pt x="915356" y="345643"/>
                    </a:cubicBezTo>
                    <a:cubicBezTo>
                      <a:pt x="878314" y="323947"/>
                      <a:pt x="801056" y="276851"/>
                      <a:pt x="772481" y="256743"/>
                    </a:cubicBezTo>
                    <a:cubicBezTo>
                      <a:pt x="743906" y="236635"/>
                      <a:pt x="753960" y="250922"/>
                      <a:pt x="743906" y="224993"/>
                    </a:cubicBezTo>
                    <a:cubicBezTo>
                      <a:pt x="733852" y="199064"/>
                      <a:pt x="731735" y="121805"/>
                      <a:pt x="712156" y="101168"/>
                    </a:cubicBezTo>
                    <a:cubicBezTo>
                      <a:pt x="692577" y="80531"/>
                      <a:pt x="637543" y="110164"/>
                      <a:pt x="626431" y="101168"/>
                    </a:cubicBezTo>
                    <a:cubicBezTo>
                      <a:pt x="615319" y="92172"/>
                      <a:pt x="684110" y="46135"/>
                      <a:pt x="645481" y="47193"/>
                    </a:cubicBezTo>
                    <a:cubicBezTo>
                      <a:pt x="606852" y="48251"/>
                      <a:pt x="413177" y="93760"/>
                      <a:pt x="394656" y="107518"/>
                    </a:cubicBezTo>
                    <a:cubicBezTo>
                      <a:pt x="376135" y="121276"/>
                      <a:pt x="505252" y="112810"/>
                      <a:pt x="534356" y="129743"/>
                    </a:cubicBezTo>
                    <a:cubicBezTo>
                      <a:pt x="563460" y="146676"/>
                      <a:pt x="589918" y="204885"/>
                      <a:pt x="569281" y="209118"/>
                    </a:cubicBezTo>
                    <a:cubicBezTo>
                      <a:pt x="548644" y="213351"/>
                      <a:pt x="458685" y="178955"/>
                      <a:pt x="410531" y="155143"/>
                    </a:cubicBezTo>
                    <a:cubicBezTo>
                      <a:pt x="362377" y="131331"/>
                      <a:pt x="288293" y="83705"/>
                      <a:pt x="280356" y="66243"/>
                    </a:cubicBezTo>
                    <a:cubicBezTo>
                      <a:pt x="272419" y="48781"/>
                      <a:pt x="376135" y="51955"/>
                      <a:pt x="362906" y="50368"/>
                    </a:cubicBezTo>
                    <a:cubicBezTo>
                      <a:pt x="349677" y="48781"/>
                      <a:pt x="254427" y="53014"/>
                      <a:pt x="200981" y="56718"/>
                    </a:cubicBezTo>
                    <a:cubicBezTo>
                      <a:pt x="147535" y="60422"/>
                      <a:pt x="-13861" y="87939"/>
                      <a:pt x="956" y="7894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 1156">
                <a:extLst>
                  <a:ext uri="{FF2B5EF4-FFF2-40B4-BE49-F238E27FC236}">
                    <a16:creationId xmlns:a16="http://schemas.microsoft.com/office/drawing/2014/main" id="{5DB07D40-6B13-4C78-DF13-2779636A0FB2}"/>
                  </a:ext>
                </a:extLst>
              </p:cNvPr>
              <p:cNvSpPr/>
              <p:nvPr/>
            </p:nvSpPr>
            <p:spPr>
              <a:xfrm>
                <a:off x="3630429" y="9627774"/>
                <a:ext cx="801688" cy="773709"/>
              </a:xfrm>
              <a:custGeom>
                <a:avLst/>
                <a:gdLst>
                  <a:gd name="connsiteX0" fmla="*/ 1771 w 801688"/>
                  <a:gd name="connsiteY0" fmla="*/ 2001 h 773709"/>
                  <a:gd name="connsiteX1" fmla="*/ 468496 w 801688"/>
                  <a:gd name="connsiteY1" fmla="*/ 173451 h 773709"/>
                  <a:gd name="connsiteX2" fmla="*/ 792346 w 801688"/>
                  <a:gd name="connsiteY2" fmla="*/ 748126 h 773709"/>
                  <a:gd name="connsiteX3" fmla="*/ 706621 w 801688"/>
                  <a:gd name="connsiteY3" fmla="*/ 652876 h 773709"/>
                  <a:gd name="connsiteX4" fmla="*/ 627246 w 801688"/>
                  <a:gd name="connsiteY4" fmla="*/ 468726 h 773709"/>
                  <a:gd name="connsiteX5" fmla="*/ 398646 w 801688"/>
                  <a:gd name="connsiteY5" fmla="*/ 154401 h 773709"/>
                  <a:gd name="connsiteX6" fmla="*/ 490721 w 801688"/>
                  <a:gd name="connsiteY6" fmla="*/ 259176 h 773709"/>
                  <a:gd name="connsiteX7" fmla="*/ 363721 w 801688"/>
                  <a:gd name="connsiteY7" fmla="*/ 157576 h 773709"/>
                  <a:gd name="connsiteX8" fmla="*/ 309746 w 801688"/>
                  <a:gd name="connsiteY8" fmla="*/ 84551 h 773709"/>
                  <a:gd name="connsiteX9" fmla="*/ 1771 w 801688"/>
                  <a:gd name="connsiteY9" fmla="*/ 2001 h 773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1688" h="773709">
                    <a:moveTo>
                      <a:pt x="1771" y="2001"/>
                    </a:moveTo>
                    <a:cubicBezTo>
                      <a:pt x="28229" y="16818"/>
                      <a:pt x="336734" y="49097"/>
                      <a:pt x="468496" y="173451"/>
                    </a:cubicBezTo>
                    <a:cubicBezTo>
                      <a:pt x="600258" y="297805"/>
                      <a:pt x="752659" y="668222"/>
                      <a:pt x="792346" y="748126"/>
                    </a:cubicBezTo>
                    <a:cubicBezTo>
                      <a:pt x="832033" y="828030"/>
                      <a:pt x="734138" y="699443"/>
                      <a:pt x="706621" y="652876"/>
                    </a:cubicBezTo>
                    <a:cubicBezTo>
                      <a:pt x="679104" y="606309"/>
                      <a:pt x="678575" y="551805"/>
                      <a:pt x="627246" y="468726"/>
                    </a:cubicBezTo>
                    <a:cubicBezTo>
                      <a:pt x="575917" y="385647"/>
                      <a:pt x="421400" y="189326"/>
                      <a:pt x="398646" y="154401"/>
                    </a:cubicBezTo>
                    <a:cubicBezTo>
                      <a:pt x="375892" y="119476"/>
                      <a:pt x="496542" y="258647"/>
                      <a:pt x="490721" y="259176"/>
                    </a:cubicBezTo>
                    <a:cubicBezTo>
                      <a:pt x="484900" y="259705"/>
                      <a:pt x="393883" y="186680"/>
                      <a:pt x="363721" y="157576"/>
                    </a:cubicBezTo>
                    <a:cubicBezTo>
                      <a:pt x="333559" y="128472"/>
                      <a:pt x="366367" y="110480"/>
                      <a:pt x="309746" y="84551"/>
                    </a:cubicBezTo>
                    <a:cubicBezTo>
                      <a:pt x="253125" y="58622"/>
                      <a:pt x="-24687" y="-12816"/>
                      <a:pt x="1771" y="200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 1157">
                <a:extLst>
                  <a:ext uri="{FF2B5EF4-FFF2-40B4-BE49-F238E27FC236}">
                    <a16:creationId xmlns:a16="http://schemas.microsoft.com/office/drawing/2014/main" id="{50FD2266-A41C-7D6F-485F-7297342AC593}"/>
                  </a:ext>
                </a:extLst>
              </p:cNvPr>
              <p:cNvSpPr/>
              <p:nvPr/>
            </p:nvSpPr>
            <p:spPr>
              <a:xfrm>
                <a:off x="2923347" y="9594843"/>
                <a:ext cx="1001719" cy="124498"/>
              </a:xfrm>
              <a:custGeom>
                <a:avLst/>
                <a:gdLst>
                  <a:gd name="connsiteX0" fmla="*/ 828 w 1001719"/>
                  <a:gd name="connsiteY0" fmla="*/ 7 h 124498"/>
                  <a:gd name="connsiteX1" fmla="*/ 508828 w 1001719"/>
                  <a:gd name="connsiteY1" fmla="*/ 47632 h 124498"/>
                  <a:gd name="connsiteX2" fmla="*/ 988253 w 1001719"/>
                  <a:gd name="connsiteY2" fmla="*/ 123832 h 124498"/>
                  <a:gd name="connsiteX3" fmla="*/ 810453 w 1001719"/>
                  <a:gd name="connsiteY3" fmla="*/ 82557 h 124498"/>
                  <a:gd name="connsiteX4" fmla="*/ 204028 w 1001719"/>
                  <a:gd name="connsiteY4" fmla="*/ 44457 h 124498"/>
                  <a:gd name="connsiteX5" fmla="*/ 385003 w 1001719"/>
                  <a:gd name="connsiteY5" fmla="*/ 50807 h 124498"/>
                  <a:gd name="connsiteX6" fmla="*/ 828 w 1001719"/>
                  <a:gd name="connsiteY6" fmla="*/ 7 h 124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719" h="124498">
                    <a:moveTo>
                      <a:pt x="828" y="7"/>
                    </a:moveTo>
                    <a:cubicBezTo>
                      <a:pt x="21465" y="-522"/>
                      <a:pt x="344257" y="26995"/>
                      <a:pt x="508828" y="47632"/>
                    </a:cubicBezTo>
                    <a:cubicBezTo>
                      <a:pt x="673399" y="68269"/>
                      <a:pt x="937982" y="118011"/>
                      <a:pt x="988253" y="123832"/>
                    </a:cubicBezTo>
                    <a:cubicBezTo>
                      <a:pt x="1038524" y="129653"/>
                      <a:pt x="941157" y="95786"/>
                      <a:pt x="810453" y="82557"/>
                    </a:cubicBezTo>
                    <a:cubicBezTo>
                      <a:pt x="679749" y="69328"/>
                      <a:pt x="274936" y="49749"/>
                      <a:pt x="204028" y="44457"/>
                    </a:cubicBezTo>
                    <a:cubicBezTo>
                      <a:pt x="133120" y="39165"/>
                      <a:pt x="418340" y="58215"/>
                      <a:pt x="385003" y="50807"/>
                    </a:cubicBezTo>
                    <a:cubicBezTo>
                      <a:pt x="351666" y="43399"/>
                      <a:pt x="-19809" y="536"/>
                      <a:pt x="828" y="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 1158">
                <a:extLst>
                  <a:ext uri="{FF2B5EF4-FFF2-40B4-BE49-F238E27FC236}">
                    <a16:creationId xmlns:a16="http://schemas.microsoft.com/office/drawing/2014/main" id="{3C1B670F-8912-4DFA-F27F-13C1562390BC}"/>
                  </a:ext>
                </a:extLst>
              </p:cNvPr>
              <p:cNvSpPr/>
              <p:nvPr/>
            </p:nvSpPr>
            <p:spPr>
              <a:xfrm>
                <a:off x="2806314" y="9620144"/>
                <a:ext cx="1007390" cy="178934"/>
              </a:xfrm>
              <a:custGeom>
                <a:avLst/>
                <a:gdLst>
                  <a:gd name="connsiteX0" fmla="*/ 386 w 1007390"/>
                  <a:gd name="connsiteY0" fmla="*/ 106 h 178934"/>
                  <a:gd name="connsiteX1" fmla="*/ 365511 w 1007390"/>
                  <a:gd name="connsiteY1" fmla="*/ 136631 h 178934"/>
                  <a:gd name="connsiteX2" fmla="*/ 1000511 w 1007390"/>
                  <a:gd name="connsiteY2" fmla="*/ 177906 h 178934"/>
                  <a:gd name="connsiteX3" fmla="*/ 686186 w 1007390"/>
                  <a:gd name="connsiteY3" fmla="*/ 162031 h 178934"/>
                  <a:gd name="connsiteX4" fmla="*/ 429011 w 1007390"/>
                  <a:gd name="connsiteY4" fmla="*/ 114406 h 178934"/>
                  <a:gd name="connsiteX5" fmla="*/ 386 w 1007390"/>
                  <a:gd name="connsiteY5" fmla="*/ 106 h 17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7390" h="178934">
                    <a:moveTo>
                      <a:pt x="386" y="106"/>
                    </a:moveTo>
                    <a:cubicBezTo>
                      <a:pt x="-10197" y="3810"/>
                      <a:pt x="198824" y="106998"/>
                      <a:pt x="365511" y="136631"/>
                    </a:cubicBezTo>
                    <a:cubicBezTo>
                      <a:pt x="532199" y="166264"/>
                      <a:pt x="947065" y="173673"/>
                      <a:pt x="1000511" y="177906"/>
                    </a:cubicBezTo>
                    <a:cubicBezTo>
                      <a:pt x="1053957" y="182139"/>
                      <a:pt x="781436" y="172614"/>
                      <a:pt x="686186" y="162031"/>
                    </a:cubicBezTo>
                    <a:cubicBezTo>
                      <a:pt x="590936" y="151448"/>
                      <a:pt x="542782" y="138218"/>
                      <a:pt x="429011" y="114406"/>
                    </a:cubicBezTo>
                    <a:cubicBezTo>
                      <a:pt x="315240" y="90594"/>
                      <a:pt x="10969" y="-3598"/>
                      <a:pt x="386" y="10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 1159">
                <a:extLst>
                  <a:ext uri="{FF2B5EF4-FFF2-40B4-BE49-F238E27FC236}">
                    <a16:creationId xmlns:a16="http://schemas.microsoft.com/office/drawing/2014/main" id="{943FCC3E-6CAF-BB7A-18D1-D8FB5CC78E4A}"/>
                  </a:ext>
                </a:extLst>
              </p:cNvPr>
              <p:cNvSpPr/>
              <p:nvPr/>
            </p:nvSpPr>
            <p:spPr>
              <a:xfrm>
                <a:off x="2371208" y="9299076"/>
                <a:ext cx="325436" cy="256544"/>
              </a:xfrm>
              <a:custGeom>
                <a:avLst/>
                <a:gdLst>
                  <a:gd name="connsiteX0" fmla="*/ 517 w 325436"/>
                  <a:gd name="connsiteY0" fmla="*/ 499 h 256544"/>
                  <a:gd name="connsiteX1" fmla="*/ 168792 w 325436"/>
                  <a:gd name="connsiteY1" fmla="*/ 111624 h 256544"/>
                  <a:gd name="connsiteX2" fmla="*/ 321192 w 325436"/>
                  <a:gd name="connsiteY2" fmla="*/ 251324 h 256544"/>
                  <a:gd name="connsiteX3" fmla="*/ 286267 w 325436"/>
                  <a:gd name="connsiteY3" fmla="*/ 229099 h 256544"/>
                  <a:gd name="connsiteX4" fmla="*/ 149742 w 325436"/>
                  <a:gd name="connsiteY4" fmla="*/ 140199 h 256544"/>
                  <a:gd name="connsiteX5" fmla="*/ 225942 w 325436"/>
                  <a:gd name="connsiteY5" fmla="*/ 156074 h 256544"/>
                  <a:gd name="connsiteX6" fmla="*/ 517 w 325436"/>
                  <a:gd name="connsiteY6" fmla="*/ 499 h 25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436" h="256544">
                    <a:moveTo>
                      <a:pt x="517" y="499"/>
                    </a:moveTo>
                    <a:cubicBezTo>
                      <a:pt x="-9008" y="-6909"/>
                      <a:pt x="115346" y="69820"/>
                      <a:pt x="168792" y="111624"/>
                    </a:cubicBezTo>
                    <a:cubicBezTo>
                      <a:pt x="222238" y="153428"/>
                      <a:pt x="301613" y="231745"/>
                      <a:pt x="321192" y="251324"/>
                    </a:cubicBezTo>
                    <a:cubicBezTo>
                      <a:pt x="340771" y="270903"/>
                      <a:pt x="286267" y="229099"/>
                      <a:pt x="286267" y="229099"/>
                    </a:cubicBezTo>
                    <a:cubicBezTo>
                      <a:pt x="257692" y="210578"/>
                      <a:pt x="159796" y="152370"/>
                      <a:pt x="149742" y="140199"/>
                    </a:cubicBezTo>
                    <a:cubicBezTo>
                      <a:pt x="139688" y="128028"/>
                      <a:pt x="249225" y="177241"/>
                      <a:pt x="225942" y="156074"/>
                    </a:cubicBezTo>
                    <a:cubicBezTo>
                      <a:pt x="202659" y="134907"/>
                      <a:pt x="10042" y="7907"/>
                      <a:pt x="517" y="49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 1160">
                <a:extLst>
                  <a:ext uri="{FF2B5EF4-FFF2-40B4-BE49-F238E27FC236}">
                    <a16:creationId xmlns:a16="http://schemas.microsoft.com/office/drawing/2014/main" id="{BC1667D2-69BF-C646-E915-EF03EC96CD5F}"/>
                  </a:ext>
                </a:extLst>
              </p:cNvPr>
              <p:cNvSpPr/>
              <p:nvPr/>
            </p:nvSpPr>
            <p:spPr>
              <a:xfrm>
                <a:off x="2654300" y="9502775"/>
                <a:ext cx="289406" cy="79691"/>
              </a:xfrm>
              <a:custGeom>
                <a:avLst/>
                <a:gdLst>
                  <a:gd name="connsiteX0" fmla="*/ 0 w 289406"/>
                  <a:gd name="connsiteY0" fmla="*/ 0 h 79691"/>
                  <a:gd name="connsiteX1" fmla="*/ 123825 w 289406"/>
                  <a:gd name="connsiteY1" fmla="*/ 63500 h 79691"/>
                  <a:gd name="connsiteX2" fmla="*/ 288925 w 289406"/>
                  <a:gd name="connsiteY2" fmla="*/ 79375 h 79691"/>
                  <a:gd name="connsiteX3" fmla="*/ 177800 w 289406"/>
                  <a:gd name="connsiteY3" fmla="*/ 53975 h 79691"/>
                  <a:gd name="connsiteX4" fmla="*/ 0 w 289406"/>
                  <a:gd name="connsiteY4" fmla="*/ 0 h 7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406" h="79691">
                    <a:moveTo>
                      <a:pt x="0" y="0"/>
                    </a:moveTo>
                    <a:cubicBezTo>
                      <a:pt x="37835" y="25135"/>
                      <a:pt x="75671" y="50271"/>
                      <a:pt x="123825" y="63500"/>
                    </a:cubicBezTo>
                    <a:cubicBezTo>
                      <a:pt x="171979" y="76729"/>
                      <a:pt x="279929" y="80962"/>
                      <a:pt x="288925" y="79375"/>
                    </a:cubicBezTo>
                    <a:cubicBezTo>
                      <a:pt x="297921" y="77788"/>
                      <a:pt x="177800" y="53975"/>
                      <a:pt x="177800" y="539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 1161">
                <a:extLst>
                  <a:ext uri="{FF2B5EF4-FFF2-40B4-BE49-F238E27FC236}">
                    <a16:creationId xmlns:a16="http://schemas.microsoft.com/office/drawing/2014/main" id="{424B40B7-058B-09FE-715F-828D226F691A}"/>
                  </a:ext>
                </a:extLst>
              </p:cNvPr>
              <p:cNvSpPr/>
              <p:nvPr/>
            </p:nvSpPr>
            <p:spPr>
              <a:xfrm>
                <a:off x="1926119" y="8953465"/>
                <a:ext cx="168742" cy="560046"/>
              </a:xfrm>
              <a:custGeom>
                <a:avLst/>
                <a:gdLst>
                  <a:gd name="connsiteX0" fmla="*/ 124931 w 168742"/>
                  <a:gd name="connsiteY0" fmla="*/ 35 h 560046"/>
                  <a:gd name="connsiteX1" fmla="*/ 26506 w 168742"/>
                  <a:gd name="connsiteY1" fmla="*/ 146085 h 560046"/>
                  <a:gd name="connsiteX2" fmla="*/ 42381 w 168742"/>
                  <a:gd name="connsiteY2" fmla="*/ 327060 h 560046"/>
                  <a:gd name="connsiteX3" fmla="*/ 39206 w 168742"/>
                  <a:gd name="connsiteY3" fmla="*/ 276260 h 560046"/>
                  <a:gd name="connsiteX4" fmla="*/ 45556 w 168742"/>
                  <a:gd name="connsiteY4" fmla="*/ 377860 h 560046"/>
                  <a:gd name="connsiteX5" fmla="*/ 163031 w 168742"/>
                  <a:gd name="connsiteY5" fmla="*/ 552485 h 560046"/>
                  <a:gd name="connsiteX6" fmla="*/ 137631 w 168742"/>
                  <a:gd name="connsiteY6" fmla="*/ 511210 h 560046"/>
                  <a:gd name="connsiteX7" fmla="*/ 26506 w 168742"/>
                  <a:gd name="connsiteY7" fmla="*/ 355635 h 560046"/>
                  <a:gd name="connsiteX8" fmla="*/ 7456 w 168742"/>
                  <a:gd name="connsiteY8" fmla="*/ 158785 h 560046"/>
                  <a:gd name="connsiteX9" fmla="*/ 124931 w 168742"/>
                  <a:gd name="connsiteY9" fmla="*/ 35 h 5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742" h="560046">
                    <a:moveTo>
                      <a:pt x="124931" y="35"/>
                    </a:moveTo>
                    <a:cubicBezTo>
                      <a:pt x="128106" y="-2082"/>
                      <a:pt x="40264" y="91581"/>
                      <a:pt x="26506" y="146085"/>
                    </a:cubicBezTo>
                    <a:cubicBezTo>
                      <a:pt x="12748" y="200589"/>
                      <a:pt x="40264" y="305364"/>
                      <a:pt x="42381" y="327060"/>
                    </a:cubicBezTo>
                    <a:cubicBezTo>
                      <a:pt x="44498" y="348756"/>
                      <a:pt x="39206" y="276260"/>
                      <a:pt x="39206" y="276260"/>
                    </a:cubicBezTo>
                    <a:cubicBezTo>
                      <a:pt x="39735" y="284727"/>
                      <a:pt x="24918" y="331823"/>
                      <a:pt x="45556" y="377860"/>
                    </a:cubicBezTo>
                    <a:cubicBezTo>
                      <a:pt x="66193" y="423898"/>
                      <a:pt x="147685" y="530260"/>
                      <a:pt x="163031" y="552485"/>
                    </a:cubicBezTo>
                    <a:cubicBezTo>
                      <a:pt x="178377" y="574710"/>
                      <a:pt x="160385" y="544018"/>
                      <a:pt x="137631" y="511210"/>
                    </a:cubicBezTo>
                    <a:cubicBezTo>
                      <a:pt x="114877" y="478402"/>
                      <a:pt x="48202" y="414372"/>
                      <a:pt x="26506" y="355635"/>
                    </a:cubicBezTo>
                    <a:cubicBezTo>
                      <a:pt x="4810" y="296898"/>
                      <a:pt x="-9477" y="218052"/>
                      <a:pt x="7456" y="158785"/>
                    </a:cubicBezTo>
                    <a:cubicBezTo>
                      <a:pt x="24389" y="99518"/>
                      <a:pt x="121756" y="2152"/>
                      <a:pt x="124931" y="3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 1162">
                <a:extLst>
                  <a:ext uri="{FF2B5EF4-FFF2-40B4-BE49-F238E27FC236}">
                    <a16:creationId xmlns:a16="http://schemas.microsoft.com/office/drawing/2014/main" id="{54E45E51-7693-91EC-9041-CE0A5DCAFD9E}"/>
                  </a:ext>
                </a:extLst>
              </p:cNvPr>
              <p:cNvSpPr/>
              <p:nvPr/>
            </p:nvSpPr>
            <p:spPr>
              <a:xfrm>
                <a:off x="2116820" y="8883039"/>
                <a:ext cx="115293" cy="270539"/>
              </a:xfrm>
              <a:custGeom>
                <a:avLst/>
                <a:gdLst>
                  <a:gd name="connsiteX0" fmla="*/ 115205 w 115293"/>
                  <a:gd name="connsiteY0" fmla="*/ 611 h 270539"/>
                  <a:gd name="connsiteX1" fmla="*/ 19955 w 115293"/>
                  <a:gd name="connsiteY1" fmla="*/ 76811 h 270539"/>
                  <a:gd name="connsiteX2" fmla="*/ 26305 w 115293"/>
                  <a:gd name="connsiteY2" fmla="*/ 130786 h 270539"/>
                  <a:gd name="connsiteX3" fmla="*/ 32655 w 115293"/>
                  <a:gd name="connsiteY3" fmla="*/ 203811 h 270539"/>
                  <a:gd name="connsiteX4" fmla="*/ 51705 w 115293"/>
                  <a:gd name="connsiteY4" fmla="*/ 270486 h 270539"/>
                  <a:gd name="connsiteX5" fmla="*/ 42180 w 115293"/>
                  <a:gd name="connsiteY5" fmla="*/ 213336 h 270539"/>
                  <a:gd name="connsiteX6" fmla="*/ 905 w 115293"/>
                  <a:gd name="connsiteY6" fmla="*/ 121261 h 270539"/>
                  <a:gd name="connsiteX7" fmla="*/ 115205 w 115293"/>
                  <a:gd name="connsiteY7" fmla="*/ 611 h 270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293" h="270539">
                    <a:moveTo>
                      <a:pt x="115205" y="611"/>
                    </a:moveTo>
                    <a:cubicBezTo>
                      <a:pt x="118380" y="-6797"/>
                      <a:pt x="34772" y="55115"/>
                      <a:pt x="19955" y="76811"/>
                    </a:cubicBezTo>
                    <a:cubicBezTo>
                      <a:pt x="5138" y="98507"/>
                      <a:pt x="24188" y="109619"/>
                      <a:pt x="26305" y="130786"/>
                    </a:cubicBezTo>
                    <a:cubicBezTo>
                      <a:pt x="28422" y="151953"/>
                      <a:pt x="28422" y="180528"/>
                      <a:pt x="32655" y="203811"/>
                    </a:cubicBezTo>
                    <a:cubicBezTo>
                      <a:pt x="36888" y="227094"/>
                      <a:pt x="50118" y="268899"/>
                      <a:pt x="51705" y="270486"/>
                    </a:cubicBezTo>
                    <a:cubicBezTo>
                      <a:pt x="53292" y="272073"/>
                      <a:pt x="50647" y="238207"/>
                      <a:pt x="42180" y="213336"/>
                    </a:cubicBezTo>
                    <a:cubicBezTo>
                      <a:pt x="33713" y="188465"/>
                      <a:pt x="-6503" y="153540"/>
                      <a:pt x="905" y="121261"/>
                    </a:cubicBezTo>
                    <a:cubicBezTo>
                      <a:pt x="8313" y="88982"/>
                      <a:pt x="112030" y="8019"/>
                      <a:pt x="115205" y="61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 1163">
                <a:extLst>
                  <a:ext uri="{FF2B5EF4-FFF2-40B4-BE49-F238E27FC236}">
                    <a16:creationId xmlns:a16="http://schemas.microsoft.com/office/drawing/2014/main" id="{E759E8B5-FD2B-D713-8919-8F9F478D0EEE}"/>
                  </a:ext>
                </a:extLst>
              </p:cNvPr>
              <p:cNvSpPr/>
              <p:nvPr/>
            </p:nvSpPr>
            <p:spPr>
              <a:xfrm>
                <a:off x="2222500" y="8902698"/>
                <a:ext cx="69854" cy="327656"/>
              </a:xfrm>
              <a:custGeom>
                <a:avLst/>
                <a:gdLst>
                  <a:gd name="connsiteX0" fmla="*/ 0 w 69854"/>
                  <a:gd name="connsiteY0" fmla="*/ 2 h 327656"/>
                  <a:gd name="connsiteX1" fmla="*/ 19050 w 69854"/>
                  <a:gd name="connsiteY1" fmla="*/ 127002 h 327656"/>
                  <a:gd name="connsiteX2" fmla="*/ 69850 w 69854"/>
                  <a:gd name="connsiteY2" fmla="*/ 234952 h 327656"/>
                  <a:gd name="connsiteX3" fmla="*/ 22225 w 69854"/>
                  <a:gd name="connsiteY3" fmla="*/ 327027 h 327656"/>
                  <a:gd name="connsiteX4" fmla="*/ 44450 w 69854"/>
                  <a:gd name="connsiteY4" fmla="*/ 273052 h 327656"/>
                  <a:gd name="connsiteX5" fmla="*/ 47625 w 69854"/>
                  <a:gd name="connsiteY5" fmla="*/ 225427 h 327656"/>
                  <a:gd name="connsiteX6" fmla="*/ 19050 w 69854"/>
                  <a:gd name="connsiteY6" fmla="*/ 130177 h 327656"/>
                  <a:gd name="connsiteX7" fmla="*/ 0 w 69854"/>
                  <a:gd name="connsiteY7" fmla="*/ 2 h 32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854" h="327656">
                    <a:moveTo>
                      <a:pt x="0" y="2"/>
                    </a:moveTo>
                    <a:cubicBezTo>
                      <a:pt x="0" y="-527"/>
                      <a:pt x="7408" y="87844"/>
                      <a:pt x="19050" y="127002"/>
                    </a:cubicBezTo>
                    <a:cubicBezTo>
                      <a:pt x="30692" y="166160"/>
                      <a:pt x="69321" y="201615"/>
                      <a:pt x="69850" y="234952"/>
                    </a:cubicBezTo>
                    <a:cubicBezTo>
                      <a:pt x="70379" y="268289"/>
                      <a:pt x="26458" y="320677"/>
                      <a:pt x="22225" y="327027"/>
                    </a:cubicBezTo>
                    <a:cubicBezTo>
                      <a:pt x="17992" y="333377"/>
                      <a:pt x="40217" y="289985"/>
                      <a:pt x="44450" y="273052"/>
                    </a:cubicBezTo>
                    <a:cubicBezTo>
                      <a:pt x="48683" y="256119"/>
                      <a:pt x="51858" y="249239"/>
                      <a:pt x="47625" y="225427"/>
                    </a:cubicBezTo>
                    <a:cubicBezTo>
                      <a:pt x="43392" y="201615"/>
                      <a:pt x="28046" y="163514"/>
                      <a:pt x="19050" y="130177"/>
                    </a:cubicBezTo>
                    <a:cubicBezTo>
                      <a:pt x="10054" y="96840"/>
                      <a:pt x="0" y="531"/>
                      <a:pt x="0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 1164">
                <a:extLst>
                  <a:ext uri="{FF2B5EF4-FFF2-40B4-BE49-F238E27FC236}">
                    <a16:creationId xmlns:a16="http://schemas.microsoft.com/office/drawing/2014/main" id="{7781303F-AFA3-0605-1F9B-1675CFC0E1F3}"/>
                  </a:ext>
                </a:extLst>
              </p:cNvPr>
              <p:cNvSpPr/>
              <p:nvPr/>
            </p:nvSpPr>
            <p:spPr>
              <a:xfrm>
                <a:off x="2080415" y="8877124"/>
                <a:ext cx="139216" cy="325529"/>
              </a:xfrm>
              <a:custGeom>
                <a:avLst/>
                <a:gdLst>
                  <a:gd name="connsiteX0" fmla="*/ 138910 w 139216"/>
                  <a:gd name="connsiteY0" fmla="*/ 176 h 325529"/>
                  <a:gd name="connsiteX1" fmla="*/ 46835 w 139216"/>
                  <a:gd name="connsiteY1" fmla="*/ 70026 h 325529"/>
                  <a:gd name="connsiteX2" fmla="*/ 24610 w 139216"/>
                  <a:gd name="connsiteY2" fmla="*/ 108126 h 325529"/>
                  <a:gd name="connsiteX3" fmla="*/ 21435 w 139216"/>
                  <a:gd name="connsiteY3" fmla="*/ 149401 h 325529"/>
                  <a:gd name="connsiteX4" fmla="*/ 37310 w 139216"/>
                  <a:gd name="connsiteY4" fmla="*/ 222426 h 325529"/>
                  <a:gd name="connsiteX5" fmla="*/ 91285 w 139216"/>
                  <a:gd name="connsiteY5" fmla="*/ 324026 h 325529"/>
                  <a:gd name="connsiteX6" fmla="*/ 78585 w 139216"/>
                  <a:gd name="connsiteY6" fmla="*/ 276401 h 325529"/>
                  <a:gd name="connsiteX7" fmla="*/ 8735 w 139216"/>
                  <a:gd name="connsiteY7" fmla="*/ 184326 h 325529"/>
                  <a:gd name="connsiteX8" fmla="*/ 11910 w 139216"/>
                  <a:gd name="connsiteY8" fmla="*/ 92251 h 325529"/>
                  <a:gd name="connsiteX9" fmla="*/ 138910 w 139216"/>
                  <a:gd name="connsiteY9" fmla="*/ 176 h 32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216" h="325529">
                    <a:moveTo>
                      <a:pt x="138910" y="176"/>
                    </a:moveTo>
                    <a:cubicBezTo>
                      <a:pt x="144731" y="-3528"/>
                      <a:pt x="65885" y="52034"/>
                      <a:pt x="46835" y="70026"/>
                    </a:cubicBezTo>
                    <a:cubicBezTo>
                      <a:pt x="27785" y="88018"/>
                      <a:pt x="28843" y="94897"/>
                      <a:pt x="24610" y="108126"/>
                    </a:cubicBezTo>
                    <a:cubicBezTo>
                      <a:pt x="20377" y="121355"/>
                      <a:pt x="19318" y="130351"/>
                      <a:pt x="21435" y="149401"/>
                    </a:cubicBezTo>
                    <a:cubicBezTo>
                      <a:pt x="23552" y="168451"/>
                      <a:pt x="25668" y="193322"/>
                      <a:pt x="37310" y="222426"/>
                    </a:cubicBezTo>
                    <a:cubicBezTo>
                      <a:pt x="48952" y="251530"/>
                      <a:pt x="84406" y="315030"/>
                      <a:pt x="91285" y="324026"/>
                    </a:cubicBezTo>
                    <a:cubicBezTo>
                      <a:pt x="98164" y="333022"/>
                      <a:pt x="92343" y="299684"/>
                      <a:pt x="78585" y="276401"/>
                    </a:cubicBezTo>
                    <a:cubicBezTo>
                      <a:pt x="64827" y="253118"/>
                      <a:pt x="19847" y="215018"/>
                      <a:pt x="8735" y="184326"/>
                    </a:cubicBezTo>
                    <a:cubicBezTo>
                      <a:pt x="-2378" y="153634"/>
                      <a:pt x="-4494" y="118709"/>
                      <a:pt x="11910" y="92251"/>
                    </a:cubicBezTo>
                    <a:cubicBezTo>
                      <a:pt x="28314" y="65793"/>
                      <a:pt x="133089" y="3880"/>
                      <a:pt x="138910" y="17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 1165">
                <a:extLst>
                  <a:ext uri="{FF2B5EF4-FFF2-40B4-BE49-F238E27FC236}">
                    <a16:creationId xmlns:a16="http://schemas.microsoft.com/office/drawing/2014/main" id="{F7BA7635-C3DC-8D68-7284-F65D7A7289A1}"/>
                  </a:ext>
                </a:extLst>
              </p:cNvPr>
              <p:cNvSpPr/>
              <p:nvPr/>
            </p:nvSpPr>
            <p:spPr>
              <a:xfrm>
                <a:off x="1868752" y="9082594"/>
                <a:ext cx="130558" cy="390346"/>
              </a:xfrm>
              <a:custGeom>
                <a:avLst/>
                <a:gdLst>
                  <a:gd name="connsiteX0" fmla="*/ 55298 w 130558"/>
                  <a:gd name="connsiteY0" fmla="*/ 1081 h 390346"/>
                  <a:gd name="connsiteX1" fmla="*/ 1323 w 130558"/>
                  <a:gd name="connsiteY1" fmla="*/ 153481 h 390346"/>
                  <a:gd name="connsiteX2" fmla="*/ 121973 w 130558"/>
                  <a:gd name="connsiteY2" fmla="*/ 378906 h 390346"/>
                  <a:gd name="connsiteX3" fmla="*/ 109273 w 130558"/>
                  <a:gd name="connsiteY3" fmla="*/ 343981 h 390346"/>
                  <a:gd name="connsiteX4" fmla="*/ 17198 w 130558"/>
                  <a:gd name="connsiteY4" fmla="*/ 229681 h 390346"/>
                  <a:gd name="connsiteX5" fmla="*/ 55298 w 130558"/>
                  <a:gd name="connsiteY5" fmla="*/ 1081 h 39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558" h="390346">
                    <a:moveTo>
                      <a:pt x="55298" y="1081"/>
                    </a:moveTo>
                    <a:cubicBezTo>
                      <a:pt x="52652" y="-11619"/>
                      <a:pt x="-9789" y="90510"/>
                      <a:pt x="1323" y="153481"/>
                    </a:cubicBezTo>
                    <a:cubicBezTo>
                      <a:pt x="12435" y="216452"/>
                      <a:pt x="103981" y="347156"/>
                      <a:pt x="121973" y="378906"/>
                    </a:cubicBezTo>
                    <a:cubicBezTo>
                      <a:pt x="139965" y="410656"/>
                      <a:pt x="126735" y="368852"/>
                      <a:pt x="109273" y="343981"/>
                    </a:cubicBezTo>
                    <a:cubicBezTo>
                      <a:pt x="91811" y="319110"/>
                      <a:pt x="27781" y="282598"/>
                      <a:pt x="17198" y="229681"/>
                    </a:cubicBezTo>
                    <a:cubicBezTo>
                      <a:pt x="6615" y="176764"/>
                      <a:pt x="57944" y="13781"/>
                      <a:pt x="55298" y="108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 1166">
                <a:extLst>
                  <a:ext uri="{FF2B5EF4-FFF2-40B4-BE49-F238E27FC236}">
                    <a16:creationId xmlns:a16="http://schemas.microsoft.com/office/drawing/2014/main" id="{AE62AE69-C22E-B59A-50F7-10FC3385A9B5}"/>
                  </a:ext>
                </a:extLst>
              </p:cNvPr>
              <p:cNvSpPr/>
              <p:nvPr/>
            </p:nvSpPr>
            <p:spPr>
              <a:xfrm>
                <a:off x="2119633" y="9409985"/>
                <a:ext cx="186483" cy="344923"/>
              </a:xfrm>
              <a:custGeom>
                <a:avLst/>
                <a:gdLst>
                  <a:gd name="connsiteX0" fmla="*/ 1267 w 186483"/>
                  <a:gd name="connsiteY0" fmla="*/ 715 h 344923"/>
                  <a:gd name="connsiteX1" fmla="*/ 121917 w 186483"/>
                  <a:gd name="connsiteY1" fmla="*/ 216615 h 344923"/>
                  <a:gd name="connsiteX2" fmla="*/ 185417 w 186483"/>
                  <a:gd name="connsiteY2" fmla="*/ 340440 h 344923"/>
                  <a:gd name="connsiteX3" fmla="*/ 150492 w 186483"/>
                  <a:gd name="connsiteY3" fmla="*/ 295990 h 344923"/>
                  <a:gd name="connsiteX4" fmla="*/ 13967 w 186483"/>
                  <a:gd name="connsiteY4" fmla="*/ 92790 h 344923"/>
                  <a:gd name="connsiteX5" fmla="*/ 55242 w 186483"/>
                  <a:gd name="connsiteY5" fmla="*/ 143590 h 344923"/>
                  <a:gd name="connsiteX6" fmla="*/ 1267 w 186483"/>
                  <a:gd name="connsiteY6" fmla="*/ 715 h 34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483" h="344923">
                    <a:moveTo>
                      <a:pt x="1267" y="715"/>
                    </a:moveTo>
                    <a:cubicBezTo>
                      <a:pt x="12380" y="12886"/>
                      <a:pt x="91225" y="159994"/>
                      <a:pt x="121917" y="216615"/>
                    </a:cubicBezTo>
                    <a:cubicBezTo>
                      <a:pt x="152609" y="273236"/>
                      <a:pt x="180655" y="327211"/>
                      <a:pt x="185417" y="340440"/>
                    </a:cubicBezTo>
                    <a:cubicBezTo>
                      <a:pt x="190179" y="353669"/>
                      <a:pt x="179067" y="337265"/>
                      <a:pt x="150492" y="295990"/>
                    </a:cubicBezTo>
                    <a:cubicBezTo>
                      <a:pt x="121917" y="254715"/>
                      <a:pt x="29842" y="118190"/>
                      <a:pt x="13967" y="92790"/>
                    </a:cubicBezTo>
                    <a:cubicBezTo>
                      <a:pt x="-1908" y="67390"/>
                      <a:pt x="54713" y="151528"/>
                      <a:pt x="55242" y="143590"/>
                    </a:cubicBezTo>
                    <a:cubicBezTo>
                      <a:pt x="55771" y="135653"/>
                      <a:pt x="-9846" y="-11456"/>
                      <a:pt x="1267" y="71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 1167">
                <a:extLst>
                  <a:ext uri="{FF2B5EF4-FFF2-40B4-BE49-F238E27FC236}">
                    <a16:creationId xmlns:a16="http://schemas.microsoft.com/office/drawing/2014/main" id="{44941188-FA1B-BC80-434A-DA4480A773F3}"/>
                  </a:ext>
                </a:extLst>
              </p:cNvPr>
              <p:cNvSpPr/>
              <p:nvPr/>
            </p:nvSpPr>
            <p:spPr>
              <a:xfrm>
                <a:off x="2311400" y="9731375"/>
                <a:ext cx="606062" cy="274583"/>
              </a:xfrm>
              <a:custGeom>
                <a:avLst/>
                <a:gdLst>
                  <a:gd name="connsiteX0" fmla="*/ 0 w 606062"/>
                  <a:gd name="connsiteY0" fmla="*/ 0 h 274583"/>
                  <a:gd name="connsiteX1" fmla="*/ 161925 w 606062"/>
                  <a:gd name="connsiteY1" fmla="*/ 158750 h 274583"/>
                  <a:gd name="connsiteX2" fmla="*/ 330200 w 606062"/>
                  <a:gd name="connsiteY2" fmla="*/ 247650 h 274583"/>
                  <a:gd name="connsiteX3" fmla="*/ 603250 w 606062"/>
                  <a:gd name="connsiteY3" fmla="*/ 273050 h 274583"/>
                  <a:gd name="connsiteX4" fmla="*/ 463550 w 606062"/>
                  <a:gd name="connsiteY4" fmla="*/ 266700 h 274583"/>
                  <a:gd name="connsiteX5" fmla="*/ 323850 w 606062"/>
                  <a:gd name="connsiteY5" fmla="*/ 225425 h 274583"/>
                  <a:gd name="connsiteX6" fmla="*/ 161925 w 606062"/>
                  <a:gd name="connsiteY6" fmla="*/ 158750 h 274583"/>
                  <a:gd name="connsiteX7" fmla="*/ 0 w 606062"/>
                  <a:gd name="connsiteY7" fmla="*/ 0 h 27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6062" h="274583">
                    <a:moveTo>
                      <a:pt x="0" y="0"/>
                    </a:moveTo>
                    <a:cubicBezTo>
                      <a:pt x="0" y="0"/>
                      <a:pt x="106892" y="117475"/>
                      <a:pt x="161925" y="158750"/>
                    </a:cubicBezTo>
                    <a:cubicBezTo>
                      <a:pt x="216958" y="200025"/>
                      <a:pt x="256646" y="228600"/>
                      <a:pt x="330200" y="247650"/>
                    </a:cubicBezTo>
                    <a:cubicBezTo>
                      <a:pt x="403754" y="266700"/>
                      <a:pt x="581025" y="269875"/>
                      <a:pt x="603250" y="273050"/>
                    </a:cubicBezTo>
                    <a:cubicBezTo>
                      <a:pt x="625475" y="276225"/>
                      <a:pt x="510117" y="274637"/>
                      <a:pt x="463550" y="266700"/>
                    </a:cubicBezTo>
                    <a:cubicBezTo>
                      <a:pt x="416983" y="258763"/>
                      <a:pt x="374121" y="243417"/>
                      <a:pt x="323850" y="225425"/>
                    </a:cubicBezTo>
                    <a:cubicBezTo>
                      <a:pt x="273579" y="207433"/>
                      <a:pt x="213783" y="194204"/>
                      <a:pt x="161925" y="158750"/>
                    </a:cubicBezTo>
                    <a:cubicBezTo>
                      <a:pt x="110067" y="12329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 1168">
                <a:extLst>
                  <a:ext uri="{FF2B5EF4-FFF2-40B4-BE49-F238E27FC236}">
                    <a16:creationId xmlns:a16="http://schemas.microsoft.com/office/drawing/2014/main" id="{5A857B67-B67A-37D0-2B81-D5619A564118}"/>
                  </a:ext>
                </a:extLst>
              </p:cNvPr>
              <p:cNvSpPr/>
              <p:nvPr/>
            </p:nvSpPr>
            <p:spPr>
              <a:xfrm>
                <a:off x="2240313" y="9229474"/>
                <a:ext cx="221779" cy="144984"/>
              </a:xfrm>
              <a:custGeom>
                <a:avLst/>
                <a:gdLst>
                  <a:gd name="connsiteX0" fmla="*/ 1237 w 221779"/>
                  <a:gd name="connsiteY0" fmla="*/ 251 h 144984"/>
                  <a:gd name="connsiteX1" fmla="*/ 80612 w 221779"/>
                  <a:gd name="connsiteY1" fmla="*/ 70101 h 144984"/>
                  <a:gd name="connsiteX2" fmla="*/ 217137 w 221779"/>
                  <a:gd name="connsiteY2" fmla="*/ 143126 h 144984"/>
                  <a:gd name="connsiteX3" fmla="*/ 185387 w 221779"/>
                  <a:gd name="connsiteY3" fmla="*/ 120901 h 144984"/>
                  <a:gd name="connsiteX4" fmla="*/ 140937 w 221779"/>
                  <a:gd name="connsiteY4" fmla="*/ 95501 h 144984"/>
                  <a:gd name="connsiteX5" fmla="*/ 1237 w 221779"/>
                  <a:gd name="connsiteY5" fmla="*/ 251 h 14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779" h="144984">
                    <a:moveTo>
                      <a:pt x="1237" y="251"/>
                    </a:moveTo>
                    <a:cubicBezTo>
                      <a:pt x="-8817" y="-3982"/>
                      <a:pt x="44629" y="46289"/>
                      <a:pt x="80612" y="70101"/>
                    </a:cubicBezTo>
                    <a:cubicBezTo>
                      <a:pt x="116595" y="93913"/>
                      <a:pt x="217137" y="143126"/>
                      <a:pt x="217137" y="143126"/>
                    </a:cubicBezTo>
                    <a:cubicBezTo>
                      <a:pt x="234599" y="151593"/>
                      <a:pt x="198087" y="128838"/>
                      <a:pt x="185387" y="120901"/>
                    </a:cubicBezTo>
                    <a:cubicBezTo>
                      <a:pt x="172687" y="112964"/>
                      <a:pt x="167395" y="114022"/>
                      <a:pt x="140937" y="95501"/>
                    </a:cubicBezTo>
                    <a:cubicBezTo>
                      <a:pt x="114479" y="76980"/>
                      <a:pt x="11291" y="4484"/>
                      <a:pt x="1237" y="25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 1169">
                <a:extLst>
                  <a:ext uri="{FF2B5EF4-FFF2-40B4-BE49-F238E27FC236}">
                    <a16:creationId xmlns:a16="http://schemas.microsoft.com/office/drawing/2014/main" id="{4A03940E-6F63-2C52-E21B-E52AA5184C8E}"/>
                  </a:ext>
                </a:extLst>
              </p:cNvPr>
              <p:cNvSpPr/>
              <p:nvPr/>
            </p:nvSpPr>
            <p:spPr>
              <a:xfrm>
                <a:off x="2247535" y="9331043"/>
                <a:ext cx="48015" cy="162713"/>
              </a:xfrm>
              <a:custGeom>
                <a:avLst/>
                <a:gdLst>
                  <a:gd name="connsiteX0" fmla="*/ 47990 w 48015"/>
                  <a:gd name="connsiteY0" fmla="*/ 282 h 162713"/>
                  <a:gd name="connsiteX1" fmla="*/ 9890 w 48015"/>
                  <a:gd name="connsiteY1" fmla="*/ 54257 h 162713"/>
                  <a:gd name="connsiteX2" fmla="*/ 9890 w 48015"/>
                  <a:gd name="connsiteY2" fmla="*/ 162207 h 162713"/>
                  <a:gd name="connsiteX3" fmla="*/ 3540 w 48015"/>
                  <a:gd name="connsiteY3" fmla="*/ 92357 h 162713"/>
                  <a:gd name="connsiteX4" fmla="*/ 3540 w 48015"/>
                  <a:gd name="connsiteY4" fmla="*/ 35207 h 162713"/>
                  <a:gd name="connsiteX5" fmla="*/ 47990 w 48015"/>
                  <a:gd name="connsiteY5" fmla="*/ 282 h 16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15" h="162713">
                    <a:moveTo>
                      <a:pt x="47990" y="282"/>
                    </a:moveTo>
                    <a:cubicBezTo>
                      <a:pt x="49048" y="3457"/>
                      <a:pt x="16240" y="27270"/>
                      <a:pt x="9890" y="54257"/>
                    </a:cubicBezTo>
                    <a:cubicBezTo>
                      <a:pt x="3540" y="81244"/>
                      <a:pt x="10948" y="155857"/>
                      <a:pt x="9890" y="162207"/>
                    </a:cubicBezTo>
                    <a:cubicBezTo>
                      <a:pt x="8832" y="168557"/>
                      <a:pt x="4598" y="113524"/>
                      <a:pt x="3540" y="92357"/>
                    </a:cubicBezTo>
                    <a:cubicBezTo>
                      <a:pt x="2482" y="71190"/>
                      <a:pt x="-3868" y="48965"/>
                      <a:pt x="3540" y="35207"/>
                    </a:cubicBezTo>
                    <a:cubicBezTo>
                      <a:pt x="10948" y="21449"/>
                      <a:pt x="46932" y="-2893"/>
                      <a:pt x="47990" y="28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 1170">
                <a:extLst>
                  <a:ext uri="{FF2B5EF4-FFF2-40B4-BE49-F238E27FC236}">
                    <a16:creationId xmlns:a16="http://schemas.microsoft.com/office/drawing/2014/main" id="{A16B4894-1BC8-3F44-5452-32EA2D2478B4}"/>
                  </a:ext>
                </a:extLst>
              </p:cNvPr>
              <p:cNvSpPr/>
              <p:nvPr/>
            </p:nvSpPr>
            <p:spPr>
              <a:xfrm>
                <a:off x="2539953" y="9474191"/>
                <a:ext cx="47690" cy="247670"/>
              </a:xfrm>
              <a:custGeom>
                <a:avLst/>
                <a:gdLst>
                  <a:gd name="connsiteX0" fmla="*/ 3222 w 47690"/>
                  <a:gd name="connsiteY0" fmla="*/ 9 h 247670"/>
                  <a:gd name="connsiteX1" fmla="*/ 38147 w 47690"/>
                  <a:gd name="connsiteY1" fmla="*/ 130184 h 247670"/>
                  <a:gd name="connsiteX2" fmla="*/ 47 w 47690"/>
                  <a:gd name="connsiteY2" fmla="*/ 247659 h 247670"/>
                  <a:gd name="connsiteX3" fmla="*/ 47672 w 47690"/>
                  <a:gd name="connsiteY3" fmla="*/ 136534 h 247670"/>
                  <a:gd name="connsiteX4" fmla="*/ 3222 w 47690"/>
                  <a:gd name="connsiteY4" fmla="*/ 9 h 2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90" h="247670">
                    <a:moveTo>
                      <a:pt x="3222" y="9"/>
                    </a:moveTo>
                    <a:cubicBezTo>
                      <a:pt x="1634" y="-1049"/>
                      <a:pt x="38676" y="88909"/>
                      <a:pt x="38147" y="130184"/>
                    </a:cubicBezTo>
                    <a:cubicBezTo>
                      <a:pt x="37618" y="171459"/>
                      <a:pt x="-1541" y="246601"/>
                      <a:pt x="47" y="247659"/>
                    </a:cubicBezTo>
                    <a:cubicBezTo>
                      <a:pt x="1635" y="248717"/>
                      <a:pt x="46614" y="173576"/>
                      <a:pt x="47672" y="136534"/>
                    </a:cubicBezTo>
                    <a:cubicBezTo>
                      <a:pt x="48730" y="99492"/>
                      <a:pt x="4810" y="1067"/>
                      <a:pt x="3222" y="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 1171">
                <a:extLst>
                  <a:ext uri="{FF2B5EF4-FFF2-40B4-BE49-F238E27FC236}">
                    <a16:creationId xmlns:a16="http://schemas.microsoft.com/office/drawing/2014/main" id="{F54F2D33-BDDB-4986-3BE5-BEFE5BA03A5B}"/>
                  </a:ext>
                </a:extLst>
              </p:cNvPr>
              <p:cNvSpPr/>
              <p:nvPr/>
            </p:nvSpPr>
            <p:spPr>
              <a:xfrm>
                <a:off x="2498284" y="10021535"/>
                <a:ext cx="502560" cy="255980"/>
              </a:xfrm>
              <a:custGeom>
                <a:avLst/>
                <a:gdLst>
                  <a:gd name="connsiteX0" fmla="*/ 441 w 502560"/>
                  <a:gd name="connsiteY0" fmla="*/ 24165 h 255980"/>
                  <a:gd name="connsiteX1" fmla="*/ 127441 w 502560"/>
                  <a:gd name="connsiteY1" fmla="*/ 1940 h 255980"/>
                  <a:gd name="connsiteX2" fmla="*/ 492566 w 502560"/>
                  <a:gd name="connsiteY2" fmla="*/ 84490 h 255980"/>
                  <a:gd name="connsiteX3" fmla="*/ 403666 w 502560"/>
                  <a:gd name="connsiteY3" fmla="*/ 87665 h 255980"/>
                  <a:gd name="connsiteX4" fmla="*/ 448116 w 502560"/>
                  <a:gd name="connsiteY4" fmla="*/ 147990 h 255980"/>
                  <a:gd name="connsiteX5" fmla="*/ 413191 w 502560"/>
                  <a:gd name="connsiteY5" fmla="*/ 255940 h 255980"/>
                  <a:gd name="connsiteX6" fmla="*/ 425891 w 502560"/>
                  <a:gd name="connsiteY6" fmla="*/ 135290 h 255980"/>
                  <a:gd name="connsiteX7" fmla="*/ 416366 w 502560"/>
                  <a:gd name="connsiteY7" fmla="*/ 87665 h 255980"/>
                  <a:gd name="connsiteX8" fmla="*/ 394141 w 502560"/>
                  <a:gd name="connsiteY8" fmla="*/ 65440 h 255980"/>
                  <a:gd name="connsiteX9" fmla="*/ 98866 w 502560"/>
                  <a:gd name="connsiteY9" fmla="*/ 1940 h 255980"/>
                  <a:gd name="connsiteX10" fmla="*/ 441 w 502560"/>
                  <a:gd name="connsiteY10" fmla="*/ 24165 h 25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560" h="255980">
                    <a:moveTo>
                      <a:pt x="441" y="24165"/>
                    </a:moveTo>
                    <a:cubicBezTo>
                      <a:pt x="5203" y="24165"/>
                      <a:pt x="45420" y="-8114"/>
                      <a:pt x="127441" y="1940"/>
                    </a:cubicBezTo>
                    <a:cubicBezTo>
                      <a:pt x="209462" y="11994"/>
                      <a:pt x="446529" y="70203"/>
                      <a:pt x="492566" y="84490"/>
                    </a:cubicBezTo>
                    <a:cubicBezTo>
                      <a:pt x="538603" y="98777"/>
                      <a:pt x="411074" y="77082"/>
                      <a:pt x="403666" y="87665"/>
                    </a:cubicBezTo>
                    <a:cubicBezTo>
                      <a:pt x="396258" y="98248"/>
                      <a:pt x="446529" y="119944"/>
                      <a:pt x="448116" y="147990"/>
                    </a:cubicBezTo>
                    <a:cubicBezTo>
                      <a:pt x="449703" y="176036"/>
                      <a:pt x="416895" y="258057"/>
                      <a:pt x="413191" y="255940"/>
                    </a:cubicBezTo>
                    <a:cubicBezTo>
                      <a:pt x="409487" y="253823"/>
                      <a:pt x="425362" y="163336"/>
                      <a:pt x="425891" y="135290"/>
                    </a:cubicBezTo>
                    <a:cubicBezTo>
                      <a:pt x="426420" y="107244"/>
                      <a:pt x="421658" y="99307"/>
                      <a:pt x="416366" y="87665"/>
                    </a:cubicBezTo>
                    <a:cubicBezTo>
                      <a:pt x="411074" y="76023"/>
                      <a:pt x="447058" y="79728"/>
                      <a:pt x="394141" y="65440"/>
                    </a:cubicBezTo>
                    <a:cubicBezTo>
                      <a:pt x="341224" y="51153"/>
                      <a:pt x="168187" y="11465"/>
                      <a:pt x="98866" y="1940"/>
                    </a:cubicBezTo>
                    <a:cubicBezTo>
                      <a:pt x="29545" y="-7585"/>
                      <a:pt x="-4321" y="24165"/>
                      <a:pt x="441" y="2416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 1172">
                <a:extLst>
                  <a:ext uri="{FF2B5EF4-FFF2-40B4-BE49-F238E27FC236}">
                    <a16:creationId xmlns:a16="http://schemas.microsoft.com/office/drawing/2014/main" id="{43D54D26-D31B-A9D6-553C-E997DF6AB774}"/>
                  </a:ext>
                </a:extLst>
              </p:cNvPr>
              <p:cNvSpPr/>
              <p:nvPr/>
            </p:nvSpPr>
            <p:spPr>
              <a:xfrm>
                <a:off x="2978150" y="10029640"/>
                <a:ext cx="674340" cy="63721"/>
              </a:xfrm>
              <a:custGeom>
                <a:avLst/>
                <a:gdLst>
                  <a:gd name="connsiteX0" fmla="*/ 0 w 674340"/>
                  <a:gd name="connsiteY0" fmla="*/ 3360 h 63721"/>
                  <a:gd name="connsiteX1" fmla="*/ 298450 w 674340"/>
                  <a:gd name="connsiteY1" fmla="*/ 3360 h 63721"/>
                  <a:gd name="connsiteX2" fmla="*/ 660400 w 674340"/>
                  <a:gd name="connsiteY2" fmla="*/ 38285 h 63721"/>
                  <a:gd name="connsiteX3" fmla="*/ 552450 w 674340"/>
                  <a:gd name="connsiteY3" fmla="*/ 38285 h 63721"/>
                  <a:gd name="connsiteX4" fmla="*/ 114300 w 674340"/>
                  <a:gd name="connsiteY4" fmla="*/ 63685 h 63721"/>
                  <a:gd name="connsiteX5" fmla="*/ 514350 w 674340"/>
                  <a:gd name="connsiteY5" fmla="*/ 31935 h 63721"/>
                  <a:gd name="connsiteX6" fmla="*/ 454025 w 674340"/>
                  <a:gd name="connsiteY6" fmla="*/ 28760 h 63721"/>
                  <a:gd name="connsiteX7" fmla="*/ 0 w 674340"/>
                  <a:gd name="connsiteY7" fmla="*/ 3360 h 63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4340" h="63721">
                    <a:moveTo>
                      <a:pt x="0" y="3360"/>
                    </a:moveTo>
                    <a:cubicBezTo>
                      <a:pt x="94191" y="449"/>
                      <a:pt x="188383" y="-2461"/>
                      <a:pt x="298450" y="3360"/>
                    </a:cubicBezTo>
                    <a:cubicBezTo>
                      <a:pt x="408517" y="9181"/>
                      <a:pt x="618067" y="32464"/>
                      <a:pt x="660400" y="38285"/>
                    </a:cubicBezTo>
                    <a:cubicBezTo>
                      <a:pt x="702733" y="44106"/>
                      <a:pt x="643467" y="34052"/>
                      <a:pt x="552450" y="38285"/>
                    </a:cubicBezTo>
                    <a:cubicBezTo>
                      <a:pt x="461433" y="42518"/>
                      <a:pt x="120650" y="64743"/>
                      <a:pt x="114300" y="63685"/>
                    </a:cubicBezTo>
                    <a:cubicBezTo>
                      <a:pt x="107950" y="62627"/>
                      <a:pt x="457729" y="37756"/>
                      <a:pt x="514350" y="31935"/>
                    </a:cubicBezTo>
                    <a:cubicBezTo>
                      <a:pt x="570971" y="26114"/>
                      <a:pt x="454025" y="28760"/>
                      <a:pt x="454025" y="28760"/>
                    </a:cubicBezTo>
                    <a:lnTo>
                      <a:pt x="0" y="336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 1173">
                <a:extLst>
                  <a:ext uri="{FF2B5EF4-FFF2-40B4-BE49-F238E27FC236}">
                    <a16:creationId xmlns:a16="http://schemas.microsoft.com/office/drawing/2014/main" id="{04899082-9001-24B5-9B04-1FFC05ED3FE8}"/>
                  </a:ext>
                </a:extLst>
              </p:cNvPr>
              <p:cNvSpPr/>
              <p:nvPr/>
            </p:nvSpPr>
            <p:spPr>
              <a:xfrm>
                <a:off x="2104479" y="10032428"/>
                <a:ext cx="399296" cy="331155"/>
              </a:xfrm>
              <a:custGeom>
                <a:avLst/>
                <a:gdLst>
                  <a:gd name="connsiteX0" fmla="*/ 546 w 399296"/>
                  <a:gd name="connsiteY0" fmla="*/ 572 h 331155"/>
                  <a:gd name="connsiteX1" fmla="*/ 57696 w 399296"/>
                  <a:gd name="connsiteY1" fmla="*/ 130747 h 331155"/>
                  <a:gd name="connsiteX2" fmla="*/ 210096 w 399296"/>
                  <a:gd name="connsiteY2" fmla="*/ 238697 h 331155"/>
                  <a:gd name="connsiteX3" fmla="*/ 168821 w 399296"/>
                  <a:gd name="connsiteY3" fmla="*/ 219647 h 331155"/>
                  <a:gd name="connsiteX4" fmla="*/ 264071 w 399296"/>
                  <a:gd name="connsiteY4" fmla="*/ 241872 h 331155"/>
                  <a:gd name="connsiteX5" fmla="*/ 397421 w 399296"/>
                  <a:gd name="connsiteY5" fmla="*/ 330772 h 331155"/>
                  <a:gd name="connsiteX6" fmla="*/ 324396 w 399296"/>
                  <a:gd name="connsiteY6" fmla="*/ 270447 h 331155"/>
                  <a:gd name="connsiteX7" fmla="*/ 86271 w 399296"/>
                  <a:gd name="connsiteY7" fmla="*/ 184722 h 331155"/>
                  <a:gd name="connsiteX8" fmla="*/ 546 w 399296"/>
                  <a:gd name="connsiteY8" fmla="*/ 572 h 33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96" h="331155">
                    <a:moveTo>
                      <a:pt x="546" y="572"/>
                    </a:moveTo>
                    <a:cubicBezTo>
                      <a:pt x="-4216" y="-8424"/>
                      <a:pt x="22771" y="91060"/>
                      <a:pt x="57696" y="130747"/>
                    </a:cubicBezTo>
                    <a:cubicBezTo>
                      <a:pt x="92621" y="170434"/>
                      <a:pt x="191575" y="223880"/>
                      <a:pt x="210096" y="238697"/>
                    </a:cubicBezTo>
                    <a:cubicBezTo>
                      <a:pt x="228617" y="253514"/>
                      <a:pt x="159825" y="219118"/>
                      <a:pt x="168821" y="219647"/>
                    </a:cubicBezTo>
                    <a:cubicBezTo>
                      <a:pt x="177817" y="220176"/>
                      <a:pt x="225971" y="223351"/>
                      <a:pt x="264071" y="241872"/>
                    </a:cubicBezTo>
                    <a:cubicBezTo>
                      <a:pt x="302171" y="260393"/>
                      <a:pt x="387367" y="326010"/>
                      <a:pt x="397421" y="330772"/>
                    </a:cubicBezTo>
                    <a:cubicBezTo>
                      <a:pt x="407475" y="335535"/>
                      <a:pt x="376254" y="294789"/>
                      <a:pt x="324396" y="270447"/>
                    </a:cubicBezTo>
                    <a:cubicBezTo>
                      <a:pt x="272538" y="246105"/>
                      <a:pt x="140246" y="225468"/>
                      <a:pt x="86271" y="184722"/>
                    </a:cubicBezTo>
                    <a:cubicBezTo>
                      <a:pt x="32296" y="143976"/>
                      <a:pt x="5308" y="9568"/>
                      <a:pt x="546" y="57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 1174">
                <a:extLst>
                  <a:ext uri="{FF2B5EF4-FFF2-40B4-BE49-F238E27FC236}">
                    <a16:creationId xmlns:a16="http://schemas.microsoft.com/office/drawing/2014/main" id="{F42DB3B2-A90F-DB92-F185-4E26E9DD9840}"/>
                  </a:ext>
                </a:extLst>
              </p:cNvPr>
              <p:cNvSpPr/>
              <p:nvPr/>
            </p:nvSpPr>
            <p:spPr>
              <a:xfrm>
                <a:off x="2030988" y="9921437"/>
                <a:ext cx="119550" cy="341115"/>
              </a:xfrm>
              <a:custGeom>
                <a:avLst/>
                <a:gdLst>
                  <a:gd name="connsiteX0" fmla="*/ 118487 w 119550"/>
                  <a:gd name="connsiteY0" fmla="*/ 438 h 341115"/>
                  <a:gd name="connsiteX1" fmla="*/ 67687 w 119550"/>
                  <a:gd name="connsiteY1" fmla="*/ 121088 h 341115"/>
                  <a:gd name="connsiteX2" fmla="*/ 64512 w 119550"/>
                  <a:gd name="connsiteY2" fmla="*/ 159188 h 341115"/>
                  <a:gd name="connsiteX3" fmla="*/ 118487 w 119550"/>
                  <a:gd name="connsiteY3" fmla="*/ 336988 h 341115"/>
                  <a:gd name="connsiteX4" fmla="*/ 83562 w 119550"/>
                  <a:gd name="connsiteY4" fmla="*/ 273488 h 341115"/>
                  <a:gd name="connsiteX5" fmla="*/ 10537 w 119550"/>
                  <a:gd name="connsiteY5" fmla="*/ 149663 h 341115"/>
                  <a:gd name="connsiteX6" fmla="*/ 13712 w 119550"/>
                  <a:gd name="connsiteY6" fmla="*/ 168713 h 341115"/>
                  <a:gd name="connsiteX7" fmla="*/ 118487 w 119550"/>
                  <a:gd name="connsiteY7" fmla="*/ 438 h 34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50" h="341115">
                    <a:moveTo>
                      <a:pt x="118487" y="438"/>
                    </a:moveTo>
                    <a:cubicBezTo>
                      <a:pt x="127483" y="-7500"/>
                      <a:pt x="76683" y="94630"/>
                      <a:pt x="67687" y="121088"/>
                    </a:cubicBezTo>
                    <a:cubicBezTo>
                      <a:pt x="58691" y="147546"/>
                      <a:pt x="56045" y="123205"/>
                      <a:pt x="64512" y="159188"/>
                    </a:cubicBezTo>
                    <a:cubicBezTo>
                      <a:pt x="72979" y="195171"/>
                      <a:pt x="115312" y="317938"/>
                      <a:pt x="118487" y="336988"/>
                    </a:cubicBezTo>
                    <a:cubicBezTo>
                      <a:pt x="121662" y="356038"/>
                      <a:pt x="101554" y="304709"/>
                      <a:pt x="83562" y="273488"/>
                    </a:cubicBezTo>
                    <a:cubicBezTo>
                      <a:pt x="65570" y="242267"/>
                      <a:pt x="22179" y="167125"/>
                      <a:pt x="10537" y="149663"/>
                    </a:cubicBezTo>
                    <a:cubicBezTo>
                      <a:pt x="-1105" y="132201"/>
                      <a:pt x="-6925" y="199934"/>
                      <a:pt x="13712" y="168713"/>
                    </a:cubicBezTo>
                    <a:cubicBezTo>
                      <a:pt x="34349" y="137492"/>
                      <a:pt x="109491" y="8376"/>
                      <a:pt x="118487" y="43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 1175">
                <a:extLst>
                  <a:ext uri="{FF2B5EF4-FFF2-40B4-BE49-F238E27FC236}">
                    <a16:creationId xmlns:a16="http://schemas.microsoft.com/office/drawing/2014/main" id="{4A365922-FA15-F445-979A-FFD03938A011}"/>
                  </a:ext>
                </a:extLst>
              </p:cNvPr>
              <p:cNvSpPr/>
              <p:nvPr/>
            </p:nvSpPr>
            <p:spPr>
              <a:xfrm>
                <a:off x="2197056" y="9874865"/>
                <a:ext cx="251868" cy="272447"/>
              </a:xfrm>
              <a:custGeom>
                <a:avLst/>
                <a:gdLst>
                  <a:gd name="connsiteX0" fmla="*/ 44 w 251868"/>
                  <a:gd name="connsiteY0" fmla="*/ 62885 h 272447"/>
                  <a:gd name="connsiteX1" fmla="*/ 92119 w 251868"/>
                  <a:gd name="connsiteY1" fmla="*/ 2560 h 272447"/>
                  <a:gd name="connsiteX2" fmla="*/ 120694 w 251868"/>
                  <a:gd name="connsiteY2" fmla="*/ 24785 h 272447"/>
                  <a:gd name="connsiteX3" fmla="*/ 238169 w 251868"/>
                  <a:gd name="connsiteY3" fmla="*/ 145435 h 272447"/>
                  <a:gd name="connsiteX4" fmla="*/ 241344 w 251868"/>
                  <a:gd name="connsiteY4" fmla="*/ 183535 h 272447"/>
                  <a:gd name="connsiteX5" fmla="*/ 165144 w 251868"/>
                  <a:gd name="connsiteY5" fmla="*/ 272435 h 272447"/>
                  <a:gd name="connsiteX6" fmla="*/ 228644 w 251868"/>
                  <a:gd name="connsiteY6" fmla="*/ 177185 h 272447"/>
                  <a:gd name="connsiteX7" fmla="*/ 206419 w 251868"/>
                  <a:gd name="connsiteY7" fmla="*/ 123210 h 272447"/>
                  <a:gd name="connsiteX8" fmla="*/ 104819 w 251868"/>
                  <a:gd name="connsiteY8" fmla="*/ 24785 h 272447"/>
                  <a:gd name="connsiteX9" fmla="*/ 44 w 251868"/>
                  <a:gd name="connsiteY9" fmla="*/ 62885 h 27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868" h="272447">
                    <a:moveTo>
                      <a:pt x="44" y="62885"/>
                    </a:moveTo>
                    <a:cubicBezTo>
                      <a:pt x="-2073" y="59181"/>
                      <a:pt x="72011" y="8910"/>
                      <a:pt x="92119" y="2560"/>
                    </a:cubicBezTo>
                    <a:cubicBezTo>
                      <a:pt x="112227" y="-3790"/>
                      <a:pt x="96352" y="972"/>
                      <a:pt x="120694" y="24785"/>
                    </a:cubicBezTo>
                    <a:cubicBezTo>
                      <a:pt x="145036" y="48597"/>
                      <a:pt x="218061" y="118977"/>
                      <a:pt x="238169" y="145435"/>
                    </a:cubicBezTo>
                    <a:cubicBezTo>
                      <a:pt x="258277" y="171893"/>
                      <a:pt x="253515" y="162368"/>
                      <a:pt x="241344" y="183535"/>
                    </a:cubicBezTo>
                    <a:cubicBezTo>
                      <a:pt x="229173" y="204702"/>
                      <a:pt x="167261" y="273493"/>
                      <a:pt x="165144" y="272435"/>
                    </a:cubicBezTo>
                    <a:cubicBezTo>
                      <a:pt x="163027" y="271377"/>
                      <a:pt x="221765" y="202056"/>
                      <a:pt x="228644" y="177185"/>
                    </a:cubicBezTo>
                    <a:cubicBezTo>
                      <a:pt x="235523" y="152314"/>
                      <a:pt x="227057" y="148610"/>
                      <a:pt x="206419" y="123210"/>
                    </a:cubicBezTo>
                    <a:cubicBezTo>
                      <a:pt x="185781" y="97810"/>
                      <a:pt x="140273" y="36956"/>
                      <a:pt x="104819" y="24785"/>
                    </a:cubicBezTo>
                    <a:cubicBezTo>
                      <a:pt x="69365" y="12614"/>
                      <a:pt x="2161" y="66589"/>
                      <a:pt x="44" y="6288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 1176">
                <a:extLst>
                  <a:ext uri="{FF2B5EF4-FFF2-40B4-BE49-F238E27FC236}">
                    <a16:creationId xmlns:a16="http://schemas.microsoft.com/office/drawing/2014/main" id="{788DA053-4820-4870-7D24-50B0B2A41BE7}"/>
                  </a:ext>
                </a:extLst>
              </p:cNvPr>
              <p:cNvSpPr/>
              <p:nvPr/>
            </p:nvSpPr>
            <p:spPr>
              <a:xfrm>
                <a:off x="2196370" y="9943899"/>
                <a:ext cx="183354" cy="197105"/>
              </a:xfrm>
              <a:custGeom>
                <a:avLst/>
                <a:gdLst>
                  <a:gd name="connsiteX0" fmla="*/ 730 w 183354"/>
                  <a:gd name="connsiteY0" fmla="*/ 201 h 197105"/>
                  <a:gd name="connsiteX1" fmla="*/ 48355 w 183354"/>
                  <a:gd name="connsiteY1" fmla="*/ 104976 h 197105"/>
                  <a:gd name="connsiteX2" fmla="*/ 140430 w 183354"/>
                  <a:gd name="connsiteY2" fmla="*/ 171651 h 197105"/>
                  <a:gd name="connsiteX3" fmla="*/ 83280 w 183354"/>
                  <a:gd name="connsiteY3" fmla="*/ 152601 h 197105"/>
                  <a:gd name="connsiteX4" fmla="*/ 181705 w 183354"/>
                  <a:gd name="connsiteY4" fmla="*/ 197051 h 197105"/>
                  <a:gd name="connsiteX5" fmla="*/ 137255 w 183354"/>
                  <a:gd name="connsiteY5" fmla="*/ 158951 h 197105"/>
                  <a:gd name="connsiteX6" fmla="*/ 38830 w 183354"/>
                  <a:gd name="connsiteY6" fmla="*/ 47826 h 197105"/>
                  <a:gd name="connsiteX7" fmla="*/ 83280 w 183354"/>
                  <a:gd name="connsiteY7" fmla="*/ 133551 h 197105"/>
                  <a:gd name="connsiteX8" fmla="*/ 730 w 183354"/>
                  <a:gd name="connsiteY8" fmla="*/ 201 h 1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354" h="197105">
                    <a:moveTo>
                      <a:pt x="730" y="201"/>
                    </a:moveTo>
                    <a:cubicBezTo>
                      <a:pt x="-5091" y="-4561"/>
                      <a:pt x="25072" y="76401"/>
                      <a:pt x="48355" y="104976"/>
                    </a:cubicBezTo>
                    <a:cubicBezTo>
                      <a:pt x="71638" y="133551"/>
                      <a:pt x="134609" y="163714"/>
                      <a:pt x="140430" y="171651"/>
                    </a:cubicBezTo>
                    <a:cubicBezTo>
                      <a:pt x="146251" y="179588"/>
                      <a:pt x="76401" y="148368"/>
                      <a:pt x="83280" y="152601"/>
                    </a:cubicBezTo>
                    <a:cubicBezTo>
                      <a:pt x="90159" y="156834"/>
                      <a:pt x="172709" y="195993"/>
                      <a:pt x="181705" y="197051"/>
                    </a:cubicBezTo>
                    <a:cubicBezTo>
                      <a:pt x="190701" y="198109"/>
                      <a:pt x="161067" y="183822"/>
                      <a:pt x="137255" y="158951"/>
                    </a:cubicBezTo>
                    <a:cubicBezTo>
                      <a:pt x="113443" y="134080"/>
                      <a:pt x="47826" y="52059"/>
                      <a:pt x="38830" y="47826"/>
                    </a:cubicBezTo>
                    <a:cubicBezTo>
                      <a:pt x="29834" y="43593"/>
                      <a:pt x="86984" y="137255"/>
                      <a:pt x="83280" y="133551"/>
                    </a:cubicBezTo>
                    <a:cubicBezTo>
                      <a:pt x="79576" y="129847"/>
                      <a:pt x="6551" y="4963"/>
                      <a:pt x="730" y="20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 1177">
                <a:extLst>
                  <a:ext uri="{FF2B5EF4-FFF2-40B4-BE49-F238E27FC236}">
                    <a16:creationId xmlns:a16="http://schemas.microsoft.com/office/drawing/2014/main" id="{D4CDEC3E-2994-EF93-D217-6B1089DBB1F0}"/>
                  </a:ext>
                </a:extLst>
              </p:cNvPr>
              <p:cNvSpPr/>
              <p:nvPr/>
            </p:nvSpPr>
            <p:spPr>
              <a:xfrm>
                <a:off x="2044443" y="9842337"/>
                <a:ext cx="190819" cy="219238"/>
              </a:xfrm>
              <a:custGeom>
                <a:avLst/>
                <a:gdLst>
                  <a:gd name="connsiteX0" fmla="*/ 190757 w 190819"/>
                  <a:gd name="connsiteY0" fmla="*/ 163 h 219238"/>
                  <a:gd name="connsiteX1" fmla="*/ 85982 w 190819"/>
                  <a:gd name="connsiteY1" fmla="*/ 60488 h 219238"/>
                  <a:gd name="connsiteX2" fmla="*/ 38357 w 190819"/>
                  <a:gd name="connsiteY2" fmla="*/ 95413 h 219238"/>
                  <a:gd name="connsiteX3" fmla="*/ 257 w 190819"/>
                  <a:gd name="connsiteY3" fmla="*/ 219238 h 219238"/>
                  <a:gd name="connsiteX4" fmla="*/ 57407 w 190819"/>
                  <a:gd name="connsiteY4" fmla="*/ 95413 h 219238"/>
                  <a:gd name="connsiteX5" fmla="*/ 41532 w 190819"/>
                  <a:gd name="connsiteY5" fmla="*/ 111288 h 219238"/>
                  <a:gd name="connsiteX6" fmla="*/ 70107 w 190819"/>
                  <a:gd name="connsiteY6" fmla="*/ 44613 h 219238"/>
                  <a:gd name="connsiteX7" fmla="*/ 190757 w 190819"/>
                  <a:gd name="connsiteY7" fmla="*/ 163 h 21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819" h="219238">
                    <a:moveTo>
                      <a:pt x="190757" y="163"/>
                    </a:moveTo>
                    <a:cubicBezTo>
                      <a:pt x="193403" y="2809"/>
                      <a:pt x="111382" y="44613"/>
                      <a:pt x="85982" y="60488"/>
                    </a:cubicBezTo>
                    <a:cubicBezTo>
                      <a:pt x="60582" y="76363"/>
                      <a:pt x="52644" y="68955"/>
                      <a:pt x="38357" y="95413"/>
                    </a:cubicBezTo>
                    <a:cubicBezTo>
                      <a:pt x="24070" y="121871"/>
                      <a:pt x="-2918" y="219238"/>
                      <a:pt x="257" y="219238"/>
                    </a:cubicBezTo>
                    <a:cubicBezTo>
                      <a:pt x="3432" y="219238"/>
                      <a:pt x="57407" y="95413"/>
                      <a:pt x="57407" y="95413"/>
                    </a:cubicBezTo>
                    <a:cubicBezTo>
                      <a:pt x="64286" y="77421"/>
                      <a:pt x="39415" y="119755"/>
                      <a:pt x="41532" y="111288"/>
                    </a:cubicBezTo>
                    <a:cubicBezTo>
                      <a:pt x="43649" y="102821"/>
                      <a:pt x="48940" y="61546"/>
                      <a:pt x="70107" y="44613"/>
                    </a:cubicBezTo>
                    <a:cubicBezTo>
                      <a:pt x="91274" y="27680"/>
                      <a:pt x="188111" y="-2483"/>
                      <a:pt x="190757" y="16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 1178">
                <a:extLst>
                  <a:ext uri="{FF2B5EF4-FFF2-40B4-BE49-F238E27FC236}">
                    <a16:creationId xmlns:a16="http://schemas.microsoft.com/office/drawing/2014/main" id="{B8C3FECD-9CF8-1E55-A503-6991432ADA50}"/>
                  </a:ext>
                </a:extLst>
              </p:cNvPr>
              <p:cNvSpPr/>
              <p:nvPr/>
            </p:nvSpPr>
            <p:spPr>
              <a:xfrm>
                <a:off x="2320870" y="9845452"/>
                <a:ext cx="189492" cy="192479"/>
              </a:xfrm>
              <a:custGeom>
                <a:avLst/>
                <a:gdLst>
                  <a:gd name="connsiteX0" fmla="*/ 55 w 189492"/>
                  <a:gd name="connsiteY0" fmla="*/ 223 h 192479"/>
                  <a:gd name="connsiteX1" fmla="*/ 60380 w 189492"/>
                  <a:gd name="connsiteY1" fmla="*/ 98648 h 192479"/>
                  <a:gd name="connsiteX2" fmla="*/ 187380 w 189492"/>
                  <a:gd name="connsiteY2" fmla="*/ 190723 h 192479"/>
                  <a:gd name="connsiteX3" fmla="*/ 133405 w 189492"/>
                  <a:gd name="connsiteY3" fmla="*/ 152623 h 192479"/>
                  <a:gd name="connsiteX4" fmla="*/ 50855 w 189492"/>
                  <a:gd name="connsiteY4" fmla="*/ 73248 h 192479"/>
                  <a:gd name="connsiteX5" fmla="*/ 55 w 189492"/>
                  <a:gd name="connsiteY5" fmla="*/ 223 h 19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92" h="192479">
                    <a:moveTo>
                      <a:pt x="55" y="223"/>
                    </a:moveTo>
                    <a:cubicBezTo>
                      <a:pt x="1642" y="4456"/>
                      <a:pt x="29159" y="66898"/>
                      <a:pt x="60380" y="98648"/>
                    </a:cubicBezTo>
                    <a:cubicBezTo>
                      <a:pt x="91601" y="130398"/>
                      <a:pt x="175209" y="181727"/>
                      <a:pt x="187380" y="190723"/>
                    </a:cubicBezTo>
                    <a:cubicBezTo>
                      <a:pt x="199551" y="199719"/>
                      <a:pt x="156159" y="172202"/>
                      <a:pt x="133405" y="152623"/>
                    </a:cubicBezTo>
                    <a:cubicBezTo>
                      <a:pt x="110651" y="133044"/>
                      <a:pt x="70434" y="93356"/>
                      <a:pt x="50855" y="73248"/>
                    </a:cubicBezTo>
                    <a:cubicBezTo>
                      <a:pt x="31276" y="53140"/>
                      <a:pt x="-1532" y="-4010"/>
                      <a:pt x="55" y="22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 1179">
                <a:extLst>
                  <a:ext uri="{FF2B5EF4-FFF2-40B4-BE49-F238E27FC236}">
                    <a16:creationId xmlns:a16="http://schemas.microsoft.com/office/drawing/2014/main" id="{98D7D08F-894E-C8C4-7AE9-4D4B58330C7D}"/>
                  </a:ext>
                </a:extLst>
              </p:cNvPr>
              <p:cNvSpPr/>
              <p:nvPr/>
            </p:nvSpPr>
            <p:spPr>
              <a:xfrm>
                <a:off x="1549567" y="9244884"/>
                <a:ext cx="264797" cy="341763"/>
              </a:xfrm>
              <a:custGeom>
                <a:avLst/>
                <a:gdLst>
                  <a:gd name="connsiteX0" fmla="*/ 69683 w 264797"/>
                  <a:gd name="connsiteY0" fmla="*/ 716 h 341763"/>
                  <a:gd name="connsiteX1" fmla="*/ 85558 w 264797"/>
                  <a:gd name="connsiteY1" fmla="*/ 115016 h 341763"/>
                  <a:gd name="connsiteX2" fmla="*/ 257008 w 264797"/>
                  <a:gd name="connsiteY2" fmla="*/ 327741 h 341763"/>
                  <a:gd name="connsiteX3" fmla="*/ 212558 w 264797"/>
                  <a:gd name="connsiteY3" fmla="*/ 302341 h 341763"/>
                  <a:gd name="connsiteX4" fmla="*/ 9358 w 264797"/>
                  <a:gd name="connsiteY4" fmla="*/ 146766 h 341763"/>
                  <a:gd name="connsiteX5" fmla="*/ 34758 w 264797"/>
                  <a:gd name="connsiteY5" fmla="*/ 159466 h 341763"/>
                  <a:gd name="connsiteX6" fmla="*/ 41108 w 264797"/>
                  <a:gd name="connsiteY6" fmla="*/ 146766 h 341763"/>
                  <a:gd name="connsiteX7" fmla="*/ 41108 w 264797"/>
                  <a:gd name="connsiteY7" fmla="*/ 165816 h 341763"/>
                  <a:gd name="connsiteX8" fmla="*/ 69683 w 264797"/>
                  <a:gd name="connsiteY8" fmla="*/ 716 h 34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797" h="341763">
                    <a:moveTo>
                      <a:pt x="69683" y="716"/>
                    </a:moveTo>
                    <a:cubicBezTo>
                      <a:pt x="77091" y="-7751"/>
                      <a:pt x="54337" y="60512"/>
                      <a:pt x="85558" y="115016"/>
                    </a:cubicBezTo>
                    <a:cubicBezTo>
                      <a:pt x="116779" y="169520"/>
                      <a:pt x="235841" y="296520"/>
                      <a:pt x="257008" y="327741"/>
                    </a:cubicBezTo>
                    <a:cubicBezTo>
                      <a:pt x="278175" y="358962"/>
                      <a:pt x="253833" y="332503"/>
                      <a:pt x="212558" y="302341"/>
                    </a:cubicBezTo>
                    <a:cubicBezTo>
                      <a:pt x="171283" y="272179"/>
                      <a:pt x="38991" y="170578"/>
                      <a:pt x="9358" y="146766"/>
                    </a:cubicBezTo>
                    <a:cubicBezTo>
                      <a:pt x="-20275" y="122954"/>
                      <a:pt x="29466" y="159466"/>
                      <a:pt x="34758" y="159466"/>
                    </a:cubicBezTo>
                    <a:cubicBezTo>
                      <a:pt x="40050" y="159466"/>
                      <a:pt x="40050" y="145708"/>
                      <a:pt x="41108" y="146766"/>
                    </a:cubicBezTo>
                    <a:cubicBezTo>
                      <a:pt x="42166" y="147824"/>
                      <a:pt x="38991" y="183808"/>
                      <a:pt x="41108" y="165816"/>
                    </a:cubicBezTo>
                    <a:cubicBezTo>
                      <a:pt x="43225" y="147824"/>
                      <a:pt x="62275" y="9183"/>
                      <a:pt x="69683" y="71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 1180">
                <a:extLst>
                  <a:ext uri="{FF2B5EF4-FFF2-40B4-BE49-F238E27FC236}">
                    <a16:creationId xmlns:a16="http://schemas.microsoft.com/office/drawing/2014/main" id="{41EA8C7B-1879-3DE6-0BED-AC3EBA2A4E11}"/>
                  </a:ext>
                </a:extLst>
              </p:cNvPr>
              <p:cNvSpPr/>
              <p:nvPr/>
            </p:nvSpPr>
            <p:spPr>
              <a:xfrm>
                <a:off x="1636075" y="9245505"/>
                <a:ext cx="226323" cy="54978"/>
              </a:xfrm>
              <a:custGeom>
                <a:avLst/>
                <a:gdLst>
                  <a:gd name="connsiteX0" fmla="*/ 2225 w 226323"/>
                  <a:gd name="connsiteY0" fmla="*/ 95 h 54978"/>
                  <a:gd name="connsiteX1" fmla="*/ 151450 w 226323"/>
                  <a:gd name="connsiteY1" fmla="*/ 15970 h 54978"/>
                  <a:gd name="connsiteX2" fmla="*/ 224475 w 226323"/>
                  <a:gd name="connsiteY2" fmla="*/ 54070 h 54978"/>
                  <a:gd name="connsiteX3" fmla="*/ 192725 w 226323"/>
                  <a:gd name="connsiteY3" fmla="*/ 41370 h 54978"/>
                  <a:gd name="connsiteX4" fmla="*/ 68900 w 226323"/>
                  <a:gd name="connsiteY4" fmla="*/ 22320 h 54978"/>
                  <a:gd name="connsiteX5" fmla="*/ 2225 w 226323"/>
                  <a:gd name="connsiteY5" fmla="*/ 95 h 5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23" h="54978">
                    <a:moveTo>
                      <a:pt x="2225" y="95"/>
                    </a:moveTo>
                    <a:cubicBezTo>
                      <a:pt x="15983" y="-963"/>
                      <a:pt x="114408" y="6974"/>
                      <a:pt x="151450" y="15970"/>
                    </a:cubicBezTo>
                    <a:cubicBezTo>
                      <a:pt x="188492" y="24966"/>
                      <a:pt x="217596" y="49837"/>
                      <a:pt x="224475" y="54070"/>
                    </a:cubicBezTo>
                    <a:cubicBezTo>
                      <a:pt x="231354" y="58303"/>
                      <a:pt x="218654" y="46662"/>
                      <a:pt x="192725" y="41370"/>
                    </a:cubicBezTo>
                    <a:cubicBezTo>
                      <a:pt x="166796" y="36078"/>
                      <a:pt x="95888" y="28141"/>
                      <a:pt x="68900" y="22320"/>
                    </a:cubicBezTo>
                    <a:cubicBezTo>
                      <a:pt x="41912" y="16499"/>
                      <a:pt x="-11533" y="1153"/>
                      <a:pt x="2225" y="9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 1181">
                <a:extLst>
                  <a:ext uri="{FF2B5EF4-FFF2-40B4-BE49-F238E27FC236}">
                    <a16:creationId xmlns:a16="http://schemas.microsoft.com/office/drawing/2014/main" id="{5BD01DB9-1F72-1B12-D156-48156E59DF22}"/>
                  </a:ext>
                </a:extLst>
              </p:cNvPr>
              <p:cNvSpPr/>
              <p:nvPr/>
            </p:nvSpPr>
            <p:spPr>
              <a:xfrm>
                <a:off x="1741999" y="9502138"/>
                <a:ext cx="411526" cy="350259"/>
              </a:xfrm>
              <a:custGeom>
                <a:avLst/>
                <a:gdLst>
                  <a:gd name="connsiteX0" fmla="*/ 1076 w 411526"/>
                  <a:gd name="connsiteY0" fmla="*/ 637 h 350259"/>
                  <a:gd name="connsiteX1" fmla="*/ 280476 w 411526"/>
                  <a:gd name="connsiteY1" fmla="*/ 270512 h 350259"/>
                  <a:gd name="connsiteX2" fmla="*/ 410651 w 411526"/>
                  <a:gd name="connsiteY2" fmla="*/ 349887 h 350259"/>
                  <a:gd name="connsiteX3" fmla="*/ 340801 w 411526"/>
                  <a:gd name="connsiteY3" fmla="*/ 302262 h 350259"/>
                  <a:gd name="connsiteX4" fmla="*/ 140776 w 411526"/>
                  <a:gd name="connsiteY4" fmla="*/ 172087 h 350259"/>
                  <a:gd name="connsiteX5" fmla="*/ 182051 w 411526"/>
                  <a:gd name="connsiteY5" fmla="*/ 194312 h 350259"/>
                  <a:gd name="connsiteX6" fmla="*/ 1076 w 411526"/>
                  <a:gd name="connsiteY6" fmla="*/ 637 h 35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526" h="350259">
                    <a:moveTo>
                      <a:pt x="1076" y="637"/>
                    </a:moveTo>
                    <a:cubicBezTo>
                      <a:pt x="17480" y="13337"/>
                      <a:pt x="212214" y="212304"/>
                      <a:pt x="280476" y="270512"/>
                    </a:cubicBezTo>
                    <a:cubicBezTo>
                      <a:pt x="348738" y="328720"/>
                      <a:pt x="400597" y="344595"/>
                      <a:pt x="410651" y="349887"/>
                    </a:cubicBezTo>
                    <a:cubicBezTo>
                      <a:pt x="420705" y="355179"/>
                      <a:pt x="340801" y="302262"/>
                      <a:pt x="340801" y="302262"/>
                    </a:cubicBezTo>
                    <a:lnTo>
                      <a:pt x="140776" y="172087"/>
                    </a:lnTo>
                    <a:cubicBezTo>
                      <a:pt x="114318" y="154095"/>
                      <a:pt x="203218" y="219712"/>
                      <a:pt x="182051" y="194312"/>
                    </a:cubicBezTo>
                    <a:cubicBezTo>
                      <a:pt x="160884" y="168912"/>
                      <a:pt x="-15328" y="-12063"/>
                      <a:pt x="1076" y="63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 1182">
                <a:extLst>
                  <a:ext uri="{FF2B5EF4-FFF2-40B4-BE49-F238E27FC236}">
                    <a16:creationId xmlns:a16="http://schemas.microsoft.com/office/drawing/2014/main" id="{534D7032-4EB6-1F29-ADF4-2E97BC610942}"/>
                  </a:ext>
                </a:extLst>
              </p:cNvPr>
              <p:cNvSpPr/>
              <p:nvPr/>
            </p:nvSpPr>
            <p:spPr>
              <a:xfrm>
                <a:off x="1743010" y="9696306"/>
                <a:ext cx="181177" cy="54420"/>
              </a:xfrm>
              <a:custGeom>
                <a:avLst/>
                <a:gdLst>
                  <a:gd name="connsiteX0" fmla="*/ 181040 w 181177"/>
                  <a:gd name="connsiteY0" fmla="*/ 144 h 54420"/>
                  <a:gd name="connsiteX1" fmla="*/ 117540 w 181177"/>
                  <a:gd name="connsiteY1" fmla="*/ 28719 h 54420"/>
                  <a:gd name="connsiteX2" fmla="*/ 65 w 181177"/>
                  <a:gd name="connsiteY2" fmla="*/ 54119 h 54420"/>
                  <a:gd name="connsiteX3" fmla="*/ 101665 w 181177"/>
                  <a:gd name="connsiteY3" fmla="*/ 41419 h 54420"/>
                  <a:gd name="connsiteX4" fmla="*/ 181040 w 181177"/>
                  <a:gd name="connsiteY4" fmla="*/ 144 h 5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7" h="54420">
                    <a:moveTo>
                      <a:pt x="181040" y="144"/>
                    </a:moveTo>
                    <a:cubicBezTo>
                      <a:pt x="183686" y="-1973"/>
                      <a:pt x="147702" y="19723"/>
                      <a:pt x="117540" y="28719"/>
                    </a:cubicBezTo>
                    <a:cubicBezTo>
                      <a:pt x="87377" y="37715"/>
                      <a:pt x="2711" y="52002"/>
                      <a:pt x="65" y="54119"/>
                    </a:cubicBezTo>
                    <a:cubicBezTo>
                      <a:pt x="-2581" y="56236"/>
                      <a:pt x="75736" y="46711"/>
                      <a:pt x="101665" y="41419"/>
                    </a:cubicBezTo>
                    <a:cubicBezTo>
                      <a:pt x="127594" y="36127"/>
                      <a:pt x="178394" y="2261"/>
                      <a:pt x="181040" y="14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 1183">
                <a:extLst>
                  <a:ext uri="{FF2B5EF4-FFF2-40B4-BE49-F238E27FC236}">
                    <a16:creationId xmlns:a16="http://schemas.microsoft.com/office/drawing/2014/main" id="{DF277372-36AF-EB4F-00A4-514C63E766EE}"/>
                  </a:ext>
                </a:extLst>
              </p:cNvPr>
              <p:cNvSpPr/>
              <p:nvPr/>
            </p:nvSpPr>
            <p:spPr>
              <a:xfrm>
                <a:off x="1520510" y="9750761"/>
                <a:ext cx="517069" cy="317463"/>
              </a:xfrm>
              <a:custGeom>
                <a:avLst/>
                <a:gdLst>
                  <a:gd name="connsiteX0" fmla="*/ 3490 w 517069"/>
                  <a:gd name="connsiteY0" fmla="*/ 2839 h 317463"/>
                  <a:gd name="connsiteX1" fmla="*/ 19365 w 517069"/>
                  <a:gd name="connsiteY1" fmla="*/ 91739 h 317463"/>
                  <a:gd name="connsiteX2" fmla="*/ 149540 w 517069"/>
                  <a:gd name="connsiteY2" fmla="*/ 237789 h 317463"/>
                  <a:gd name="connsiteX3" fmla="*/ 114615 w 517069"/>
                  <a:gd name="connsiteY3" fmla="*/ 218739 h 317463"/>
                  <a:gd name="connsiteX4" fmla="*/ 282890 w 517069"/>
                  <a:gd name="connsiteY4" fmla="*/ 288589 h 317463"/>
                  <a:gd name="connsiteX5" fmla="*/ 511490 w 517069"/>
                  <a:gd name="connsiteY5" fmla="*/ 317164 h 317463"/>
                  <a:gd name="connsiteX6" fmla="*/ 422590 w 517069"/>
                  <a:gd name="connsiteY6" fmla="*/ 301289 h 317463"/>
                  <a:gd name="connsiteX7" fmla="*/ 159065 w 517069"/>
                  <a:gd name="connsiteY7" fmla="*/ 266364 h 317463"/>
                  <a:gd name="connsiteX8" fmla="*/ 47940 w 517069"/>
                  <a:gd name="connsiteY8" fmla="*/ 196514 h 317463"/>
                  <a:gd name="connsiteX9" fmla="*/ 3490 w 517069"/>
                  <a:gd name="connsiteY9" fmla="*/ 2839 h 31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069" h="317463">
                    <a:moveTo>
                      <a:pt x="3490" y="2839"/>
                    </a:moveTo>
                    <a:cubicBezTo>
                      <a:pt x="-1273" y="-14624"/>
                      <a:pt x="-4977" y="52581"/>
                      <a:pt x="19365" y="91739"/>
                    </a:cubicBezTo>
                    <a:cubicBezTo>
                      <a:pt x="43707" y="130897"/>
                      <a:pt x="133665" y="216622"/>
                      <a:pt x="149540" y="237789"/>
                    </a:cubicBezTo>
                    <a:cubicBezTo>
                      <a:pt x="165415" y="258956"/>
                      <a:pt x="92390" y="210272"/>
                      <a:pt x="114615" y="218739"/>
                    </a:cubicBezTo>
                    <a:cubicBezTo>
                      <a:pt x="136840" y="227206"/>
                      <a:pt x="216744" y="272185"/>
                      <a:pt x="282890" y="288589"/>
                    </a:cubicBezTo>
                    <a:cubicBezTo>
                      <a:pt x="349036" y="304993"/>
                      <a:pt x="488207" y="315047"/>
                      <a:pt x="511490" y="317164"/>
                    </a:cubicBezTo>
                    <a:cubicBezTo>
                      <a:pt x="534773" y="319281"/>
                      <a:pt x="481327" y="309756"/>
                      <a:pt x="422590" y="301289"/>
                    </a:cubicBezTo>
                    <a:cubicBezTo>
                      <a:pt x="363853" y="292822"/>
                      <a:pt x="221507" y="283826"/>
                      <a:pt x="159065" y="266364"/>
                    </a:cubicBezTo>
                    <a:cubicBezTo>
                      <a:pt x="96623" y="248902"/>
                      <a:pt x="75986" y="236731"/>
                      <a:pt x="47940" y="196514"/>
                    </a:cubicBezTo>
                    <a:cubicBezTo>
                      <a:pt x="19894" y="156297"/>
                      <a:pt x="8253" y="20302"/>
                      <a:pt x="3490" y="283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 1184">
                <a:extLst>
                  <a:ext uri="{FF2B5EF4-FFF2-40B4-BE49-F238E27FC236}">
                    <a16:creationId xmlns:a16="http://schemas.microsoft.com/office/drawing/2014/main" id="{4E1FCC20-039B-12B5-6FCB-072506F6CB73}"/>
                  </a:ext>
                </a:extLst>
              </p:cNvPr>
              <p:cNvSpPr/>
              <p:nvPr/>
            </p:nvSpPr>
            <p:spPr>
              <a:xfrm>
                <a:off x="1488481" y="9642866"/>
                <a:ext cx="330995" cy="94882"/>
              </a:xfrm>
              <a:custGeom>
                <a:avLst/>
                <a:gdLst>
                  <a:gd name="connsiteX0" fmla="*/ 594 w 330995"/>
                  <a:gd name="connsiteY0" fmla="*/ 94859 h 94882"/>
                  <a:gd name="connsiteX1" fmla="*/ 86319 w 330995"/>
                  <a:gd name="connsiteY1" fmla="*/ 15484 h 94882"/>
                  <a:gd name="connsiteX2" fmla="*/ 324444 w 330995"/>
                  <a:gd name="connsiteY2" fmla="*/ 75809 h 94882"/>
                  <a:gd name="connsiteX3" fmla="*/ 254594 w 330995"/>
                  <a:gd name="connsiteY3" fmla="*/ 50409 h 94882"/>
                  <a:gd name="connsiteX4" fmla="*/ 152994 w 330995"/>
                  <a:gd name="connsiteY4" fmla="*/ 5959 h 94882"/>
                  <a:gd name="connsiteX5" fmla="*/ 121244 w 330995"/>
                  <a:gd name="connsiteY5" fmla="*/ 5959 h 94882"/>
                  <a:gd name="connsiteX6" fmla="*/ 594 w 330995"/>
                  <a:gd name="connsiteY6" fmla="*/ 94859 h 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995" h="94882">
                    <a:moveTo>
                      <a:pt x="594" y="94859"/>
                    </a:moveTo>
                    <a:cubicBezTo>
                      <a:pt x="-5227" y="96447"/>
                      <a:pt x="32344" y="18659"/>
                      <a:pt x="86319" y="15484"/>
                    </a:cubicBezTo>
                    <a:cubicBezTo>
                      <a:pt x="140294" y="12309"/>
                      <a:pt x="296398" y="69988"/>
                      <a:pt x="324444" y="75809"/>
                    </a:cubicBezTo>
                    <a:cubicBezTo>
                      <a:pt x="352490" y="81630"/>
                      <a:pt x="283169" y="62051"/>
                      <a:pt x="254594" y="50409"/>
                    </a:cubicBezTo>
                    <a:cubicBezTo>
                      <a:pt x="226019" y="38767"/>
                      <a:pt x="175219" y="13367"/>
                      <a:pt x="152994" y="5959"/>
                    </a:cubicBezTo>
                    <a:cubicBezTo>
                      <a:pt x="130769" y="-1449"/>
                      <a:pt x="143998" y="-2508"/>
                      <a:pt x="121244" y="5959"/>
                    </a:cubicBezTo>
                    <a:cubicBezTo>
                      <a:pt x="98490" y="14426"/>
                      <a:pt x="6415" y="93271"/>
                      <a:pt x="594" y="9485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 1185">
                <a:extLst>
                  <a:ext uri="{FF2B5EF4-FFF2-40B4-BE49-F238E27FC236}">
                    <a16:creationId xmlns:a16="http://schemas.microsoft.com/office/drawing/2014/main" id="{F5F822D6-D114-1206-BD31-FC7B15877430}"/>
                  </a:ext>
                </a:extLst>
              </p:cNvPr>
              <p:cNvSpPr/>
              <p:nvPr/>
            </p:nvSpPr>
            <p:spPr>
              <a:xfrm>
                <a:off x="1530346" y="9693171"/>
                <a:ext cx="320039" cy="48228"/>
              </a:xfrm>
              <a:custGeom>
                <a:avLst/>
                <a:gdLst>
                  <a:gd name="connsiteX0" fmla="*/ 4 w 320039"/>
                  <a:gd name="connsiteY0" fmla="*/ 104 h 48228"/>
                  <a:gd name="connsiteX1" fmla="*/ 101604 w 320039"/>
                  <a:gd name="connsiteY1" fmla="*/ 44554 h 48228"/>
                  <a:gd name="connsiteX2" fmla="*/ 317504 w 320039"/>
                  <a:gd name="connsiteY2" fmla="*/ 44554 h 48228"/>
                  <a:gd name="connsiteX3" fmla="*/ 212729 w 320039"/>
                  <a:gd name="connsiteY3" fmla="*/ 35029 h 48228"/>
                  <a:gd name="connsiteX4" fmla="*/ 104779 w 320039"/>
                  <a:gd name="connsiteY4" fmla="*/ 31854 h 48228"/>
                  <a:gd name="connsiteX5" fmla="*/ 4 w 320039"/>
                  <a:gd name="connsiteY5" fmla="*/ 104 h 4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039" h="48228">
                    <a:moveTo>
                      <a:pt x="4" y="104"/>
                    </a:moveTo>
                    <a:cubicBezTo>
                      <a:pt x="-525" y="2221"/>
                      <a:pt x="48687" y="37146"/>
                      <a:pt x="101604" y="44554"/>
                    </a:cubicBezTo>
                    <a:cubicBezTo>
                      <a:pt x="154521" y="51962"/>
                      <a:pt x="298983" y="46141"/>
                      <a:pt x="317504" y="44554"/>
                    </a:cubicBezTo>
                    <a:cubicBezTo>
                      <a:pt x="336025" y="42967"/>
                      <a:pt x="248183" y="37146"/>
                      <a:pt x="212729" y="35029"/>
                    </a:cubicBezTo>
                    <a:cubicBezTo>
                      <a:pt x="177275" y="32912"/>
                      <a:pt x="136000" y="35029"/>
                      <a:pt x="104779" y="31854"/>
                    </a:cubicBezTo>
                    <a:cubicBezTo>
                      <a:pt x="73558" y="28679"/>
                      <a:pt x="533" y="-2013"/>
                      <a:pt x="4" y="10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 1186">
                <a:extLst>
                  <a:ext uri="{FF2B5EF4-FFF2-40B4-BE49-F238E27FC236}">
                    <a16:creationId xmlns:a16="http://schemas.microsoft.com/office/drawing/2014/main" id="{126D3A80-42EC-3A1C-7C42-05F418C4C4AD}"/>
                  </a:ext>
                </a:extLst>
              </p:cNvPr>
              <p:cNvSpPr/>
              <p:nvPr/>
            </p:nvSpPr>
            <p:spPr>
              <a:xfrm>
                <a:off x="2685925" y="9851977"/>
                <a:ext cx="439613" cy="100730"/>
              </a:xfrm>
              <a:custGeom>
                <a:avLst/>
                <a:gdLst>
                  <a:gd name="connsiteX0" fmla="*/ 125 w 439613"/>
                  <a:gd name="connsiteY0" fmla="*/ 66723 h 100730"/>
                  <a:gd name="connsiteX1" fmla="*/ 181100 w 439613"/>
                  <a:gd name="connsiteY1" fmla="*/ 47673 h 100730"/>
                  <a:gd name="connsiteX2" fmla="*/ 435100 w 439613"/>
                  <a:gd name="connsiteY2" fmla="*/ 98473 h 100730"/>
                  <a:gd name="connsiteX3" fmla="*/ 333500 w 439613"/>
                  <a:gd name="connsiteY3" fmla="*/ 85773 h 100730"/>
                  <a:gd name="connsiteX4" fmla="*/ 203325 w 439613"/>
                  <a:gd name="connsiteY4" fmla="*/ 31798 h 100730"/>
                  <a:gd name="connsiteX5" fmla="*/ 149350 w 439613"/>
                  <a:gd name="connsiteY5" fmla="*/ 48 h 100730"/>
                  <a:gd name="connsiteX6" fmla="*/ 152525 w 439613"/>
                  <a:gd name="connsiteY6" fmla="*/ 25448 h 100730"/>
                  <a:gd name="connsiteX7" fmla="*/ 125 w 439613"/>
                  <a:gd name="connsiteY7" fmla="*/ 66723 h 100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613" h="100730">
                    <a:moveTo>
                      <a:pt x="125" y="66723"/>
                    </a:moveTo>
                    <a:cubicBezTo>
                      <a:pt x="4887" y="70427"/>
                      <a:pt x="108604" y="42381"/>
                      <a:pt x="181100" y="47673"/>
                    </a:cubicBezTo>
                    <a:cubicBezTo>
                      <a:pt x="253596" y="52965"/>
                      <a:pt x="409700" y="92123"/>
                      <a:pt x="435100" y="98473"/>
                    </a:cubicBezTo>
                    <a:cubicBezTo>
                      <a:pt x="460500" y="104823"/>
                      <a:pt x="372129" y="96885"/>
                      <a:pt x="333500" y="85773"/>
                    </a:cubicBezTo>
                    <a:cubicBezTo>
                      <a:pt x="294871" y="74661"/>
                      <a:pt x="234017" y="46085"/>
                      <a:pt x="203325" y="31798"/>
                    </a:cubicBezTo>
                    <a:cubicBezTo>
                      <a:pt x="172633" y="17511"/>
                      <a:pt x="157817" y="1106"/>
                      <a:pt x="149350" y="48"/>
                    </a:cubicBezTo>
                    <a:cubicBezTo>
                      <a:pt x="140883" y="-1010"/>
                      <a:pt x="177396" y="15394"/>
                      <a:pt x="152525" y="25448"/>
                    </a:cubicBezTo>
                    <a:cubicBezTo>
                      <a:pt x="127654" y="35502"/>
                      <a:pt x="-4637" y="63019"/>
                      <a:pt x="125" y="6672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 1187">
                <a:extLst>
                  <a:ext uri="{FF2B5EF4-FFF2-40B4-BE49-F238E27FC236}">
                    <a16:creationId xmlns:a16="http://schemas.microsoft.com/office/drawing/2014/main" id="{F247A4E8-15C4-0F9C-B341-6575D27A858B}"/>
                  </a:ext>
                </a:extLst>
              </p:cNvPr>
              <p:cNvSpPr/>
              <p:nvPr/>
            </p:nvSpPr>
            <p:spPr>
              <a:xfrm>
                <a:off x="2292190" y="9616924"/>
                <a:ext cx="204582" cy="295429"/>
              </a:xfrm>
              <a:custGeom>
                <a:avLst/>
                <a:gdLst>
                  <a:gd name="connsiteX0" fmla="*/ 160 w 204582"/>
                  <a:gd name="connsiteY0" fmla="*/ 151 h 295429"/>
                  <a:gd name="connsiteX1" fmla="*/ 89060 w 204582"/>
                  <a:gd name="connsiteY1" fmla="*/ 139851 h 295429"/>
                  <a:gd name="connsiteX2" fmla="*/ 187485 w 204582"/>
                  <a:gd name="connsiteY2" fmla="*/ 212876 h 295429"/>
                  <a:gd name="connsiteX3" fmla="*/ 190660 w 204582"/>
                  <a:gd name="connsiteY3" fmla="*/ 295426 h 295429"/>
                  <a:gd name="connsiteX4" fmla="*/ 200185 w 204582"/>
                  <a:gd name="connsiteY4" fmla="*/ 216051 h 295429"/>
                  <a:gd name="connsiteX5" fmla="*/ 111285 w 204582"/>
                  <a:gd name="connsiteY5" fmla="*/ 168426 h 295429"/>
                  <a:gd name="connsiteX6" fmla="*/ 160 w 204582"/>
                  <a:gd name="connsiteY6" fmla="*/ 151 h 2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582" h="295429">
                    <a:moveTo>
                      <a:pt x="160" y="151"/>
                    </a:moveTo>
                    <a:cubicBezTo>
                      <a:pt x="-3544" y="-4611"/>
                      <a:pt x="57839" y="104397"/>
                      <a:pt x="89060" y="139851"/>
                    </a:cubicBezTo>
                    <a:cubicBezTo>
                      <a:pt x="120281" y="175305"/>
                      <a:pt x="170552" y="186947"/>
                      <a:pt x="187485" y="212876"/>
                    </a:cubicBezTo>
                    <a:cubicBezTo>
                      <a:pt x="204418" y="238805"/>
                      <a:pt x="188543" y="294897"/>
                      <a:pt x="190660" y="295426"/>
                    </a:cubicBezTo>
                    <a:cubicBezTo>
                      <a:pt x="192777" y="295955"/>
                      <a:pt x="213414" y="237218"/>
                      <a:pt x="200185" y="216051"/>
                    </a:cubicBezTo>
                    <a:cubicBezTo>
                      <a:pt x="186956" y="194884"/>
                      <a:pt x="143035" y="200705"/>
                      <a:pt x="111285" y="168426"/>
                    </a:cubicBezTo>
                    <a:cubicBezTo>
                      <a:pt x="79535" y="136147"/>
                      <a:pt x="3864" y="4913"/>
                      <a:pt x="160" y="15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8FF16750-E3C2-B028-1384-6315427D7917}"/>
                </a:ext>
              </a:extLst>
            </p:cNvPr>
            <p:cNvSpPr/>
            <p:nvPr/>
          </p:nvSpPr>
          <p:spPr>
            <a:xfrm>
              <a:off x="7001985" y="6058600"/>
              <a:ext cx="753491" cy="1280701"/>
            </a:xfrm>
            <a:custGeom>
              <a:avLst/>
              <a:gdLst>
                <a:gd name="connsiteX0" fmla="*/ 751677 w 753491"/>
                <a:gd name="connsiteY0" fmla="*/ 4921 h 1280701"/>
                <a:gd name="connsiteX1" fmla="*/ 305720 w 753491"/>
                <a:gd name="connsiteY1" fmla="*/ 739439 h 1280701"/>
                <a:gd name="connsiteX2" fmla="*/ 354438 w 753491"/>
                <a:gd name="connsiteY2" fmla="*/ 656993 h 1280701"/>
                <a:gd name="connsiteX3" fmla="*/ 212031 w 753491"/>
                <a:gd name="connsiteY3" fmla="*/ 930564 h 1280701"/>
                <a:gd name="connsiteX4" fmla="*/ 20907 w 753491"/>
                <a:gd name="connsiteY4" fmla="*/ 1200387 h 1280701"/>
                <a:gd name="connsiteX5" fmla="*/ 88363 w 753491"/>
                <a:gd name="connsiteY5" fmla="*/ 1114193 h 1280701"/>
                <a:gd name="connsiteX6" fmla="*/ 2169 w 753491"/>
                <a:gd name="connsiteY6" fmla="*/ 1279085 h 1280701"/>
                <a:gd name="connsiteX7" fmla="*/ 197041 w 753491"/>
                <a:gd name="connsiteY7" fmla="*/ 994272 h 1280701"/>
                <a:gd name="connsiteX8" fmla="*/ 122090 w 753491"/>
                <a:gd name="connsiteY8" fmla="*/ 1035495 h 1280701"/>
                <a:gd name="connsiteX9" fmla="*/ 451874 w 753491"/>
                <a:gd name="connsiteY9" fmla="*/ 447131 h 1280701"/>
                <a:gd name="connsiteX10" fmla="*/ 463117 w 753491"/>
                <a:gd name="connsiteY10" fmla="*/ 420898 h 1280701"/>
                <a:gd name="connsiteX11" fmla="*/ 751677 w 753491"/>
                <a:gd name="connsiteY11" fmla="*/ 4921 h 128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491" h="1280701">
                  <a:moveTo>
                    <a:pt x="751677" y="4921"/>
                  </a:moveTo>
                  <a:cubicBezTo>
                    <a:pt x="725444" y="58011"/>
                    <a:pt x="371927" y="630760"/>
                    <a:pt x="305720" y="739439"/>
                  </a:cubicBezTo>
                  <a:cubicBezTo>
                    <a:pt x="239513" y="848118"/>
                    <a:pt x="370053" y="625139"/>
                    <a:pt x="354438" y="656993"/>
                  </a:cubicBezTo>
                  <a:cubicBezTo>
                    <a:pt x="338823" y="688847"/>
                    <a:pt x="267619" y="839998"/>
                    <a:pt x="212031" y="930564"/>
                  </a:cubicBezTo>
                  <a:cubicBezTo>
                    <a:pt x="156443" y="1021130"/>
                    <a:pt x="41518" y="1169782"/>
                    <a:pt x="20907" y="1200387"/>
                  </a:cubicBezTo>
                  <a:cubicBezTo>
                    <a:pt x="296" y="1230992"/>
                    <a:pt x="91486" y="1101077"/>
                    <a:pt x="88363" y="1114193"/>
                  </a:cubicBezTo>
                  <a:cubicBezTo>
                    <a:pt x="85240" y="1127309"/>
                    <a:pt x="-15944" y="1299072"/>
                    <a:pt x="2169" y="1279085"/>
                  </a:cubicBezTo>
                  <a:cubicBezTo>
                    <a:pt x="20282" y="1259098"/>
                    <a:pt x="177054" y="1034870"/>
                    <a:pt x="197041" y="994272"/>
                  </a:cubicBezTo>
                  <a:cubicBezTo>
                    <a:pt x="217028" y="953674"/>
                    <a:pt x="79618" y="1126685"/>
                    <a:pt x="122090" y="1035495"/>
                  </a:cubicBezTo>
                  <a:cubicBezTo>
                    <a:pt x="164562" y="944305"/>
                    <a:pt x="395036" y="549564"/>
                    <a:pt x="451874" y="447131"/>
                  </a:cubicBezTo>
                  <a:cubicBezTo>
                    <a:pt x="508712" y="344698"/>
                    <a:pt x="414399" y="497722"/>
                    <a:pt x="463117" y="420898"/>
                  </a:cubicBezTo>
                  <a:cubicBezTo>
                    <a:pt x="511835" y="344074"/>
                    <a:pt x="777910" y="-48169"/>
                    <a:pt x="751677" y="49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96A4910A-D0F1-06E7-2708-B0409CD9F602}"/>
                </a:ext>
              </a:extLst>
            </p:cNvPr>
            <p:cNvSpPr/>
            <p:nvPr/>
          </p:nvSpPr>
          <p:spPr>
            <a:xfrm>
              <a:off x="5990684" y="5589277"/>
              <a:ext cx="589429" cy="1068629"/>
            </a:xfrm>
            <a:custGeom>
              <a:avLst/>
              <a:gdLst>
                <a:gd name="connsiteX0" fmla="*/ 5382 w 589429"/>
                <a:gd name="connsiteY0" fmla="*/ 2054 h 1068629"/>
                <a:gd name="connsiteX1" fmla="*/ 297690 w 589429"/>
                <a:gd name="connsiteY1" fmla="*/ 586671 h 1068629"/>
                <a:gd name="connsiteX2" fmla="*/ 436349 w 589429"/>
                <a:gd name="connsiteY2" fmla="*/ 863989 h 1068629"/>
                <a:gd name="connsiteX3" fmla="*/ 578755 w 589429"/>
                <a:gd name="connsiteY3" fmla="*/ 1062608 h 1068629"/>
                <a:gd name="connsiteX4" fmla="*/ 537532 w 589429"/>
                <a:gd name="connsiteY4" fmla="*/ 965172 h 1068629"/>
                <a:gd name="connsiteX5" fmla="*/ 207749 w 589429"/>
                <a:gd name="connsiteY5" fmla="*/ 463002 h 1068629"/>
                <a:gd name="connsiteX6" fmla="*/ 39109 w 589429"/>
                <a:gd name="connsiteY6" fmla="*/ 275625 h 1068629"/>
                <a:gd name="connsiteX7" fmla="*/ 102818 w 589429"/>
                <a:gd name="connsiteY7" fmla="*/ 388051 h 1068629"/>
                <a:gd name="connsiteX8" fmla="*/ 5382 w 589429"/>
                <a:gd name="connsiteY8" fmla="*/ 2054 h 106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429" h="1068629">
                  <a:moveTo>
                    <a:pt x="5382" y="2054"/>
                  </a:moveTo>
                  <a:cubicBezTo>
                    <a:pt x="37861" y="35157"/>
                    <a:pt x="297690" y="586671"/>
                    <a:pt x="297690" y="586671"/>
                  </a:cubicBezTo>
                  <a:cubicBezTo>
                    <a:pt x="369518" y="730327"/>
                    <a:pt x="389505" y="784666"/>
                    <a:pt x="436349" y="863989"/>
                  </a:cubicBezTo>
                  <a:cubicBezTo>
                    <a:pt x="483193" y="943312"/>
                    <a:pt x="561891" y="1045744"/>
                    <a:pt x="578755" y="1062608"/>
                  </a:cubicBezTo>
                  <a:cubicBezTo>
                    <a:pt x="595619" y="1079472"/>
                    <a:pt x="599366" y="1065106"/>
                    <a:pt x="537532" y="965172"/>
                  </a:cubicBezTo>
                  <a:cubicBezTo>
                    <a:pt x="475698" y="865238"/>
                    <a:pt x="290819" y="577926"/>
                    <a:pt x="207749" y="463002"/>
                  </a:cubicBezTo>
                  <a:cubicBezTo>
                    <a:pt x="124679" y="348078"/>
                    <a:pt x="56598" y="288117"/>
                    <a:pt x="39109" y="275625"/>
                  </a:cubicBezTo>
                  <a:cubicBezTo>
                    <a:pt x="21620" y="263133"/>
                    <a:pt x="107815" y="429899"/>
                    <a:pt x="102818" y="388051"/>
                  </a:cubicBezTo>
                  <a:cubicBezTo>
                    <a:pt x="97821" y="346203"/>
                    <a:pt x="-27097" y="-31049"/>
                    <a:pt x="5382" y="205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062E5D92-A73C-7324-6845-E7E3FF368D9A}"/>
                </a:ext>
              </a:extLst>
            </p:cNvPr>
            <p:cNvSpPr/>
            <p:nvPr/>
          </p:nvSpPr>
          <p:spPr>
            <a:xfrm>
              <a:off x="6635179" y="6186940"/>
              <a:ext cx="729531" cy="316956"/>
            </a:xfrm>
            <a:custGeom>
              <a:avLst/>
              <a:gdLst>
                <a:gd name="connsiteX0" fmla="*/ 1716 w 729531"/>
                <a:gd name="connsiteY0" fmla="*/ 250 h 316956"/>
                <a:gd name="connsiteX1" fmla="*/ 410198 w 729531"/>
                <a:gd name="connsiteY1" fmla="*/ 240093 h 316956"/>
                <a:gd name="connsiteX2" fmla="*/ 724991 w 729531"/>
                <a:gd name="connsiteY2" fmla="*/ 315044 h 316956"/>
                <a:gd name="connsiteX3" fmla="*/ 605070 w 729531"/>
                <a:gd name="connsiteY3" fmla="*/ 296306 h 316956"/>
                <a:gd name="connsiteX4" fmla="*/ 335247 w 729531"/>
                <a:gd name="connsiteY4" fmla="*/ 262578 h 316956"/>
                <a:gd name="connsiteX5" fmla="*/ 387713 w 729531"/>
                <a:gd name="connsiteY5" fmla="*/ 258830 h 316956"/>
                <a:gd name="connsiteX6" fmla="*/ 267791 w 729531"/>
                <a:gd name="connsiteY6" fmla="*/ 195122 h 316956"/>
                <a:gd name="connsiteX7" fmla="*/ 1716 w 729531"/>
                <a:gd name="connsiteY7" fmla="*/ 250 h 31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531" h="316956">
                  <a:moveTo>
                    <a:pt x="1716" y="250"/>
                  </a:moveTo>
                  <a:cubicBezTo>
                    <a:pt x="25450" y="7745"/>
                    <a:pt x="289652" y="187627"/>
                    <a:pt x="410198" y="240093"/>
                  </a:cubicBezTo>
                  <a:cubicBezTo>
                    <a:pt x="530744" y="292559"/>
                    <a:pt x="692512" y="305675"/>
                    <a:pt x="724991" y="315044"/>
                  </a:cubicBezTo>
                  <a:cubicBezTo>
                    <a:pt x="757470" y="324413"/>
                    <a:pt x="605070" y="296306"/>
                    <a:pt x="605070" y="296306"/>
                  </a:cubicBezTo>
                  <a:lnTo>
                    <a:pt x="335247" y="262578"/>
                  </a:lnTo>
                  <a:cubicBezTo>
                    <a:pt x="299021" y="256332"/>
                    <a:pt x="398956" y="270073"/>
                    <a:pt x="387713" y="258830"/>
                  </a:cubicBezTo>
                  <a:cubicBezTo>
                    <a:pt x="376470" y="247587"/>
                    <a:pt x="328376" y="234471"/>
                    <a:pt x="267791" y="195122"/>
                  </a:cubicBezTo>
                  <a:cubicBezTo>
                    <a:pt x="207206" y="155773"/>
                    <a:pt x="-22018" y="-7245"/>
                    <a:pt x="1716" y="2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C5AE6165-67B3-95FC-3217-64F158F1614C}"/>
                </a:ext>
              </a:extLst>
            </p:cNvPr>
            <p:cNvSpPr/>
            <p:nvPr/>
          </p:nvSpPr>
          <p:spPr>
            <a:xfrm>
              <a:off x="6583761" y="6366535"/>
              <a:ext cx="663484" cy="391366"/>
            </a:xfrm>
            <a:custGeom>
              <a:avLst/>
              <a:gdLst>
                <a:gd name="connsiteX0" fmla="*/ 669 w 663484"/>
                <a:gd name="connsiteY0" fmla="*/ 537 h 391366"/>
                <a:gd name="connsiteX1" fmla="*/ 322957 w 663484"/>
                <a:gd name="connsiteY1" fmla="*/ 289098 h 391366"/>
                <a:gd name="connsiteX2" fmla="*/ 660236 w 663484"/>
                <a:gd name="connsiteY2" fmla="*/ 390281 h 391366"/>
                <a:gd name="connsiteX3" fmla="*/ 502839 w 663484"/>
                <a:gd name="connsiteY3" fmla="*/ 345311 h 391366"/>
                <a:gd name="connsiteX4" fmla="*/ 233016 w 663484"/>
                <a:gd name="connsiteY4" fmla="*/ 270360 h 391366"/>
                <a:gd name="connsiteX5" fmla="*/ 544062 w 663484"/>
                <a:gd name="connsiteY5" fmla="*/ 360301 h 391366"/>
                <a:gd name="connsiteX6" fmla="*/ 326705 w 663484"/>
                <a:gd name="connsiteY6" fmla="*/ 266613 h 391366"/>
                <a:gd name="connsiteX7" fmla="*/ 240511 w 663484"/>
                <a:gd name="connsiteY7" fmla="*/ 217895 h 391366"/>
                <a:gd name="connsiteX8" fmla="*/ 669 w 663484"/>
                <a:gd name="connsiteY8" fmla="*/ 537 h 39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484" h="391366">
                  <a:moveTo>
                    <a:pt x="669" y="537"/>
                  </a:moveTo>
                  <a:cubicBezTo>
                    <a:pt x="14410" y="12404"/>
                    <a:pt x="213029" y="224141"/>
                    <a:pt x="322957" y="289098"/>
                  </a:cubicBezTo>
                  <a:cubicBezTo>
                    <a:pt x="432885" y="354055"/>
                    <a:pt x="630256" y="380912"/>
                    <a:pt x="660236" y="390281"/>
                  </a:cubicBezTo>
                  <a:cubicBezTo>
                    <a:pt x="690216" y="399650"/>
                    <a:pt x="502839" y="345311"/>
                    <a:pt x="502839" y="345311"/>
                  </a:cubicBezTo>
                  <a:lnTo>
                    <a:pt x="233016" y="270360"/>
                  </a:lnTo>
                  <a:cubicBezTo>
                    <a:pt x="239886" y="272858"/>
                    <a:pt x="528447" y="360925"/>
                    <a:pt x="544062" y="360301"/>
                  </a:cubicBezTo>
                  <a:cubicBezTo>
                    <a:pt x="559677" y="359677"/>
                    <a:pt x="377297" y="290347"/>
                    <a:pt x="326705" y="266613"/>
                  </a:cubicBezTo>
                  <a:cubicBezTo>
                    <a:pt x="276113" y="242879"/>
                    <a:pt x="292352" y="259118"/>
                    <a:pt x="240511" y="217895"/>
                  </a:cubicBezTo>
                  <a:cubicBezTo>
                    <a:pt x="188670" y="176672"/>
                    <a:pt x="-13072" y="-11330"/>
                    <a:pt x="669" y="5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9B094BFA-4C2D-9405-3AC6-05EE4C212934}"/>
                </a:ext>
              </a:extLst>
            </p:cNvPr>
            <p:cNvSpPr/>
            <p:nvPr/>
          </p:nvSpPr>
          <p:spPr>
            <a:xfrm>
              <a:off x="6095984" y="5693315"/>
              <a:ext cx="2124517" cy="554288"/>
            </a:xfrm>
            <a:custGeom>
              <a:avLst/>
              <a:gdLst>
                <a:gd name="connsiteX0" fmla="*/ 27498 w 2124517"/>
                <a:gd name="connsiteY0" fmla="*/ 25433 h 554288"/>
                <a:gd name="connsiteX1" fmla="*/ 773259 w 2124517"/>
                <a:gd name="connsiteY1" fmla="*/ 437662 h 554288"/>
                <a:gd name="connsiteX2" fmla="*/ 709550 w 2124517"/>
                <a:gd name="connsiteY2" fmla="*/ 433915 h 554288"/>
                <a:gd name="connsiteX3" fmla="*/ 1252944 w 2124517"/>
                <a:gd name="connsiteY3" fmla="*/ 520108 h 554288"/>
                <a:gd name="connsiteX4" fmla="*/ 1163003 w 2124517"/>
                <a:gd name="connsiteY4" fmla="*/ 497623 h 554288"/>
                <a:gd name="connsiteX5" fmla="*/ 1511524 w 2124517"/>
                <a:gd name="connsiteY5" fmla="*/ 422672 h 554288"/>
                <a:gd name="connsiteX6" fmla="*/ 2122373 w 2124517"/>
                <a:gd name="connsiteY6" fmla="*/ 2947 h 554288"/>
                <a:gd name="connsiteX7" fmla="*/ 1698901 w 2124517"/>
                <a:gd name="connsiteY7" fmla="*/ 250285 h 554288"/>
                <a:gd name="connsiteX8" fmla="*/ 1301662 w 2124517"/>
                <a:gd name="connsiteY8" fmla="*/ 527603 h 554288"/>
                <a:gd name="connsiteX9" fmla="*/ 983121 w 2124517"/>
                <a:gd name="connsiteY9" fmla="*/ 527603 h 554288"/>
                <a:gd name="connsiteX10" fmla="*/ 439727 w 2124517"/>
                <a:gd name="connsiteY10" fmla="*/ 388944 h 554288"/>
                <a:gd name="connsiteX11" fmla="*/ 593377 w 2124517"/>
                <a:gd name="connsiteY11" fmla="*/ 448905 h 554288"/>
                <a:gd name="connsiteX12" fmla="*/ 203632 w 2124517"/>
                <a:gd name="connsiteY12" fmla="*/ 231547 h 554288"/>
                <a:gd name="connsiteX13" fmla="*/ 27498 w 2124517"/>
                <a:gd name="connsiteY13" fmla="*/ 25433 h 5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4517" h="554288">
                  <a:moveTo>
                    <a:pt x="27498" y="25433"/>
                  </a:moveTo>
                  <a:cubicBezTo>
                    <a:pt x="122436" y="59786"/>
                    <a:pt x="659584" y="369582"/>
                    <a:pt x="773259" y="437662"/>
                  </a:cubicBezTo>
                  <a:cubicBezTo>
                    <a:pt x="886934" y="505742"/>
                    <a:pt x="629603" y="420174"/>
                    <a:pt x="709550" y="433915"/>
                  </a:cubicBezTo>
                  <a:cubicBezTo>
                    <a:pt x="789497" y="447656"/>
                    <a:pt x="1177369" y="509490"/>
                    <a:pt x="1252944" y="520108"/>
                  </a:cubicBezTo>
                  <a:cubicBezTo>
                    <a:pt x="1328519" y="530726"/>
                    <a:pt x="1119906" y="513862"/>
                    <a:pt x="1163003" y="497623"/>
                  </a:cubicBezTo>
                  <a:cubicBezTo>
                    <a:pt x="1206100" y="481384"/>
                    <a:pt x="1351629" y="505118"/>
                    <a:pt x="1511524" y="422672"/>
                  </a:cubicBezTo>
                  <a:cubicBezTo>
                    <a:pt x="1671419" y="340226"/>
                    <a:pt x="2091144" y="31678"/>
                    <a:pt x="2122373" y="2947"/>
                  </a:cubicBezTo>
                  <a:cubicBezTo>
                    <a:pt x="2153602" y="-25784"/>
                    <a:pt x="1835686" y="162842"/>
                    <a:pt x="1698901" y="250285"/>
                  </a:cubicBezTo>
                  <a:cubicBezTo>
                    <a:pt x="1562116" y="337728"/>
                    <a:pt x="1420959" y="481383"/>
                    <a:pt x="1301662" y="527603"/>
                  </a:cubicBezTo>
                  <a:cubicBezTo>
                    <a:pt x="1182365" y="573823"/>
                    <a:pt x="1126777" y="550713"/>
                    <a:pt x="983121" y="527603"/>
                  </a:cubicBezTo>
                  <a:cubicBezTo>
                    <a:pt x="839465" y="504493"/>
                    <a:pt x="504684" y="402060"/>
                    <a:pt x="439727" y="388944"/>
                  </a:cubicBezTo>
                  <a:cubicBezTo>
                    <a:pt x="374770" y="375828"/>
                    <a:pt x="632726" y="475138"/>
                    <a:pt x="593377" y="448905"/>
                  </a:cubicBezTo>
                  <a:cubicBezTo>
                    <a:pt x="554028" y="422672"/>
                    <a:pt x="301068" y="298378"/>
                    <a:pt x="203632" y="231547"/>
                  </a:cubicBezTo>
                  <a:cubicBezTo>
                    <a:pt x="106196" y="164716"/>
                    <a:pt x="-67440" y="-8920"/>
                    <a:pt x="27498" y="2543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E787A0BA-0CF2-2D9A-7616-CC338F5A71AD}"/>
                </a:ext>
              </a:extLst>
            </p:cNvPr>
            <p:cNvSpPr/>
            <p:nvPr/>
          </p:nvSpPr>
          <p:spPr>
            <a:xfrm>
              <a:off x="6018007" y="5629822"/>
              <a:ext cx="1761899" cy="1108259"/>
            </a:xfrm>
            <a:custGeom>
              <a:avLst/>
              <a:gdLst>
                <a:gd name="connsiteX0" fmla="*/ 64252 w 1761899"/>
                <a:gd name="connsiteY0" fmla="*/ 6480 h 1108259"/>
                <a:gd name="connsiteX1" fmla="*/ 765042 w 1761899"/>
                <a:gd name="connsiteY1" fmla="*/ 497408 h 1108259"/>
                <a:gd name="connsiteX2" fmla="*/ 735062 w 1761899"/>
                <a:gd name="connsiteY2" fmla="*/ 471175 h 1108259"/>
                <a:gd name="connsiteX3" fmla="*/ 1372144 w 1761899"/>
                <a:gd name="connsiteY3" fmla="*/ 583601 h 1108259"/>
                <a:gd name="connsiteX4" fmla="*/ 1761888 w 1761899"/>
                <a:gd name="connsiteY4" fmla="*/ 478670 h 1108259"/>
                <a:gd name="connsiteX5" fmla="*/ 1360901 w 1761899"/>
                <a:gd name="connsiteY5" fmla="*/ 587348 h 1108259"/>
                <a:gd name="connsiteX6" fmla="*/ 926186 w 1761899"/>
                <a:gd name="connsiteY6" fmla="*/ 737250 h 1108259"/>
                <a:gd name="connsiteX7" fmla="*/ 1147291 w 1761899"/>
                <a:gd name="connsiteY7" fmla="*/ 692280 h 1108259"/>
                <a:gd name="connsiteX8" fmla="*/ 1023623 w 1761899"/>
                <a:gd name="connsiteY8" fmla="*/ 947112 h 1108259"/>
                <a:gd name="connsiteX9" fmla="*/ 888711 w 1761899"/>
                <a:gd name="connsiteY9" fmla="*/ 800958 h 1108259"/>
                <a:gd name="connsiteX10" fmla="*/ 630131 w 1761899"/>
                <a:gd name="connsiteY10" fmla="*/ 658552 h 1108259"/>
                <a:gd name="connsiteX11" fmla="*/ 251629 w 1761899"/>
                <a:gd name="connsiteY11" fmla="*/ 444942 h 1108259"/>
                <a:gd name="connsiteX12" fmla="*/ 424016 w 1761899"/>
                <a:gd name="connsiteY12" fmla="*/ 703522 h 1108259"/>
                <a:gd name="connsiteX13" fmla="*/ 603898 w 1761899"/>
                <a:gd name="connsiteY13" fmla="*/ 1104509 h 1108259"/>
                <a:gd name="connsiteX14" fmla="*/ 427763 w 1761899"/>
                <a:gd name="connsiteY14" fmla="*/ 857171 h 1108259"/>
                <a:gd name="connsiteX15" fmla="*/ 11786 w 1761899"/>
                <a:gd name="connsiteY15" fmla="*/ 115158 h 1108259"/>
                <a:gd name="connsiteX16" fmla="*/ 109223 w 1761899"/>
                <a:gd name="connsiteY16" fmla="*/ 208847 h 1108259"/>
                <a:gd name="connsiteX17" fmla="*/ 64252 w 1761899"/>
                <a:gd name="connsiteY17" fmla="*/ 6480 h 11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1899" h="1108259">
                  <a:moveTo>
                    <a:pt x="64252" y="6480"/>
                  </a:moveTo>
                  <a:cubicBezTo>
                    <a:pt x="173555" y="54574"/>
                    <a:pt x="653240" y="419959"/>
                    <a:pt x="765042" y="497408"/>
                  </a:cubicBezTo>
                  <a:cubicBezTo>
                    <a:pt x="876844" y="574857"/>
                    <a:pt x="633878" y="456810"/>
                    <a:pt x="735062" y="471175"/>
                  </a:cubicBezTo>
                  <a:cubicBezTo>
                    <a:pt x="836246" y="485540"/>
                    <a:pt x="1201006" y="582352"/>
                    <a:pt x="1372144" y="583601"/>
                  </a:cubicBezTo>
                  <a:cubicBezTo>
                    <a:pt x="1543282" y="584850"/>
                    <a:pt x="1763762" y="478046"/>
                    <a:pt x="1761888" y="478670"/>
                  </a:cubicBezTo>
                  <a:cubicBezTo>
                    <a:pt x="1760014" y="479294"/>
                    <a:pt x="1500185" y="544251"/>
                    <a:pt x="1360901" y="587348"/>
                  </a:cubicBezTo>
                  <a:cubicBezTo>
                    <a:pt x="1221617" y="630445"/>
                    <a:pt x="961788" y="719761"/>
                    <a:pt x="926186" y="737250"/>
                  </a:cubicBezTo>
                  <a:cubicBezTo>
                    <a:pt x="890584" y="754739"/>
                    <a:pt x="1131051" y="657303"/>
                    <a:pt x="1147291" y="692280"/>
                  </a:cubicBezTo>
                  <a:cubicBezTo>
                    <a:pt x="1163531" y="727257"/>
                    <a:pt x="1066720" y="928999"/>
                    <a:pt x="1023623" y="947112"/>
                  </a:cubicBezTo>
                  <a:cubicBezTo>
                    <a:pt x="980526" y="965225"/>
                    <a:pt x="954293" y="849051"/>
                    <a:pt x="888711" y="800958"/>
                  </a:cubicBezTo>
                  <a:cubicBezTo>
                    <a:pt x="823129" y="752865"/>
                    <a:pt x="630131" y="658552"/>
                    <a:pt x="630131" y="658552"/>
                  </a:cubicBezTo>
                  <a:cubicBezTo>
                    <a:pt x="523951" y="599216"/>
                    <a:pt x="285982" y="437447"/>
                    <a:pt x="251629" y="444942"/>
                  </a:cubicBezTo>
                  <a:cubicBezTo>
                    <a:pt x="217277" y="452437"/>
                    <a:pt x="365305" y="593594"/>
                    <a:pt x="424016" y="703522"/>
                  </a:cubicBezTo>
                  <a:cubicBezTo>
                    <a:pt x="482727" y="813450"/>
                    <a:pt x="603274" y="1078901"/>
                    <a:pt x="603898" y="1104509"/>
                  </a:cubicBezTo>
                  <a:cubicBezTo>
                    <a:pt x="604522" y="1130117"/>
                    <a:pt x="526448" y="1022063"/>
                    <a:pt x="427763" y="857171"/>
                  </a:cubicBezTo>
                  <a:cubicBezTo>
                    <a:pt x="329078" y="692279"/>
                    <a:pt x="64876" y="223212"/>
                    <a:pt x="11786" y="115158"/>
                  </a:cubicBezTo>
                  <a:cubicBezTo>
                    <a:pt x="-41304" y="7104"/>
                    <a:pt x="101728" y="224462"/>
                    <a:pt x="109223" y="208847"/>
                  </a:cubicBezTo>
                  <a:cubicBezTo>
                    <a:pt x="116718" y="193232"/>
                    <a:pt x="-45051" y="-41614"/>
                    <a:pt x="64252" y="648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83338FCA-757F-FC89-305D-093F6CE031C8}"/>
                </a:ext>
              </a:extLst>
            </p:cNvPr>
            <p:cNvSpPr/>
            <p:nvPr/>
          </p:nvSpPr>
          <p:spPr>
            <a:xfrm>
              <a:off x="6997286" y="5609895"/>
              <a:ext cx="1255000" cy="1854467"/>
            </a:xfrm>
            <a:custGeom>
              <a:avLst/>
              <a:gdLst>
                <a:gd name="connsiteX0" fmla="*/ 1254799 w 1255000"/>
                <a:gd name="connsiteY0" fmla="*/ 174 h 1854467"/>
                <a:gd name="connsiteX1" fmla="*/ 767619 w 1255000"/>
                <a:gd name="connsiteY1" fmla="*/ 468616 h 1854467"/>
                <a:gd name="connsiteX2" fmla="*/ 460321 w 1255000"/>
                <a:gd name="connsiteY2" fmla="*/ 959544 h 1854467"/>
                <a:gd name="connsiteX3" fmla="*/ 568999 w 1255000"/>
                <a:gd name="connsiteY3" fmla="*/ 862108 h 1854467"/>
                <a:gd name="connsiteX4" fmla="*/ 366632 w 1255000"/>
                <a:gd name="connsiteY4" fmla="*/ 1229367 h 1854467"/>
                <a:gd name="connsiteX5" fmla="*/ 14363 w 1255000"/>
                <a:gd name="connsiteY5" fmla="*/ 1832721 h 1854467"/>
                <a:gd name="connsiteX6" fmla="*/ 63081 w 1255000"/>
                <a:gd name="connsiteY6" fmla="*/ 1731538 h 1854467"/>
                <a:gd name="connsiteX7" fmla="*/ 524029 w 1255000"/>
                <a:gd name="connsiteY7" fmla="*/ 734692 h 1854467"/>
                <a:gd name="connsiteX8" fmla="*/ 276691 w 1255000"/>
                <a:gd name="connsiteY8" fmla="*/ 1071971 h 1854467"/>
                <a:gd name="connsiteX9" fmla="*/ 572747 w 1255000"/>
                <a:gd name="connsiteY9" fmla="*/ 618518 h 1854467"/>
                <a:gd name="connsiteX10" fmla="*/ 707658 w 1255000"/>
                <a:gd name="connsiteY10" fmla="*/ 416151 h 1854467"/>
                <a:gd name="connsiteX11" fmla="*/ 1254799 w 1255000"/>
                <a:gd name="connsiteY11" fmla="*/ 174 h 18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5000" h="1854467">
                  <a:moveTo>
                    <a:pt x="1254799" y="174"/>
                  </a:moveTo>
                  <a:cubicBezTo>
                    <a:pt x="1264792" y="8918"/>
                    <a:pt x="900032" y="308721"/>
                    <a:pt x="767619" y="468616"/>
                  </a:cubicBezTo>
                  <a:cubicBezTo>
                    <a:pt x="635206" y="628511"/>
                    <a:pt x="493424" y="893962"/>
                    <a:pt x="460321" y="959544"/>
                  </a:cubicBezTo>
                  <a:cubicBezTo>
                    <a:pt x="427218" y="1025126"/>
                    <a:pt x="584614" y="817137"/>
                    <a:pt x="568999" y="862108"/>
                  </a:cubicBezTo>
                  <a:cubicBezTo>
                    <a:pt x="553384" y="907079"/>
                    <a:pt x="459071" y="1067598"/>
                    <a:pt x="366632" y="1229367"/>
                  </a:cubicBezTo>
                  <a:cubicBezTo>
                    <a:pt x="274193" y="1391136"/>
                    <a:pt x="64955" y="1749026"/>
                    <a:pt x="14363" y="1832721"/>
                  </a:cubicBezTo>
                  <a:cubicBezTo>
                    <a:pt x="-36229" y="1916416"/>
                    <a:pt x="63081" y="1731538"/>
                    <a:pt x="63081" y="1731538"/>
                  </a:cubicBezTo>
                  <a:cubicBezTo>
                    <a:pt x="148025" y="1548533"/>
                    <a:pt x="488427" y="844620"/>
                    <a:pt x="524029" y="734692"/>
                  </a:cubicBezTo>
                  <a:cubicBezTo>
                    <a:pt x="559631" y="624764"/>
                    <a:pt x="268571" y="1091333"/>
                    <a:pt x="276691" y="1071971"/>
                  </a:cubicBezTo>
                  <a:cubicBezTo>
                    <a:pt x="284811" y="1052609"/>
                    <a:pt x="500919" y="727821"/>
                    <a:pt x="572747" y="618518"/>
                  </a:cubicBezTo>
                  <a:cubicBezTo>
                    <a:pt x="644575" y="509215"/>
                    <a:pt x="595232" y="517959"/>
                    <a:pt x="707658" y="416151"/>
                  </a:cubicBezTo>
                  <a:cubicBezTo>
                    <a:pt x="820084" y="314343"/>
                    <a:pt x="1244806" y="-8570"/>
                    <a:pt x="1254799" y="17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4552C702-E34C-A6D3-135D-93DF04C56126}"/>
                </a:ext>
              </a:extLst>
            </p:cNvPr>
            <p:cNvSpPr/>
            <p:nvPr/>
          </p:nvSpPr>
          <p:spPr>
            <a:xfrm>
              <a:off x="6959524" y="5200152"/>
              <a:ext cx="108045" cy="98932"/>
            </a:xfrm>
            <a:custGeom>
              <a:avLst/>
              <a:gdLst>
                <a:gd name="connsiteX0" fmla="*/ 76 w 108045"/>
                <a:gd name="connsiteY0" fmla="*/ 498 h 98932"/>
                <a:gd name="connsiteX1" fmla="*/ 88976 w 108045"/>
                <a:gd name="connsiteY1" fmla="*/ 63998 h 98932"/>
                <a:gd name="connsiteX2" fmla="*/ 108026 w 108045"/>
                <a:gd name="connsiteY2" fmla="*/ 98923 h 98932"/>
                <a:gd name="connsiteX3" fmla="*/ 92151 w 108045"/>
                <a:gd name="connsiteY3" fmla="*/ 67173 h 98932"/>
                <a:gd name="connsiteX4" fmla="*/ 73101 w 108045"/>
                <a:gd name="connsiteY4" fmla="*/ 35423 h 98932"/>
                <a:gd name="connsiteX5" fmla="*/ 76 w 108045"/>
                <a:gd name="connsiteY5" fmla="*/ 498 h 9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45" h="98932">
                  <a:moveTo>
                    <a:pt x="76" y="498"/>
                  </a:moveTo>
                  <a:cubicBezTo>
                    <a:pt x="2722" y="5260"/>
                    <a:pt x="70984" y="47594"/>
                    <a:pt x="88976" y="63998"/>
                  </a:cubicBezTo>
                  <a:cubicBezTo>
                    <a:pt x="106968" y="80402"/>
                    <a:pt x="107497" y="98394"/>
                    <a:pt x="108026" y="98923"/>
                  </a:cubicBezTo>
                  <a:cubicBezTo>
                    <a:pt x="108555" y="99452"/>
                    <a:pt x="97972" y="77756"/>
                    <a:pt x="92151" y="67173"/>
                  </a:cubicBezTo>
                  <a:cubicBezTo>
                    <a:pt x="86330" y="56590"/>
                    <a:pt x="82097" y="44419"/>
                    <a:pt x="73101" y="35423"/>
                  </a:cubicBezTo>
                  <a:cubicBezTo>
                    <a:pt x="64105" y="26427"/>
                    <a:pt x="-2570" y="-4264"/>
                    <a:pt x="76" y="49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C789FED4-2D62-C983-0A7F-C41DBC793D1A}"/>
                </a:ext>
              </a:extLst>
            </p:cNvPr>
            <p:cNvSpPr/>
            <p:nvPr/>
          </p:nvSpPr>
          <p:spPr>
            <a:xfrm>
              <a:off x="7232622" y="5159359"/>
              <a:ext cx="39481" cy="127038"/>
            </a:xfrm>
            <a:custGeom>
              <a:avLst/>
              <a:gdLst>
                <a:gd name="connsiteX0" fmla="*/ 25428 w 39481"/>
                <a:gd name="connsiteY0" fmla="*/ 16 h 127038"/>
                <a:gd name="connsiteX1" fmla="*/ 31778 w 39481"/>
                <a:gd name="connsiteY1" fmla="*/ 69866 h 127038"/>
                <a:gd name="connsiteX2" fmla="*/ 28 w 39481"/>
                <a:gd name="connsiteY2" fmla="*/ 127016 h 127038"/>
                <a:gd name="connsiteX3" fmla="*/ 38128 w 39481"/>
                <a:gd name="connsiteY3" fmla="*/ 76216 h 127038"/>
                <a:gd name="connsiteX4" fmla="*/ 25428 w 39481"/>
                <a:gd name="connsiteY4" fmla="*/ 16 h 12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1" h="127038">
                  <a:moveTo>
                    <a:pt x="25428" y="16"/>
                  </a:moveTo>
                  <a:cubicBezTo>
                    <a:pt x="24370" y="-1042"/>
                    <a:pt x="36011" y="48699"/>
                    <a:pt x="31778" y="69866"/>
                  </a:cubicBezTo>
                  <a:cubicBezTo>
                    <a:pt x="27545" y="91033"/>
                    <a:pt x="-1030" y="125958"/>
                    <a:pt x="28" y="127016"/>
                  </a:cubicBezTo>
                  <a:cubicBezTo>
                    <a:pt x="1086" y="128074"/>
                    <a:pt x="31778" y="91562"/>
                    <a:pt x="38128" y="76216"/>
                  </a:cubicBezTo>
                  <a:cubicBezTo>
                    <a:pt x="44478" y="60870"/>
                    <a:pt x="26486" y="1074"/>
                    <a:pt x="25428" y="1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58B5B225-DA00-5CB3-D7EA-6B25F71C007D}"/>
                </a:ext>
              </a:extLst>
            </p:cNvPr>
            <p:cNvSpPr/>
            <p:nvPr/>
          </p:nvSpPr>
          <p:spPr>
            <a:xfrm>
              <a:off x="6999647" y="5391145"/>
              <a:ext cx="48858" cy="101612"/>
            </a:xfrm>
            <a:custGeom>
              <a:avLst/>
              <a:gdLst>
                <a:gd name="connsiteX0" fmla="*/ 48853 w 48858"/>
                <a:gd name="connsiteY0" fmla="*/ 5 h 101612"/>
                <a:gd name="connsiteX1" fmla="*/ 4403 w 48858"/>
                <a:gd name="connsiteY1" fmla="*/ 57155 h 101612"/>
                <a:gd name="connsiteX2" fmla="*/ 7578 w 48858"/>
                <a:gd name="connsiteY2" fmla="*/ 101605 h 101612"/>
                <a:gd name="connsiteX3" fmla="*/ 1228 w 48858"/>
                <a:gd name="connsiteY3" fmla="*/ 60330 h 101612"/>
                <a:gd name="connsiteX4" fmla="*/ 48853 w 48858"/>
                <a:gd name="connsiteY4" fmla="*/ 5 h 1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8" h="101612">
                  <a:moveTo>
                    <a:pt x="48853" y="5"/>
                  </a:moveTo>
                  <a:cubicBezTo>
                    <a:pt x="49382" y="-524"/>
                    <a:pt x="11282" y="40222"/>
                    <a:pt x="4403" y="57155"/>
                  </a:cubicBezTo>
                  <a:cubicBezTo>
                    <a:pt x="-2476" y="74088"/>
                    <a:pt x="8107" y="101076"/>
                    <a:pt x="7578" y="101605"/>
                  </a:cubicBezTo>
                  <a:cubicBezTo>
                    <a:pt x="7049" y="102134"/>
                    <a:pt x="-3534" y="73559"/>
                    <a:pt x="1228" y="60330"/>
                  </a:cubicBezTo>
                  <a:cubicBezTo>
                    <a:pt x="5990" y="47101"/>
                    <a:pt x="48324" y="534"/>
                    <a:pt x="48853" y="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F1E2E4D7-D6A9-9568-5112-3F08A10B9AFE}"/>
                </a:ext>
              </a:extLst>
            </p:cNvPr>
            <p:cNvSpPr/>
            <p:nvPr/>
          </p:nvSpPr>
          <p:spPr>
            <a:xfrm>
              <a:off x="7180557" y="5416521"/>
              <a:ext cx="33122" cy="136732"/>
            </a:xfrm>
            <a:custGeom>
              <a:avLst/>
              <a:gdLst>
                <a:gd name="connsiteX0" fmla="*/ 33043 w 33122"/>
                <a:gd name="connsiteY0" fmla="*/ 29 h 136732"/>
                <a:gd name="connsiteX1" fmla="*/ 10818 w 33122"/>
                <a:gd name="connsiteY1" fmla="*/ 85754 h 136732"/>
                <a:gd name="connsiteX2" fmla="*/ 26693 w 33122"/>
                <a:gd name="connsiteY2" fmla="*/ 136554 h 136732"/>
                <a:gd name="connsiteX3" fmla="*/ 4468 w 33122"/>
                <a:gd name="connsiteY3" fmla="*/ 101629 h 136732"/>
                <a:gd name="connsiteX4" fmla="*/ 1293 w 33122"/>
                <a:gd name="connsiteY4" fmla="*/ 76229 h 136732"/>
                <a:gd name="connsiteX5" fmla="*/ 33043 w 33122"/>
                <a:gd name="connsiteY5" fmla="*/ 29 h 13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2" h="136732">
                  <a:moveTo>
                    <a:pt x="33043" y="29"/>
                  </a:moveTo>
                  <a:cubicBezTo>
                    <a:pt x="34630" y="1616"/>
                    <a:pt x="11876" y="63000"/>
                    <a:pt x="10818" y="85754"/>
                  </a:cubicBezTo>
                  <a:cubicBezTo>
                    <a:pt x="9760" y="108508"/>
                    <a:pt x="27751" y="133908"/>
                    <a:pt x="26693" y="136554"/>
                  </a:cubicBezTo>
                  <a:cubicBezTo>
                    <a:pt x="25635" y="139200"/>
                    <a:pt x="8701" y="111683"/>
                    <a:pt x="4468" y="101629"/>
                  </a:cubicBezTo>
                  <a:cubicBezTo>
                    <a:pt x="235" y="91575"/>
                    <a:pt x="-1353" y="91046"/>
                    <a:pt x="1293" y="76229"/>
                  </a:cubicBezTo>
                  <a:cubicBezTo>
                    <a:pt x="3939" y="61412"/>
                    <a:pt x="31456" y="-1558"/>
                    <a:pt x="33043" y="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476FD7F9-9506-A5FA-A964-80A0C1501FDF}"/>
                </a:ext>
              </a:extLst>
            </p:cNvPr>
            <p:cNvSpPr/>
            <p:nvPr/>
          </p:nvSpPr>
          <p:spPr>
            <a:xfrm>
              <a:off x="7318315" y="5156160"/>
              <a:ext cx="45046" cy="121036"/>
            </a:xfrm>
            <a:custGeom>
              <a:avLst/>
              <a:gdLst>
                <a:gd name="connsiteX0" fmla="*/ 38160 w 45046"/>
                <a:gd name="connsiteY0" fmla="*/ 40 h 121036"/>
                <a:gd name="connsiteX1" fmla="*/ 38160 w 45046"/>
                <a:gd name="connsiteY1" fmla="*/ 63540 h 121036"/>
                <a:gd name="connsiteX2" fmla="*/ 60 w 45046"/>
                <a:gd name="connsiteY2" fmla="*/ 120690 h 121036"/>
                <a:gd name="connsiteX3" fmla="*/ 28635 w 45046"/>
                <a:gd name="connsiteY3" fmla="*/ 88940 h 121036"/>
                <a:gd name="connsiteX4" fmla="*/ 44510 w 45046"/>
                <a:gd name="connsiteY4" fmla="*/ 73065 h 121036"/>
                <a:gd name="connsiteX5" fmla="*/ 38160 w 45046"/>
                <a:gd name="connsiteY5" fmla="*/ 40 h 12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46" h="121036">
                  <a:moveTo>
                    <a:pt x="38160" y="40"/>
                  </a:moveTo>
                  <a:cubicBezTo>
                    <a:pt x="37102" y="-1548"/>
                    <a:pt x="44510" y="43432"/>
                    <a:pt x="38160" y="63540"/>
                  </a:cubicBezTo>
                  <a:cubicBezTo>
                    <a:pt x="31810" y="83648"/>
                    <a:pt x="1647" y="116457"/>
                    <a:pt x="60" y="120690"/>
                  </a:cubicBezTo>
                  <a:cubicBezTo>
                    <a:pt x="-1527" y="124923"/>
                    <a:pt x="28635" y="88940"/>
                    <a:pt x="28635" y="88940"/>
                  </a:cubicBezTo>
                  <a:cubicBezTo>
                    <a:pt x="36043" y="81003"/>
                    <a:pt x="41864" y="83119"/>
                    <a:pt x="44510" y="73065"/>
                  </a:cubicBezTo>
                  <a:cubicBezTo>
                    <a:pt x="47156" y="63011"/>
                    <a:pt x="39218" y="1628"/>
                    <a:pt x="38160" y="4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E44E5401-A62B-E4EE-AB99-23720CA3B6FA}"/>
                </a:ext>
              </a:extLst>
            </p:cNvPr>
            <p:cNvSpPr/>
            <p:nvPr/>
          </p:nvSpPr>
          <p:spPr>
            <a:xfrm>
              <a:off x="7264400" y="5422867"/>
              <a:ext cx="25866" cy="120760"/>
            </a:xfrm>
            <a:custGeom>
              <a:avLst/>
              <a:gdLst>
                <a:gd name="connsiteX0" fmla="*/ 9525 w 25866"/>
                <a:gd name="connsiteY0" fmla="*/ 33 h 120760"/>
                <a:gd name="connsiteX1" fmla="*/ 25400 w 25866"/>
                <a:gd name="connsiteY1" fmla="*/ 73058 h 120760"/>
                <a:gd name="connsiteX2" fmla="*/ 0 w 25866"/>
                <a:gd name="connsiteY2" fmla="*/ 120683 h 120760"/>
                <a:gd name="connsiteX3" fmla="*/ 25400 w 25866"/>
                <a:gd name="connsiteY3" fmla="*/ 82583 h 120760"/>
                <a:gd name="connsiteX4" fmla="*/ 9525 w 25866"/>
                <a:gd name="connsiteY4" fmla="*/ 33 h 12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66" h="120760">
                  <a:moveTo>
                    <a:pt x="9525" y="33"/>
                  </a:moveTo>
                  <a:cubicBezTo>
                    <a:pt x="9525" y="-1554"/>
                    <a:pt x="26988" y="52950"/>
                    <a:pt x="25400" y="73058"/>
                  </a:cubicBezTo>
                  <a:cubicBezTo>
                    <a:pt x="23813" y="93166"/>
                    <a:pt x="0" y="119096"/>
                    <a:pt x="0" y="120683"/>
                  </a:cubicBezTo>
                  <a:cubicBezTo>
                    <a:pt x="0" y="122270"/>
                    <a:pt x="21696" y="98987"/>
                    <a:pt x="25400" y="82583"/>
                  </a:cubicBezTo>
                  <a:cubicBezTo>
                    <a:pt x="29104" y="66179"/>
                    <a:pt x="9525" y="1620"/>
                    <a:pt x="9525" y="3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A5CDFCB0-15AE-95F3-74F9-4E6198C35456}"/>
                </a:ext>
              </a:extLst>
            </p:cNvPr>
            <p:cNvSpPr/>
            <p:nvPr/>
          </p:nvSpPr>
          <p:spPr>
            <a:xfrm>
              <a:off x="5860996" y="3806520"/>
              <a:ext cx="343362" cy="203454"/>
            </a:xfrm>
            <a:custGeom>
              <a:avLst/>
              <a:gdLst>
                <a:gd name="connsiteX0" fmla="*/ 342954 w 343362"/>
                <a:gd name="connsiteY0" fmla="*/ 3480 h 203454"/>
                <a:gd name="connsiteX1" fmla="*/ 209604 w 343362"/>
                <a:gd name="connsiteY1" fmla="*/ 92380 h 203454"/>
                <a:gd name="connsiteX2" fmla="*/ 174679 w 343362"/>
                <a:gd name="connsiteY2" fmla="*/ 124130 h 203454"/>
                <a:gd name="connsiteX3" fmla="*/ 95304 w 343362"/>
                <a:gd name="connsiteY3" fmla="*/ 127305 h 203454"/>
                <a:gd name="connsiteX4" fmla="*/ 146104 w 343362"/>
                <a:gd name="connsiteY4" fmla="*/ 165405 h 203454"/>
                <a:gd name="connsiteX5" fmla="*/ 212779 w 343362"/>
                <a:gd name="connsiteY5" fmla="*/ 200330 h 203454"/>
                <a:gd name="connsiteX6" fmla="*/ 158804 w 343362"/>
                <a:gd name="connsiteY6" fmla="*/ 200330 h 203454"/>
                <a:gd name="connsiteX7" fmla="*/ 114354 w 343362"/>
                <a:gd name="connsiteY7" fmla="*/ 187630 h 203454"/>
                <a:gd name="connsiteX8" fmla="*/ 76254 w 343362"/>
                <a:gd name="connsiteY8" fmla="*/ 155880 h 203454"/>
                <a:gd name="connsiteX9" fmla="*/ 44504 w 343362"/>
                <a:gd name="connsiteY9" fmla="*/ 114605 h 203454"/>
                <a:gd name="connsiteX10" fmla="*/ 54 w 343362"/>
                <a:gd name="connsiteY10" fmla="*/ 51105 h 203454"/>
                <a:gd name="connsiteX11" fmla="*/ 54029 w 343362"/>
                <a:gd name="connsiteY11" fmla="*/ 86030 h 203454"/>
                <a:gd name="connsiteX12" fmla="*/ 139754 w 343362"/>
                <a:gd name="connsiteY12" fmla="*/ 92380 h 203454"/>
                <a:gd name="connsiteX13" fmla="*/ 76254 w 343362"/>
                <a:gd name="connsiteY13" fmla="*/ 92380 h 203454"/>
                <a:gd name="connsiteX14" fmla="*/ 149279 w 343362"/>
                <a:gd name="connsiteY14" fmla="*/ 82855 h 203454"/>
                <a:gd name="connsiteX15" fmla="*/ 203254 w 343362"/>
                <a:gd name="connsiteY15" fmla="*/ 44755 h 203454"/>
                <a:gd name="connsiteX16" fmla="*/ 250879 w 343362"/>
                <a:gd name="connsiteY16" fmla="*/ 19355 h 203454"/>
                <a:gd name="connsiteX17" fmla="*/ 342954 w 343362"/>
                <a:gd name="connsiteY17" fmla="*/ 3480 h 20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3362" h="203454">
                  <a:moveTo>
                    <a:pt x="342954" y="3480"/>
                  </a:moveTo>
                  <a:cubicBezTo>
                    <a:pt x="336075" y="15651"/>
                    <a:pt x="237650" y="72272"/>
                    <a:pt x="209604" y="92380"/>
                  </a:cubicBezTo>
                  <a:cubicBezTo>
                    <a:pt x="181558" y="112488"/>
                    <a:pt x="193729" y="118309"/>
                    <a:pt x="174679" y="124130"/>
                  </a:cubicBezTo>
                  <a:cubicBezTo>
                    <a:pt x="155629" y="129951"/>
                    <a:pt x="100066" y="120426"/>
                    <a:pt x="95304" y="127305"/>
                  </a:cubicBezTo>
                  <a:cubicBezTo>
                    <a:pt x="90542" y="134184"/>
                    <a:pt x="126525" y="153234"/>
                    <a:pt x="146104" y="165405"/>
                  </a:cubicBezTo>
                  <a:cubicBezTo>
                    <a:pt x="165683" y="177576"/>
                    <a:pt x="210662" y="194509"/>
                    <a:pt x="212779" y="200330"/>
                  </a:cubicBezTo>
                  <a:cubicBezTo>
                    <a:pt x="214896" y="206151"/>
                    <a:pt x="175208" y="202447"/>
                    <a:pt x="158804" y="200330"/>
                  </a:cubicBezTo>
                  <a:cubicBezTo>
                    <a:pt x="142400" y="198213"/>
                    <a:pt x="128112" y="195038"/>
                    <a:pt x="114354" y="187630"/>
                  </a:cubicBezTo>
                  <a:cubicBezTo>
                    <a:pt x="100596" y="180222"/>
                    <a:pt x="87896" y="168051"/>
                    <a:pt x="76254" y="155880"/>
                  </a:cubicBezTo>
                  <a:cubicBezTo>
                    <a:pt x="64612" y="143709"/>
                    <a:pt x="57204" y="132068"/>
                    <a:pt x="44504" y="114605"/>
                  </a:cubicBezTo>
                  <a:cubicBezTo>
                    <a:pt x="31804" y="97143"/>
                    <a:pt x="-1533" y="55867"/>
                    <a:pt x="54" y="51105"/>
                  </a:cubicBezTo>
                  <a:cubicBezTo>
                    <a:pt x="1641" y="46343"/>
                    <a:pt x="30746" y="79151"/>
                    <a:pt x="54029" y="86030"/>
                  </a:cubicBezTo>
                  <a:cubicBezTo>
                    <a:pt x="77312" y="92909"/>
                    <a:pt x="136050" y="91322"/>
                    <a:pt x="139754" y="92380"/>
                  </a:cubicBezTo>
                  <a:cubicBezTo>
                    <a:pt x="143458" y="93438"/>
                    <a:pt x="74667" y="93967"/>
                    <a:pt x="76254" y="92380"/>
                  </a:cubicBezTo>
                  <a:cubicBezTo>
                    <a:pt x="77841" y="90793"/>
                    <a:pt x="128112" y="90793"/>
                    <a:pt x="149279" y="82855"/>
                  </a:cubicBezTo>
                  <a:cubicBezTo>
                    <a:pt x="170446" y="74918"/>
                    <a:pt x="186321" y="55338"/>
                    <a:pt x="203254" y="44755"/>
                  </a:cubicBezTo>
                  <a:cubicBezTo>
                    <a:pt x="220187" y="34172"/>
                    <a:pt x="233946" y="24117"/>
                    <a:pt x="250879" y="19355"/>
                  </a:cubicBezTo>
                  <a:cubicBezTo>
                    <a:pt x="267812" y="14593"/>
                    <a:pt x="349833" y="-8691"/>
                    <a:pt x="342954" y="348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97B0E402-A47C-B85A-C3CE-F67253606DAE}"/>
                </a:ext>
              </a:extLst>
            </p:cNvPr>
            <p:cNvSpPr/>
            <p:nvPr/>
          </p:nvSpPr>
          <p:spPr>
            <a:xfrm>
              <a:off x="8001493" y="3683000"/>
              <a:ext cx="296802" cy="257379"/>
            </a:xfrm>
            <a:custGeom>
              <a:avLst/>
              <a:gdLst>
                <a:gd name="connsiteX0" fmla="*/ 2682 w 296802"/>
                <a:gd name="connsiteY0" fmla="*/ 0 h 257379"/>
                <a:gd name="connsiteX1" fmla="*/ 151907 w 296802"/>
                <a:gd name="connsiteY1" fmla="*/ 63500 h 257379"/>
                <a:gd name="connsiteX2" fmla="*/ 215407 w 296802"/>
                <a:gd name="connsiteY2" fmla="*/ 73025 h 257379"/>
                <a:gd name="connsiteX3" fmla="*/ 294782 w 296802"/>
                <a:gd name="connsiteY3" fmla="*/ 31750 h 257379"/>
                <a:gd name="connsiteX4" fmla="*/ 272557 w 296802"/>
                <a:gd name="connsiteY4" fmla="*/ 50800 h 257379"/>
                <a:gd name="connsiteX5" fmla="*/ 266207 w 296802"/>
                <a:gd name="connsiteY5" fmla="*/ 104775 h 257379"/>
                <a:gd name="connsiteX6" fmla="*/ 231282 w 296802"/>
                <a:gd name="connsiteY6" fmla="*/ 168275 h 257379"/>
                <a:gd name="connsiteX7" fmla="*/ 126507 w 296802"/>
                <a:gd name="connsiteY7" fmla="*/ 257175 h 257379"/>
                <a:gd name="connsiteX8" fmla="*/ 167782 w 296802"/>
                <a:gd name="connsiteY8" fmla="*/ 190500 h 257379"/>
                <a:gd name="connsiteX9" fmla="*/ 205882 w 296802"/>
                <a:gd name="connsiteY9" fmla="*/ 120650 h 257379"/>
                <a:gd name="connsiteX10" fmla="*/ 158257 w 296802"/>
                <a:gd name="connsiteY10" fmla="*/ 123825 h 257379"/>
                <a:gd name="connsiteX11" fmla="*/ 63007 w 296802"/>
                <a:gd name="connsiteY11" fmla="*/ 63500 h 257379"/>
                <a:gd name="connsiteX12" fmla="*/ 2682 w 296802"/>
                <a:gd name="connsiteY12" fmla="*/ 0 h 25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802" h="257379">
                  <a:moveTo>
                    <a:pt x="2682" y="0"/>
                  </a:moveTo>
                  <a:cubicBezTo>
                    <a:pt x="17499" y="0"/>
                    <a:pt x="116453" y="51329"/>
                    <a:pt x="151907" y="63500"/>
                  </a:cubicBezTo>
                  <a:cubicBezTo>
                    <a:pt x="187361" y="75671"/>
                    <a:pt x="191594" y="78317"/>
                    <a:pt x="215407" y="73025"/>
                  </a:cubicBezTo>
                  <a:cubicBezTo>
                    <a:pt x="239220" y="67733"/>
                    <a:pt x="285257" y="35454"/>
                    <a:pt x="294782" y="31750"/>
                  </a:cubicBezTo>
                  <a:cubicBezTo>
                    <a:pt x="304307" y="28046"/>
                    <a:pt x="277319" y="38629"/>
                    <a:pt x="272557" y="50800"/>
                  </a:cubicBezTo>
                  <a:cubicBezTo>
                    <a:pt x="267795" y="62971"/>
                    <a:pt x="273086" y="85196"/>
                    <a:pt x="266207" y="104775"/>
                  </a:cubicBezTo>
                  <a:cubicBezTo>
                    <a:pt x="259328" y="124354"/>
                    <a:pt x="254565" y="142875"/>
                    <a:pt x="231282" y="168275"/>
                  </a:cubicBezTo>
                  <a:cubicBezTo>
                    <a:pt x="207999" y="193675"/>
                    <a:pt x="137090" y="253471"/>
                    <a:pt x="126507" y="257175"/>
                  </a:cubicBezTo>
                  <a:cubicBezTo>
                    <a:pt x="115924" y="260879"/>
                    <a:pt x="154553" y="213254"/>
                    <a:pt x="167782" y="190500"/>
                  </a:cubicBezTo>
                  <a:cubicBezTo>
                    <a:pt x="181011" y="167746"/>
                    <a:pt x="207469" y="131762"/>
                    <a:pt x="205882" y="120650"/>
                  </a:cubicBezTo>
                  <a:cubicBezTo>
                    <a:pt x="204295" y="109538"/>
                    <a:pt x="182070" y="133350"/>
                    <a:pt x="158257" y="123825"/>
                  </a:cubicBezTo>
                  <a:cubicBezTo>
                    <a:pt x="134445" y="114300"/>
                    <a:pt x="87878" y="78317"/>
                    <a:pt x="63007" y="63500"/>
                  </a:cubicBezTo>
                  <a:cubicBezTo>
                    <a:pt x="38136" y="48683"/>
                    <a:pt x="-12135" y="0"/>
                    <a:pt x="2682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20535F3B-E7BB-7920-2A2A-FD1514F96E9D}"/>
                </a:ext>
              </a:extLst>
            </p:cNvPr>
            <p:cNvSpPr/>
            <p:nvPr/>
          </p:nvSpPr>
          <p:spPr>
            <a:xfrm>
              <a:off x="5669401" y="3911336"/>
              <a:ext cx="980973" cy="2217104"/>
            </a:xfrm>
            <a:custGeom>
              <a:avLst/>
              <a:gdLst>
                <a:gd name="connsiteX0" fmla="*/ 297290 w 980973"/>
                <a:gd name="connsiteY0" fmla="*/ 189609 h 2217104"/>
                <a:gd name="connsiteX1" fmla="*/ 214163 w 980973"/>
                <a:gd name="connsiteY1" fmla="*/ 623719 h 2217104"/>
                <a:gd name="connsiteX2" fmla="*/ 269581 w 980973"/>
                <a:gd name="connsiteY2" fmla="*/ 591391 h 2217104"/>
                <a:gd name="connsiteX3" fmla="*/ 468163 w 980973"/>
                <a:gd name="connsiteY3" fmla="*/ 1122482 h 2217104"/>
                <a:gd name="connsiteX4" fmla="*/ 440454 w 980973"/>
                <a:gd name="connsiteY4" fmla="*/ 1085537 h 2217104"/>
                <a:gd name="connsiteX5" fmla="*/ 675981 w 980973"/>
                <a:gd name="connsiteY5" fmla="*/ 1307209 h 2217104"/>
                <a:gd name="connsiteX6" fmla="*/ 809908 w 980973"/>
                <a:gd name="connsiteY6" fmla="*/ 1713609 h 2217104"/>
                <a:gd name="connsiteX7" fmla="*/ 971544 w 980973"/>
                <a:gd name="connsiteY7" fmla="*/ 2124628 h 2217104"/>
                <a:gd name="connsiteX8" fmla="*/ 920744 w 980973"/>
                <a:gd name="connsiteY8" fmla="*/ 2073828 h 2217104"/>
                <a:gd name="connsiteX9" fmla="*/ 583617 w 980973"/>
                <a:gd name="connsiteY9" fmla="*/ 1796737 h 2217104"/>
                <a:gd name="connsiteX10" fmla="*/ 865326 w 980973"/>
                <a:gd name="connsiteY10" fmla="*/ 2216991 h 2217104"/>
                <a:gd name="connsiteX11" fmla="*/ 463544 w 980973"/>
                <a:gd name="connsiteY11" fmla="*/ 1838300 h 2217104"/>
                <a:gd name="connsiteX12" fmla="*/ 546672 w 980973"/>
                <a:gd name="connsiteY12" fmla="*/ 1778264 h 2217104"/>
                <a:gd name="connsiteX13" fmla="*/ 348090 w 980973"/>
                <a:gd name="connsiteY13" fmla="*/ 1367246 h 2217104"/>
                <a:gd name="connsiteX14" fmla="*/ 20199 w 980973"/>
                <a:gd name="connsiteY14" fmla="*/ 582155 h 2217104"/>
                <a:gd name="connsiteX15" fmla="*/ 43290 w 980973"/>
                <a:gd name="connsiteY15" fmla="*/ 572919 h 2217104"/>
                <a:gd name="connsiteX16" fmla="*/ 107944 w 980973"/>
                <a:gd name="connsiteY16" fmla="*/ 264 h 2217104"/>
                <a:gd name="connsiteX17" fmla="*/ 89472 w 980973"/>
                <a:gd name="connsiteY17" fmla="*/ 494409 h 2217104"/>
                <a:gd name="connsiteX18" fmla="*/ 297290 w 980973"/>
                <a:gd name="connsiteY18" fmla="*/ 189609 h 221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0973" h="2217104">
                  <a:moveTo>
                    <a:pt x="297290" y="189609"/>
                  </a:moveTo>
                  <a:cubicBezTo>
                    <a:pt x="318072" y="211161"/>
                    <a:pt x="218781" y="556755"/>
                    <a:pt x="214163" y="623719"/>
                  </a:cubicBezTo>
                  <a:cubicBezTo>
                    <a:pt x="209545" y="690683"/>
                    <a:pt x="227248" y="508264"/>
                    <a:pt x="269581" y="591391"/>
                  </a:cubicBezTo>
                  <a:cubicBezTo>
                    <a:pt x="311914" y="674518"/>
                    <a:pt x="439684" y="1040124"/>
                    <a:pt x="468163" y="1122482"/>
                  </a:cubicBezTo>
                  <a:cubicBezTo>
                    <a:pt x="496642" y="1204840"/>
                    <a:pt x="405818" y="1054749"/>
                    <a:pt x="440454" y="1085537"/>
                  </a:cubicBezTo>
                  <a:cubicBezTo>
                    <a:pt x="475090" y="1116325"/>
                    <a:pt x="614405" y="1202530"/>
                    <a:pt x="675981" y="1307209"/>
                  </a:cubicBezTo>
                  <a:cubicBezTo>
                    <a:pt x="737557" y="1411888"/>
                    <a:pt x="760648" y="1577373"/>
                    <a:pt x="809908" y="1713609"/>
                  </a:cubicBezTo>
                  <a:cubicBezTo>
                    <a:pt x="859169" y="1849846"/>
                    <a:pt x="953071" y="2064592"/>
                    <a:pt x="971544" y="2124628"/>
                  </a:cubicBezTo>
                  <a:cubicBezTo>
                    <a:pt x="990017" y="2184665"/>
                    <a:pt x="985398" y="2128476"/>
                    <a:pt x="920744" y="2073828"/>
                  </a:cubicBezTo>
                  <a:cubicBezTo>
                    <a:pt x="856090" y="2019180"/>
                    <a:pt x="592853" y="1772877"/>
                    <a:pt x="583617" y="1796737"/>
                  </a:cubicBezTo>
                  <a:cubicBezTo>
                    <a:pt x="574381" y="1820597"/>
                    <a:pt x="885338" y="2210064"/>
                    <a:pt x="865326" y="2216991"/>
                  </a:cubicBezTo>
                  <a:cubicBezTo>
                    <a:pt x="845314" y="2223918"/>
                    <a:pt x="516653" y="1911421"/>
                    <a:pt x="463544" y="1838300"/>
                  </a:cubicBezTo>
                  <a:cubicBezTo>
                    <a:pt x="410435" y="1765179"/>
                    <a:pt x="565914" y="1856773"/>
                    <a:pt x="546672" y="1778264"/>
                  </a:cubicBezTo>
                  <a:cubicBezTo>
                    <a:pt x="527430" y="1699755"/>
                    <a:pt x="435835" y="1566597"/>
                    <a:pt x="348090" y="1367246"/>
                  </a:cubicBezTo>
                  <a:cubicBezTo>
                    <a:pt x="260345" y="1167895"/>
                    <a:pt x="70999" y="714543"/>
                    <a:pt x="20199" y="582155"/>
                  </a:cubicBezTo>
                  <a:cubicBezTo>
                    <a:pt x="-30601" y="449767"/>
                    <a:pt x="28666" y="669901"/>
                    <a:pt x="43290" y="572919"/>
                  </a:cubicBezTo>
                  <a:cubicBezTo>
                    <a:pt x="57914" y="475937"/>
                    <a:pt x="100247" y="13349"/>
                    <a:pt x="107944" y="264"/>
                  </a:cubicBezTo>
                  <a:cubicBezTo>
                    <a:pt x="115641" y="-12821"/>
                    <a:pt x="58684" y="463621"/>
                    <a:pt x="89472" y="494409"/>
                  </a:cubicBezTo>
                  <a:cubicBezTo>
                    <a:pt x="120260" y="525197"/>
                    <a:pt x="276508" y="168057"/>
                    <a:pt x="297290" y="18960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29395DDA-28A7-3B8F-78D5-EB4FE7CE3A75}"/>
                </a:ext>
              </a:extLst>
            </p:cNvPr>
            <p:cNvSpPr/>
            <p:nvPr/>
          </p:nvSpPr>
          <p:spPr>
            <a:xfrm>
              <a:off x="6737918" y="3879010"/>
              <a:ext cx="328252" cy="993757"/>
            </a:xfrm>
            <a:custGeom>
              <a:avLst/>
              <a:gdLst>
                <a:gd name="connsiteX0" fmla="*/ 327900 w 328252"/>
                <a:gd name="connsiteY0" fmla="*/ 263 h 993757"/>
                <a:gd name="connsiteX1" fmla="*/ 198591 w 328252"/>
                <a:gd name="connsiteY1" fmla="*/ 526735 h 993757"/>
                <a:gd name="connsiteX2" fmla="*/ 92373 w 328252"/>
                <a:gd name="connsiteY2" fmla="*/ 725317 h 993757"/>
                <a:gd name="connsiteX3" fmla="*/ 106227 w 328252"/>
                <a:gd name="connsiteY3" fmla="*/ 914663 h 993757"/>
                <a:gd name="connsiteX4" fmla="*/ 83137 w 328252"/>
                <a:gd name="connsiteY4" fmla="*/ 868481 h 993757"/>
                <a:gd name="connsiteX5" fmla="*/ 175500 w 328252"/>
                <a:gd name="connsiteY5" fmla="*/ 988554 h 993757"/>
                <a:gd name="connsiteX6" fmla="*/ 73900 w 328252"/>
                <a:gd name="connsiteY6" fmla="*/ 965463 h 993757"/>
                <a:gd name="connsiteX7" fmla="*/ 9 w 328252"/>
                <a:gd name="connsiteY7" fmla="*/ 905426 h 993757"/>
                <a:gd name="connsiteX8" fmla="*/ 78518 w 328252"/>
                <a:gd name="connsiteY8" fmla="*/ 582154 h 993757"/>
                <a:gd name="connsiteX9" fmla="*/ 101609 w 328252"/>
                <a:gd name="connsiteY9" fmla="*/ 295826 h 993757"/>
                <a:gd name="connsiteX10" fmla="*/ 115464 w 328252"/>
                <a:gd name="connsiteY10" fmla="*/ 605245 h 993757"/>
                <a:gd name="connsiteX11" fmla="*/ 138555 w 328252"/>
                <a:gd name="connsiteY11" fmla="*/ 355863 h 993757"/>
                <a:gd name="connsiteX12" fmla="*/ 207827 w 328252"/>
                <a:gd name="connsiteY12" fmla="*/ 254263 h 993757"/>
                <a:gd name="connsiteX13" fmla="*/ 157027 w 328252"/>
                <a:gd name="connsiteY13" fmla="*/ 452845 h 993757"/>
                <a:gd name="connsiteX14" fmla="*/ 327900 w 328252"/>
                <a:gd name="connsiteY14" fmla="*/ 263 h 99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252" h="993757">
                  <a:moveTo>
                    <a:pt x="327900" y="263"/>
                  </a:moveTo>
                  <a:cubicBezTo>
                    <a:pt x="334827" y="12578"/>
                    <a:pt x="237845" y="405893"/>
                    <a:pt x="198591" y="526735"/>
                  </a:cubicBezTo>
                  <a:cubicBezTo>
                    <a:pt x="159337" y="647577"/>
                    <a:pt x="107767" y="660662"/>
                    <a:pt x="92373" y="725317"/>
                  </a:cubicBezTo>
                  <a:cubicBezTo>
                    <a:pt x="76979" y="789972"/>
                    <a:pt x="107766" y="890802"/>
                    <a:pt x="106227" y="914663"/>
                  </a:cubicBezTo>
                  <a:cubicBezTo>
                    <a:pt x="104688" y="938524"/>
                    <a:pt x="71592" y="856166"/>
                    <a:pt x="83137" y="868481"/>
                  </a:cubicBezTo>
                  <a:cubicBezTo>
                    <a:pt x="94682" y="880796"/>
                    <a:pt x="177039" y="972390"/>
                    <a:pt x="175500" y="988554"/>
                  </a:cubicBezTo>
                  <a:cubicBezTo>
                    <a:pt x="173960" y="1004718"/>
                    <a:pt x="103148" y="979318"/>
                    <a:pt x="73900" y="965463"/>
                  </a:cubicBezTo>
                  <a:cubicBezTo>
                    <a:pt x="44652" y="951608"/>
                    <a:pt x="-761" y="969311"/>
                    <a:pt x="9" y="905426"/>
                  </a:cubicBezTo>
                  <a:cubicBezTo>
                    <a:pt x="779" y="841541"/>
                    <a:pt x="61585" y="683754"/>
                    <a:pt x="78518" y="582154"/>
                  </a:cubicBezTo>
                  <a:cubicBezTo>
                    <a:pt x="95451" y="480554"/>
                    <a:pt x="95451" y="291977"/>
                    <a:pt x="101609" y="295826"/>
                  </a:cubicBezTo>
                  <a:cubicBezTo>
                    <a:pt x="107767" y="299675"/>
                    <a:pt x="109306" y="595239"/>
                    <a:pt x="115464" y="605245"/>
                  </a:cubicBezTo>
                  <a:cubicBezTo>
                    <a:pt x="121622" y="615251"/>
                    <a:pt x="123161" y="414360"/>
                    <a:pt x="138555" y="355863"/>
                  </a:cubicBezTo>
                  <a:cubicBezTo>
                    <a:pt x="153949" y="297366"/>
                    <a:pt x="204748" y="238099"/>
                    <a:pt x="207827" y="254263"/>
                  </a:cubicBezTo>
                  <a:cubicBezTo>
                    <a:pt x="210906" y="270427"/>
                    <a:pt x="137015" y="495178"/>
                    <a:pt x="157027" y="452845"/>
                  </a:cubicBezTo>
                  <a:cubicBezTo>
                    <a:pt x="177039" y="410512"/>
                    <a:pt x="320973" y="-12052"/>
                    <a:pt x="327900" y="26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B9F157F4-3FAC-2B66-CC62-877C673AF06B}"/>
                </a:ext>
              </a:extLst>
            </p:cNvPr>
            <p:cNvSpPr/>
            <p:nvPr/>
          </p:nvSpPr>
          <p:spPr>
            <a:xfrm>
              <a:off x="7250545" y="4327090"/>
              <a:ext cx="282276" cy="475791"/>
            </a:xfrm>
            <a:custGeom>
              <a:avLst/>
              <a:gdLst>
                <a:gd name="connsiteX0" fmla="*/ 60037 w 282276"/>
                <a:gd name="connsiteY0" fmla="*/ 146 h 475791"/>
                <a:gd name="connsiteX1" fmla="*/ 217055 w 282276"/>
                <a:gd name="connsiteY1" fmla="*/ 175637 h 475791"/>
                <a:gd name="connsiteX2" fmla="*/ 281710 w 282276"/>
                <a:gd name="connsiteY2" fmla="*/ 466583 h 475791"/>
                <a:gd name="connsiteX3" fmla="*/ 244764 w 282276"/>
                <a:gd name="connsiteY3" fmla="*/ 388074 h 475791"/>
                <a:gd name="connsiteX4" fmla="*/ 180110 w 282276"/>
                <a:gd name="connsiteY4" fmla="*/ 235674 h 475791"/>
                <a:gd name="connsiteX5" fmla="*/ 69273 w 282276"/>
                <a:gd name="connsiteY5" fmla="*/ 97128 h 475791"/>
                <a:gd name="connsiteX6" fmla="*/ 124691 w 282276"/>
                <a:gd name="connsiteY6" fmla="*/ 180255 h 475791"/>
                <a:gd name="connsiteX7" fmla="*/ 0 w 282276"/>
                <a:gd name="connsiteY7" fmla="*/ 41710 h 475791"/>
                <a:gd name="connsiteX8" fmla="*/ 124691 w 282276"/>
                <a:gd name="connsiteY8" fmla="*/ 143310 h 475791"/>
                <a:gd name="connsiteX9" fmla="*/ 60037 w 282276"/>
                <a:gd name="connsiteY9" fmla="*/ 146 h 47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76" h="475791">
                  <a:moveTo>
                    <a:pt x="60037" y="146"/>
                  </a:moveTo>
                  <a:cubicBezTo>
                    <a:pt x="75431" y="5534"/>
                    <a:pt x="180109" y="97897"/>
                    <a:pt x="217055" y="175637"/>
                  </a:cubicBezTo>
                  <a:cubicBezTo>
                    <a:pt x="254001" y="253377"/>
                    <a:pt x="277092" y="431177"/>
                    <a:pt x="281710" y="466583"/>
                  </a:cubicBezTo>
                  <a:cubicBezTo>
                    <a:pt x="286328" y="501989"/>
                    <a:pt x="261697" y="426559"/>
                    <a:pt x="244764" y="388074"/>
                  </a:cubicBezTo>
                  <a:cubicBezTo>
                    <a:pt x="227831" y="349589"/>
                    <a:pt x="209359" y="284165"/>
                    <a:pt x="180110" y="235674"/>
                  </a:cubicBezTo>
                  <a:cubicBezTo>
                    <a:pt x="150861" y="187183"/>
                    <a:pt x="78509" y="106364"/>
                    <a:pt x="69273" y="97128"/>
                  </a:cubicBezTo>
                  <a:cubicBezTo>
                    <a:pt x="60037" y="87892"/>
                    <a:pt x="136236" y="189491"/>
                    <a:pt x="124691" y="180255"/>
                  </a:cubicBezTo>
                  <a:cubicBezTo>
                    <a:pt x="113146" y="171019"/>
                    <a:pt x="0" y="47867"/>
                    <a:pt x="0" y="41710"/>
                  </a:cubicBezTo>
                  <a:cubicBezTo>
                    <a:pt x="0" y="35553"/>
                    <a:pt x="111606" y="147159"/>
                    <a:pt x="124691" y="143310"/>
                  </a:cubicBezTo>
                  <a:cubicBezTo>
                    <a:pt x="137776" y="139462"/>
                    <a:pt x="44643" y="-5242"/>
                    <a:pt x="60037" y="14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8094D419-A561-0909-8395-8D8978CFE961}"/>
                </a:ext>
              </a:extLst>
            </p:cNvPr>
            <p:cNvSpPr/>
            <p:nvPr/>
          </p:nvSpPr>
          <p:spPr>
            <a:xfrm>
              <a:off x="6788446" y="4806839"/>
              <a:ext cx="397568" cy="93052"/>
            </a:xfrm>
            <a:custGeom>
              <a:avLst/>
              <a:gdLst>
                <a:gd name="connsiteX0" fmla="*/ 281 w 397568"/>
                <a:gd name="connsiteY0" fmla="*/ 33016 h 93052"/>
                <a:gd name="connsiteX1" fmla="*/ 198863 w 397568"/>
                <a:gd name="connsiteY1" fmla="*/ 688 h 93052"/>
                <a:gd name="connsiteX2" fmla="*/ 323554 w 397568"/>
                <a:gd name="connsiteY2" fmla="*/ 65343 h 93052"/>
                <a:gd name="connsiteX3" fmla="*/ 397445 w 397568"/>
                <a:gd name="connsiteY3" fmla="*/ 60725 h 93052"/>
                <a:gd name="connsiteX4" fmla="*/ 332790 w 397568"/>
                <a:gd name="connsiteY4" fmla="*/ 65343 h 93052"/>
                <a:gd name="connsiteX5" fmla="*/ 74172 w 397568"/>
                <a:gd name="connsiteY5" fmla="*/ 69961 h 93052"/>
                <a:gd name="connsiteX6" fmla="*/ 198863 w 397568"/>
                <a:gd name="connsiteY6" fmla="*/ 93052 h 93052"/>
                <a:gd name="connsiteX7" fmla="*/ 97263 w 397568"/>
                <a:gd name="connsiteY7" fmla="*/ 69961 h 93052"/>
                <a:gd name="connsiteX8" fmla="*/ 245045 w 397568"/>
                <a:gd name="connsiteY8" fmla="*/ 60725 h 93052"/>
                <a:gd name="connsiteX9" fmla="*/ 281 w 397568"/>
                <a:gd name="connsiteY9" fmla="*/ 33016 h 9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568" h="93052">
                  <a:moveTo>
                    <a:pt x="281" y="33016"/>
                  </a:moveTo>
                  <a:cubicBezTo>
                    <a:pt x="-7416" y="23010"/>
                    <a:pt x="144984" y="-4700"/>
                    <a:pt x="198863" y="688"/>
                  </a:cubicBezTo>
                  <a:cubicBezTo>
                    <a:pt x="252742" y="6076"/>
                    <a:pt x="290457" y="55337"/>
                    <a:pt x="323554" y="65343"/>
                  </a:cubicBezTo>
                  <a:cubicBezTo>
                    <a:pt x="356651" y="75349"/>
                    <a:pt x="395906" y="60725"/>
                    <a:pt x="397445" y="60725"/>
                  </a:cubicBezTo>
                  <a:cubicBezTo>
                    <a:pt x="398984" y="60725"/>
                    <a:pt x="386669" y="63804"/>
                    <a:pt x="332790" y="65343"/>
                  </a:cubicBezTo>
                  <a:cubicBezTo>
                    <a:pt x="278911" y="66882"/>
                    <a:pt x="96493" y="65343"/>
                    <a:pt x="74172" y="69961"/>
                  </a:cubicBezTo>
                  <a:cubicBezTo>
                    <a:pt x="51851" y="74579"/>
                    <a:pt x="195015" y="93052"/>
                    <a:pt x="198863" y="93052"/>
                  </a:cubicBezTo>
                  <a:cubicBezTo>
                    <a:pt x="202711" y="93052"/>
                    <a:pt x="89566" y="75349"/>
                    <a:pt x="97263" y="69961"/>
                  </a:cubicBezTo>
                  <a:cubicBezTo>
                    <a:pt x="104960" y="64573"/>
                    <a:pt x="256591" y="65343"/>
                    <a:pt x="245045" y="60725"/>
                  </a:cubicBezTo>
                  <a:cubicBezTo>
                    <a:pt x="233500" y="56107"/>
                    <a:pt x="7978" y="43022"/>
                    <a:pt x="281" y="3301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06AAE39E-5D10-BD2C-7121-9E2925A7B4F6}"/>
                </a:ext>
              </a:extLst>
            </p:cNvPr>
            <p:cNvSpPr/>
            <p:nvPr/>
          </p:nvSpPr>
          <p:spPr>
            <a:xfrm>
              <a:off x="8379833" y="3097834"/>
              <a:ext cx="216341" cy="1642330"/>
            </a:xfrm>
            <a:custGeom>
              <a:avLst/>
              <a:gdLst>
                <a:gd name="connsiteX0" fmla="*/ 2746 w 216341"/>
                <a:gd name="connsiteY0" fmla="*/ 0 h 1642330"/>
                <a:gd name="connsiteX1" fmla="*/ 211355 w 216341"/>
                <a:gd name="connsiteY1" fmla="*/ 594534 h 1642330"/>
                <a:gd name="connsiteX2" fmla="*/ 155726 w 216341"/>
                <a:gd name="connsiteY2" fmla="*/ 1209929 h 1642330"/>
                <a:gd name="connsiteX3" fmla="*/ 207878 w 216341"/>
                <a:gd name="connsiteY3" fmla="*/ 1345524 h 1642330"/>
                <a:gd name="connsiteX4" fmla="*/ 51422 w 216341"/>
                <a:gd name="connsiteY4" fmla="*/ 1641053 h 1642330"/>
                <a:gd name="connsiteX5" fmla="*/ 47945 w 216341"/>
                <a:gd name="connsiteY5" fmla="*/ 1415060 h 1642330"/>
                <a:gd name="connsiteX6" fmla="*/ 86190 w 216341"/>
                <a:gd name="connsiteY6" fmla="*/ 615395 h 1642330"/>
                <a:gd name="connsiteX7" fmla="*/ 93143 w 216341"/>
                <a:gd name="connsiteY7" fmla="*/ 591057 h 1642330"/>
                <a:gd name="connsiteX8" fmla="*/ 2746 w 216341"/>
                <a:gd name="connsiteY8" fmla="*/ 0 h 16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41" h="1642330">
                  <a:moveTo>
                    <a:pt x="2746" y="0"/>
                  </a:moveTo>
                  <a:cubicBezTo>
                    <a:pt x="22448" y="579"/>
                    <a:pt x="185858" y="392879"/>
                    <a:pt x="211355" y="594534"/>
                  </a:cubicBezTo>
                  <a:cubicBezTo>
                    <a:pt x="236852" y="796189"/>
                    <a:pt x="156306" y="1084764"/>
                    <a:pt x="155726" y="1209929"/>
                  </a:cubicBezTo>
                  <a:cubicBezTo>
                    <a:pt x="155147" y="1335094"/>
                    <a:pt x="225262" y="1273670"/>
                    <a:pt x="207878" y="1345524"/>
                  </a:cubicBezTo>
                  <a:cubicBezTo>
                    <a:pt x="190494" y="1417378"/>
                    <a:pt x="78077" y="1629464"/>
                    <a:pt x="51422" y="1641053"/>
                  </a:cubicBezTo>
                  <a:cubicBezTo>
                    <a:pt x="24767" y="1652642"/>
                    <a:pt x="42150" y="1586003"/>
                    <a:pt x="47945" y="1415060"/>
                  </a:cubicBezTo>
                  <a:cubicBezTo>
                    <a:pt x="53740" y="1244117"/>
                    <a:pt x="78657" y="752729"/>
                    <a:pt x="86190" y="615395"/>
                  </a:cubicBezTo>
                  <a:cubicBezTo>
                    <a:pt x="93723" y="478061"/>
                    <a:pt x="111106" y="690725"/>
                    <a:pt x="93143" y="591057"/>
                  </a:cubicBezTo>
                  <a:cubicBezTo>
                    <a:pt x="75180" y="491389"/>
                    <a:pt x="-16956" y="-579"/>
                    <a:pt x="2746" y="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8E5DBF62-C14A-6549-CB4A-15211A6135AF}"/>
                </a:ext>
              </a:extLst>
            </p:cNvPr>
            <p:cNvSpPr/>
            <p:nvPr/>
          </p:nvSpPr>
          <p:spPr>
            <a:xfrm>
              <a:off x="8020929" y="3896845"/>
              <a:ext cx="619976" cy="1680328"/>
            </a:xfrm>
            <a:custGeom>
              <a:avLst/>
              <a:gdLst>
                <a:gd name="connsiteX0" fmla="*/ 545921 w 619976"/>
                <a:gd name="connsiteY0" fmla="*/ 4131 h 1680328"/>
                <a:gd name="connsiteX1" fmla="*/ 38308 w 619976"/>
                <a:gd name="connsiteY1" fmla="*/ 584758 h 1680328"/>
                <a:gd name="connsiteX2" fmla="*/ 86983 w 619976"/>
                <a:gd name="connsiteY2" fmla="*/ 556944 h 1680328"/>
                <a:gd name="connsiteX3" fmla="*/ 63 w 619976"/>
                <a:gd name="connsiteY3" fmla="*/ 775982 h 1680328"/>
                <a:gd name="connsiteX4" fmla="*/ 73076 w 619976"/>
                <a:gd name="connsiteY4" fmla="*/ 1015882 h 1680328"/>
                <a:gd name="connsiteX5" fmla="*/ 80029 w 619976"/>
                <a:gd name="connsiteY5" fmla="*/ 932439 h 1680328"/>
                <a:gd name="connsiteX6" fmla="*/ 271254 w 619976"/>
                <a:gd name="connsiteY6" fmla="*/ 1419192 h 1680328"/>
                <a:gd name="connsiteX7" fmla="*/ 180857 w 619976"/>
                <a:gd name="connsiteY7" fmla="*/ 1679952 h 1680328"/>
                <a:gd name="connsiteX8" fmla="*/ 319929 w 619976"/>
                <a:gd name="connsiteY8" fmla="*/ 1464390 h 1680328"/>
                <a:gd name="connsiteX9" fmla="*/ 518107 w 619976"/>
                <a:gd name="connsiteY9" fmla="*/ 981114 h 1680328"/>
                <a:gd name="connsiteX10" fmla="*/ 528537 w 619976"/>
                <a:gd name="connsiteY10" fmla="*/ 1005452 h 1680328"/>
                <a:gd name="connsiteX11" fmla="*/ 615457 w 619976"/>
                <a:gd name="connsiteY11" fmla="*/ 191879 h 1680328"/>
                <a:gd name="connsiteX12" fmla="*/ 601550 w 619976"/>
                <a:gd name="connsiteY12" fmla="*/ 317044 h 1680328"/>
                <a:gd name="connsiteX13" fmla="*/ 545921 w 619976"/>
                <a:gd name="connsiteY13" fmla="*/ 4131 h 168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76" h="1680328">
                  <a:moveTo>
                    <a:pt x="545921" y="4131"/>
                  </a:moveTo>
                  <a:cubicBezTo>
                    <a:pt x="452047" y="48750"/>
                    <a:pt x="114798" y="492623"/>
                    <a:pt x="38308" y="584758"/>
                  </a:cubicBezTo>
                  <a:cubicBezTo>
                    <a:pt x="-38182" y="676893"/>
                    <a:pt x="93357" y="525073"/>
                    <a:pt x="86983" y="556944"/>
                  </a:cubicBezTo>
                  <a:cubicBezTo>
                    <a:pt x="80609" y="588815"/>
                    <a:pt x="2381" y="699492"/>
                    <a:pt x="63" y="775982"/>
                  </a:cubicBezTo>
                  <a:cubicBezTo>
                    <a:pt x="-2255" y="852472"/>
                    <a:pt x="59748" y="989806"/>
                    <a:pt x="73076" y="1015882"/>
                  </a:cubicBezTo>
                  <a:cubicBezTo>
                    <a:pt x="86404" y="1041958"/>
                    <a:pt x="46999" y="865221"/>
                    <a:pt x="80029" y="932439"/>
                  </a:cubicBezTo>
                  <a:cubicBezTo>
                    <a:pt x="113059" y="999657"/>
                    <a:pt x="254449" y="1294607"/>
                    <a:pt x="271254" y="1419192"/>
                  </a:cubicBezTo>
                  <a:cubicBezTo>
                    <a:pt x="288059" y="1543778"/>
                    <a:pt x="172745" y="1672419"/>
                    <a:pt x="180857" y="1679952"/>
                  </a:cubicBezTo>
                  <a:cubicBezTo>
                    <a:pt x="188969" y="1687485"/>
                    <a:pt x="263721" y="1580863"/>
                    <a:pt x="319929" y="1464390"/>
                  </a:cubicBezTo>
                  <a:cubicBezTo>
                    <a:pt x="376137" y="1347917"/>
                    <a:pt x="483339" y="1057604"/>
                    <a:pt x="518107" y="981114"/>
                  </a:cubicBezTo>
                  <a:cubicBezTo>
                    <a:pt x="552875" y="904624"/>
                    <a:pt x="512312" y="1136991"/>
                    <a:pt x="528537" y="1005452"/>
                  </a:cubicBezTo>
                  <a:cubicBezTo>
                    <a:pt x="544762" y="873913"/>
                    <a:pt x="603288" y="306614"/>
                    <a:pt x="615457" y="191879"/>
                  </a:cubicBezTo>
                  <a:cubicBezTo>
                    <a:pt x="627626" y="77144"/>
                    <a:pt x="612560" y="343700"/>
                    <a:pt x="601550" y="317044"/>
                  </a:cubicBezTo>
                  <a:cubicBezTo>
                    <a:pt x="590540" y="290389"/>
                    <a:pt x="639795" y="-40488"/>
                    <a:pt x="545921" y="413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160F7976-42E3-C8BA-6553-C7CB1ED967C3}"/>
                </a:ext>
              </a:extLst>
            </p:cNvPr>
            <p:cNvSpPr/>
            <p:nvPr/>
          </p:nvSpPr>
          <p:spPr>
            <a:xfrm>
              <a:off x="6595220" y="5235427"/>
              <a:ext cx="188242" cy="364476"/>
            </a:xfrm>
            <a:custGeom>
              <a:avLst/>
              <a:gdLst>
                <a:gd name="connsiteX0" fmla="*/ 160214 w 188242"/>
                <a:gd name="connsiteY0" fmla="*/ 643 h 364476"/>
                <a:gd name="connsiteX1" fmla="*/ 87201 w 188242"/>
                <a:gd name="connsiteY1" fmla="*/ 91040 h 364476"/>
                <a:gd name="connsiteX2" fmla="*/ 73294 w 188242"/>
                <a:gd name="connsiteY2" fmla="*/ 167530 h 364476"/>
                <a:gd name="connsiteX3" fmla="*/ 170645 w 188242"/>
                <a:gd name="connsiteY3" fmla="*/ 358754 h 364476"/>
                <a:gd name="connsiteX4" fmla="*/ 139353 w 188242"/>
                <a:gd name="connsiteY4" fmla="*/ 292695 h 364476"/>
                <a:gd name="connsiteX5" fmla="*/ 281 w 188242"/>
                <a:gd name="connsiteY5" fmla="*/ 73656 h 364476"/>
                <a:gd name="connsiteX6" fmla="*/ 104585 w 188242"/>
                <a:gd name="connsiteY6" fmla="*/ 223159 h 364476"/>
                <a:gd name="connsiteX7" fmla="*/ 149784 w 188242"/>
                <a:gd name="connsiteY7" fmla="*/ 153622 h 364476"/>
                <a:gd name="connsiteX8" fmla="*/ 188029 w 188242"/>
                <a:gd name="connsiteY8" fmla="*/ 191867 h 364476"/>
                <a:gd name="connsiteX9" fmla="*/ 132400 w 188242"/>
                <a:gd name="connsiteY9" fmla="*/ 111901 h 364476"/>
                <a:gd name="connsiteX10" fmla="*/ 90678 w 188242"/>
                <a:gd name="connsiteY10" fmla="*/ 139715 h 364476"/>
                <a:gd name="connsiteX11" fmla="*/ 160214 w 188242"/>
                <a:gd name="connsiteY11" fmla="*/ 643 h 3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242" h="364476">
                  <a:moveTo>
                    <a:pt x="160214" y="643"/>
                  </a:moveTo>
                  <a:cubicBezTo>
                    <a:pt x="159635" y="-7469"/>
                    <a:pt x="101688" y="63226"/>
                    <a:pt x="87201" y="91040"/>
                  </a:cubicBezTo>
                  <a:cubicBezTo>
                    <a:pt x="72714" y="118854"/>
                    <a:pt x="59387" y="122911"/>
                    <a:pt x="73294" y="167530"/>
                  </a:cubicBezTo>
                  <a:cubicBezTo>
                    <a:pt x="87201" y="212149"/>
                    <a:pt x="159635" y="337893"/>
                    <a:pt x="170645" y="358754"/>
                  </a:cubicBezTo>
                  <a:cubicBezTo>
                    <a:pt x="181655" y="379615"/>
                    <a:pt x="167747" y="340211"/>
                    <a:pt x="139353" y="292695"/>
                  </a:cubicBezTo>
                  <a:cubicBezTo>
                    <a:pt x="110959" y="245179"/>
                    <a:pt x="6076" y="85245"/>
                    <a:pt x="281" y="73656"/>
                  </a:cubicBezTo>
                  <a:cubicBezTo>
                    <a:pt x="-5514" y="62067"/>
                    <a:pt x="79668" y="209831"/>
                    <a:pt x="104585" y="223159"/>
                  </a:cubicBezTo>
                  <a:cubicBezTo>
                    <a:pt x="129502" y="236487"/>
                    <a:pt x="135877" y="158837"/>
                    <a:pt x="149784" y="153622"/>
                  </a:cubicBezTo>
                  <a:cubicBezTo>
                    <a:pt x="163691" y="148407"/>
                    <a:pt x="190926" y="198820"/>
                    <a:pt x="188029" y="191867"/>
                  </a:cubicBezTo>
                  <a:cubicBezTo>
                    <a:pt x="185132" y="184914"/>
                    <a:pt x="148625" y="120593"/>
                    <a:pt x="132400" y="111901"/>
                  </a:cubicBezTo>
                  <a:cubicBezTo>
                    <a:pt x="116175" y="103209"/>
                    <a:pt x="83724" y="156520"/>
                    <a:pt x="90678" y="139715"/>
                  </a:cubicBezTo>
                  <a:cubicBezTo>
                    <a:pt x="97631" y="122910"/>
                    <a:pt x="160793" y="8755"/>
                    <a:pt x="160214" y="64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815117A5-2FAD-F9CF-7171-992515C7BF46}"/>
                </a:ext>
              </a:extLst>
            </p:cNvPr>
            <p:cNvSpPr/>
            <p:nvPr/>
          </p:nvSpPr>
          <p:spPr>
            <a:xfrm>
              <a:off x="7550848" y="5203039"/>
              <a:ext cx="209394" cy="349420"/>
            </a:xfrm>
            <a:custGeom>
              <a:avLst/>
              <a:gdLst>
                <a:gd name="connsiteX0" fmla="*/ 70311 w 209394"/>
                <a:gd name="connsiteY0" fmla="*/ 1740 h 349420"/>
                <a:gd name="connsiteX1" fmla="*/ 94649 w 209394"/>
                <a:gd name="connsiteY1" fmla="*/ 102567 h 349420"/>
                <a:gd name="connsiteX2" fmla="*/ 209383 w 209394"/>
                <a:gd name="connsiteY2" fmla="*/ 175580 h 349420"/>
                <a:gd name="connsiteX3" fmla="*/ 101602 w 209394"/>
                <a:gd name="connsiteY3" fmla="*/ 203394 h 349420"/>
                <a:gd name="connsiteX4" fmla="*/ 63357 w 209394"/>
                <a:gd name="connsiteY4" fmla="*/ 265977 h 349420"/>
                <a:gd name="connsiteX5" fmla="*/ 775 w 209394"/>
                <a:gd name="connsiteY5" fmla="*/ 349420 h 349420"/>
                <a:gd name="connsiteX6" fmla="*/ 28589 w 209394"/>
                <a:gd name="connsiteY6" fmla="*/ 265977 h 349420"/>
                <a:gd name="connsiteX7" fmla="*/ 32066 w 209394"/>
                <a:gd name="connsiteY7" fmla="*/ 192964 h 349420"/>
                <a:gd name="connsiteX8" fmla="*/ 66834 w 209394"/>
                <a:gd name="connsiteY8" fmla="*/ 192964 h 349420"/>
                <a:gd name="connsiteX9" fmla="*/ 70311 w 209394"/>
                <a:gd name="connsiteY9" fmla="*/ 1740 h 34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394" h="349420">
                  <a:moveTo>
                    <a:pt x="70311" y="1740"/>
                  </a:moveTo>
                  <a:cubicBezTo>
                    <a:pt x="74947" y="-13326"/>
                    <a:pt x="71470" y="73594"/>
                    <a:pt x="94649" y="102567"/>
                  </a:cubicBezTo>
                  <a:cubicBezTo>
                    <a:pt x="117828" y="131540"/>
                    <a:pt x="208224" y="158776"/>
                    <a:pt x="209383" y="175580"/>
                  </a:cubicBezTo>
                  <a:cubicBezTo>
                    <a:pt x="210542" y="192385"/>
                    <a:pt x="125940" y="188328"/>
                    <a:pt x="101602" y="203394"/>
                  </a:cubicBezTo>
                  <a:cubicBezTo>
                    <a:pt x="77264" y="218460"/>
                    <a:pt x="80161" y="241640"/>
                    <a:pt x="63357" y="265977"/>
                  </a:cubicBezTo>
                  <a:cubicBezTo>
                    <a:pt x="46553" y="290314"/>
                    <a:pt x="6570" y="349420"/>
                    <a:pt x="775" y="349420"/>
                  </a:cubicBezTo>
                  <a:cubicBezTo>
                    <a:pt x="-5020" y="349420"/>
                    <a:pt x="23374" y="292053"/>
                    <a:pt x="28589" y="265977"/>
                  </a:cubicBezTo>
                  <a:cubicBezTo>
                    <a:pt x="33804" y="239901"/>
                    <a:pt x="25692" y="205133"/>
                    <a:pt x="32066" y="192964"/>
                  </a:cubicBezTo>
                  <a:cubicBezTo>
                    <a:pt x="38440" y="180795"/>
                    <a:pt x="61619" y="217302"/>
                    <a:pt x="66834" y="192964"/>
                  </a:cubicBezTo>
                  <a:cubicBezTo>
                    <a:pt x="72049" y="168626"/>
                    <a:pt x="65675" y="16806"/>
                    <a:pt x="70311" y="174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51725AA2-13E5-94EE-3687-0D0FF1A98DCA}"/>
                </a:ext>
              </a:extLst>
            </p:cNvPr>
            <p:cNvSpPr/>
            <p:nvPr/>
          </p:nvSpPr>
          <p:spPr>
            <a:xfrm>
              <a:off x="6889616" y="5578268"/>
              <a:ext cx="93766" cy="67176"/>
            </a:xfrm>
            <a:custGeom>
              <a:avLst/>
              <a:gdLst>
                <a:gd name="connsiteX0" fmla="*/ 134 w 93766"/>
                <a:gd name="connsiteY0" fmla="*/ 207 h 67176"/>
                <a:gd name="connsiteX1" fmla="*/ 79509 w 93766"/>
                <a:gd name="connsiteY1" fmla="*/ 31957 h 67176"/>
                <a:gd name="connsiteX2" fmla="*/ 92209 w 93766"/>
                <a:gd name="connsiteY2" fmla="*/ 66882 h 67176"/>
                <a:gd name="connsiteX3" fmla="*/ 60459 w 93766"/>
                <a:gd name="connsiteY3" fmla="*/ 47832 h 67176"/>
                <a:gd name="connsiteX4" fmla="*/ 134 w 93766"/>
                <a:gd name="connsiteY4" fmla="*/ 207 h 6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66" h="67176">
                  <a:moveTo>
                    <a:pt x="134" y="207"/>
                  </a:moveTo>
                  <a:cubicBezTo>
                    <a:pt x="3309" y="-2439"/>
                    <a:pt x="64163" y="20845"/>
                    <a:pt x="79509" y="31957"/>
                  </a:cubicBezTo>
                  <a:cubicBezTo>
                    <a:pt x="94855" y="43069"/>
                    <a:pt x="95384" y="64236"/>
                    <a:pt x="92209" y="66882"/>
                  </a:cubicBezTo>
                  <a:cubicBezTo>
                    <a:pt x="89034" y="69528"/>
                    <a:pt x="69984" y="53653"/>
                    <a:pt x="60459" y="47832"/>
                  </a:cubicBezTo>
                  <a:cubicBezTo>
                    <a:pt x="50934" y="42011"/>
                    <a:pt x="-3041" y="2853"/>
                    <a:pt x="134" y="20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6B5C708D-475F-51AE-F8EF-55616D3EA652}"/>
                </a:ext>
              </a:extLst>
            </p:cNvPr>
            <p:cNvSpPr/>
            <p:nvPr/>
          </p:nvSpPr>
          <p:spPr>
            <a:xfrm>
              <a:off x="6862090" y="5603752"/>
              <a:ext cx="68970" cy="70211"/>
            </a:xfrm>
            <a:custGeom>
              <a:avLst/>
              <a:gdLst>
                <a:gd name="connsiteX0" fmla="*/ 68935 w 68970"/>
                <a:gd name="connsiteY0" fmla="*/ 123 h 70211"/>
                <a:gd name="connsiteX1" fmla="*/ 18135 w 68970"/>
                <a:gd name="connsiteY1" fmla="*/ 12823 h 70211"/>
                <a:gd name="connsiteX2" fmla="*/ 21310 w 68970"/>
                <a:gd name="connsiteY2" fmla="*/ 28698 h 70211"/>
                <a:gd name="connsiteX3" fmla="*/ 65760 w 68970"/>
                <a:gd name="connsiteY3" fmla="*/ 69973 h 70211"/>
                <a:gd name="connsiteX4" fmla="*/ 5435 w 68970"/>
                <a:gd name="connsiteY4" fmla="*/ 44573 h 70211"/>
                <a:gd name="connsiteX5" fmla="*/ 8610 w 68970"/>
                <a:gd name="connsiteY5" fmla="*/ 22348 h 70211"/>
                <a:gd name="connsiteX6" fmla="*/ 68935 w 68970"/>
                <a:gd name="connsiteY6" fmla="*/ 123 h 7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" h="70211">
                  <a:moveTo>
                    <a:pt x="68935" y="123"/>
                  </a:moveTo>
                  <a:cubicBezTo>
                    <a:pt x="70522" y="-1464"/>
                    <a:pt x="18135" y="12823"/>
                    <a:pt x="18135" y="12823"/>
                  </a:cubicBezTo>
                  <a:cubicBezTo>
                    <a:pt x="10197" y="17586"/>
                    <a:pt x="13373" y="19173"/>
                    <a:pt x="21310" y="28698"/>
                  </a:cubicBezTo>
                  <a:cubicBezTo>
                    <a:pt x="29247" y="38223"/>
                    <a:pt x="68406" y="67327"/>
                    <a:pt x="65760" y="69973"/>
                  </a:cubicBezTo>
                  <a:cubicBezTo>
                    <a:pt x="63114" y="72619"/>
                    <a:pt x="14960" y="52510"/>
                    <a:pt x="5435" y="44573"/>
                  </a:cubicBezTo>
                  <a:cubicBezTo>
                    <a:pt x="-4090" y="36636"/>
                    <a:pt x="143" y="28169"/>
                    <a:pt x="8610" y="22348"/>
                  </a:cubicBezTo>
                  <a:cubicBezTo>
                    <a:pt x="17077" y="16527"/>
                    <a:pt x="67348" y="1710"/>
                    <a:pt x="68935" y="1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8766942B-D9FC-40CB-9C01-FC1D962BE0A3}"/>
                </a:ext>
              </a:extLst>
            </p:cNvPr>
            <p:cNvSpPr/>
            <p:nvPr/>
          </p:nvSpPr>
          <p:spPr>
            <a:xfrm>
              <a:off x="6867494" y="5593828"/>
              <a:ext cx="92298" cy="73646"/>
            </a:xfrm>
            <a:custGeom>
              <a:avLst/>
              <a:gdLst>
                <a:gd name="connsiteX0" fmla="*/ 31 w 92298"/>
                <a:gd name="connsiteY0" fmla="*/ 522 h 73646"/>
                <a:gd name="connsiteX1" fmla="*/ 69881 w 92298"/>
                <a:gd name="connsiteY1" fmla="*/ 19572 h 73646"/>
                <a:gd name="connsiteX2" fmla="*/ 73056 w 92298"/>
                <a:gd name="connsiteY2" fmla="*/ 73547 h 73646"/>
                <a:gd name="connsiteX3" fmla="*/ 92106 w 92298"/>
                <a:gd name="connsiteY3" fmla="*/ 32272 h 73646"/>
                <a:gd name="connsiteX4" fmla="*/ 79406 w 92298"/>
                <a:gd name="connsiteY4" fmla="*/ 6872 h 73646"/>
                <a:gd name="connsiteX5" fmla="*/ 31 w 92298"/>
                <a:gd name="connsiteY5" fmla="*/ 522 h 7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98" h="73646">
                  <a:moveTo>
                    <a:pt x="31" y="522"/>
                  </a:moveTo>
                  <a:cubicBezTo>
                    <a:pt x="-1557" y="2639"/>
                    <a:pt x="57710" y="7401"/>
                    <a:pt x="69881" y="19572"/>
                  </a:cubicBezTo>
                  <a:cubicBezTo>
                    <a:pt x="82052" y="31743"/>
                    <a:pt x="69352" y="71430"/>
                    <a:pt x="73056" y="73547"/>
                  </a:cubicBezTo>
                  <a:cubicBezTo>
                    <a:pt x="76760" y="75664"/>
                    <a:pt x="91048" y="43384"/>
                    <a:pt x="92106" y="32272"/>
                  </a:cubicBezTo>
                  <a:cubicBezTo>
                    <a:pt x="93164" y="21160"/>
                    <a:pt x="89989" y="10576"/>
                    <a:pt x="79406" y="6872"/>
                  </a:cubicBezTo>
                  <a:cubicBezTo>
                    <a:pt x="68823" y="3168"/>
                    <a:pt x="1619" y="-1595"/>
                    <a:pt x="31" y="52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C772BBC8-016D-334E-F2C6-71AF071234FC}"/>
                </a:ext>
              </a:extLst>
            </p:cNvPr>
            <p:cNvSpPr/>
            <p:nvPr/>
          </p:nvSpPr>
          <p:spPr>
            <a:xfrm>
              <a:off x="7400816" y="5565675"/>
              <a:ext cx="92366" cy="101734"/>
            </a:xfrm>
            <a:custGeom>
              <a:avLst/>
              <a:gdLst>
                <a:gd name="connsiteX0" fmla="*/ 92184 w 92366"/>
                <a:gd name="connsiteY0" fmla="*/ 100 h 101734"/>
                <a:gd name="connsiteX1" fmla="*/ 25509 w 92366"/>
                <a:gd name="connsiteY1" fmla="*/ 47725 h 101734"/>
                <a:gd name="connsiteX2" fmla="*/ 25509 w 92366"/>
                <a:gd name="connsiteY2" fmla="*/ 69950 h 101734"/>
                <a:gd name="connsiteX3" fmla="*/ 47734 w 92366"/>
                <a:gd name="connsiteY3" fmla="*/ 101700 h 101734"/>
                <a:gd name="connsiteX4" fmla="*/ 109 w 92366"/>
                <a:gd name="connsiteY4" fmla="*/ 63600 h 101734"/>
                <a:gd name="connsiteX5" fmla="*/ 92184 w 92366"/>
                <a:gd name="connsiteY5" fmla="*/ 100 h 10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66" h="101734">
                  <a:moveTo>
                    <a:pt x="92184" y="100"/>
                  </a:moveTo>
                  <a:cubicBezTo>
                    <a:pt x="96417" y="-2546"/>
                    <a:pt x="25509" y="47725"/>
                    <a:pt x="25509" y="47725"/>
                  </a:cubicBezTo>
                  <a:cubicBezTo>
                    <a:pt x="14396" y="59367"/>
                    <a:pt x="21805" y="60954"/>
                    <a:pt x="25509" y="69950"/>
                  </a:cubicBezTo>
                  <a:cubicBezTo>
                    <a:pt x="29213" y="78946"/>
                    <a:pt x="51967" y="102758"/>
                    <a:pt x="47734" y="101700"/>
                  </a:cubicBezTo>
                  <a:cubicBezTo>
                    <a:pt x="43501" y="100642"/>
                    <a:pt x="-2537" y="75771"/>
                    <a:pt x="109" y="63600"/>
                  </a:cubicBezTo>
                  <a:cubicBezTo>
                    <a:pt x="2755" y="51429"/>
                    <a:pt x="87951" y="2746"/>
                    <a:pt x="92184" y="1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0A83D5B7-16B9-5CD5-422E-975A3D8D69F4}"/>
                </a:ext>
              </a:extLst>
            </p:cNvPr>
            <p:cNvSpPr/>
            <p:nvPr/>
          </p:nvSpPr>
          <p:spPr>
            <a:xfrm>
              <a:off x="7435336" y="5571904"/>
              <a:ext cx="79073" cy="85946"/>
            </a:xfrm>
            <a:custGeom>
              <a:avLst/>
              <a:gdLst>
                <a:gd name="connsiteX0" fmla="*/ 10039 w 79073"/>
                <a:gd name="connsiteY0" fmla="*/ 221 h 85946"/>
                <a:gd name="connsiteX1" fmla="*/ 57664 w 79073"/>
                <a:gd name="connsiteY1" fmla="*/ 44671 h 85946"/>
                <a:gd name="connsiteX2" fmla="*/ 41789 w 79073"/>
                <a:gd name="connsiteY2" fmla="*/ 70071 h 85946"/>
                <a:gd name="connsiteX3" fmla="*/ 514 w 79073"/>
                <a:gd name="connsiteY3" fmla="*/ 85946 h 85946"/>
                <a:gd name="connsiteX4" fmla="*/ 73539 w 79073"/>
                <a:gd name="connsiteY4" fmla="*/ 70071 h 85946"/>
                <a:gd name="connsiteX5" fmla="*/ 70364 w 79073"/>
                <a:gd name="connsiteY5" fmla="*/ 28796 h 85946"/>
                <a:gd name="connsiteX6" fmla="*/ 10039 w 79073"/>
                <a:gd name="connsiteY6" fmla="*/ 221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073" h="85946">
                  <a:moveTo>
                    <a:pt x="10039" y="221"/>
                  </a:moveTo>
                  <a:cubicBezTo>
                    <a:pt x="7922" y="2867"/>
                    <a:pt x="52372" y="33029"/>
                    <a:pt x="57664" y="44671"/>
                  </a:cubicBezTo>
                  <a:cubicBezTo>
                    <a:pt x="62956" y="56313"/>
                    <a:pt x="51314" y="63192"/>
                    <a:pt x="41789" y="70071"/>
                  </a:cubicBezTo>
                  <a:cubicBezTo>
                    <a:pt x="32264" y="76950"/>
                    <a:pt x="-4778" y="85946"/>
                    <a:pt x="514" y="85946"/>
                  </a:cubicBezTo>
                  <a:cubicBezTo>
                    <a:pt x="5806" y="85946"/>
                    <a:pt x="61897" y="79596"/>
                    <a:pt x="73539" y="70071"/>
                  </a:cubicBezTo>
                  <a:cubicBezTo>
                    <a:pt x="85181" y="60546"/>
                    <a:pt x="75656" y="38321"/>
                    <a:pt x="70364" y="28796"/>
                  </a:cubicBezTo>
                  <a:cubicBezTo>
                    <a:pt x="65072" y="19271"/>
                    <a:pt x="12156" y="-2425"/>
                    <a:pt x="10039" y="22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D38E6099-5FE3-098F-44FB-31472FC6612E}"/>
                </a:ext>
              </a:extLst>
            </p:cNvPr>
            <p:cNvSpPr/>
            <p:nvPr/>
          </p:nvSpPr>
          <p:spPr>
            <a:xfrm>
              <a:off x="7033101" y="5963594"/>
              <a:ext cx="760845" cy="1205013"/>
            </a:xfrm>
            <a:custGeom>
              <a:avLst/>
              <a:gdLst>
                <a:gd name="connsiteX0" fmla="*/ 757112 w 760845"/>
                <a:gd name="connsiteY0" fmla="*/ 9694 h 1205013"/>
                <a:gd name="connsiteX1" fmla="*/ 365226 w 760845"/>
                <a:gd name="connsiteY1" fmla="*/ 650962 h 1205013"/>
                <a:gd name="connsiteX2" fmla="*/ 56468 w 760845"/>
                <a:gd name="connsiteY2" fmla="*/ 1197227 h 1205013"/>
                <a:gd name="connsiteX3" fmla="*/ 68343 w 760845"/>
                <a:gd name="connsiteY3" fmla="*/ 924094 h 1205013"/>
                <a:gd name="connsiteX4" fmla="*/ 8967 w 760845"/>
                <a:gd name="connsiteY4" fmla="*/ 259076 h 1205013"/>
                <a:gd name="connsiteX5" fmla="*/ 8967 w 760845"/>
                <a:gd name="connsiteY5" fmla="*/ 365954 h 1205013"/>
                <a:gd name="connsiteX6" fmla="*/ 92094 w 760845"/>
                <a:gd name="connsiteY6" fmla="*/ 199700 h 1205013"/>
                <a:gd name="connsiteX7" fmla="*/ 115844 w 760845"/>
                <a:gd name="connsiteY7" fmla="*/ 259076 h 1205013"/>
                <a:gd name="connsiteX8" fmla="*/ 757112 w 760845"/>
                <a:gd name="connsiteY8" fmla="*/ 9694 h 120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845" h="1205013">
                  <a:moveTo>
                    <a:pt x="757112" y="9694"/>
                  </a:moveTo>
                  <a:cubicBezTo>
                    <a:pt x="798676" y="75008"/>
                    <a:pt x="482000" y="453040"/>
                    <a:pt x="365226" y="650962"/>
                  </a:cubicBezTo>
                  <a:cubicBezTo>
                    <a:pt x="248452" y="848884"/>
                    <a:pt x="105948" y="1151705"/>
                    <a:pt x="56468" y="1197227"/>
                  </a:cubicBezTo>
                  <a:cubicBezTo>
                    <a:pt x="6988" y="1242749"/>
                    <a:pt x="76260" y="1080452"/>
                    <a:pt x="68343" y="924094"/>
                  </a:cubicBezTo>
                  <a:cubicBezTo>
                    <a:pt x="60426" y="767736"/>
                    <a:pt x="18863" y="352099"/>
                    <a:pt x="8967" y="259076"/>
                  </a:cubicBezTo>
                  <a:cubicBezTo>
                    <a:pt x="-929" y="166053"/>
                    <a:pt x="-4888" y="375850"/>
                    <a:pt x="8967" y="365954"/>
                  </a:cubicBezTo>
                  <a:cubicBezTo>
                    <a:pt x="22821" y="356058"/>
                    <a:pt x="74281" y="217513"/>
                    <a:pt x="92094" y="199700"/>
                  </a:cubicBezTo>
                  <a:cubicBezTo>
                    <a:pt x="109907" y="181887"/>
                    <a:pt x="5008" y="288764"/>
                    <a:pt x="115844" y="259076"/>
                  </a:cubicBezTo>
                  <a:cubicBezTo>
                    <a:pt x="226680" y="229388"/>
                    <a:pt x="715548" y="-55620"/>
                    <a:pt x="757112" y="969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B04E976E-10DB-687D-AA91-7B32D723D7E7}"/>
                </a:ext>
              </a:extLst>
            </p:cNvPr>
            <p:cNvSpPr/>
            <p:nvPr/>
          </p:nvSpPr>
          <p:spPr>
            <a:xfrm>
              <a:off x="6654944" y="3189257"/>
              <a:ext cx="439002" cy="1362899"/>
            </a:xfrm>
            <a:custGeom>
              <a:avLst/>
              <a:gdLst>
                <a:gd name="connsiteX0" fmla="*/ 438419 w 439002"/>
                <a:gd name="connsiteY0" fmla="*/ 154525 h 1362899"/>
                <a:gd name="connsiteX1" fmla="*/ 395134 w 439002"/>
                <a:gd name="connsiteY1" fmla="*/ 414236 h 1362899"/>
                <a:gd name="connsiteX2" fmla="*/ 422187 w 439002"/>
                <a:gd name="connsiteY2" fmla="*/ 744286 h 1362899"/>
                <a:gd name="connsiteX3" fmla="*/ 411366 w 439002"/>
                <a:gd name="connsiteY3" fmla="*/ 603609 h 1362899"/>
                <a:gd name="connsiteX4" fmla="*/ 303153 w 439002"/>
                <a:gd name="connsiteY4" fmla="*/ 836267 h 1362899"/>
                <a:gd name="connsiteX5" fmla="*/ 249047 w 439002"/>
                <a:gd name="connsiteY5" fmla="*/ 1150085 h 1362899"/>
                <a:gd name="connsiteX6" fmla="*/ 254457 w 439002"/>
                <a:gd name="connsiteY6" fmla="*/ 982355 h 1362899"/>
                <a:gd name="connsiteX7" fmla="*/ 243636 w 439002"/>
                <a:gd name="connsiteY7" fmla="*/ 1361100 h 1362899"/>
                <a:gd name="connsiteX8" fmla="*/ 232815 w 439002"/>
                <a:gd name="connsiteY8" fmla="*/ 1101389 h 1362899"/>
                <a:gd name="connsiteX9" fmla="*/ 205761 w 439002"/>
                <a:gd name="connsiteY9" fmla="*/ 571145 h 1362899"/>
                <a:gd name="connsiteX10" fmla="*/ 313974 w 439002"/>
                <a:gd name="connsiteY10" fmla="*/ 836267 h 1362899"/>
                <a:gd name="connsiteX11" fmla="*/ 157 w 439002"/>
                <a:gd name="connsiteY11" fmla="*/ 300613 h 1362899"/>
                <a:gd name="connsiteX12" fmla="*/ 270689 w 439002"/>
                <a:gd name="connsiteY12" fmla="*/ 646894 h 1362899"/>
                <a:gd name="connsiteX13" fmla="*/ 211172 w 439002"/>
                <a:gd name="connsiteY13" fmla="*/ 441290 h 1362899"/>
                <a:gd name="connsiteX14" fmla="*/ 194940 w 439002"/>
                <a:gd name="connsiteY14" fmla="*/ 170757 h 1362899"/>
                <a:gd name="connsiteX15" fmla="*/ 238225 w 439002"/>
                <a:gd name="connsiteY15" fmla="*/ 3027 h 1362899"/>
                <a:gd name="connsiteX16" fmla="*/ 243636 w 439002"/>
                <a:gd name="connsiteY16" fmla="*/ 311434 h 1362899"/>
                <a:gd name="connsiteX17" fmla="*/ 346438 w 439002"/>
                <a:gd name="connsiteY17" fmla="*/ 100419 h 1362899"/>
                <a:gd name="connsiteX18" fmla="*/ 357260 w 439002"/>
                <a:gd name="connsiteY18" fmla="*/ 300613 h 1362899"/>
                <a:gd name="connsiteX19" fmla="*/ 438419 w 439002"/>
                <a:gd name="connsiteY19" fmla="*/ 154525 h 13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9002" h="1362899">
                  <a:moveTo>
                    <a:pt x="438419" y="154525"/>
                  </a:moveTo>
                  <a:cubicBezTo>
                    <a:pt x="444731" y="173462"/>
                    <a:pt x="397839" y="315943"/>
                    <a:pt x="395134" y="414236"/>
                  </a:cubicBezTo>
                  <a:cubicBezTo>
                    <a:pt x="392429" y="512529"/>
                    <a:pt x="419482" y="712724"/>
                    <a:pt x="422187" y="744286"/>
                  </a:cubicBezTo>
                  <a:cubicBezTo>
                    <a:pt x="424892" y="775848"/>
                    <a:pt x="431205" y="588279"/>
                    <a:pt x="411366" y="603609"/>
                  </a:cubicBezTo>
                  <a:cubicBezTo>
                    <a:pt x="391527" y="618939"/>
                    <a:pt x="330206" y="745188"/>
                    <a:pt x="303153" y="836267"/>
                  </a:cubicBezTo>
                  <a:cubicBezTo>
                    <a:pt x="276100" y="927346"/>
                    <a:pt x="257163" y="1125737"/>
                    <a:pt x="249047" y="1150085"/>
                  </a:cubicBezTo>
                  <a:cubicBezTo>
                    <a:pt x="240931" y="1174433"/>
                    <a:pt x="255359" y="947186"/>
                    <a:pt x="254457" y="982355"/>
                  </a:cubicBezTo>
                  <a:cubicBezTo>
                    <a:pt x="253555" y="1017524"/>
                    <a:pt x="247243" y="1341261"/>
                    <a:pt x="243636" y="1361100"/>
                  </a:cubicBezTo>
                  <a:cubicBezTo>
                    <a:pt x="240029" y="1380939"/>
                    <a:pt x="239127" y="1233048"/>
                    <a:pt x="232815" y="1101389"/>
                  </a:cubicBezTo>
                  <a:cubicBezTo>
                    <a:pt x="226503" y="969730"/>
                    <a:pt x="192234" y="615332"/>
                    <a:pt x="205761" y="571145"/>
                  </a:cubicBezTo>
                  <a:cubicBezTo>
                    <a:pt x="219287" y="526958"/>
                    <a:pt x="348241" y="881356"/>
                    <a:pt x="313974" y="836267"/>
                  </a:cubicBezTo>
                  <a:cubicBezTo>
                    <a:pt x="279707" y="791178"/>
                    <a:pt x="7371" y="332175"/>
                    <a:pt x="157" y="300613"/>
                  </a:cubicBezTo>
                  <a:cubicBezTo>
                    <a:pt x="-7057" y="269051"/>
                    <a:pt x="235520" y="623448"/>
                    <a:pt x="270689" y="646894"/>
                  </a:cubicBezTo>
                  <a:cubicBezTo>
                    <a:pt x="305858" y="670340"/>
                    <a:pt x="223797" y="520646"/>
                    <a:pt x="211172" y="441290"/>
                  </a:cubicBezTo>
                  <a:cubicBezTo>
                    <a:pt x="198547" y="361934"/>
                    <a:pt x="190431" y="243801"/>
                    <a:pt x="194940" y="170757"/>
                  </a:cubicBezTo>
                  <a:cubicBezTo>
                    <a:pt x="199449" y="97713"/>
                    <a:pt x="230109" y="-20419"/>
                    <a:pt x="238225" y="3027"/>
                  </a:cubicBezTo>
                  <a:cubicBezTo>
                    <a:pt x="246341" y="26473"/>
                    <a:pt x="225601" y="295202"/>
                    <a:pt x="243636" y="311434"/>
                  </a:cubicBezTo>
                  <a:cubicBezTo>
                    <a:pt x="261671" y="327666"/>
                    <a:pt x="327501" y="102222"/>
                    <a:pt x="346438" y="100419"/>
                  </a:cubicBezTo>
                  <a:cubicBezTo>
                    <a:pt x="365375" y="98616"/>
                    <a:pt x="337421" y="290694"/>
                    <a:pt x="357260" y="300613"/>
                  </a:cubicBezTo>
                  <a:cubicBezTo>
                    <a:pt x="377099" y="310532"/>
                    <a:pt x="432107" y="135588"/>
                    <a:pt x="438419" y="15452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06CD175E-0CDB-1BDB-FEE2-B76631269768}"/>
                </a:ext>
              </a:extLst>
            </p:cNvPr>
            <p:cNvSpPr/>
            <p:nvPr/>
          </p:nvSpPr>
          <p:spPr>
            <a:xfrm>
              <a:off x="7065975" y="3135280"/>
              <a:ext cx="1016083" cy="1045787"/>
            </a:xfrm>
            <a:custGeom>
              <a:avLst/>
              <a:gdLst>
                <a:gd name="connsiteX0" fmla="*/ 59852 w 1016083"/>
                <a:gd name="connsiteY0" fmla="*/ 2898 h 1045787"/>
                <a:gd name="connsiteX1" fmla="*/ 400723 w 1016083"/>
                <a:gd name="connsiteY1" fmla="*/ 376232 h 1045787"/>
                <a:gd name="connsiteX2" fmla="*/ 314153 w 1016083"/>
                <a:gd name="connsiteY2" fmla="*/ 327537 h 1045787"/>
                <a:gd name="connsiteX3" fmla="*/ 763237 w 1016083"/>
                <a:gd name="connsiteY3" fmla="*/ 181449 h 1045787"/>
                <a:gd name="connsiteX4" fmla="*/ 1012127 w 1016083"/>
                <a:gd name="connsiteY4" fmla="*/ 219324 h 1045787"/>
                <a:gd name="connsiteX5" fmla="*/ 573864 w 1016083"/>
                <a:gd name="connsiteY5" fmla="*/ 332947 h 1045787"/>
                <a:gd name="connsiteX6" fmla="*/ 352027 w 1016083"/>
                <a:gd name="connsiteY6" fmla="*/ 446571 h 1045787"/>
                <a:gd name="connsiteX7" fmla="*/ 406134 w 1016083"/>
                <a:gd name="connsiteY7" fmla="*/ 668408 h 1045787"/>
                <a:gd name="connsiteX8" fmla="*/ 438598 w 1016083"/>
                <a:gd name="connsiteY8" fmla="*/ 1041742 h 1045787"/>
                <a:gd name="connsiteX9" fmla="*/ 379081 w 1016083"/>
                <a:gd name="connsiteY9" fmla="*/ 841548 h 1045787"/>
                <a:gd name="connsiteX10" fmla="*/ 211350 w 1016083"/>
                <a:gd name="connsiteY10" fmla="*/ 457392 h 1045787"/>
                <a:gd name="connsiteX11" fmla="*/ 352027 w 1016083"/>
                <a:gd name="connsiteY11" fmla="*/ 690050 h 1045787"/>
                <a:gd name="connsiteX12" fmla="*/ 292510 w 1016083"/>
                <a:gd name="connsiteY12" fmla="*/ 424928 h 1045787"/>
                <a:gd name="connsiteX13" fmla="*/ 335 w 1016083"/>
                <a:gd name="connsiteY13" fmla="*/ 121932 h 1045787"/>
                <a:gd name="connsiteX14" fmla="*/ 232993 w 1016083"/>
                <a:gd name="connsiteY14" fmla="*/ 349179 h 1045787"/>
                <a:gd name="connsiteX15" fmla="*/ 178887 w 1016083"/>
                <a:gd name="connsiteY15" fmla="*/ 208502 h 1045787"/>
                <a:gd name="connsiteX16" fmla="*/ 59852 w 1016083"/>
                <a:gd name="connsiteY16" fmla="*/ 2898 h 104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6083" h="1045787">
                  <a:moveTo>
                    <a:pt x="59852" y="2898"/>
                  </a:moveTo>
                  <a:cubicBezTo>
                    <a:pt x="96825" y="30853"/>
                    <a:pt x="358340" y="322126"/>
                    <a:pt x="400723" y="376232"/>
                  </a:cubicBezTo>
                  <a:cubicBezTo>
                    <a:pt x="443106" y="430338"/>
                    <a:pt x="253734" y="360001"/>
                    <a:pt x="314153" y="327537"/>
                  </a:cubicBezTo>
                  <a:cubicBezTo>
                    <a:pt x="374572" y="295073"/>
                    <a:pt x="646908" y="199485"/>
                    <a:pt x="763237" y="181449"/>
                  </a:cubicBezTo>
                  <a:cubicBezTo>
                    <a:pt x="879566" y="163413"/>
                    <a:pt x="1043689" y="194074"/>
                    <a:pt x="1012127" y="219324"/>
                  </a:cubicBezTo>
                  <a:cubicBezTo>
                    <a:pt x="980565" y="244574"/>
                    <a:pt x="683881" y="295073"/>
                    <a:pt x="573864" y="332947"/>
                  </a:cubicBezTo>
                  <a:cubicBezTo>
                    <a:pt x="463847" y="370822"/>
                    <a:pt x="379982" y="390661"/>
                    <a:pt x="352027" y="446571"/>
                  </a:cubicBezTo>
                  <a:cubicBezTo>
                    <a:pt x="324072" y="502481"/>
                    <a:pt x="391706" y="569213"/>
                    <a:pt x="406134" y="668408"/>
                  </a:cubicBezTo>
                  <a:cubicBezTo>
                    <a:pt x="420563" y="767603"/>
                    <a:pt x="443107" y="1012885"/>
                    <a:pt x="438598" y="1041742"/>
                  </a:cubicBezTo>
                  <a:cubicBezTo>
                    <a:pt x="434089" y="1070599"/>
                    <a:pt x="416956" y="938940"/>
                    <a:pt x="379081" y="841548"/>
                  </a:cubicBezTo>
                  <a:cubicBezTo>
                    <a:pt x="341206" y="744156"/>
                    <a:pt x="215859" y="482642"/>
                    <a:pt x="211350" y="457392"/>
                  </a:cubicBezTo>
                  <a:cubicBezTo>
                    <a:pt x="206841" y="432142"/>
                    <a:pt x="338500" y="695461"/>
                    <a:pt x="352027" y="690050"/>
                  </a:cubicBezTo>
                  <a:cubicBezTo>
                    <a:pt x="365554" y="684639"/>
                    <a:pt x="351125" y="519614"/>
                    <a:pt x="292510" y="424928"/>
                  </a:cubicBezTo>
                  <a:cubicBezTo>
                    <a:pt x="233895" y="330242"/>
                    <a:pt x="10254" y="134557"/>
                    <a:pt x="335" y="121932"/>
                  </a:cubicBezTo>
                  <a:cubicBezTo>
                    <a:pt x="-9584" y="109307"/>
                    <a:pt x="203234" y="334751"/>
                    <a:pt x="232993" y="349179"/>
                  </a:cubicBezTo>
                  <a:cubicBezTo>
                    <a:pt x="262752" y="363607"/>
                    <a:pt x="211351" y="259903"/>
                    <a:pt x="178887" y="208502"/>
                  </a:cubicBezTo>
                  <a:cubicBezTo>
                    <a:pt x="146423" y="157101"/>
                    <a:pt x="22879" y="-25057"/>
                    <a:pt x="59852" y="2898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41F973FD-6DA7-91A8-AE0B-CEFEC6D966BF}"/>
                </a:ext>
              </a:extLst>
            </p:cNvPr>
            <p:cNvSpPr/>
            <p:nvPr/>
          </p:nvSpPr>
          <p:spPr>
            <a:xfrm>
              <a:off x="5882780" y="3258770"/>
              <a:ext cx="929104" cy="329617"/>
            </a:xfrm>
            <a:custGeom>
              <a:avLst/>
              <a:gdLst>
                <a:gd name="connsiteX0" fmla="*/ 32245 w 929104"/>
                <a:gd name="connsiteY0" fmla="*/ 230555 h 329617"/>
                <a:gd name="connsiteX1" fmla="*/ 340220 w 929104"/>
                <a:gd name="connsiteY1" fmla="*/ 71805 h 329617"/>
                <a:gd name="connsiteX2" fmla="*/ 257670 w 929104"/>
                <a:gd name="connsiteY2" fmla="*/ 68630 h 329617"/>
                <a:gd name="connsiteX3" fmla="*/ 479920 w 929104"/>
                <a:gd name="connsiteY3" fmla="*/ 52755 h 329617"/>
                <a:gd name="connsiteX4" fmla="*/ 391020 w 929104"/>
                <a:gd name="connsiteY4" fmla="*/ 1955 h 329617"/>
                <a:gd name="connsiteX5" fmla="*/ 651370 w 929104"/>
                <a:gd name="connsiteY5" fmla="*/ 11480 h 329617"/>
                <a:gd name="connsiteX6" fmla="*/ 638670 w 929104"/>
                <a:gd name="connsiteY6" fmla="*/ 21005 h 329617"/>
                <a:gd name="connsiteX7" fmla="*/ 851395 w 929104"/>
                <a:gd name="connsiteY7" fmla="*/ 62280 h 329617"/>
                <a:gd name="connsiteX8" fmla="*/ 848220 w 929104"/>
                <a:gd name="connsiteY8" fmla="*/ 94030 h 329617"/>
                <a:gd name="connsiteX9" fmla="*/ 879970 w 929104"/>
                <a:gd name="connsiteY9" fmla="*/ 55930 h 329617"/>
                <a:gd name="connsiteX10" fmla="*/ 864095 w 929104"/>
                <a:gd name="connsiteY10" fmla="*/ 135305 h 329617"/>
                <a:gd name="connsiteX11" fmla="*/ 921245 w 929104"/>
                <a:gd name="connsiteY11" fmla="*/ 195630 h 329617"/>
                <a:gd name="connsiteX12" fmla="*/ 914895 w 929104"/>
                <a:gd name="connsiteY12" fmla="*/ 119430 h 329617"/>
                <a:gd name="connsiteX13" fmla="*/ 902195 w 929104"/>
                <a:gd name="connsiteY13" fmla="*/ 173405 h 329617"/>
                <a:gd name="connsiteX14" fmla="*/ 591045 w 929104"/>
                <a:gd name="connsiteY14" fmla="*/ 163880 h 329617"/>
                <a:gd name="connsiteX15" fmla="*/ 870445 w 929104"/>
                <a:gd name="connsiteY15" fmla="*/ 201980 h 329617"/>
                <a:gd name="connsiteX16" fmla="*/ 606920 w 929104"/>
                <a:gd name="connsiteY16" fmla="*/ 186105 h 329617"/>
                <a:gd name="connsiteX17" fmla="*/ 343395 w 929104"/>
                <a:gd name="connsiteY17" fmla="*/ 163880 h 329617"/>
                <a:gd name="connsiteX18" fmla="*/ 552945 w 929104"/>
                <a:gd name="connsiteY18" fmla="*/ 160705 h 329617"/>
                <a:gd name="connsiteX19" fmla="*/ 343395 w 929104"/>
                <a:gd name="connsiteY19" fmla="*/ 170230 h 329617"/>
                <a:gd name="connsiteX20" fmla="*/ 140195 w 929104"/>
                <a:gd name="connsiteY20" fmla="*/ 201980 h 329617"/>
                <a:gd name="connsiteX21" fmla="*/ 330695 w 929104"/>
                <a:gd name="connsiteY21" fmla="*/ 167055 h 329617"/>
                <a:gd name="connsiteX22" fmla="*/ 162420 w 929104"/>
                <a:gd name="connsiteY22" fmla="*/ 211505 h 329617"/>
                <a:gd name="connsiteX23" fmla="*/ 495 w 929104"/>
                <a:gd name="connsiteY23" fmla="*/ 328980 h 329617"/>
                <a:gd name="connsiteX24" fmla="*/ 216395 w 929104"/>
                <a:gd name="connsiteY24" fmla="*/ 154355 h 329617"/>
                <a:gd name="connsiteX25" fmla="*/ 32245 w 929104"/>
                <a:gd name="connsiteY25" fmla="*/ 230555 h 32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9104" h="329617">
                  <a:moveTo>
                    <a:pt x="32245" y="230555"/>
                  </a:moveTo>
                  <a:cubicBezTo>
                    <a:pt x="52883" y="216797"/>
                    <a:pt x="302649" y="98793"/>
                    <a:pt x="340220" y="71805"/>
                  </a:cubicBezTo>
                  <a:cubicBezTo>
                    <a:pt x="377791" y="44817"/>
                    <a:pt x="234387" y="71805"/>
                    <a:pt x="257670" y="68630"/>
                  </a:cubicBezTo>
                  <a:cubicBezTo>
                    <a:pt x="280953" y="65455"/>
                    <a:pt x="457695" y="63867"/>
                    <a:pt x="479920" y="52755"/>
                  </a:cubicBezTo>
                  <a:cubicBezTo>
                    <a:pt x="502145" y="41643"/>
                    <a:pt x="362445" y="8834"/>
                    <a:pt x="391020" y="1955"/>
                  </a:cubicBezTo>
                  <a:cubicBezTo>
                    <a:pt x="419595" y="-4924"/>
                    <a:pt x="610095" y="8305"/>
                    <a:pt x="651370" y="11480"/>
                  </a:cubicBezTo>
                  <a:cubicBezTo>
                    <a:pt x="692645" y="14655"/>
                    <a:pt x="605333" y="12538"/>
                    <a:pt x="638670" y="21005"/>
                  </a:cubicBezTo>
                  <a:cubicBezTo>
                    <a:pt x="672007" y="29472"/>
                    <a:pt x="816470" y="50109"/>
                    <a:pt x="851395" y="62280"/>
                  </a:cubicBezTo>
                  <a:cubicBezTo>
                    <a:pt x="886320" y="74451"/>
                    <a:pt x="843458" y="95088"/>
                    <a:pt x="848220" y="94030"/>
                  </a:cubicBezTo>
                  <a:cubicBezTo>
                    <a:pt x="852982" y="92972"/>
                    <a:pt x="877324" y="49051"/>
                    <a:pt x="879970" y="55930"/>
                  </a:cubicBezTo>
                  <a:cubicBezTo>
                    <a:pt x="882616" y="62809"/>
                    <a:pt x="857216" y="112022"/>
                    <a:pt x="864095" y="135305"/>
                  </a:cubicBezTo>
                  <a:cubicBezTo>
                    <a:pt x="870974" y="158588"/>
                    <a:pt x="912778" y="198276"/>
                    <a:pt x="921245" y="195630"/>
                  </a:cubicBezTo>
                  <a:cubicBezTo>
                    <a:pt x="929712" y="192984"/>
                    <a:pt x="918070" y="123134"/>
                    <a:pt x="914895" y="119430"/>
                  </a:cubicBezTo>
                  <a:cubicBezTo>
                    <a:pt x="911720" y="115726"/>
                    <a:pt x="956170" y="165997"/>
                    <a:pt x="902195" y="173405"/>
                  </a:cubicBezTo>
                  <a:cubicBezTo>
                    <a:pt x="848220" y="180813"/>
                    <a:pt x="596337" y="159117"/>
                    <a:pt x="591045" y="163880"/>
                  </a:cubicBezTo>
                  <a:cubicBezTo>
                    <a:pt x="585753" y="168642"/>
                    <a:pt x="867799" y="198276"/>
                    <a:pt x="870445" y="201980"/>
                  </a:cubicBezTo>
                  <a:cubicBezTo>
                    <a:pt x="873091" y="205684"/>
                    <a:pt x="694762" y="192455"/>
                    <a:pt x="606920" y="186105"/>
                  </a:cubicBezTo>
                  <a:cubicBezTo>
                    <a:pt x="519078" y="179755"/>
                    <a:pt x="352391" y="168113"/>
                    <a:pt x="343395" y="163880"/>
                  </a:cubicBezTo>
                  <a:cubicBezTo>
                    <a:pt x="334399" y="159647"/>
                    <a:pt x="552945" y="159647"/>
                    <a:pt x="552945" y="160705"/>
                  </a:cubicBezTo>
                  <a:cubicBezTo>
                    <a:pt x="552945" y="161763"/>
                    <a:pt x="412187" y="163351"/>
                    <a:pt x="343395" y="170230"/>
                  </a:cubicBezTo>
                  <a:cubicBezTo>
                    <a:pt x="274603" y="177109"/>
                    <a:pt x="142312" y="202509"/>
                    <a:pt x="140195" y="201980"/>
                  </a:cubicBezTo>
                  <a:cubicBezTo>
                    <a:pt x="138078" y="201451"/>
                    <a:pt x="326991" y="165468"/>
                    <a:pt x="330695" y="167055"/>
                  </a:cubicBezTo>
                  <a:cubicBezTo>
                    <a:pt x="334399" y="168642"/>
                    <a:pt x="217453" y="184518"/>
                    <a:pt x="162420" y="211505"/>
                  </a:cubicBezTo>
                  <a:cubicBezTo>
                    <a:pt x="107387" y="238492"/>
                    <a:pt x="-8501" y="338505"/>
                    <a:pt x="495" y="328980"/>
                  </a:cubicBezTo>
                  <a:cubicBezTo>
                    <a:pt x="9491" y="319455"/>
                    <a:pt x="205283" y="172876"/>
                    <a:pt x="216395" y="154355"/>
                  </a:cubicBezTo>
                  <a:cubicBezTo>
                    <a:pt x="227508" y="135834"/>
                    <a:pt x="11607" y="244313"/>
                    <a:pt x="32245" y="230555"/>
                  </a:cubicBezTo>
                  <a:close/>
                </a:path>
              </a:pathLst>
            </a:custGeom>
            <a:solidFill>
              <a:srgbClr val="FFC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109BF3B9-E420-A8CC-789E-B4379330D900}"/>
                </a:ext>
              </a:extLst>
            </p:cNvPr>
            <p:cNvSpPr/>
            <p:nvPr/>
          </p:nvSpPr>
          <p:spPr>
            <a:xfrm>
              <a:off x="7280086" y="3133633"/>
              <a:ext cx="1003116" cy="276325"/>
            </a:xfrm>
            <a:custGeom>
              <a:avLst/>
              <a:gdLst>
                <a:gd name="connsiteX0" fmla="*/ 189 w 1003116"/>
                <a:gd name="connsiteY0" fmla="*/ 165192 h 276325"/>
                <a:gd name="connsiteX1" fmla="*/ 101789 w 1003116"/>
                <a:gd name="connsiteY1" fmla="*/ 276317 h 276325"/>
                <a:gd name="connsiteX2" fmla="*/ 120839 w 1003116"/>
                <a:gd name="connsiteY2" fmla="*/ 158842 h 276325"/>
                <a:gd name="connsiteX3" fmla="*/ 130364 w 1003116"/>
                <a:gd name="connsiteY3" fmla="*/ 273142 h 276325"/>
                <a:gd name="connsiteX4" fmla="*/ 476439 w 1003116"/>
                <a:gd name="connsiteY4" fmla="*/ 203292 h 276325"/>
                <a:gd name="connsiteX5" fmla="*/ 384364 w 1003116"/>
                <a:gd name="connsiteY5" fmla="*/ 203292 h 276325"/>
                <a:gd name="connsiteX6" fmla="*/ 689164 w 1003116"/>
                <a:gd name="connsiteY6" fmla="*/ 158842 h 276325"/>
                <a:gd name="connsiteX7" fmla="*/ 711389 w 1003116"/>
                <a:gd name="connsiteY7" fmla="*/ 162017 h 276325"/>
                <a:gd name="connsiteX8" fmla="*/ 841564 w 1003116"/>
                <a:gd name="connsiteY8" fmla="*/ 206467 h 276325"/>
                <a:gd name="connsiteX9" fmla="*/ 981264 w 1003116"/>
                <a:gd name="connsiteY9" fmla="*/ 269967 h 276325"/>
                <a:gd name="connsiteX10" fmla="*/ 978089 w 1003116"/>
                <a:gd name="connsiteY10" fmla="*/ 231867 h 276325"/>
                <a:gd name="connsiteX11" fmla="*/ 1000314 w 1003116"/>
                <a:gd name="connsiteY11" fmla="*/ 244567 h 276325"/>
                <a:gd name="connsiteX12" fmla="*/ 905064 w 1003116"/>
                <a:gd name="connsiteY12" fmla="*/ 120742 h 276325"/>
                <a:gd name="connsiteX13" fmla="*/ 778064 w 1003116"/>
                <a:gd name="connsiteY13" fmla="*/ 6442 h 276325"/>
                <a:gd name="connsiteX14" fmla="*/ 819339 w 1003116"/>
                <a:gd name="connsiteY14" fmla="*/ 73117 h 276325"/>
                <a:gd name="connsiteX15" fmla="*/ 768539 w 1003116"/>
                <a:gd name="connsiteY15" fmla="*/ 92 h 276325"/>
                <a:gd name="connsiteX16" fmla="*/ 304989 w 1003116"/>
                <a:gd name="connsiteY16" fmla="*/ 57242 h 276325"/>
                <a:gd name="connsiteX17" fmla="*/ 428814 w 1003116"/>
                <a:gd name="connsiteY17" fmla="*/ 28667 h 276325"/>
                <a:gd name="connsiteX18" fmla="*/ 193864 w 1003116"/>
                <a:gd name="connsiteY18" fmla="*/ 123917 h 276325"/>
                <a:gd name="connsiteX19" fmla="*/ 187514 w 1003116"/>
                <a:gd name="connsiteY19" fmla="*/ 114392 h 276325"/>
                <a:gd name="connsiteX20" fmla="*/ 171639 w 1003116"/>
                <a:gd name="connsiteY20" fmla="*/ 196942 h 276325"/>
                <a:gd name="connsiteX21" fmla="*/ 130364 w 1003116"/>
                <a:gd name="connsiteY21" fmla="*/ 165192 h 276325"/>
                <a:gd name="connsiteX22" fmla="*/ 189 w 1003116"/>
                <a:gd name="connsiteY22" fmla="*/ 165192 h 2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3116" h="276325">
                  <a:moveTo>
                    <a:pt x="189" y="165192"/>
                  </a:moveTo>
                  <a:cubicBezTo>
                    <a:pt x="-4574" y="183713"/>
                    <a:pt x="81681" y="277375"/>
                    <a:pt x="101789" y="276317"/>
                  </a:cubicBezTo>
                  <a:cubicBezTo>
                    <a:pt x="121897" y="275259"/>
                    <a:pt x="116077" y="159371"/>
                    <a:pt x="120839" y="158842"/>
                  </a:cubicBezTo>
                  <a:cubicBezTo>
                    <a:pt x="125602" y="158313"/>
                    <a:pt x="71097" y="265734"/>
                    <a:pt x="130364" y="273142"/>
                  </a:cubicBezTo>
                  <a:cubicBezTo>
                    <a:pt x="189631" y="280550"/>
                    <a:pt x="434106" y="214934"/>
                    <a:pt x="476439" y="203292"/>
                  </a:cubicBezTo>
                  <a:cubicBezTo>
                    <a:pt x="518772" y="191650"/>
                    <a:pt x="348910" y="210700"/>
                    <a:pt x="384364" y="203292"/>
                  </a:cubicBezTo>
                  <a:cubicBezTo>
                    <a:pt x="419818" y="195884"/>
                    <a:pt x="634660" y="165721"/>
                    <a:pt x="689164" y="158842"/>
                  </a:cubicBezTo>
                  <a:cubicBezTo>
                    <a:pt x="743668" y="151963"/>
                    <a:pt x="685989" y="154080"/>
                    <a:pt x="711389" y="162017"/>
                  </a:cubicBezTo>
                  <a:cubicBezTo>
                    <a:pt x="736789" y="169954"/>
                    <a:pt x="796585" y="188475"/>
                    <a:pt x="841564" y="206467"/>
                  </a:cubicBezTo>
                  <a:cubicBezTo>
                    <a:pt x="886543" y="224459"/>
                    <a:pt x="958510" y="265734"/>
                    <a:pt x="981264" y="269967"/>
                  </a:cubicBezTo>
                  <a:cubicBezTo>
                    <a:pt x="1004018" y="274200"/>
                    <a:pt x="974914" y="236100"/>
                    <a:pt x="978089" y="231867"/>
                  </a:cubicBezTo>
                  <a:cubicBezTo>
                    <a:pt x="981264" y="227634"/>
                    <a:pt x="1012485" y="263088"/>
                    <a:pt x="1000314" y="244567"/>
                  </a:cubicBezTo>
                  <a:cubicBezTo>
                    <a:pt x="988143" y="226046"/>
                    <a:pt x="942106" y="160429"/>
                    <a:pt x="905064" y="120742"/>
                  </a:cubicBezTo>
                  <a:cubicBezTo>
                    <a:pt x="868022" y="81054"/>
                    <a:pt x="792351" y="14379"/>
                    <a:pt x="778064" y="6442"/>
                  </a:cubicBezTo>
                  <a:cubicBezTo>
                    <a:pt x="763777" y="-1495"/>
                    <a:pt x="820927" y="74175"/>
                    <a:pt x="819339" y="73117"/>
                  </a:cubicBezTo>
                  <a:cubicBezTo>
                    <a:pt x="817751" y="72059"/>
                    <a:pt x="854264" y="2738"/>
                    <a:pt x="768539" y="92"/>
                  </a:cubicBezTo>
                  <a:cubicBezTo>
                    <a:pt x="682814" y="-2554"/>
                    <a:pt x="361610" y="52479"/>
                    <a:pt x="304989" y="57242"/>
                  </a:cubicBezTo>
                  <a:cubicBezTo>
                    <a:pt x="248368" y="62004"/>
                    <a:pt x="447335" y="17554"/>
                    <a:pt x="428814" y="28667"/>
                  </a:cubicBezTo>
                  <a:cubicBezTo>
                    <a:pt x="410293" y="39779"/>
                    <a:pt x="234081" y="109630"/>
                    <a:pt x="193864" y="123917"/>
                  </a:cubicBezTo>
                  <a:cubicBezTo>
                    <a:pt x="153647" y="138204"/>
                    <a:pt x="191218" y="102221"/>
                    <a:pt x="187514" y="114392"/>
                  </a:cubicBezTo>
                  <a:cubicBezTo>
                    <a:pt x="183810" y="126563"/>
                    <a:pt x="181164" y="188475"/>
                    <a:pt x="171639" y="196942"/>
                  </a:cubicBezTo>
                  <a:cubicBezTo>
                    <a:pt x="162114" y="205409"/>
                    <a:pt x="161585" y="165192"/>
                    <a:pt x="130364" y="165192"/>
                  </a:cubicBezTo>
                  <a:cubicBezTo>
                    <a:pt x="99143" y="165192"/>
                    <a:pt x="4952" y="146671"/>
                    <a:pt x="189" y="165192"/>
                  </a:cubicBezTo>
                  <a:close/>
                </a:path>
              </a:pathLst>
            </a:custGeom>
            <a:solidFill>
              <a:srgbClr val="FFC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67A9CA9D-A215-0E98-DC17-5D236BDBCDBA}"/>
                </a:ext>
              </a:extLst>
            </p:cNvPr>
            <p:cNvSpPr/>
            <p:nvPr/>
          </p:nvSpPr>
          <p:spPr>
            <a:xfrm>
              <a:off x="7478933" y="3479172"/>
              <a:ext cx="817008" cy="459301"/>
            </a:xfrm>
            <a:custGeom>
              <a:avLst/>
              <a:gdLst>
                <a:gd name="connsiteX0" fmla="*/ 5985 w 817008"/>
                <a:gd name="connsiteY0" fmla="*/ 458983 h 459301"/>
                <a:gd name="connsiteX1" fmla="*/ 26767 w 817008"/>
                <a:gd name="connsiteY1" fmla="*/ 289264 h 459301"/>
                <a:gd name="connsiteX2" fmla="*/ 144531 w 817008"/>
                <a:gd name="connsiteY2" fmla="*/ 1783 h 459301"/>
                <a:gd name="connsiteX3" fmla="*/ 85649 w 817008"/>
                <a:gd name="connsiteY3" fmla="*/ 164573 h 459301"/>
                <a:gd name="connsiteX4" fmla="*/ 345422 w 817008"/>
                <a:gd name="connsiteY4" fmla="*/ 98764 h 459301"/>
                <a:gd name="connsiteX5" fmla="*/ 269222 w 817008"/>
                <a:gd name="connsiteY5" fmla="*/ 88373 h 459301"/>
                <a:gd name="connsiteX6" fmla="*/ 584412 w 817008"/>
                <a:gd name="connsiteY6" fmla="*/ 109155 h 459301"/>
                <a:gd name="connsiteX7" fmla="*/ 463185 w 817008"/>
                <a:gd name="connsiteY7" fmla="*/ 8710 h 459301"/>
                <a:gd name="connsiteX8" fmla="*/ 712567 w 817008"/>
                <a:gd name="connsiteY8" fmla="*/ 157646 h 459301"/>
                <a:gd name="connsiteX9" fmla="*/ 816476 w 817008"/>
                <a:gd name="connsiteY9" fmla="*/ 258092 h 459301"/>
                <a:gd name="connsiteX10" fmla="*/ 674467 w 817008"/>
                <a:gd name="connsiteY10" fmla="*/ 258092 h 459301"/>
                <a:gd name="connsiteX11" fmla="*/ 716031 w 817008"/>
                <a:gd name="connsiteY11" fmla="*/ 355073 h 459301"/>
                <a:gd name="connsiteX12" fmla="*/ 671003 w 817008"/>
                <a:gd name="connsiteY12" fmla="*/ 337755 h 459301"/>
                <a:gd name="connsiteX13" fmla="*/ 497822 w 817008"/>
                <a:gd name="connsiteY13" fmla="*/ 275410 h 459301"/>
                <a:gd name="connsiteX14" fmla="*/ 89112 w 817008"/>
                <a:gd name="connsiteY14" fmla="*/ 330828 h 459301"/>
                <a:gd name="connsiteX15" fmla="*/ 421622 w 817008"/>
                <a:gd name="connsiteY15" fmla="*/ 265019 h 459301"/>
                <a:gd name="connsiteX16" fmla="*/ 362740 w 817008"/>
                <a:gd name="connsiteY16" fmla="*/ 268483 h 459301"/>
                <a:gd name="connsiteX17" fmla="*/ 109894 w 817008"/>
                <a:gd name="connsiteY17" fmla="*/ 330828 h 459301"/>
                <a:gd name="connsiteX18" fmla="*/ 5985 w 817008"/>
                <a:gd name="connsiteY18" fmla="*/ 458983 h 45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7008" h="459301">
                  <a:moveTo>
                    <a:pt x="5985" y="458983"/>
                  </a:moveTo>
                  <a:cubicBezTo>
                    <a:pt x="-7869" y="452056"/>
                    <a:pt x="3676" y="365464"/>
                    <a:pt x="26767" y="289264"/>
                  </a:cubicBezTo>
                  <a:cubicBezTo>
                    <a:pt x="49858" y="213064"/>
                    <a:pt x="134717" y="22565"/>
                    <a:pt x="144531" y="1783"/>
                  </a:cubicBezTo>
                  <a:cubicBezTo>
                    <a:pt x="154345" y="-18999"/>
                    <a:pt x="52167" y="148410"/>
                    <a:pt x="85649" y="164573"/>
                  </a:cubicBezTo>
                  <a:cubicBezTo>
                    <a:pt x="119131" y="180736"/>
                    <a:pt x="314827" y="111464"/>
                    <a:pt x="345422" y="98764"/>
                  </a:cubicBezTo>
                  <a:cubicBezTo>
                    <a:pt x="376017" y="86064"/>
                    <a:pt x="229390" y="86641"/>
                    <a:pt x="269222" y="88373"/>
                  </a:cubicBezTo>
                  <a:cubicBezTo>
                    <a:pt x="309054" y="90105"/>
                    <a:pt x="552085" y="122432"/>
                    <a:pt x="584412" y="109155"/>
                  </a:cubicBezTo>
                  <a:cubicBezTo>
                    <a:pt x="616739" y="95878"/>
                    <a:pt x="441826" y="628"/>
                    <a:pt x="463185" y="8710"/>
                  </a:cubicBezTo>
                  <a:cubicBezTo>
                    <a:pt x="484544" y="16792"/>
                    <a:pt x="653685" y="116082"/>
                    <a:pt x="712567" y="157646"/>
                  </a:cubicBezTo>
                  <a:cubicBezTo>
                    <a:pt x="771449" y="199210"/>
                    <a:pt x="822826" y="241351"/>
                    <a:pt x="816476" y="258092"/>
                  </a:cubicBezTo>
                  <a:cubicBezTo>
                    <a:pt x="810126" y="274833"/>
                    <a:pt x="691208" y="241928"/>
                    <a:pt x="674467" y="258092"/>
                  </a:cubicBezTo>
                  <a:cubicBezTo>
                    <a:pt x="657726" y="274256"/>
                    <a:pt x="716608" y="341796"/>
                    <a:pt x="716031" y="355073"/>
                  </a:cubicBezTo>
                  <a:cubicBezTo>
                    <a:pt x="715454" y="368350"/>
                    <a:pt x="671003" y="337755"/>
                    <a:pt x="671003" y="337755"/>
                  </a:cubicBezTo>
                  <a:cubicBezTo>
                    <a:pt x="634635" y="324478"/>
                    <a:pt x="594804" y="276564"/>
                    <a:pt x="497822" y="275410"/>
                  </a:cubicBezTo>
                  <a:cubicBezTo>
                    <a:pt x="400840" y="274256"/>
                    <a:pt x="101812" y="332560"/>
                    <a:pt x="89112" y="330828"/>
                  </a:cubicBezTo>
                  <a:cubicBezTo>
                    <a:pt x="76412" y="329096"/>
                    <a:pt x="376017" y="275410"/>
                    <a:pt x="421622" y="265019"/>
                  </a:cubicBezTo>
                  <a:cubicBezTo>
                    <a:pt x="467227" y="254628"/>
                    <a:pt x="414695" y="257515"/>
                    <a:pt x="362740" y="268483"/>
                  </a:cubicBezTo>
                  <a:cubicBezTo>
                    <a:pt x="310785" y="279451"/>
                    <a:pt x="168199" y="303696"/>
                    <a:pt x="109894" y="330828"/>
                  </a:cubicBezTo>
                  <a:cubicBezTo>
                    <a:pt x="51589" y="357960"/>
                    <a:pt x="19839" y="465910"/>
                    <a:pt x="5985" y="45898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DA06775A-FDB5-2661-4C84-2AA83BC06C30}"/>
                </a:ext>
              </a:extLst>
            </p:cNvPr>
            <p:cNvSpPr/>
            <p:nvPr/>
          </p:nvSpPr>
          <p:spPr>
            <a:xfrm>
              <a:off x="7495634" y="3793480"/>
              <a:ext cx="748021" cy="320494"/>
            </a:xfrm>
            <a:custGeom>
              <a:avLst/>
              <a:gdLst>
                <a:gd name="connsiteX0" fmla="*/ 6602 w 748021"/>
                <a:gd name="connsiteY0" fmla="*/ 158529 h 320494"/>
                <a:gd name="connsiteX1" fmla="*/ 294084 w 748021"/>
                <a:gd name="connsiteY1" fmla="*/ 317856 h 320494"/>
                <a:gd name="connsiteX2" fmla="*/ 217884 w 748021"/>
                <a:gd name="connsiteY2" fmla="*/ 258975 h 320494"/>
                <a:gd name="connsiteX3" fmla="*/ 540002 w 748021"/>
                <a:gd name="connsiteY3" fmla="*/ 272829 h 320494"/>
                <a:gd name="connsiteX4" fmla="*/ 429166 w 748021"/>
                <a:gd name="connsiteY4" fmla="*/ 262438 h 320494"/>
                <a:gd name="connsiteX5" fmla="*/ 720111 w 748021"/>
                <a:gd name="connsiteY5" fmla="*/ 127356 h 320494"/>
                <a:gd name="connsiteX6" fmla="*/ 505366 w 748021"/>
                <a:gd name="connsiteY6" fmla="*/ 245120 h 320494"/>
                <a:gd name="connsiteX7" fmla="*/ 737430 w 748021"/>
                <a:gd name="connsiteY7" fmla="*/ 165456 h 320494"/>
                <a:gd name="connsiteX8" fmla="*/ 605811 w 748021"/>
                <a:gd name="connsiteY8" fmla="*/ 207020 h 320494"/>
                <a:gd name="connsiteX9" fmla="*/ 747821 w 748021"/>
                <a:gd name="connsiteY9" fmla="*/ 2665 h 320494"/>
                <a:gd name="connsiteX10" fmla="*/ 567711 w 748021"/>
                <a:gd name="connsiteY10" fmla="*/ 96184 h 320494"/>
                <a:gd name="connsiteX11" fmla="*/ 214421 w 748021"/>
                <a:gd name="connsiteY11" fmla="*/ 179311 h 320494"/>
                <a:gd name="connsiteX12" fmla="*/ 519221 w 748021"/>
                <a:gd name="connsiteY12" fmla="*/ 116965 h 320494"/>
                <a:gd name="connsiteX13" fmla="*/ 124366 w 748021"/>
                <a:gd name="connsiteY13" fmla="*/ 158529 h 320494"/>
                <a:gd name="connsiteX14" fmla="*/ 6602 w 748021"/>
                <a:gd name="connsiteY14" fmla="*/ 158529 h 32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8021" h="320494">
                  <a:moveTo>
                    <a:pt x="6602" y="158529"/>
                  </a:moveTo>
                  <a:cubicBezTo>
                    <a:pt x="34888" y="185083"/>
                    <a:pt x="258870" y="301115"/>
                    <a:pt x="294084" y="317856"/>
                  </a:cubicBezTo>
                  <a:cubicBezTo>
                    <a:pt x="329298" y="334597"/>
                    <a:pt x="176898" y="266480"/>
                    <a:pt x="217884" y="258975"/>
                  </a:cubicBezTo>
                  <a:cubicBezTo>
                    <a:pt x="258870" y="251471"/>
                    <a:pt x="504788" y="272252"/>
                    <a:pt x="540002" y="272829"/>
                  </a:cubicBezTo>
                  <a:cubicBezTo>
                    <a:pt x="575216" y="273406"/>
                    <a:pt x="399148" y="286683"/>
                    <a:pt x="429166" y="262438"/>
                  </a:cubicBezTo>
                  <a:cubicBezTo>
                    <a:pt x="459184" y="238193"/>
                    <a:pt x="707411" y="130242"/>
                    <a:pt x="720111" y="127356"/>
                  </a:cubicBezTo>
                  <a:cubicBezTo>
                    <a:pt x="732811" y="124470"/>
                    <a:pt x="502480" y="238770"/>
                    <a:pt x="505366" y="245120"/>
                  </a:cubicBezTo>
                  <a:cubicBezTo>
                    <a:pt x="508252" y="251470"/>
                    <a:pt x="720689" y="171806"/>
                    <a:pt x="737430" y="165456"/>
                  </a:cubicBezTo>
                  <a:cubicBezTo>
                    <a:pt x="754171" y="159106"/>
                    <a:pt x="604079" y="234152"/>
                    <a:pt x="605811" y="207020"/>
                  </a:cubicBezTo>
                  <a:cubicBezTo>
                    <a:pt x="607543" y="179888"/>
                    <a:pt x="754171" y="21138"/>
                    <a:pt x="747821" y="2665"/>
                  </a:cubicBezTo>
                  <a:cubicBezTo>
                    <a:pt x="741471" y="-15808"/>
                    <a:pt x="656611" y="66743"/>
                    <a:pt x="567711" y="96184"/>
                  </a:cubicBezTo>
                  <a:cubicBezTo>
                    <a:pt x="478811" y="125625"/>
                    <a:pt x="222503" y="175848"/>
                    <a:pt x="214421" y="179311"/>
                  </a:cubicBezTo>
                  <a:cubicBezTo>
                    <a:pt x="206339" y="182774"/>
                    <a:pt x="534230" y="120429"/>
                    <a:pt x="519221" y="116965"/>
                  </a:cubicBezTo>
                  <a:cubicBezTo>
                    <a:pt x="504212" y="113501"/>
                    <a:pt x="203453" y="152756"/>
                    <a:pt x="124366" y="158529"/>
                  </a:cubicBezTo>
                  <a:cubicBezTo>
                    <a:pt x="45280" y="164302"/>
                    <a:pt x="-21684" y="131975"/>
                    <a:pt x="6602" y="15852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E69D6EAE-44EC-B263-BB0E-5C6698B3FAD4}"/>
                </a:ext>
              </a:extLst>
            </p:cNvPr>
            <p:cNvSpPr/>
            <p:nvPr/>
          </p:nvSpPr>
          <p:spPr>
            <a:xfrm>
              <a:off x="5895903" y="3521942"/>
              <a:ext cx="824157" cy="519642"/>
            </a:xfrm>
            <a:custGeom>
              <a:avLst/>
              <a:gdLst>
                <a:gd name="connsiteX0" fmla="*/ 252052 w 824157"/>
                <a:gd name="connsiteY0" fmla="*/ 31749 h 519642"/>
                <a:gd name="connsiteX1" fmla="*/ 58088 w 824157"/>
                <a:gd name="connsiteY1" fmla="*/ 260349 h 519642"/>
                <a:gd name="connsiteX2" fmla="*/ 82333 w 824157"/>
                <a:gd name="connsiteY2" fmla="*/ 343476 h 519642"/>
                <a:gd name="connsiteX3" fmla="*/ 2670 w 824157"/>
                <a:gd name="connsiteY3" fmla="*/ 516658 h 519642"/>
                <a:gd name="connsiteX4" fmla="*/ 51161 w 824157"/>
                <a:gd name="connsiteY4" fmla="*/ 443922 h 519642"/>
                <a:gd name="connsiteX5" fmla="*/ 345570 w 824157"/>
                <a:gd name="connsiteY5" fmla="*/ 326158 h 519642"/>
                <a:gd name="connsiteX6" fmla="*/ 283224 w 824157"/>
                <a:gd name="connsiteY6" fmla="*/ 333085 h 519642"/>
                <a:gd name="connsiteX7" fmla="*/ 626124 w 824157"/>
                <a:gd name="connsiteY7" fmla="*/ 319231 h 519642"/>
                <a:gd name="connsiteX8" fmla="*/ 820088 w 824157"/>
                <a:gd name="connsiteY8" fmla="*/ 402358 h 519642"/>
                <a:gd name="connsiteX9" fmla="*/ 736961 w 824157"/>
                <a:gd name="connsiteY9" fmla="*/ 336549 h 519642"/>
                <a:gd name="connsiteX10" fmla="*/ 494506 w 824157"/>
                <a:gd name="connsiteY10" fmla="*/ 305376 h 519642"/>
                <a:gd name="connsiteX11" fmla="*/ 622661 w 824157"/>
                <a:gd name="connsiteY11" fmla="*/ 236103 h 519642"/>
                <a:gd name="connsiteX12" fmla="*/ 366352 w 824157"/>
                <a:gd name="connsiteY12" fmla="*/ 239567 h 519642"/>
                <a:gd name="connsiteX13" fmla="*/ 362888 w 824157"/>
                <a:gd name="connsiteY13" fmla="*/ 225713 h 519642"/>
                <a:gd name="connsiteX14" fmla="*/ 581097 w 824157"/>
                <a:gd name="connsiteY14" fmla="*/ 194540 h 519642"/>
                <a:gd name="connsiteX15" fmla="*/ 307470 w 824157"/>
                <a:gd name="connsiteY15" fmla="*/ 184149 h 519642"/>
                <a:gd name="connsiteX16" fmla="*/ 446015 w 824157"/>
                <a:gd name="connsiteY16" fmla="*/ 35213 h 519642"/>
                <a:gd name="connsiteX17" fmla="*/ 352497 w 824157"/>
                <a:gd name="connsiteY17" fmla="*/ 90631 h 519642"/>
                <a:gd name="connsiteX18" fmla="*/ 425233 w 824157"/>
                <a:gd name="connsiteY18" fmla="*/ 38676 h 519642"/>
                <a:gd name="connsiteX19" fmla="*/ 352497 w 824157"/>
                <a:gd name="connsiteY19" fmla="*/ 42140 h 519642"/>
                <a:gd name="connsiteX20" fmla="*/ 238197 w 824157"/>
                <a:gd name="connsiteY20" fmla="*/ 121803 h 519642"/>
                <a:gd name="connsiteX21" fmla="*/ 355961 w 824157"/>
                <a:gd name="connsiteY21" fmla="*/ 10967 h 519642"/>
                <a:gd name="connsiteX22" fmla="*/ 252052 w 824157"/>
                <a:gd name="connsiteY22" fmla="*/ 31749 h 51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4157" h="519642">
                  <a:moveTo>
                    <a:pt x="252052" y="31749"/>
                  </a:moveTo>
                  <a:cubicBezTo>
                    <a:pt x="202407" y="73313"/>
                    <a:pt x="86374" y="208395"/>
                    <a:pt x="58088" y="260349"/>
                  </a:cubicBezTo>
                  <a:cubicBezTo>
                    <a:pt x="29801" y="312304"/>
                    <a:pt x="91569" y="300758"/>
                    <a:pt x="82333" y="343476"/>
                  </a:cubicBezTo>
                  <a:cubicBezTo>
                    <a:pt x="73097" y="386194"/>
                    <a:pt x="7865" y="499917"/>
                    <a:pt x="2670" y="516658"/>
                  </a:cubicBezTo>
                  <a:cubicBezTo>
                    <a:pt x="-2525" y="533399"/>
                    <a:pt x="-5989" y="475672"/>
                    <a:pt x="51161" y="443922"/>
                  </a:cubicBezTo>
                  <a:cubicBezTo>
                    <a:pt x="108311" y="412172"/>
                    <a:pt x="306893" y="344631"/>
                    <a:pt x="345570" y="326158"/>
                  </a:cubicBezTo>
                  <a:cubicBezTo>
                    <a:pt x="384247" y="307685"/>
                    <a:pt x="236465" y="334239"/>
                    <a:pt x="283224" y="333085"/>
                  </a:cubicBezTo>
                  <a:cubicBezTo>
                    <a:pt x="329983" y="331931"/>
                    <a:pt x="536647" y="307686"/>
                    <a:pt x="626124" y="319231"/>
                  </a:cubicBezTo>
                  <a:cubicBezTo>
                    <a:pt x="715601" y="330776"/>
                    <a:pt x="801615" y="399472"/>
                    <a:pt x="820088" y="402358"/>
                  </a:cubicBezTo>
                  <a:cubicBezTo>
                    <a:pt x="838561" y="405244"/>
                    <a:pt x="791225" y="352713"/>
                    <a:pt x="736961" y="336549"/>
                  </a:cubicBezTo>
                  <a:cubicBezTo>
                    <a:pt x="682697" y="320385"/>
                    <a:pt x="513556" y="322117"/>
                    <a:pt x="494506" y="305376"/>
                  </a:cubicBezTo>
                  <a:cubicBezTo>
                    <a:pt x="475456" y="288635"/>
                    <a:pt x="644020" y="247071"/>
                    <a:pt x="622661" y="236103"/>
                  </a:cubicBezTo>
                  <a:cubicBezTo>
                    <a:pt x="601302" y="225135"/>
                    <a:pt x="409648" y="241299"/>
                    <a:pt x="366352" y="239567"/>
                  </a:cubicBezTo>
                  <a:cubicBezTo>
                    <a:pt x="323057" y="237835"/>
                    <a:pt x="327097" y="233217"/>
                    <a:pt x="362888" y="225713"/>
                  </a:cubicBezTo>
                  <a:cubicBezTo>
                    <a:pt x="398679" y="218209"/>
                    <a:pt x="590333" y="201467"/>
                    <a:pt x="581097" y="194540"/>
                  </a:cubicBezTo>
                  <a:cubicBezTo>
                    <a:pt x="571861" y="187613"/>
                    <a:pt x="329984" y="210704"/>
                    <a:pt x="307470" y="184149"/>
                  </a:cubicBezTo>
                  <a:cubicBezTo>
                    <a:pt x="284956" y="157595"/>
                    <a:pt x="438510" y="50799"/>
                    <a:pt x="446015" y="35213"/>
                  </a:cubicBezTo>
                  <a:cubicBezTo>
                    <a:pt x="453520" y="19627"/>
                    <a:pt x="355961" y="90054"/>
                    <a:pt x="352497" y="90631"/>
                  </a:cubicBezTo>
                  <a:cubicBezTo>
                    <a:pt x="349033" y="91208"/>
                    <a:pt x="425233" y="46758"/>
                    <a:pt x="425233" y="38676"/>
                  </a:cubicBezTo>
                  <a:cubicBezTo>
                    <a:pt x="425233" y="30594"/>
                    <a:pt x="383670" y="28285"/>
                    <a:pt x="352497" y="42140"/>
                  </a:cubicBezTo>
                  <a:cubicBezTo>
                    <a:pt x="321324" y="55995"/>
                    <a:pt x="237620" y="126999"/>
                    <a:pt x="238197" y="121803"/>
                  </a:cubicBezTo>
                  <a:cubicBezTo>
                    <a:pt x="238774" y="116608"/>
                    <a:pt x="350188" y="25399"/>
                    <a:pt x="355961" y="10967"/>
                  </a:cubicBezTo>
                  <a:cubicBezTo>
                    <a:pt x="361734" y="-3465"/>
                    <a:pt x="301697" y="-9815"/>
                    <a:pt x="252052" y="3174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63D69857-FE39-E95A-C218-451195FEE8BB}"/>
                </a:ext>
              </a:extLst>
            </p:cNvPr>
            <p:cNvSpPr/>
            <p:nvPr/>
          </p:nvSpPr>
          <p:spPr>
            <a:xfrm>
              <a:off x="5843901" y="3885509"/>
              <a:ext cx="917485" cy="292417"/>
            </a:xfrm>
            <a:custGeom>
              <a:avLst/>
              <a:gdLst>
                <a:gd name="connsiteX0" fmla="*/ 82381 w 917485"/>
                <a:gd name="connsiteY0" fmla="*/ 691 h 292417"/>
                <a:gd name="connsiteX1" fmla="*/ 2717 w 917485"/>
                <a:gd name="connsiteY1" fmla="*/ 166946 h 292417"/>
                <a:gd name="connsiteX2" fmla="*/ 33890 w 917485"/>
                <a:gd name="connsiteY2" fmla="*/ 108064 h 292417"/>
                <a:gd name="connsiteX3" fmla="*/ 179363 w 917485"/>
                <a:gd name="connsiteY3" fmla="*/ 198118 h 292417"/>
                <a:gd name="connsiteX4" fmla="*/ 75454 w 917485"/>
                <a:gd name="connsiteY4" fmla="*/ 184264 h 292417"/>
                <a:gd name="connsiteX5" fmla="*/ 380254 w 917485"/>
                <a:gd name="connsiteY5" fmla="*/ 284709 h 292417"/>
                <a:gd name="connsiteX6" fmla="*/ 508408 w 917485"/>
                <a:gd name="connsiteY6" fmla="*/ 284709 h 292417"/>
                <a:gd name="connsiteX7" fmla="*/ 269417 w 917485"/>
                <a:gd name="connsiteY7" fmla="*/ 277782 h 292417"/>
                <a:gd name="connsiteX8" fmla="*/ 532654 w 917485"/>
                <a:gd name="connsiteY8" fmla="*/ 291636 h 292417"/>
                <a:gd name="connsiteX9" fmla="*/ 643490 w 917485"/>
                <a:gd name="connsiteY9" fmla="*/ 250073 h 292417"/>
                <a:gd name="connsiteX10" fmla="*/ 903263 w 917485"/>
                <a:gd name="connsiteY10" fmla="*/ 111527 h 292417"/>
                <a:gd name="connsiteX11" fmla="*/ 882481 w 917485"/>
                <a:gd name="connsiteY11" fmla="*/ 45718 h 292417"/>
                <a:gd name="connsiteX12" fmla="*/ 875554 w 917485"/>
                <a:gd name="connsiteY12" fmla="*/ 83818 h 292417"/>
                <a:gd name="connsiteX13" fmla="*/ 705835 w 917485"/>
                <a:gd name="connsiteY13" fmla="*/ 177336 h 292417"/>
                <a:gd name="connsiteX14" fmla="*/ 581144 w 917485"/>
                <a:gd name="connsiteY14" fmla="*/ 205046 h 292417"/>
                <a:gd name="connsiteX15" fmla="*/ 785499 w 917485"/>
                <a:gd name="connsiteY15" fmla="*/ 180800 h 292417"/>
                <a:gd name="connsiteX16" fmla="*/ 629635 w 917485"/>
                <a:gd name="connsiteY16" fmla="*/ 146164 h 292417"/>
                <a:gd name="connsiteX17" fmla="*/ 314444 w 917485"/>
                <a:gd name="connsiteY17" fmla="*/ 135773 h 292417"/>
                <a:gd name="connsiteX18" fmla="*/ 508408 w 917485"/>
                <a:gd name="connsiteY18" fmla="*/ 170409 h 292417"/>
                <a:gd name="connsiteX19" fmla="*/ 376790 w 917485"/>
                <a:gd name="connsiteY19" fmla="*/ 111527 h 292417"/>
                <a:gd name="connsiteX20" fmla="*/ 213999 w 917485"/>
                <a:gd name="connsiteY20" fmla="*/ 59573 h 292417"/>
                <a:gd name="connsiteX21" fmla="*/ 356008 w 917485"/>
                <a:gd name="connsiteY21" fmla="*/ 146164 h 292417"/>
                <a:gd name="connsiteX22" fmla="*/ 224390 w 917485"/>
                <a:gd name="connsiteY22" fmla="*/ 108064 h 292417"/>
                <a:gd name="connsiteX23" fmla="*/ 82381 w 917485"/>
                <a:gd name="connsiteY23" fmla="*/ 691 h 29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7485" h="292417">
                  <a:moveTo>
                    <a:pt x="82381" y="691"/>
                  </a:moveTo>
                  <a:cubicBezTo>
                    <a:pt x="45435" y="10505"/>
                    <a:pt x="10799" y="149051"/>
                    <a:pt x="2717" y="166946"/>
                  </a:cubicBezTo>
                  <a:cubicBezTo>
                    <a:pt x="-5365" y="184841"/>
                    <a:pt x="4449" y="102869"/>
                    <a:pt x="33890" y="108064"/>
                  </a:cubicBezTo>
                  <a:cubicBezTo>
                    <a:pt x="63331" y="113259"/>
                    <a:pt x="172436" y="185418"/>
                    <a:pt x="179363" y="198118"/>
                  </a:cubicBezTo>
                  <a:cubicBezTo>
                    <a:pt x="186290" y="210818"/>
                    <a:pt x="41972" y="169832"/>
                    <a:pt x="75454" y="184264"/>
                  </a:cubicBezTo>
                  <a:cubicBezTo>
                    <a:pt x="108936" y="198696"/>
                    <a:pt x="308095" y="267968"/>
                    <a:pt x="380254" y="284709"/>
                  </a:cubicBezTo>
                  <a:cubicBezTo>
                    <a:pt x="452413" y="301450"/>
                    <a:pt x="526881" y="285863"/>
                    <a:pt x="508408" y="284709"/>
                  </a:cubicBezTo>
                  <a:cubicBezTo>
                    <a:pt x="489935" y="283555"/>
                    <a:pt x="265376" y="276628"/>
                    <a:pt x="269417" y="277782"/>
                  </a:cubicBezTo>
                  <a:cubicBezTo>
                    <a:pt x="273458" y="278936"/>
                    <a:pt x="470309" y="296254"/>
                    <a:pt x="532654" y="291636"/>
                  </a:cubicBezTo>
                  <a:cubicBezTo>
                    <a:pt x="594999" y="287018"/>
                    <a:pt x="581722" y="280091"/>
                    <a:pt x="643490" y="250073"/>
                  </a:cubicBezTo>
                  <a:cubicBezTo>
                    <a:pt x="705258" y="220055"/>
                    <a:pt x="863431" y="145586"/>
                    <a:pt x="903263" y="111527"/>
                  </a:cubicBezTo>
                  <a:cubicBezTo>
                    <a:pt x="943095" y="77468"/>
                    <a:pt x="887099" y="50336"/>
                    <a:pt x="882481" y="45718"/>
                  </a:cubicBezTo>
                  <a:cubicBezTo>
                    <a:pt x="877863" y="41100"/>
                    <a:pt x="904995" y="61882"/>
                    <a:pt x="875554" y="83818"/>
                  </a:cubicBezTo>
                  <a:cubicBezTo>
                    <a:pt x="846113" y="105754"/>
                    <a:pt x="754903" y="157131"/>
                    <a:pt x="705835" y="177336"/>
                  </a:cubicBezTo>
                  <a:cubicBezTo>
                    <a:pt x="656767" y="197541"/>
                    <a:pt x="567867" y="204469"/>
                    <a:pt x="581144" y="205046"/>
                  </a:cubicBezTo>
                  <a:cubicBezTo>
                    <a:pt x="594421" y="205623"/>
                    <a:pt x="777417" y="190614"/>
                    <a:pt x="785499" y="180800"/>
                  </a:cubicBezTo>
                  <a:cubicBezTo>
                    <a:pt x="793581" y="170986"/>
                    <a:pt x="708144" y="153669"/>
                    <a:pt x="629635" y="146164"/>
                  </a:cubicBezTo>
                  <a:cubicBezTo>
                    <a:pt x="551126" y="138660"/>
                    <a:pt x="334648" y="131732"/>
                    <a:pt x="314444" y="135773"/>
                  </a:cubicBezTo>
                  <a:cubicBezTo>
                    <a:pt x="294240" y="139814"/>
                    <a:pt x="498017" y="174450"/>
                    <a:pt x="508408" y="170409"/>
                  </a:cubicBezTo>
                  <a:cubicBezTo>
                    <a:pt x="518799" y="166368"/>
                    <a:pt x="425858" y="130000"/>
                    <a:pt x="376790" y="111527"/>
                  </a:cubicBezTo>
                  <a:cubicBezTo>
                    <a:pt x="327722" y="93054"/>
                    <a:pt x="217463" y="53800"/>
                    <a:pt x="213999" y="59573"/>
                  </a:cubicBezTo>
                  <a:cubicBezTo>
                    <a:pt x="210535" y="65346"/>
                    <a:pt x="354276" y="138082"/>
                    <a:pt x="356008" y="146164"/>
                  </a:cubicBezTo>
                  <a:cubicBezTo>
                    <a:pt x="357740" y="154246"/>
                    <a:pt x="268263" y="127691"/>
                    <a:pt x="224390" y="108064"/>
                  </a:cubicBezTo>
                  <a:cubicBezTo>
                    <a:pt x="180517" y="88437"/>
                    <a:pt x="119327" y="-9123"/>
                    <a:pt x="82381" y="69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3E35D7D0-741D-79D5-EF12-52E6A5949A67}"/>
                </a:ext>
              </a:extLst>
            </p:cNvPr>
            <p:cNvSpPr/>
            <p:nvPr/>
          </p:nvSpPr>
          <p:spPr>
            <a:xfrm>
              <a:off x="6689688" y="5031786"/>
              <a:ext cx="972162" cy="402533"/>
            </a:xfrm>
            <a:custGeom>
              <a:avLst/>
              <a:gdLst>
                <a:gd name="connsiteX0" fmla="*/ 37 w 972162"/>
                <a:gd name="connsiteY0" fmla="*/ 314914 h 402533"/>
                <a:gd name="connsiteX1" fmla="*/ 66712 w 972162"/>
                <a:gd name="connsiteY1" fmla="*/ 229189 h 402533"/>
                <a:gd name="connsiteX2" fmla="*/ 304837 w 972162"/>
                <a:gd name="connsiteY2" fmla="*/ 45039 h 402533"/>
                <a:gd name="connsiteX3" fmla="*/ 266737 w 972162"/>
                <a:gd name="connsiteY3" fmla="*/ 60914 h 402533"/>
                <a:gd name="connsiteX4" fmla="*/ 384212 w 972162"/>
                <a:gd name="connsiteY4" fmla="*/ 19639 h 402533"/>
                <a:gd name="connsiteX5" fmla="*/ 447712 w 972162"/>
                <a:gd name="connsiteY5" fmla="*/ 48214 h 402533"/>
                <a:gd name="connsiteX6" fmla="*/ 419137 w 972162"/>
                <a:gd name="connsiteY6" fmla="*/ 60914 h 402533"/>
                <a:gd name="connsiteX7" fmla="*/ 615987 w 972162"/>
                <a:gd name="connsiteY7" fmla="*/ 13289 h 402533"/>
                <a:gd name="connsiteX8" fmla="*/ 581062 w 972162"/>
                <a:gd name="connsiteY8" fmla="*/ 6939 h 402533"/>
                <a:gd name="connsiteX9" fmla="*/ 809662 w 972162"/>
                <a:gd name="connsiteY9" fmla="*/ 102189 h 402533"/>
                <a:gd name="connsiteX10" fmla="*/ 806487 w 972162"/>
                <a:gd name="connsiteY10" fmla="*/ 76789 h 402533"/>
                <a:gd name="connsiteX11" fmla="*/ 901737 w 972162"/>
                <a:gd name="connsiteY11" fmla="*/ 187914 h 402533"/>
                <a:gd name="connsiteX12" fmla="*/ 965237 w 972162"/>
                <a:gd name="connsiteY12" fmla="*/ 372064 h 402533"/>
                <a:gd name="connsiteX13" fmla="*/ 949362 w 972162"/>
                <a:gd name="connsiteY13" fmla="*/ 324439 h 402533"/>
                <a:gd name="connsiteX14" fmla="*/ 777912 w 972162"/>
                <a:gd name="connsiteY14" fmla="*/ 308564 h 402533"/>
                <a:gd name="connsiteX15" fmla="*/ 577887 w 972162"/>
                <a:gd name="connsiteY15" fmla="*/ 330789 h 402533"/>
                <a:gd name="connsiteX16" fmla="*/ 720762 w 972162"/>
                <a:gd name="connsiteY16" fmla="*/ 330789 h 402533"/>
                <a:gd name="connsiteX17" fmla="*/ 530262 w 972162"/>
                <a:gd name="connsiteY17" fmla="*/ 270464 h 402533"/>
                <a:gd name="connsiteX18" fmla="*/ 615987 w 972162"/>
                <a:gd name="connsiteY18" fmla="*/ 295864 h 402533"/>
                <a:gd name="connsiteX19" fmla="*/ 428662 w 972162"/>
                <a:gd name="connsiteY19" fmla="*/ 299039 h 402533"/>
                <a:gd name="connsiteX20" fmla="*/ 203237 w 972162"/>
                <a:gd name="connsiteY20" fmla="*/ 346664 h 402533"/>
                <a:gd name="connsiteX21" fmla="*/ 333412 w 972162"/>
                <a:gd name="connsiteY21" fmla="*/ 270464 h 402533"/>
                <a:gd name="connsiteX22" fmla="*/ 101637 w 972162"/>
                <a:gd name="connsiteY22" fmla="*/ 391114 h 402533"/>
                <a:gd name="connsiteX23" fmla="*/ 57187 w 972162"/>
                <a:gd name="connsiteY23" fmla="*/ 394289 h 402533"/>
                <a:gd name="connsiteX24" fmla="*/ 123862 w 972162"/>
                <a:gd name="connsiteY24" fmla="*/ 362539 h 402533"/>
                <a:gd name="connsiteX25" fmla="*/ 47662 w 972162"/>
                <a:gd name="connsiteY25" fmla="*/ 381589 h 402533"/>
                <a:gd name="connsiteX26" fmla="*/ 69887 w 972162"/>
                <a:gd name="connsiteY26" fmla="*/ 181564 h 402533"/>
                <a:gd name="connsiteX27" fmla="*/ 57187 w 972162"/>
                <a:gd name="connsiteY27" fmla="*/ 251414 h 402533"/>
                <a:gd name="connsiteX28" fmla="*/ 37 w 972162"/>
                <a:gd name="connsiteY28" fmla="*/ 314914 h 40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2162" h="402533">
                  <a:moveTo>
                    <a:pt x="37" y="314914"/>
                  </a:moveTo>
                  <a:cubicBezTo>
                    <a:pt x="1624" y="311210"/>
                    <a:pt x="15912" y="274168"/>
                    <a:pt x="66712" y="229189"/>
                  </a:cubicBezTo>
                  <a:cubicBezTo>
                    <a:pt x="117512" y="184210"/>
                    <a:pt x="271499" y="73085"/>
                    <a:pt x="304837" y="45039"/>
                  </a:cubicBezTo>
                  <a:cubicBezTo>
                    <a:pt x="338175" y="16993"/>
                    <a:pt x="253508" y="65147"/>
                    <a:pt x="266737" y="60914"/>
                  </a:cubicBezTo>
                  <a:cubicBezTo>
                    <a:pt x="279966" y="56681"/>
                    <a:pt x="354050" y="21756"/>
                    <a:pt x="384212" y="19639"/>
                  </a:cubicBezTo>
                  <a:cubicBezTo>
                    <a:pt x="414374" y="17522"/>
                    <a:pt x="441891" y="41335"/>
                    <a:pt x="447712" y="48214"/>
                  </a:cubicBezTo>
                  <a:cubicBezTo>
                    <a:pt x="453533" y="55093"/>
                    <a:pt x="391091" y="66735"/>
                    <a:pt x="419137" y="60914"/>
                  </a:cubicBezTo>
                  <a:cubicBezTo>
                    <a:pt x="447183" y="55093"/>
                    <a:pt x="589000" y="22285"/>
                    <a:pt x="615987" y="13289"/>
                  </a:cubicBezTo>
                  <a:cubicBezTo>
                    <a:pt x="642974" y="4293"/>
                    <a:pt x="548783" y="-7878"/>
                    <a:pt x="581062" y="6939"/>
                  </a:cubicBezTo>
                  <a:cubicBezTo>
                    <a:pt x="613341" y="21756"/>
                    <a:pt x="772091" y="90547"/>
                    <a:pt x="809662" y="102189"/>
                  </a:cubicBezTo>
                  <a:cubicBezTo>
                    <a:pt x="847233" y="113831"/>
                    <a:pt x="791141" y="62501"/>
                    <a:pt x="806487" y="76789"/>
                  </a:cubicBezTo>
                  <a:cubicBezTo>
                    <a:pt x="821833" y="91076"/>
                    <a:pt x="875279" y="138701"/>
                    <a:pt x="901737" y="187914"/>
                  </a:cubicBezTo>
                  <a:cubicBezTo>
                    <a:pt x="928195" y="237126"/>
                    <a:pt x="957300" y="349310"/>
                    <a:pt x="965237" y="372064"/>
                  </a:cubicBezTo>
                  <a:cubicBezTo>
                    <a:pt x="973175" y="394818"/>
                    <a:pt x="980583" y="335022"/>
                    <a:pt x="949362" y="324439"/>
                  </a:cubicBezTo>
                  <a:cubicBezTo>
                    <a:pt x="918141" y="313856"/>
                    <a:pt x="839824" y="307506"/>
                    <a:pt x="777912" y="308564"/>
                  </a:cubicBezTo>
                  <a:cubicBezTo>
                    <a:pt x="716000" y="309622"/>
                    <a:pt x="587412" y="327085"/>
                    <a:pt x="577887" y="330789"/>
                  </a:cubicBezTo>
                  <a:cubicBezTo>
                    <a:pt x="568362" y="334493"/>
                    <a:pt x="728699" y="340843"/>
                    <a:pt x="720762" y="330789"/>
                  </a:cubicBezTo>
                  <a:cubicBezTo>
                    <a:pt x="712825" y="320735"/>
                    <a:pt x="547724" y="276285"/>
                    <a:pt x="530262" y="270464"/>
                  </a:cubicBezTo>
                  <a:cubicBezTo>
                    <a:pt x="512800" y="264643"/>
                    <a:pt x="632920" y="291102"/>
                    <a:pt x="615987" y="295864"/>
                  </a:cubicBezTo>
                  <a:cubicBezTo>
                    <a:pt x="599054" y="300626"/>
                    <a:pt x="497454" y="290572"/>
                    <a:pt x="428662" y="299039"/>
                  </a:cubicBezTo>
                  <a:cubicBezTo>
                    <a:pt x="359870" y="307506"/>
                    <a:pt x="219112" y="351426"/>
                    <a:pt x="203237" y="346664"/>
                  </a:cubicBezTo>
                  <a:cubicBezTo>
                    <a:pt x="187362" y="341902"/>
                    <a:pt x="350345" y="263056"/>
                    <a:pt x="333412" y="270464"/>
                  </a:cubicBezTo>
                  <a:cubicBezTo>
                    <a:pt x="316479" y="277872"/>
                    <a:pt x="147675" y="370477"/>
                    <a:pt x="101637" y="391114"/>
                  </a:cubicBezTo>
                  <a:cubicBezTo>
                    <a:pt x="55600" y="411752"/>
                    <a:pt x="53483" y="399051"/>
                    <a:pt x="57187" y="394289"/>
                  </a:cubicBezTo>
                  <a:cubicBezTo>
                    <a:pt x="60891" y="389527"/>
                    <a:pt x="125450" y="364656"/>
                    <a:pt x="123862" y="362539"/>
                  </a:cubicBezTo>
                  <a:cubicBezTo>
                    <a:pt x="122274" y="360422"/>
                    <a:pt x="56658" y="411752"/>
                    <a:pt x="47662" y="381589"/>
                  </a:cubicBezTo>
                  <a:cubicBezTo>
                    <a:pt x="38666" y="351427"/>
                    <a:pt x="68300" y="203260"/>
                    <a:pt x="69887" y="181564"/>
                  </a:cubicBezTo>
                  <a:cubicBezTo>
                    <a:pt x="71474" y="159868"/>
                    <a:pt x="66712" y="232364"/>
                    <a:pt x="57187" y="251414"/>
                  </a:cubicBezTo>
                  <a:cubicBezTo>
                    <a:pt x="47662" y="270464"/>
                    <a:pt x="-1550" y="318618"/>
                    <a:pt x="37" y="314914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7FB05D95-DFAC-F8A4-C7C0-68BA278A72FA}"/>
                </a:ext>
              </a:extLst>
            </p:cNvPr>
            <p:cNvSpPr/>
            <p:nvPr/>
          </p:nvSpPr>
          <p:spPr>
            <a:xfrm>
              <a:off x="6750050" y="5289333"/>
              <a:ext cx="861564" cy="384925"/>
            </a:xfrm>
            <a:custGeom>
              <a:avLst/>
              <a:gdLst>
                <a:gd name="connsiteX0" fmla="*/ 0 w 861564"/>
                <a:gd name="connsiteY0" fmla="*/ 184367 h 384925"/>
                <a:gd name="connsiteX1" fmla="*/ 98425 w 861564"/>
                <a:gd name="connsiteY1" fmla="*/ 104992 h 384925"/>
                <a:gd name="connsiteX2" fmla="*/ 288925 w 861564"/>
                <a:gd name="connsiteY2" fmla="*/ 22442 h 384925"/>
                <a:gd name="connsiteX3" fmla="*/ 254000 w 861564"/>
                <a:gd name="connsiteY3" fmla="*/ 22442 h 384925"/>
                <a:gd name="connsiteX4" fmla="*/ 368300 w 861564"/>
                <a:gd name="connsiteY4" fmla="*/ 47842 h 384925"/>
                <a:gd name="connsiteX5" fmla="*/ 450850 w 861564"/>
                <a:gd name="connsiteY5" fmla="*/ 63717 h 384925"/>
                <a:gd name="connsiteX6" fmla="*/ 622300 w 861564"/>
                <a:gd name="connsiteY6" fmla="*/ 22442 h 384925"/>
                <a:gd name="connsiteX7" fmla="*/ 596900 w 861564"/>
                <a:gd name="connsiteY7" fmla="*/ 217 h 384925"/>
                <a:gd name="connsiteX8" fmla="*/ 746125 w 861564"/>
                <a:gd name="connsiteY8" fmla="*/ 35142 h 384925"/>
                <a:gd name="connsiteX9" fmla="*/ 841375 w 861564"/>
                <a:gd name="connsiteY9" fmla="*/ 76417 h 384925"/>
                <a:gd name="connsiteX10" fmla="*/ 850900 w 861564"/>
                <a:gd name="connsiteY10" fmla="*/ 193892 h 384925"/>
                <a:gd name="connsiteX11" fmla="*/ 717550 w 861564"/>
                <a:gd name="connsiteY11" fmla="*/ 298667 h 384925"/>
                <a:gd name="connsiteX12" fmla="*/ 638175 w 861564"/>
                <a:gd name="connsiteY12" fmla="*/ 384392 h 384925"/>
                <a:gd name="connsiteX13" fmla="*/ 587375 w 861564"/>
                <a:gd name="connsiteY13" fmla="*/ 336767 h 384925"/>
                <a:gd name="connsiteX14" fmla="*/ 542925 w 861564"/>
                <a:gd name="connsiteY14" fmla="*/ 374867 h 384925"/>
                <a:gd name="connsiteX15" fmla="*/ 546100 w 861564"/>
                <a:gd name="connsiteY15" fmla="*/ 352642 h 384925"/>
                <a:gd name="connsiteX16" fmla="*/ 406400 w 861564"/>
                <a:gd name="connsiteY16" fmla="*/ 317717 h 384925"/>
                <a:gd name="connsiteX17" fmla="*/ 295275 w 861564"/>
                <a:gd name="connsiteY17" fmla="*/ 333592 h 384925"/>
                <a:gd name="connsiteX18" fmla="*/ 104775 w 861564"/>
                <a:gd name="connsiteY18" fmla="*/ 251042 h 384925"/>
                <a:gd name="connsiteX19" fmla="*/ 196850 w 861564"/>
                <a:gd name="connsiteY19" fmla="*/ 292317 h 384925"/>
                <a:gd name="connsiteX20" fmla="*/ 50800 w 861564"/>
                <a:gd name="connsiteY20" fmla="*/ 216117 h 384925"/>
                <a:gd name="connsiteX21" fmla="*/ 98425 w 861564"/>
                <a:gd name="connsiteY21" fmla="*/ 133567 h 384925"/>
                <a:gd name="connsiteX22" fmla="*/ 0 w 861564"/>
                <a:gd name="connsiteY22" fmla="*/ 184367 h 38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1564" h="384925">
                  <a:moveTo>
                    <a:pt x="0" y="184367"/>
                  </a:moveTo>
                  <a:cubicBezTo>
                    <a:pt x="0" y="179605"/>
                    <a:pt x="50271" y="131979"/>
                    <a:pt x="98425" y="104992"/>
                  </a:cubicBezTo>
                  <a:cubicBezTo>
                    <a:pt x="146579" y="78004"/>
                    <a:pt x="262996" y="36200"/>
                    <a:pt x="288925" y="22442"/>
                  </a:cubicBezTo>
                  <a:cubicBezTo>
                    <a:pt x="314854" y="8684"/>
                    <a:pt x="240771" y="18209"/>
                    <a:pt x="254000" y="22442"/>
                  </a:cubicBezTo>
                  <a:cubicBezTo>
                    <a:pt x="267229" y="26675"/>
                    <a:pt x="335492" y="40963"/>
                    <a:pt x="368300" y="47842"/>
                  </a:cubicBezTo>
                  <a:cubicBezTo>
                    <a:pt x="401108" y="54721"/>
                    <a:pt x="408517" y="67950"/>
                    <a:pt x="450850" y="63717"/>
                  </a:cubicBezTo>
                  <a:cubicBezTo>
                    <a:pt x="493183" y="59484"/>
                    <a:pt x="597958" y="33025"/>
                    <a:pt x="622300" y="22442"/>
                  </a:cubicBezTo>
                  <a:cubicBezTo>
                    <a:pt x="646642" y="11859"/>
                    <a:pt x="576263" y="-1900"/>
                    <a:pt x="596900" y="217"/>
                  </a:cubicBezTo>
                  <a:cubicBezTo>
                    <a:pt x="617537" y="2334"/>
                    <a:pt x="705379" y="22442"/>
                    <a:pt x="746125" y="35142"/>
                  </a:cubicBezTo>
                  <a:cubicBezTo>
                    <a:pt x="786871" y="47842"/>
                    <a:pt x="823912" y="49959"/>
                    <a:pt x="841375" y="76417"/>
                  </a:cubicBezTo>
                  <a:cubicBezTo>
                    <a:pt x="858838" y="102875"/>
                    <a:pt x="871538" y="156850"/>
                    <a:pt x="850900" y="193892"/>
                  </a:cubicBezTo>
                  <a:cubicBezTo>
                    <a:pt x="830262" y="230934"/>
                    <a:pt x="753004" y="266917"/>
                    <a:pt x="717550" y="298667"/>
                  </a:cubicBezTo>
                  <a:cubicBezTo>
                    <a:pt x="682096" y="330417"/>
                    <a:pt x="659871" y="378042"/>
                    <a:pt x="638175" y="384392"/>
                  </a:cubicBezTo>
                  <a:cubicBezTo>
                    <a:pt x="616479" y="390742"/>
                    <a:pt x="603250" y="338355"/>
                    <a:pt x="587375" y="336767"/>
                  </a:cubicBezTo>
                  <a:cubicBezTo>
                    <a:pt x="571500" y="335180"/>
                    <a:pt x="549804" y="372221"/>
                    <a:pt x="542925" y="374867"/>
                  </a:cubicBezTo>
                  <a:cubicBezTo>
                    <a:pt x="536046" y="377513"/>
                    <a:pt x="568854" y="362167"/>
                    <a:pt x="546100" y="352642"/>
                  </a:cubicBezTo>
                  <a:cubicBezTo>
                    <a:pt x="523346" y="343117"/>
                    <a:pt x="448204" y="320892"/>
                    <a:pt x="406400" y="317717"/>
                  </a:cubicBezTo>
                  <a:cubicBezTo>
                    <a:pt x="364596" y="314542"/>
                    <a:pt x="345546" y="344704"/>
                    <a:pt x="295275" y="333592"/>
                  </a:cubicBezTo>
                  <a:cubicBezTo>
                    <a:pt x="245004" y="322480"/>
                    <a:pt x="121179" y="257921"/>
                    <a:pt x="104775" y="251042"/>
                  </a:cubicBezTo>
                  <a:cubicBezTo>
                    <a:pt x="88371" y="244163"/>
                    <a:pt x="205846" y="298138"/>
                    <a:pt x="196850" y="292317"/>
                  </a:cubicBezTo>
                  <a:cubicBezTo>
                    <a:pt x="187854" y="286496"/>
                    <a:pt x="67204" y="242575"/>
                    <a:pt x="50800" y="216117"/>
                  </a:cubicBezTo>
                  <a:cubicBezTo>
                    <a:pt x="34396" y="189659"/>
                    <a:pt x="106362" y="139388"/>
                    <a:pt x="98425" y="133567"/>
                  </a:cubicBezTo>
                  <a:cubicBezTo>
                    <a:pt x="90488" y="127746"/>
                    <a:pt x="0" y="189129"/>
                    <a:pt x="0" y="184367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1F13387F-3194-3E7D-41EE-ACB3573D8107}"/>
                </a:ext>
              </a:extLst>
            </p:cNvPr>
            <p:cNvSpPr/>
            <p:nvPr/>
          </p:nvSpPr>
          <p:spPr>
            <a:xfrm>
              <a:off x="7267575" y="5351456"/>
              <a:ext cx="330207" cy="144474"/>
            </a:xfrm>
            <a:custGeom>
              <a:avLst/>
              <a:gdLst>
                <a:gd name="connsiteX0" fmla="*/ 330200 w 330207"/>
                <a:gd name="connsiteY0" fmla="*/ 30169 h 144474"/>
                <a:gd name="connsiteX1" fmla="*/ 193675 w 330207"/>
                <a:gd name="connsiteY1" fmla="*/ 49219 h 144474"/>
                <a:gd name="connsiteX2" fmla="*/ 190500 w 330207"/>
                <a:gd name="connsiteY2" fmla="*/ 74619 h 144474"/>
                <a:gd name="connsiteX3" fmla="*/ 171450 w 330207"/>
                <a:gd name="connsiteY3" fmla="*/ 55569 h 144474"/>
                <a:gd name="connsiteX4" fmla="*/ 127000 w 330207"/>
                <a:gd name="connsiteY4" fmla="*/ 109544 h 144474"/>
                <a:gd name="connsiteX5" fmla="*/ 117475 w 330207"/>
                <a:gd name="connsiteY5" fmla="*/ 68269 h 144474"/>
                <a:gd name="connsiteX6" fmla="*/ 73025 w 330207"/>
                <a:gd name="connsiteY6" fmla="*/ 119069 h 144474"/>
                <a:gd name="connsiteX7" fmla="*/ 63500 w 330207"/>
                <a:gd name="connsiteY7" fmla="*/ 103194 h 144474"/>
                <a:gd name="connsiteX8" fmla="*/ 31750 w 330207"/>
                <a:gd name="connsiteY8" fmla="*/ 144469 h 144474"/>
                <a:gd name="connsiteX9" fmla="*/ 0 w 330207"/>
                <a:gd name="connsiteY9" fmla="*/ 100019 h 144474"/>
                <a:gd name="connsiteX10" fmla="*/ 31750 w 330207"/>
                <a:gd name="connsiteY10" fmla="*/ 115894 h 144474"/>
                <a:gd name="connsiteX11" fmla="*/ 82550 w 330207"/>
                <a:gd name="connsiteY11" fmla="*/ 68269 h 144474"/>
                <a:gd name="connsiteX12" fmla="*/ 117475 w 330207"/>
                <a:gd name="connsiteY12" fmla="*/ 84144 h 144474"/>
                <a:gd name="connsiteX13" fmla="*/ 168275 w 330207"/>
                <a:gd name="connsiteY13" fmla="*/ 1594 h 144474"/>
                <a:gd name="connsiteX14" fmla="*/ 146050 w 330207"/>
                <a:gd name="connsiteY14" fmla="*/ 30169 h 144474"/>
                <a:gd name="connsiteX15" fmla="*/ 200025 w 330207"/>
                <a:gd name="connsiteY15" fmla="*/ 36519 h 144474"/>
                <a:gd name="connsiteX16" fmla="*/ 330200 w 330207"/>
                <a:gd name="connsiteY16" fmla="*/ 30169 h 14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207" h="144474">
                  <a:moveTo>
                    <a:pt x="330200" y="30169"/>
                  </a:moveTo>
                  <a:cubicBezTo>
                    <a:pt x="329142" y="32286"/>
                    <a:pt x="216958" y="41811"/>
                    <a:pt x="193675" y="49219"/>
                  </a:cubicBezTo>
                  <a:cubicBezTo>
                    <a:pt x="170392" y="56627"/>
                    <a:pt x="194204" y="73561"/>
                    <a:pt x="190500" y="74619"/>
                  </a:cubicBezTo>
                  <a:cubicBezTo>
                    <a:pt x="186796" y="75677"/>
                    <a:pt x="182033" y="49748"/>
                    <a:pt x="171450" y="55569"/>
                  </a:cubicBezTo>
                  <a:cubicBezTo>
                    <a:pt x="160867" y="61390"/>
                    <a:pt x="135996" y="107427"/>
                    <a:pt x="127000" y="109544"/>
                  </a:cubicBezTo>
                  <a:cubicBezTo>
                    <a:pt x="118004" y="111661"/>
                    <a:pt x="126471" y="66682"/>
                    <a:pt x="117475" y="68269"/>
                  </a:cubicBezTo>
                  <a:cubicBezTo>
                    <a:pt x="108479" y="69856"/>
                    <a:pt x="73025" y="119069"/>
                    <a:pt x="73025" y="119069"/>
                  </a:cubicBezTo>
                  <a:cubicBezTo>
                    <a:pt x="64029" y="124890"/>
                    <a:pt x="70379" y="98961"/>
                    <a:pt x="63500" y="103194"/>
                  </a:cubicBezTo>
                  <a:cubicBezTo>
                    <a:pt x="56621" y="107427"/>
                    <a:pt x="42333" y="144998"/>
                    <a:pt x="31750" y="144469"/>
                  </a:cubicBezTo>
                  <a:cubicBezTo>
                    <a:pt x="21167" y="143940"/>
                    <a:pt x="0" y="104781"/>
                    <a:pt x="0" y="100019"/>
                  </a:cubicBezTo>
                  <a:cubicBezTo>
                    <a:pt x="0" y="95257"/>
                    <a:pt x="17992" y="121186"/>
                    <a:pt x="31750" y="115894"/>
                  </a:cubicBezTo>
                  <a:cubicBezTo>
                    <a:pt x="45508" y="110602"/>
                    <a:pt x="68263" y="73561"/>
                    <a:pt x="82550" y="68269"/>
                  </a:cubicBezTo>
                  <a:cubicBezTo>
                    <a:pt x="96837" y="62977"/>
                    <a:pt x="103187" y="95257"/>
                    <a:pt x="117475" y="84144"/>
                  </a:cubicBezTo>
                  <a:cubicBezTo>
                    <a:pt x="131762" y="73032"/>
                    <a:pt x="163513" y="10590"/>
                    <a:pt x="168275" y="1594"/>
                  </a:cubicBezTo>
                  <a:cubicBezTo>
                    <a:pt x="173037" y="-7402"/>
                    <a:pt x="140758" y="24348"/>
                    <a:pt x="146050" y="30169"/>
                  </a:cubicBezTo>
                  <a:cubicBezTo>
                    <a:pt x="151342" y="35990"/>
                    <a:pt x="174625" y="35990"/>
                    <a:pt x="200025" y="36519"/>
                  </a:cubicBezTo>
                  <a:cubicBezTo>
                    <a:pt x="225425" y="37048"/>
                    <a:pt x="331258" y="28052"/>
                    <a:pt x="330200" y="30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CFC8D62E-BAE7-6F45-E87E-52C86EF3C12F}"/>
                </a:ext>
              </a:extLst>
            </p:cNvPr>
            <p:cNvSpPr/>
            <p:nvPr/>
          </p:nvSpPr>
          <p:spPr>
            <a:xfrm>
              <a:off x="6937195" y="5353047"/>
              <a:ext cx="228836" cy="146140"/>
            </a:xfrm>
            <a:custGeom>
              <a:avLst/>
              <a:gdLst>
                <a:gd name="connsiteX0" fmla="*/ 60505 w 228836"/>
                <a:gd name="connsiteY0" fmla="*/ 3 h 146140"/>
                <a:gd name="connsiteX1" fmla="*/ 180 w 228836"/>
                <a:gd name="connsiteY1" fmla="*/ 76203 h 146140"/>
                <a:gd name="connsiteX2" fmla="*/ 41455 w 228836"/>
                <a:gd name="connsiteY2" fmla="*/ 69853 h 146140"/>
                <a:gd name="connsiteX3" fmla="*/ 28755 w 228836"/>
                <a:gd name="connsiteY3" fmla="*/ 114303 h 146140"/>
                <a:gd name="connsiteX4" fmla="*/ 70030 w 228836"/>
                <a:gd name="connsiteY4" fmla="*/ 69853 h 146140"/>
                <a:gd name="connsiteX5" fmla="*/ 73205 w 228836"/>
                <a:gd name="connsiteY5" fmla="*/ 146053 h 146140"/>
                <a:gd name="connsiteX6" fmla="*/ 120830 w 228836"/>
                <a:gd name="connsiteY6" fmla="*/ 85728 h 146140"/>
                <a:gd name="connsiteX7" fmla="*/ 139880 w 228836"/>
                <a:gd name="connsiteY7" fmla="*/ 117478 h 146140"/>
                <a:gd name="connsiteX8" fmla="*/ 181155 w 228836"/>
                <a:gd name="connsiteY8" fmla="*/ 85728 h 146140"/>
                <a:gd name="connsiteX9" fmla="*/ 165280 w 228836"/>
                <a:gd name="connsiteY9" fmla="*/ 139703 h 146140"/>
                <a:gd name="connsiteX10" fmla="*/ 228780 w 228836"/>
                <a:gd name="connsiteY10" fmla="*/ 85728 h 146140"/>
                <a:gd name="connsiteX11" fmla="*/ 152580 w 228836"/>
                <a:gd name="connsiteY11" fmla="*/ 123828 h 146140"/>
                <a:gd name="connsiteX12" fmla="*/ 124005 w 228836"/>
                <a:gd name="connsiteY12" fmla="*/ 85728 h 146140"/>
                <a:gd name="connsiteX13" fmla="*/ 66855 w 228836"/>
                <a:gd name="connsiteY13" fmla="*/ 120653 h 146140"/>
                <a:gd name="connsiteX14" fmla="*/ 70030 w 228836"/>
                <a:gd name="connsiteY14" fmla="*/ 69853 h 146140"/>
                <a:gd name="connsiteX15" fmla="*/ 54155 w 228836"/>
                <a:gd name="connsiteY15" fmla="*/ 79378 h 146140"/>
                <a:gd name="connsiteX16" fmla="*/ 60505 w 228836"/>
                <a:gd name="connsiteY16" fmla="*/ 3 h 14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36" h="146140">
                  <a:moveTo>
                    <a:pt x="60505" y="3"/>
                  </a:moveTo>
                  <a:cubicBezTo>
                    <a:pt x="51509" y="-526"/>
                    <a:pt x="3355" y="64561"/>
                    <a:pt x="180" y="76203"/>
                  </a:cubicBezTo>
                  <a:cubicBezTo>
                    <a:pt x="-2995" y="87845"/>
                    <a:pt x="36693" y="63503"/>
                    <a:pt x="41455" y="69853"/>
                  </a:cubicBezTo>
                  <a:cubicBezTo>
                    <a:pt x="46217" y="76203"/>
                    <a:pt x="23993" y="114303"/>
                    <a:pt x="28755" y="114303"/>
                  </a:cubicBezTo>
                  <a:cubicBezTo>
                    <a:pt x="33517" y="114303"/>
                    <a:pt x="62622" y="64561"/>
                    <a:pt x="70030" y="69853"/>
                  </a:cubicBezTo>
                  <a:cubicBezTo>
                    <a:pt x="77438" y="75145"/>
                    <a:pt x="64738" y="143407"/>
                    <a:pt x="73205" y="146053"/>
                  </a:cubicBezTo>
                  <a:cubicBezTo>
                    <a:pt x="81672" y="148699"/>
                    <a:pt x="109718" y="90490"/>
                    <a:pt x="120830" y="85728"/>
                  </a:cubicBezTo>
                  <a:cubicBezTo>
                    <a:pt x="131942" y="80966"/>
                    <a:pt x="129826" y="117478"/>
                    <a:pt x="139880" y="117478"/>
                  </a:cubicBezTo>
                  <a:cubicBezTo>
                    <a:pt x="149934" y="117478"/>
                    <a:pt x="176922" y="82024"/>
                    <a:pt x="181155" y="85728"/>
                  </a:cubicBezTo>
                  <a:cubicBezTo>
                    <a:pt x="185388" y="89432"/>
                    <a:pt x="157343" y="139703"/>
                    <a:pt x="165280" y="139703"/>
                  </a:cubicBezTo>
                  <a:cubicBezTo>
                    <a:pt x="173217" y="139703"/>
                    <a:pt x="230897" y="88374"/>
                    <a:pt x="228780" y="85728"/>
                  </a:cubicBezTo>
                  <a:cubicBezTo>
                    <a:pt x="226663" y="83082"/>
                    <a:pt x="170042" y="123828"/>
                    <a:pt x="152580" y="123828"/>
                  </a:cubicBezTo>
                  <a:cubicBezTo>
                    <a:pt x="135118" y="123828"/>
                    <a:pt x="138293" y="86257"/>
                    <a:pt x="124005" y="85728"/>
                  </a:cubicBezTo>
                  <a:cubicBezTo>
                    <a:pt x="109718" y="85199"/>
                    <a:pt x="75851" y="123299"/>
                    <a:pt x="66855" y="120653"/>
                  </a:cubicBezTo>
                  <a:cubicBezTo>
                    <a:pt x="57859" y="118007"/>
                    <a:pt x="72147" y="76732"/>
                    <a:pt x="70030" y="69853"/>
                  </a:cubicBezTo>
                  <a:cubicBezTo>
                    <a:pt x="67913" y="62974"/>
                    <a:pt x="51509" y="86786"/>
                    <a:pt x="54155" y="79378"/>
                  </a:cubicBezTo>
                  <a:cubicBezTo>
                    <a:pt x="56801" y="71970"/>
                    <a:pt x="69501" y="532"/>
                    <a:pt x="6050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7B87C108-5B16-2E5D-4DC7-987F9C93D0AB}"/>
                </a:ext>
              </a:extLst>
            </p:cNvPr>
            <p:cNvSpPr/>
            <p:nvPr/>
          </p:nvSpPr>
          <p:spPr>
            <a:xfrm>
              <a:off x="7107682" y="5069450"/>
              <a:ext cx="414140" cy="109450"/>
            </a:xfrm>
            <a:custGeom>
              <a:avLst/>
              <a:gdLst>
                <a:gd name="connsiteX0" fmla="*/ 1143 w 414140"/>
                <a:gd name="connsiteY0" fmla="*/ 80400 h 109450"/>
                <a:gd name="connsiteX1" fmla="*/ 220218 w 414140"/>
                <a:gd name="connsiteY1" fmla="*/ 1025 h 109450"/>
                <a:gd name="connsiteX2" fmla="*/ 96393 w 414140"/>
                <a:gd name="connsiteY2" fmla="*/ 35950 h 109450"/>
                <a:gd name="connsiteX3" fmla="*/ 207518 w 414140"/>
                <a:gd name="connsiteY3" fmla="*/ 45475 h 109450"/>
                <a:gd name="connsiteX4" fmla="*/ 413893 w 414140"/>
                <a:gd name="connsiteY4" fmla="*/ 102625 h 109450"/>
                <a:gd name="connsiteX5" fmla="*/ 248793 w 414140"/>
                <a:gd name="connsiteY5" fmla="*/ 86750 h 109450"/>
                <a:gd name="connsiteX6" fmla="*/ 213868 w 414140"/>
                <a:gd name="connsiteY6" fmla="*/ 108975 h 109450"/>
                <a:gd name="connsiteX7" fmla="*/ 236093 w 414140"/>
                <a:gd name="connsiteY7" fmla="*/ 61350 h 109450"/>
                <a:gd name="connsiteX8" fmla="*/ 178943 w 414140"/>
                <a:gd name="connsiteY8" fmla="*/ 105800 h 109450"/>
                <a:gd name="connsiteX9" fmla="*/ 134493 w 414140"/>
                <a:gd name="connsiteY9" fmla="*/ 74050 h 109450"/>
                <a:gd name="connsiteX10" fmla="*/ 1143 w 414140"/>
                <a:gd name="connsiteY10" fmla="*/ 80400 h 10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4140" h="109450">
                  <a:moveTo>
                    <a:pt x="1143" y="80400"/>
                  </a:moveTo>
                  <a:cubicBezTo>
                    <a:pt x="15430" y="68229"/>
                    <a:pt x="204343" y="8433"/>
                    <a:pt x="220218" y="1025"/>
                  </a:cubicBezTo>
                  <a:cubicBezTo>
                    <a:pt x="236093" y="-6383"/>
                    <a:pt x="98510" y="28542"/>
                    <a:pt x="96393" y="35950"/>
                  </a:cubicBezTo>
                  <a:cubicBezTo>
                    <a:pt x="94276" y="43358"/>
                    <a:pt x="154601" y="34362"/>
                    <a:pt x="207518" y="45475"/>
                  </a:cubicBezTo>
                  <a:cubicBezTo>
                    <a:pt x="260435" y="56587"/>
                    <a:pt x="407014" y="95746"/>
                    <a:pt x="413893" y="102625"/>
                  </a:cubicBezTo>
                  <a:cubicBezTo>
                    <a:pt x="420772" y="109504"/>
                    <a:pt x="282130" y="85692"/>
                    <a:pt x="248793" y="86750"/>
                  </a:cubicBezTo>
                  <a:cubicBezTo>
                    <a:pt x="215456" y="87808"/>
                    <a:pt x="215985" y="113208"/>
                    <a:pt x="213868" y="108975"/>
                  </a:cubicBezTo>
                  <a:cubicBezTo>
                    <a:pt x="211751" y="104742"/>
                    <a:pt x="241914" y="61879"/>
                    <a:pt x="236093" y="61350"/>
                  </a:cubicBezTo>
                  <a:cubicBezTo>
                    <a:pt x="230272" y="60821"/>
                    <a:pt x="195876" y="103683"/>
                    <a:pt x="178943" y="105800"/>
                  </a:cubicBezTo>
                  <a:cubicBezTo>
                    <a:pt x="162010" y="107917"/>
                    <a:pt x="158306" y="79871"/>
                    <a:pt x="134493" y="74050"/>
                  </a:cubicBezTo>
                  <a:cubicBezTo>
                    <a:pt x="110680" y="68229"/>
                    <a:pt x="-13144" y="92571"/>
                    <a:pt x="1143" y="804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4700371A-9ABB-73B2-3BF1-62EF4BE1A9C4}"/>
                </a:ext>
              </a:extLst>
            </p:cNvPr>
            <p:cNvSpPr/>
            <p:nvPr/>
          </p:nvSpPr>
          <p:spPr>
            <a:xfrm>
              <a:off x="7154555" y="7527885"/>
              <a:ext cx="494480" cy="896696"/>
            </a:xfrm>
            <a:custGeom>
              <a:avLst/>
              <a:gdLst>
                <a:gd name="connsiteX0" fmla="*/ 494474 w 494480"/>
                <a:gd name="connsiteY0" fmla="*/ 140496 h 896696"/>
                <a:gd name="connsiteX1" fmla="*/ 397712 w 494480"/>
                <a:gd name="connsiteY1" fmla="*/ 191 h 896696"/>
                <a:gd name="connsiteX2" fmla="*/ 344493 w 494480"/>
                <a:gd name="connsiteY2" fmla="*/ 116305 h 896696"/>
                <a:gd name="connsiteX3" fmla="*/ 300950 w 494480"/>
                <a:gd name="connsiteY3" fmla="*/ 358210 h 896696"/>
                <a:gd name="connsiteX4" fmla="*/ 988 w 494480"/>
                <a:gd name="connsiteY4" fmla="*/ 895239 h 896696"/>
                <a:gd name="connsiteX5" fmla="*/ 209026 w 494480"/>
                <a:gd name="connsiteY5" fmla="*/ 503353 h 896696"/>
                <a:gd name="connsiteX6" fmla="*/ 339655 w 494480"/>
                <a:gd name="connsiteY6" fmla="*/ 96953 h 896696"/>
                <a:gd name="connsiteX7" fmla="*/ 378359 w 494480"/>
                <a:gd name="connsiteY7" fmla="*/ 130820 h 896696"/>
                <a:gd name="connsiteX8" fmla="*/ 392874 w 494480"/>
                <a:gd name="connsiteY8" fmla="*/ 24382 h 896696"/>
                <a:gd name="connsiteX9" fmla="*/ 494474 w 494480"/>
                <a:gd name="connsiteY9" fmla="*/ 140496 h 89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480" h="896696">
                  <a:moveTo>
                    <a:pt x="494474" y="140496"/>
                  </a:moveTo>
                  <a:cubicBezTo>
                    <a:pt x="495280" y="136464"/>
                    <a:pt x="422709" y="4223"/>
                    <a:pt x="397712" y="191"/>
                  </a:cubicBezTo>
                  <a:cubicBezTo>
                    <a:pt x="372715" y="-3841"/>
                    <a:pt x="360620" y="56635"/>
                    <a:pt x="344493" y="116305"/>
                  </a:cubicBezTo>
                  <a:cubicBezTo>
                    <a:pt x="328366" y="175975"/>
                    <a:pt x="358201" y="228388"/>
                    <a:pt x="300950" y="358210"/>
                  </a:cubicBezTo>
                  <a:cubicBezTo>
                    <a:pt x="243699" y="488032"/>
                    <a:pt x="16309" y="871049"/>
                    <a:pt x="988" y="895239"/>
                  </a:cubicBezTo>
                  <a:cubicBezTo>
                    <a:pt x="-14333" y="919429"/>
                    <a:pt x="152582" y="636401"/>
                    <a:pt x="209026" y="503353"/>
                  </a:cubicBezTo>
                  <a:cubicBezTo>
                    <a:pt x="265470" y="370305"/>
                    <a:pt x="339655" y="96953"/>
                    <a:pt x="339655" y="96953"/>
                  </a:cubicBezTo>
                  <a:cubicBezTo>
                    <a:pt x="367877" y="34864"/>
                    <a:pt x="369489" y="142915"/>
                    <a:pt x="378359" y="130820"/>
                  </a:cubicBezTo>
                  <a:cubicBezTo>
                    <a:pt x="387229" y="118725"/>
                    <a:pt x="374328" y="22769"/>
                    <a:pt x="392874" y="24382"/>
                  </a:cubicBezTo>
                  <a:cubicBezTo>
                    <a:pt x="411420" y="25995"/>
                    <a:pt x="493668" y="144528"/>
                    <a:pt x="494474" y="140496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0BB83A99-9AE4-610F-B0DC-01B782E17514}"/>
                </a:ext>
              </a:extLst>
            </p:cNvPr>
            <p:cNvSpPr/>
            <p:nvPr/>
          </p:nvSpPr>
          <p:spPr>
            <a:xfrm>
              <a:off x="6467472" y="8031135"/>
              <a:ext cx="634975" cy="871077"/>
            </a:xfrm>
            <a:custGeom>
              <a:avLst/>
              <a:gdLst>
                <a:gd name="connsiteX0" fmla="*/ 634852 w 634975"/>
                <a:gd name="connsiteY0" fmla="*/ 38808 h 871077"/>
                <a:gd name="connsiteX1" fmla="*/ 518738 w 634975"/>
                <a:gd name="connsiteY1" fmla="*/ 246846 h 871077"/>
                <a:gd name="connsiteX2" fmla="*/ 397785 w 634975"/>
                <a:gd name="connsiteY2" fmla="*/ 870960 h 871077"/>
                <a:gd name="connsiteX3" fmla="*/ 484871 w 634975"/>
                <a:gd name="connsiteY3" fmla="*/ 193627 h 871077"/>
                <a:gd name="connsiteX4" fmla="*/ 392947 w 634975"/>
                <a:gd name="connsiteY4" fmla="*/ 154922 h 871077"/>
                <a:gd name="connsiteX5" fmla="*/ 88147 w 634975"/>
                <a:gd name="connsiteY5" fmla="*/ 672598 h 871077"/>
                <a:gd name="connsiteX6" fmla="*/ 1061 w 634975"/>
                <a:gd name="connsiteY6" fmla="*/ 846770 h 871077"/>
                <a:gd name="connsiteX7" fmla="*/ 39766 w 634975"/>
                <a:gd name="connsiteY7" fmla="*/ 629055 h 871077"/>
                <a:gd name="connsiteX8" fmla="*/ 39766 w 634975"/>
                <a:gd name="connsiteY8" fmla="*/ 348446 h 871077"/>
                <a:gd name="connsiteX9" fmla="*/ 151042 w 634975"/>
                <a:gd name="connsiteY9" fmla="*/ 483913 h 871077"/>
                <a:gd name="connsiteX10" fmla="*/ 102661 w 634975"/>
                <a:gd name="connsiteY10" fmla="*/ 169436 h 871077"/>
                <a:gd name="connsiteX11" fmla="*/ 228452 w 634975"/>
                <a:gd name="connsiteY11" fmla="*/ 372636 h 871077"/>
                <a:gd name="connsiteX12" fmla="*/ 199423 w 634975"/>
                <a:gd name="connsiteY12" fmla="*/ 246846 h 871077"/>
                <a:gd name="connsiteX13" fmla="*/ 252642 w 634975"/>
                <a:gd name="connsiteY13" fmla="*/ 217817 h 871077"/>
                <a:gd name="connsiteX14" fmla="*/ 247804 w 634975"/>
                <a:gd name="connsiteY14" fmla="*/ 29132 h 871077"/>
                <a:gd name="connsiteX15" fmla="*/ 320376 w 634975"/>
                <a:gd name="connsiteY15" fmla="*/ 116217 h 871077"/>
                <a:gd name="connsiteX16" fmla="*/ 392947 w 634975"/>
                <a:gd name="connsiteY16" fmla="*/ 103 h 871077"/>
                <a:gd name="connsiteX17" fmla="*/ 538090 w 634975"/>
                <a:gd name="connsiteY17" fmla="*/ 140408 h 871077"/>
                <a:gd name="connsiteX18" fmla="*/ 634852 w 634975"/>
                <a:gd name="connsiteY18" fmla="*/ 38808 h 87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4975" h="871077">
                  <a:moveTo>
                    <a:pt x="634852" y="38808"/>
                  </a:moveTo>
                  <a:cubicBezTo>
                    <a:pt x="631627" y="56548"/>
                    <a:pt x="558249" y="108154"/>
                    <a:pt x="518738" y="246846"/>
                  </a:cubicBezTo>
                  <a:cubicBezTo>
                    <a:pt x="479227" y="385538"/>
                    <a:pt x="403429" y="879830"/>
                    <a:pt x="397785" y="870960"/>
                  </a:cubicBezTo>
                  <a:cubicBezTo>
                    <a:pt x="392141" y="862090"/>
                    <a:pt x="485677" y="312967"/>
                    <a:pt x="484871" y="193627"/>
                  </a:cubicBezTo>
                  <a:cubicBezTo>
                    <a:pt x="484065" y="74287"/>
                    <a:pt x="459068" y="75093"/>
                    <a:pt x="392947" y="154922"/>
                  </a:cubicBezTo>
                  <a:cubicBezTo>
                    <a:pt x="326826" y="234751"/>
                    <a:pt x="153461" y="557290"/>
                    <a:pt x="88147" y="672598"/>
                  </a:cubicBezTo>
                  <a:cubicBezTo>
                    <a:pt x="22833" y="787906"/>
                    <a:pt x="9124" y="854027"/>
                    <a:pt x="1061" y="846770"/>
                  </a:cubicBezTo>
                  <a:cubicBezTo>
                    <a:pt x="-7003" y="839513"/>
                    <a:pt x="33315" y="712109"/>
                    <a:pt x="39766" y="629055"/>
                  </a:cubicBezTo>
                  <a:cubicBezTo>
                    <a:pt x="46217" y="546001"/>
                    <a:pt x="21220" y="372636"/>
                    <a:pt x="39766" y="348446"/>
                  </a:cubicBezTo>
                  <a:cubicBezTo>
                    <a:pt x="58312" y="324256"/>
                    <a:pt x="140560" y="513748"/>
                    <a:pt x="151042" y="483913"/>
                  </a:cubicBezTo>
                  <a:cubicBezTo>
                    <a:pt x="161524" y="454078"/>
                    <a:pt x="89759" y="187982"/>
                    <a:pt x="102661" y="169436"/>
                  </a:cubicBezTo>
                  <a:cubicBezTo>
                    <a:pt x="115563" y="150890"/>
                    <a:pt x="212325" y="359734"/>
                    <a:pt x="228452" y="372636"/>
                  </a:cubicBezTo>
                  <a:cubicBezTo>
                    <a:pt x="244579" y="385538"/>
                    <a:pt x="195391" y="272649"/>
                    <a:pt x="199423" y="246846"/>
                  </a:cubicBezTo>
                  <a:cubicBezTo>
                    <a:pt x="203455" y="221043"/>
                    <a:pt x="244579" y="254103"/>
                    <a:pt x="252642" y="217817"/>
                  </a:cubicBezTo>
                  <a:cubicBezTo>
                    <a:pt x="260705" y="181531"/>
                    <a:pt x="236515" y="46065"/>
                    <a:pt x="247804" y="29132"/>
                  </a:cubicBezTo>
                  <a:cubicBezTo>
                    <a:pt x="259093" y="12199"/>
                    <a:pt x="296186" y="121055"/>
                    <a:pt x="320376" y="116217"/>
                  </a:cubicBezTo>
                  <a:cubicBezTo>
                    <a:pt x="344566" y="111379"/>
                    <a:pt x="356661" y="-3929"/>
                    <a:pt x="392947" y="103"/>
                  </a:cubicBezTo>
                  <a:cubicBezTo>
                    <a:pt x="429233" y="4135"/>
                    <a:pt x="498579" y="133151"/>
                    <a:pt x="538090" y="140408"/>
                  </a:cubicBezTo>
                  <a:cubicBezTo>
                    <a:pt x="577601" y="147665"/>
                    <a:pt x="638077" y="21068"/>
                    <a:pt x="634852" y="38808"/>
                  </a:cubicBezTo>
                  <a:close/>
                </a:path>
              </a:pathLst>
            </a:custGeom>
            <a:solidFill>
              <a:srgbClr val="FF8A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C7F4EFEC-15A3-97B4-1A4D-657C2A326DBC}"/>
                </a:ext>
              </a:extLst>
            </p:cNvPr>
            <p:cNvSpPr/>
            <p:nvPr/>
          </p:nvSpPr>
          <p:spPr>
            <a:xfrm>
              <a:off x="6235454" y="7992298"/>
              <a:ext cx="475196" cy="1686281"/>
            </a:xfrm>
            <a:custGeom>
              <a:avLst/>
              <a:gdLst>
                <a:gd name="connsiteX0" fmla="*/ 474984 w 475196"/>
                <a:gd name="connsiteY0" fmla="*/ 235 h 1686281"/>
                <a:gd name="connsiteX1" fmla="*/ 208889 w 475196"/>
                <a:gd name="connsiteY1" fmla="*/ 411473 h 1686281"/>
                <a:gd name="connsiteX2" fmla="*/ 170184 w 475196"/>
                <a:gd name="connsiteY2" fmla="*/ 474369 h 1686281"/>
                <a:gd name="connsiteX3" fmla="*/ 184698 w 475196"/>
                <a:gd name="connsiteY3" fmla="*/ 537264 h 1686281"/>
                <a:gd name="connsiteX4" fmla="*/ 150832 w 475196"/>
                <a:gd name="connsiteY4" fmla="*/ 880769 h 1686281"/>
                <a:gd name="connsiteX5" fmla="*/ 194375 w 475196"/>
                <a:gd name="connsiteY5" fmla="*/ 788845 h 1686281"/>
                <a:gd name="connsiteX6" fmla="*/ 34717 w 475196"/>
                <a:gd name="connsiteY6" fmla="*/ 1524235 h 1686281"/>
                <a:gd name="connsiteX7" fmla="*/ 851 w 475196"/>
                <a:gd name="connsiteY7" fmla="*/ 1674216 h 1686281"/>
                <a:gd name="connsiteX8" fmla="*/ 54070 w 475196"/>
                <a:gd name="connsiteY8" fmla="*/ 1316197 h 1686281"/>
                <a:gd name="connsiteX9" fmla="*/ 160508 w 475196"/>
                <a:gd name="connsiteY9" fmla="*/ 474369 h 1686281"/>
                <a:gd name="connsiteX10" fmla="*/ 474984 w 475196"/>
                <a:gd name="connsiteY10" fmla="*/ 235 h 168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5196" h="1686281">
                  <a:moveTo>
                    <a:pt x="474984" y="235"/>
                  </a:moveTo>
                  <a:cubicBezTo>
                    <a:pt x="483048" y="-10248"/>
                    <a:pt x="259689" y="332451"/>
                    <a:pt x="208889" y="411473"/>
                  </a:cubicBezTo>
                  <a:cubicBezTo>
                    <a:pt x="158089" y="490495"/>
                    <a:pt x="174216" y="453404"/>
                    <a:pt x="170184" y="474369"/>
                  </a:cubicBezTo>
                  <a:cubicBezTo>
                    <a:pt x="166152" y="495334"/>
                    <a:pt x="187923" y="469531"/>
                    <a:pt x="184698" y="537264"/>
                  </a:cubicBezTo>
                  <a:cubicBezTo>
                    <a:pt x="181473" y="604997"/>
                    <a:pt x="149219" y="838839"/>
                    <a:pt x="150832" y="880769"/>
                  </a:cubicBezTo>
                  <a:cubicBezTo>
                    <a:pt x="152445" y="922699"/>
                    <a:pt x="213728" y="681601"/>
                    <a:pt x="194375" y="788845"/>
                  </a:cubicBezTo>
                  <a:cubicBezTo>
                    <a:pt x="175022" y="896089"/>
                    <a:pt x="66971" y="1376673"/>
                    <a:pt x="34717" y="1524235"/>
                  </a:cubicBezTo>
                  <a:cubicBezTo>
                    <a:pt x="2463" y="1671797"/>
                    <a:pt x="-2375" y="1708889"/>
                    <a:pt x="851" y="1674216"/>
                  </a:cubicBezTo>
                  <a:cubicBezTo>
                    <a:pt x="4076" y="1639543"/>
                    <a:pt x="27461" y="1516171"/>
                    <a:pt x="54070" y="1316197"/>
                  </a:cubicBezTo>
                  <a:cubicBezTo>
                    <a:pt x="80679" y="1116223"/>
                    <a:pt x="93581" y="691277"/>
                    <a:pt x="160508" y="474369"/>
                  </a:cubicBezTo>
                  <a:cubicBezTo>
                    <a:pt x="227435" y="257461"/>
                    <a:pt x="466920" y="10718"/>
                    <a:pt x="474984" y="23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FC2B7FE0-DF7A-1AAC-7EB9-7A1A14E9473F}"/>
                </a:ext>
              </a:extLst>
            </p:cNvPr>
            <p:cNvSpPr/>
            <p:nvPr/>
          </p:nvSpPr>
          <p:spPr>
            <a:xfrm>
              <a:off x="6178123" y="8333118"/>
              <a:ext cx="435614" cy="1433022"/>
            </a:xfrm>
            <a:custGeom>
              <a:avLst/>
              <a:gdLst>
                <a:gd name="connsiteX0" fmla="*/ 217839 w 435614"/>
                <a:gd name="connsiteY0" fmla="*/ 2920 h 1433022"/>
                <a:gd name="connsiteX1" fmla="*/ 271058 w 435614"/>
                <a:gd name="connsiteY1" fmla="*/ 17434 h 1433022"/>
                <a:gd name="connsiteX2" fmla="*/ 304925 w 435614"/>
                <a:gd name="connsiteY2" fmla="*/ 133549 h 1433022"/>
                <a:gd name="connsiteX3" fmla="*/ 174296 w 435614"/>
                <a:gd name="connsiteY3" fmla="*/ 201282 h 1433022"/>
                <a:gd name="connsiteX4" fmla="*/ 338791 w 435614"/>
                <a:gd name="connsiteY4" fmla="*/ 273853 h 1433022"/>
                <a:gd name="connsiteX5" fmla="*/ 164620 w 435614"/>
                <a:gd name="connsiteY5" fmla="*/ 331911 h 1433022"/>
                <a:gd name="connsiteX6" fmla="*/ 382334 w 435614"/>
                <a:gd name="connsiteY6" fmla="*/ 370615 h 1433022"/>
                <a:gd name="connsiteX7" fmla="*/ 96887 w 435614"/>
                <a:gd name="connsiteY7" fmla="*/ 467377 h 1433022"/>
                <a:gd name="connsiteX8" fmla="*/ 280734 w 435614"/>
                <a:gd name="connsiteY8" fmla="*/ 588330 h 1433022"/>
                <a:gd name="connsiteX9" fmla="*/ 135591 w 435614"/>
                <a:gd name="connsiteY9" fmla="*/ 714120 h 1433022"/>
                <a:gd name="connsiteX10" fmla="*/ 232353 w 435614"/>
                <a:gd name="connsiteY10" fmla="*/ 806044 h 1433022"/>
                <a:gd name="connsiteX11" fmla="*/ 116239 w 435614"/>
                <a:gd name="connsiteY11" fmla="*/ 893130 h 1433022"/>
                <a:gd name="connsiteX12" fmla="*/ 246867 w 435614"/>
                <a:gd name="connsiteY12" fmla="*/ 956025 h 1433022"/>
                <a:gd name="connsiteX13" fmla="*/ 135591 w 435614"/>
                <a:gd name="connsiteY13" fmla="*/ 1038272 h 1433022"/>
                <a:gd name="connsiteX14" fmla="*/ 232353 w 435614"/>
                <a:gd name="connsiteY14" fmla="*/ 1076977 h 1433022"/>
                <a:gd name="connsiteX15" fmla="*/ 63020 w 435614"/>
                <a:gd name="connsiteY15" fmla="*/ 1193092 h 1433022"/>
                <a:gd name="connsiteX16" fmla="*/ 169458 w 435614"/>
                <a:gd name="connsiteY16" fmla="*/ 1212444 h 1433022"/>
                <a:gd name="connsiteX17" fmla="*/ 77534 w 435614"/>
                <a:gd name="connsiteY17" fmla="*/ 1309206 h 1433022"/>
                <a:gd name="connsiteX18" fmla="*/ 193648 w 435614"/>
                <a:gd name="connsiteY18" fmla="*/ 1343072 h 1433022"/>
                <a:gd name="connsiteX19" fmla="*/ 125 w 435614"/>
                <a:gd name="connsiteY19" fmla="*/ 1430158 h 1433022"/>
                <a:gd name="connsiteX20" fmla="*/ 227515 w 435614"/>
                <a:gd name="connsiteY20" fmla="*/ 1401130 h 1433022"/>
                <a:gd name="connsiteX21" fmla="*/ 38829 w 435614"/>
                <a:gd name="connsiteY21" fmla="*/ 1294692 h 1433022"/>
                <a:gd name="connsiteX22" fmla="*/ 217839 w 435614"/>
                <a:gd name="connsiteY22" fmla="*/ 1212444 h 1433022"/>
                <a:gd name="connsiteX23" fmla="*/ 179134 w 435614"/>
                <a:gd name="connsiteY23" fmla="*/ 1101168 h 1433022"/>
                <a:gd name="connsiteX24" fmla="*/ 309763 w 435614"/>
                <a:gd name="connsiteY24" fmla="*/ 1072139 h 1433022"/>
                <a:gd name="connsiteX25" fmla="*/ 246867 w 435614"/>
                <a:gd name="connsiteY25" fmla="*/ 868939 h 1433022"/>
                <a:gd name="connsiteX26" fmla="*/ 280734 w 435614"/>
                <a:gd name="connsiteY26" fmla="*/ 859263 h 1433022"/>
                <a:gd name="connsiteX27" fmla="*/ 179134 w 435614"/>
                <a:gd name="connsiteY27" fmla="*/ 636711 h 1433022"/>
                <a:gd name="connsiteX28" fmla="*/ 300087 w 435614"/>
                <a:gd name="connsiteY28" fmla="*/ 612520 h 1433022"/>
                <a:gd name="connsiteX29" fmla="*/ 208163 w 435614"/>
                <a:gd name="connsiteY29" fmla="*/ 506082 h 1433022"/>
                <a:gd name="connsiteX30" fmla="*/ 251706 w 435614"/>
                <a:gd name="connsiteY30" fmla="*/ 472215 h 1433022"/>
                <a:gd name="connsiteX31" fmla="*/ 154944 w 435614"/>
                <a:gd name="connsiteY31" fmla="*/ 399644 h 1433022"/>
                <a:gd name="connsiteX32" fmla="*/ 314601 w 435614"/>
                <a:gd name="connsiteY32" fmla="*/ 346425 h 1433022"/>
                <a:gd name="connsiteX33" fmla="*/ 193648 w 435614"/>
                <a:gd name="connsiteY33" fmla="*/ 249663 h 1433022"/>
                <a:gd name="connsiteX34" fmla="*/ 435553 w 435614"/>
                <a:gd name="connsiteY34" fmla="*/ 230311 h 1433022"/>
                <a:gd name="connsiteX35" fmla="*/ 217839 w 435614"/>
                <a:gd name="connsiteY35" fmla="*/ 143225 h 1433022"/>
                <a:gd name="connsiteX36" fmla="*/ 280734 w 435614"/>
                <a:gd name="connsiteY36" fmla="*/ 41625 h 1433022"/>
                <a:gd name="connsiteX37" fmla="*/ 217839 w 435614"/>
                <a:gd name="connsiteY37" fmla="*/ 2920 h 143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5614" h="1433022">
                  <a:moveTo>
                    <a:pt x="217839" y="2920"/>
                  </a:moveTo>
                  <a:cubicBezTo>
                    <a:pt x="216226" y="-1112"/>
                    <a:pt x="256544" y="-4338"/>
                    <a:pt x="271058" y="17434"/>
                  </a:cubicBezTo>
                  <a:cubicBezTo>
                    <a:pt x="285572" y="39206"/>
                    <a:pt x="321052" y="102908"/>
                    <a:pt x="304925" y="133549"/>
                  </a:cubicBezTo>
                  <a:cubicBezTo>
                    <a:pt x="288798" y="164190"/>
                    <a:pt x="168652" y="177898"/>
                    <a:pt x="174296" y="201282"/>
                  </a:cubicBezTo>
                  <a:cubicBezTo>
                    <a:pt x="179940" y="224666"/>
                    <a:pt x="340404" y="252082"/>
                    <a:pt x="338791" y="273853"/>
                  </a:cubicBezTo>
                  <a:cubicBezTo>
                    <a:pt x="337178" y="295624"/>
                    <a:pt x="157363" y="315784"/>
                    <a:pt x="164620" y="331911"/>
                  </a:cubicBezTo>
                  <a:cubicBezTo>
                    <a:pt x="171877" y="348038"/>
                    <a:pt x="393623" y="348037"/>
                    <a:pt x="382334" y="370615"/>
                  </a:cubicBezTo>
                  <a:cubicBezTo>
                    <a:pt x="371045" y="393193"/>
                    <a:pt x="113820" y="431091"/>
                    <a:pt x="96887" y="467377"/>
                  </a:cubicBezTo>
                  <a:cubicBezTo>
                    <a:pt x="79954" y="503663"/>
                    <a:pt x="274283" y="547206"/>
                    <a:pt x="280734" y="588330"/>
                  </a:cubicBezTo>
                  <a:cubicBezTo>
                    <a:pt x="287185" y="629454"/>
                    <a:pt x="143654" y="677834"/>
                    <a:pt x="135591" y="714120"/>
                  </a:cubicBezTo>
                  <a:cubicBezTo>
                    <a:pt x="127528" y="750406"/>
                    <a:pt x="235578" y="776209"/>
                    <a:pt x="232353" y="806044"/>
                  </a:cubicBezTo>
                  <a:cubicBezTo>
                    <a:pt x="229128" y="835879"/>
                    <a:pt x="113820" y="868133"/>
                    <a:pt x="116239" y="893130"/>
                  </a:cubicBezTo>
                  <a:cubicBezTo>
                    <a:pt x="118658" y="918127"/>
                    <a:pt x="243642" y="931835"/>
                    <a:pt x="246867" y="956025"/>
                  </a:cubicBezTo>
                  <a:cubicBezTo>
                    <a:pt x="250092" y="980215"/>
                    <a:pt x="138010" y="1018113"/>
                    <a:pt x="135591" y="1038272"/>
                  </a:cubicBezTo>
                  <a:cubicBezTo>
                    <a:pt x="133172" y="1058431"/>
                    <a:pt x="244448" y="1051174"/>
                    <a:pt x="232353" y="1076977"/>
                  </a:cubicBezTo>
                  <a:cubicBezTo>
                    <a:pt x="220258" y="1102780"/>
                    <a:pt x="73502" y="1170514"/>
                    <a:pt x="63020" y="1193092"/>
                  </a:cubicBezTo>
                  <a:cubicBezTo>
                    <a:pt x="52537" y="1215670"/>
                    <a:pt x="167039" y="1193092"/>
                    <a:pt x="169458" y="1212444"/>
                  </a:cubicBezTo>
                  <a:cubicBezTo>
                    <a:pt x="171877" y="1231796"/>
                    <a:pt x="73502" y="1287435"/>
                    <a:pt x="77534" y="1309206"/>
                  </a:cubicBezTo>
                  <a:cubicBezTo>
                    <a:pt x="81566" y="1330977"/>
                    <a:pt x="206549" y="1322913"/>
                    <a:pt x="193648" y="1343072"/>
                  </a:cubicBezTo>
                  <a:cubicBezTo>
                    <a:pt x="180746" y="1363231"/>
                    <a:pt x="-5520" y="1420482"/>
                    <a:pt x="125" y="1430158"/>
                  </a:cubicBezTo>
                  <a:cubicBezTo>
                    <a:pt x="5769" y="1439834"/>
                    <a:pt x="221064" y="1423708"/>
                    <a:pt x="227515" y="1401130"/>
                  </a:cubicBezTo>
                  <a:cubicBezTo>
                    <a:pt x="233966" y="1378552"/>
                    <a:pt x="40442" y="1326140"/>
                    <a:pt x="38829" y="1294692"/>
                  </a:cubicBezTo>
                  <a:cubicBezTo>
                    <a:pt x="37216" y="1263244"/>
                    <a:pt x="194455" y="1244698"/>
                    <a:pt x="217839" y="1212444"/>
                  </a:cubicBezTo>
                  <a:cubicBezTo>
                    <a:pt x="241223" y="1180190"/>
                    <a:pt x="163813" y="1124552"/>
                    <a:pt x="179134" y="1101168"/>
                  </a:cubicBezTo>
                  <a:cubicBezTo>
                    <a:pt x="194455" y="1077784"/>
                    <a:pt x="298474" y="1110844"/>
                    <a:pt x="309763" y="1072139"/>
                  </a:cubicBezTo>
                  <a:cubicBezTo>
                    <a:pt x="321052" y="1033434"/>
                    <a:pt x="251705" y="904418"/>
                    <a:pt x="246867" y="868939"/>
                  </a:cubicBezTo>
                  <a:cubicBezTo>
                    <a:pt x="242029" y="833460"/>
                    <a:pt x="292023" y="897968"/>
                    <a:pt x="280734" y="859263"/>
                  </a:cubicBezTo>
                  <a:cubicBezTo>
                    <a:pt x="269445" y="820558"/>
                    <a:pt x="175909" y="677835"/>
                    <a:pt x="179134" y="636711"/>
                  </a:cubicBezTo>
                  <a:cubicBezTo>
                    <a:pt x="182359" y="595587"/>
                    <a:pt x="295249" y="634292"/>
                    <a:pt x="300087" y="612520"/>
                  </a:cubicBezTo>
                  <a:cubicBezTo>
                    <a:pt x="304925" y="590749"/>
                    <a:pt x="216226" y="529466"/>
                    <a:pt x="208163" y="506082"/>
                  </a:cubicBezTo>
                  <a:cubicBezTo>
                    <a:pt x="200100" y="482698"/>
                    <a:pt x="260576" y="489954"/>
                    <a:pt x="251706" y="472215"/>
                  </a:cubicBezTo>
                  <a:cubicBezTo>
                    <a:pt x="242836" y="454476"/>
                    <a:pt x="144462" y="420609"/>
                    <a:pt x="154944" y="399644"/>
                  </a:cubicBezTo>
                  <a:cubicBezTo>
                    <a:pt x="165426" y="378679"/>
                    <a:pt x="308150" y="371422"/>
                    <a:pt x="314601" y="346425"/>
                  </a:cubicBezTo>
                  <a:cubicBezTo>
                    <a:pt x="321052" y="321428"/>
                    <a:pt x="173489" y="269015"/>
                    <a:pt x="193648" y="249663"/>
                  </a:cubicBezTo>
                  <a:cubicBezTo>
                    <a:pt x="213807" y="230311"/>
                    <a:pt x="431521" y="248051"/>
                    <a:pt x="435553" y="230311"/>
                  </a:cubicBezTo>
                  <a:cubicBezTo>
                    <a:pt x="439585" y="212571"/>
                    <a:pt x="243642" y="174672"/>
                    <a:pt x="217839" y="143225"/>
                  </a:cubicBezTo>
                  <a:cubicBezTo>
                    <a:pt x="192036" y="111778"/>
                    <a:pt x="276702" y="66622"/>
                    <a:pt x="280734" y="41625"/>
                  </a:cubicBezTo>
                  <a:cubicBezTo>
                    <a:pt x="284766" y="16628"/>
                    <a:pt x="219452" y="6952"/>
                    <a:pt x="217839" y="292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B30B9060-B187-653C-6CDF-46D6413CCE19}"/>
                </a:ext>
              </a:extLst>
            </p:cNvPr>
            <p:cNvSpPr/>
            <p:nvPr/>
          </p:nvSpPr>
          <p:spPr>
            <a:xfrm>
              <a:off x="5882499" y="6815267"/>
              <a:ext cx="106207" cy="826619"/>
            </a:xfrm>
            <a:custGeom>
              <a:avLst/>
              <a:gdLst>
                <a:gd name="connsiteX0" fmla="*/ 63520 w 106207"/>
                <a:gd name="connsiteY0" fmla="*/ 25800 h 826619"/>
                <a:gd name="connsiteX1" fmla="*/ 102225 w 106207"/>
                <a:gd name="connsiteY1" fmla="*/ 437038 h 826619"/>
                <a:gd name="connsiteX2" fmla="*/ 102225 w 106207"/>
                <a:gd name="connsiteY2" fmla="*/ 824085 h 826619"/>
                <a:gd name="connsiteX3" fmla="*/ 78034 w 106207"/>
                <a:gd name="connsiteY3" fmla="*/ 596695 h 826619"/>
                <a:gd name="connsiteX4" fmla="*/ 19977 w 106207"/>
                <a:gd name="connsiteY4" fmla="*/ 441876 h 826619"/>
                <a:gd name="connsiteX5" fmla="*/ 625 w 106207"/>
                <a:gd name="connsiteY5" fmla="*/ 572504 h 826619"/>
                <a:gd name="connsiteX6" fmla="*/ 39330 w 106207"/>
                <a:gd name="connsiteY6" fmla="*/ 219323 h 826619"/>
                <a:gd name="connsiteX7" fmla="*/ 53844 w 106207"/>
                <a:gd name="connsiteY7" fmla="*/ 364466 h 826619"/>
                <a:gd name="connsiteX8" fmla="*/ 49006 w 106207"/>
                <a:gd name="connsiteY8" fmla="*/ 79019 h 826619"/>
                <a:gd name="connsiteX9" fmla="*/ 63520 w 106207"/>
                <a:gd name="connsiteY9" fmla="*/ 25800 h 82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207" h="826619">
                  <a:moveTo>
                    <a:pt x="63520" y="25800"/>
                  </a:moveTo>
                  <a:cubicBezTo>
                    <a:pt x="72390" y="85470"/>
                    <a:pt x="95774" y="303991"/>
                    <a:pt x="102225" y="437038"/>
                  </a:cubicBezTo>
                  <a:cubicBezTo>
                    <a:pt x="108676" y="570085"/>
                    <a:pt x="106257" y="797476"/>
                    <a:pt x="102225" y="824085"/>
                  </a:cubicBezTo>
                  <a:cubicBezTo>
                    <a:pt x="98193" y="850695"/>
                    <a:pt x="91742" y="660396"/>
                    <a:pt x="78034" y="596695"/>
                  </a:cubicBezTo>
                  <a:cubicBezTo>
                    <a:pt x="64326" y="532994"/>
                    <a:pt x="32878" y="445908"/>
                    <a:pt x="19977" y="441876"/>
                  </a:cubicBezTo>
                  <a:cubicBezTo>
                    <a:pt x="7075" y="437844"/>
                    <a:pt x="-2601" y="609596"/>
                    <a:pt x="625" y="572504"/>
                  </a:cubicBezTo>
                  <a:cubicBezTo>
                    <a:pt x="3850" y="535412"/>
                    <a:pt x="30460" y="253996"/>
                    <a:pt x="39330" y="219323"/>
                  </a:cubicBezTo>
                  <a:cubicBezTo>
                    <a:pt x="48200" y="184650"/>
                    <a:pt x="52231" y="387850"/>
                    <a:pt x="53844" y="364466"/>
                  </a:cubicBezTo>
                  <a:cubicBezTo>
                    <a:pt x="55457" y="341082"/>
                    <a:pt x="49006" y="137076"/>
                    <a:pt x="49006" y="79019"/>
                  </a:cubicBezTo>
                  <a:cubicBezTo>
                    <a:pt x="49006" y="20962"/>
                    <a:pt x="54650" y="-33870"/>
                    <a:pt x="63520" y="2580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04AD4AA3-26B6-183E-3109-951CAFA0790F}"/>
                </a:ext>
              </a:extLst>
            </p:cNvPr>
            <p:cNvSpPr/>
            <p:nvPr/>
          </p:nvSpPr>
          <p:spPr>
            <a:xfrm>
              <a:off x="5650071" y="6702914"/>
              <a:ext cx="268472" cy="1097464"/>
            </a:xfrm>
            <a:custGeom>
              <a:avLst/>
              <a:gdLst>
                <a:gd name="connsiteX0" fmla="*/ 141129 w 268472"/>
                <a:gd name="connsiteY0" fmla="*/ 17200 h 1097464"/>
                <a:gd name="connsiteX1" fmla="*/ 242729 w 268472"/>
                <a:gd name="connsiteY1" fmla="*/ 404248 h 1097464"/>
                <a:gd name="connsiteX2" fmla="*/ 262081 w 268472"/>
                <a:gd name="connsiteY2" fmla="*/ 423600 h 1097464"/>
                <a:gd name="connsiteX3" fmla="*/ 150805 w 268472"/>
                <a:gd name="connsiteY3" fmla="*/ 660667 h 1097464"/>
                <a:gd name="connsiteX4" fmla="*/ 824 w 268472"/>
                <a:gd name="connsiteY4" fmla="*/ 1096096 h 1097464"/>
                <a:gd name="connsiteX5" fmla="*/ 92748 w 268472"/>
                <a:gd name="connsiteY5" fmla="*/ 781619 h 1097464"/>
                <a:gd name="connsiteX6" fmla="*/ 141129 w 268472"/>
                <a:gd name="connsiteY6" fmla="*/ 331676 h 1097464"/>
                <a:gd name="connsiteX7" fmla="*/ 170158 w 268472"/>
                <a:gd name="connsiteY7" fmla="*/ 501010 h 1097464"/>
                <a:gd name="connsiteX8" fmla="*/ 102424 w 268472"/>
                <a:gd name="connsiteY8" fmla="*/ 259105 h 1097464"/>
                <a:gd name="connsiteX9" fmla="*/ 112100 w 268472"/>
                <a:gd name="connsiteY9" fmla="*/ 80096 h 1097464"/>
                <a:gd name="connsiteX10" fmla="*/ 145967 w 268472"/>
                <a:gd name="connsiteY10" fmla="*/ 215562 h 1097464"/>
                <a:gd name="connsiteX11" fmla="*/ 131453 w 268472"/>
                <a:gd name="connsiteY11" fmla="*/ 80096 h 1097464"/>
                <a:gd name="connsiteX12" fmla="*/ 141129 w 268472"/>
                <a:gd name="connsiteY12" fmla="*/ 17200 h 109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472" h="1097464">
                  <a:moveTo>
                    <a:pt x="141129" y="17200"/>
                  </a:moveTo>
                  <a:cubicBezTo>
                    <a:pt x="159675" y="71225"/>
                    <a:pt x="222570" y="336515"/>
                    <a:pt x="242729" y="404248"/>
                  </a:cubicBezTo>
                  <a:cubicBezTo>
                    <a:pt x="262888" y="471981"/>
                    <a:pt x="277402" y="380864"/>
                    <a:pt x="262081" y="423600"/>
                  </a:cubicBezTo>
                  <a:cubicBezTo>
                    <a:pt x="246760" y="466336"/>
                    <a:pt x="194348" y="548584"/>
                    <a:pt x="150805" y="660667"/>
                  </a:cubicBezTo>
                  <a:cubicBezTo>
                    <a:pt x="107262" y="772750"/>
                    <a:pt x="10500" y="1075937"/>
                    <a:pt x="824" y="1096096"/>
                  </a:cubicBezTo>
                  <a:cubicBezTo>
                    <a:pt x="-8852" y="1116255"/>
                    <a:pt x="69364" y="909022"/>
                    <a:pt x="92748" y="781619"/>
                  </a:cubicBezTo>
                  <a:cubicBezTo>
                    <a:pt x="116132" y="654216"/>
                    <a:pt x="128227" y="378444"/>
                    <a:pt x="141129" y="331676"/>
                  </a:cubicBezTo>
                  <a:cubicBezTo>
                    <a:pt x="154031" y="284908"/>
                    <a:pt x="176609" y="513105"/>
                    <a:pt x="170158" y="501010"/>
                  </a:cubicBezTo>
                  <a:cubicBezTo>
                    <a:pt x="163707" y="488915"/>
                    <a:pt x="112100" y="329257"/>
                    <a:pt x="102424" y="259105"/>
                  </a:cubicBezTo>
                  <a:cubicBezTo>
                    <a:pt x="92748" y="188953"/>
                    <a:pt x="104843" y="87353"/>
                    <a:pt x="112100" y="80096"/>
                  </a:cubicBezTo>
                  <a:cubicBezTo>
                    <a:pt x="119357" y="72839"/>
                    <a:pt x="142742" y="215562"/>
                    <a:pt x="145967" y="215562"/>
                  </a:cubicBezTo>
                  <a:cubicBezTo>
                    <a:pt x="149192" y="215562"/>
                    <a:pt x="133066" y="109124"/>
                    <a:pt x="131453" y="80096"/>
                  </a:cubicBezTo>
                  <a:cubicBezTo>
                    <a:pt x="129840" y="51068"/>
                    <a:pt x="122583" y="-36825"/>
                    <a:pt x="141129" y="1720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B916E5DC-5E53-B046-E156-F2840166CD09}"/>
                </a:ext>
              </a:extLst>
            </p:cNvPr>
            <p:cNvSpPr/>
            <p:nvPr/>
          </p:nvSpPr>
          <p:spPr>
            <a:xfrm>
              <a:off x="5425197" y="7093856"/>
              <a:ext cx="512851" cy="918636"/>
            </a:xfrm>
            <a:custGeom>
              <a:avLst/>
              <a:gdLst>
                <a:gd name="connsiteX0" fmla="*/ 511146 w 512851"/>
                <a:gd name="connsiteY0" fmla="*/ 3630 h 918636"/>
                <a:gd name="connsiteX1" fmla="*/ 438574 w 512851"/>
                <a:gd name="connsiteY1" fmla="*/ 434220 h 918636"/>
                <a:gd name="connsiteX2" fmla="*/ 249889 w 512851"/>
                <a:gd name="connsiteY2" fmla="*/ 739020 h 918636"/>
                <a:gd name="connsiteX3" fmla="*/ 3146 w 512851"/>
                <a:gd name="connsiteY3" fmla="*/ 918030 h 918636"/>
                <a:gd name="connsiteX4" fmla="*/ 124098 w 512851"/>
                <a:gd name="connsiteY4" fmla="*/ 680963 h 918636"/>
                <a:gd name="connsiteX5" fmla="*/ 322460 w 512851"/>
                <a:gd name="connsiteY5" fmla="*/ 81039 h 918636"/>
                <a:gd name="connsiteX6" fmla="*/ 211184 w 512851"/>
                <a:gd name="connsiteY6" fmla="*/ 318106 h 918636"/>
                <a:gd name="connsiteX7" fmla="*/ 317622 w 512851"/>
                <a:gd name="connsiteY7" fmla="*/ 3630 h 918636"/>
                <a:gd name="connsiteX8" fmla="*/ 307946 w 512851"/>
                <a:gd name="connsiteY8" fmla="*/ 356811 h 918636"/>
                <a:gd name="connsiteX9" fmla="*/ 293432 w 512851"/>
                <a:gd name="connsiteY9" fmla="*/ 574525 h 918636"/>
                <a:gd name="connsiteX10" fmla="*/ 375679 w 512851"/>
                <a:gd name="connsiteY10" fmla="*/ 245534 h 918636"/>
                <a:gd name="connsiteX11" fmla="*/ 511146 w 512851"/>
                <a:gd name="connsiteY11" fmla="*/ 3630 h 91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2851" h="918636">
                  <a:moveTo>
                    <a:pt x="511146" y="3630"/>
                  </a:moveTo>
                  <a:cubicBezTo>
                    <a:pt x="521629" y="35078"/>
                    <a:pt x="482117" y="311655"/>
                    <a:pt x="438574" y="434220"/>
                  </a:cubicBezTo>
                  <a:cubicBezTo>
                    <a:pt x="395031" y="556785"/>
                    <a:pt x="322460" y="658385"/>
                    <a:pt x="249889" y="739020"/>
                  </a:cubicBezTo>
                  <a:cubicBezTo>
                    <a:pt x="177318" y="819655"/>
                    <a:pt x="24111" y="927706"/>
                    <a:pt x="3146" y="918030"/>
                  </a:cubicBezTo>
                  <a:cubicBezTo>
                    <a:pt x="-17819" y="908354"/>
                    <a:pt x="70879" y="820462"/>
                    <a:pt x="124098" y="680963"/>
                  </a:cubicBezTo>
                  <a:cubicBezTo>
                    <a:pt x="177317" y="541465"/>
                    <a:pt x="307946" y="141515"/>
                    <a:pt x="322460" y="81039"/>
                  </a:cubicBezTo>
                  <a:cubicBezTo>
                    <a:pt x="336974" y="20563"/>
                    <a:pt x="211990" y="331007"/>
                    <a:pt x="211184" y="318106"/>
                  </a:cubicBezTo>
                  <a:cubicBezTo>
                    <a:pt x="210378" y="305205"/>
                    <a:pt x="301495" y="-2821"/>
                    <a:pt x="317622" y="3630"/>
                  </a:cubicBezTo>
                  <a:cubicBezTo>
                    <a:pt x="333749" y="10081"/>
                    <a:pt x="311978" y="261662"/>
                    <a:pt x="307946" y="356811"/>
                  </a:cubicBezTo>
                  <a:cubicBezTo>
                    <a:pt x="303914" y="451960"/>
                    <a:pt x="282143" y="593071"/>
                    <a:pt x="293432" y="574525"/>
                  </a:cubicBezTo>
                  <a:cubicBezTo>
                    <a:pt x="304721" y="555979"/>
                    <a:pt x="343425" y="338264"/>
                    <a:pt x="375679" y="245534"/>
                  </a:cubicBezTo>
                  <a:cubicBezTo>
                    <a:pt x="407933" y="152804"/>
                    <a:pt x="500663" y="-27818"/>
                    <a:pt x="511146" y="363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668A6717-9C7A-C54D-1ACF-21FCD53CAAC4}"/>
                </a:ext>
              </a:extLst>
            </p:cNvPr>
            <p:cNvSpPr/>
            <p:nvPr/>
          </p:nvSpPr>
          <p:spPr>
            <a:xfrm>
              <a:off x="5231873" y="7753238"/>
              <a:ext cx="694987" cy="1676404"/>
            </a:xfrm>
            <a:custGeom>
              <a:avLst/>
              <a:gdLst>
                <a:gd name="connsiteX0" fmla="*/ 694794 w 694987"/>
                <a:gd name="connsiteY0" fmla="*/ 2229 h 1676404"/>
                <a:gd name="connsiteX1" fmla="*/ 433537 w 694987"/>
                <a:gd name="connsiteY1" fmla="*/ 558610 h 1676404"/>
                <a:gd name="connsiteX2" fmla="*/ 559327 w 694987"/>
                <a:gd name="connsiteY2" fmla="*/ 476362 h 1676404"/>
                <a:gd name="connsiteX3" fmla="*/ 341613 w 694987"/>
                <a:gd name="connsiteY3" fmla="*/ 974686 h 1676404"/>
                <a:gd name="connsiteX4" fmla="*/ 327098 w 694987"/>
                <a:gd name="connsiteY4" fmla="*/ 1047257 h 1676404"/>
                <a:gd name="connsiteX5" fmla="*/ 549651 w 694987"/>
                <a:gd name="connsiteY5" fmla="*/ 824705 h 1676404"/>
                <a:gd name="connsiteX6" fmla="*/ 360965 w 694987"/>
                <a:gd name="connsiteY6" fmla="*/ 1129505 h 1676404"/>
                <a:gd name="connsiteX7" fmla="*/ 394832 w 694987"/>
                <a:gd name="connsiteY7" fmla="*/ 1676210 h 1676404"/>
                <a:gd name="connsiteX8" fmla="*/ 365803 w 694987"/>
                <a:gd name="connsiteY8" fmla="*/ 1066610 h 1676404"/>
                <a:gd name="connsiteX9" fmla="*/ 2946 w 694987"/>
                <a:gd name="connsiteY9" fmla="*/ 1434305 h 1676404"/>
                <a:gd name="connsiteX10" fmla="*/ 186794 w 694987"/>
                <a:gd name="connsiteY10" fmla="*/ 742457 h 1676404"/>
                <a:gd name="connsiteX11" fmla="*/ 46489 w 694987"/>
                <a:gd name="connsiteY11" fmla="*/ 955333 h 1676404"/>
                <a:gd name="connsiteX12" fmla="*/ 452889 w 694987"/>
                <a:gd name="connsiteY12" fmla="*/ 171562 h 1676404"/>
                <a:gd name="connsiteX13" fmla="*/ 385156 w 694987"/>
                <a:gd name="connsiteY13" fmla="*/ 355410 h 1676404"/>
                <a:gd name="connsiteX14" fmla="*/ 694794 w 694987"/>
                <a:gd name="connsiteY14" fmla="*/ 2229 h 167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4987" h="1676404">
                  <a:moveTo>
                    <a:pt x="694794" y="2229"/>
                  </a:moveTo>
                  <a:cubicBezTo>
                    <a:pt x="702858" y="36096"/>
                    <a:pt x="456115" y="479588"/>
                    <a:pt x="433537" y="558610"/>
                  </a:cubicBezTo>
                  <a:cubicBezTo>
                    <a:pt x="410959" y="637632"/>
                    <a:pt x="574648" y="407016"/>
                    <a:pt x="559327" y="476362"/>
                  </a:cubicBezTo>
                  <a:cubicBezTo>
                    <a:pt x="544006" y="545708"/>
                    <a:pt x="380318" y="879537"/>
                    <a:pt x="341613" y="974686"/>
                  </a:cubicBezTo>
                  <a:cubicBezTo>
                    <a:pt x="302908" y="1069835"/>
                    <a:pt x="292425" y="1072254"/>
                    <a:pt x="327098" y="1047257"/>
                  </a:cubicBezTo>
                  <a:cubicBezTo>
                    <a:pt x="361771" y="1022260"/>
                    <a:pt x="544006" y="810997"/>
                    <a:pt x="549651" y="824705"/>
                  </a:cubicBezTo>
                  <a:cubicBezTo>
                    <a:pt x="555296" y="838413"/>
                    <a:pt x="386768" y="987588"/>
                    <a:pt x="360965" y="1129505"/>
                  </a:cubicBezTo>
                  <a:cubicBezTo>
                    <a:pt x="335162" y="1271422"/>
                    <a:pt x="394026" y="1686692"/>
                    <a:pt x="394832" y="1676210"/>
                  </a:cubicBezTo>
                  <a:cubicBezTo>
                    <a:pt x="395638" y="1665728"/>
                    <a:pt x="431117" y="1106928"/>
                    <a:pt x="365803" y="1066610"/>
                  </a:cubicBezTo>
                  <a:cubicBezTo>
                    <a:pt x="300489" y="1026292"/>
                    <a:pt x="32781" y="1488330"/>
                    <a:pt x="2946" y="1434305"/>
                  </a:cubicBezTo>
                  <a:cubicBezTo>
                    <a:pt x="-26889" y="1380280"/>
                    <a:pt x="179537" y="822286"/>
                    <a:pt x="186794" y="742457"/>
                  </a:cubicBezTo>
                  <a:cubicBezTo>
                    <a:pt x="194051" y="662628"/>
                    <a:pt x="2140" y="1050482"/>
                    <a:pt x="46489" y="955333"/>
                  </a:cubicBezTo>
                  <a:cubicBezTo>
                    <a:pt x="90838" y="860184"/>
                    <a:pt x="396444" y="271549"/>
                    <a:pt x="452889" y="171562"/>
                  </a:cubicBezTo>
                  <a:cubicBezTo>
                    <a:pt x="509333" y="71575"/>
                    <a:pt x="345645" y="379600"/>
                    <a:pt x="385156" y="355410"/>
                  </a:cubicBezTo>
                  <a:cubicBezTo>
                    <a:pt x="424667" y="331220"/>
                    <a:pt x="686730" y="-31638"/>
                    <a:pt x="694794" y="2229"/>
                  </a:cubicBezTo>
                  <a:close/>
                </a:path>
              </a:pathLst>
            </a:custGeom>
            <a:solidFill>
              <a:srgbClr val="FF8A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0F659762-B2D2-E692-DA98-CA35473F7F8C}"/>
                </a:ext>
              </a:extLst>
            </p:cNvPr>
            <p:cNvSpPr/>
            <p:nvPr/>
          </p:nvSpPr>
          <p:spPr>
            <a:xfrm>
              <a:off x="4763625" y="8272904"/>
              <a:ext cx="621498" cy="716507"/>
            </a:xfrm>
            <a:custGeom>
              <a:avLst/>
              <a:gdLst>
                <a:gd name="connsiteX0" fmla="*/ 6737 w 621498"/>
                <a:gd name="connsiteY0" fmla="*/ 106677 h 716507"/>
                <a:gd name="connsiteX1" fmla="*/ 447004 w 621498"/>
                <a:gd name="connsiteY1" fmla="*/ 14753 h 716507"/>
                <a:gd name="connsiteX2" fmla="*/ 359918 w 621498"/>
                <a:gd name="connsiteY2" fmla="*/ 67972 h 716507"/>
                <a:gd name="connsiteX3" fmla="*/ 534089 w 621498"/>
                <a:gd name="connsiteY3" fmla="*/ 239 h 716507"/>
                <a:gd name="connsiteX4" fmla="*/ 393785 w 621498"/>
                <a:gd name="connsiteY4" fmla="*/ 97001 h 716507"/>
                <a:gd name="connsiteX5" fmla="*/ 316375 w 621498"/>
                <a:gd name="connsiteY5" fmla="*/ 314715 h 716507"/>
                <a:gd name="connsiteX6" fmla="*/ 596985 w 621498"/>
                <a:gd name="connsiteY6" fmla="*/ 145382 h 716507"/>
                <a:gd name="connsiteX7" fmla="*/ 340565 w 621498"/>
                <a:gd name="connsiteY7" fmla="*/ 643706 h 716507"/>
                <a:gd name="connsiteX8" fmla="*/ 621175 w 621498"/>
                <a:gd name="connsiteY8" fmla="*/ 416315 h 716507"/>
                <a:gd name="connsiteX9" fmla="*/ 272832 w 621498"/>
                <a:gd name="connsiteY9" fmla="*/ 716277 h 716507"/>
                <a:gd name="connsiteX10" fmla="*/ 345404 w 621498"/>
                <a:gd name="connsiteY10" fmla="*/ 358258 h 716507"/>
                <a:gd name="connsiteX11" fmla="*/ 122851 w 621498"/>
                <a:gd name="connsiteY11" fmla="*/ 396963 h 716507"/>
                <a:gd name="connsiteX12" fmla="*/ 156718 w 621498"/>
                <a:gd name="connsiteY12" fmla="*/ 290525 h 716507"/>
                <a:gd name="connsiteX13" fmla="*/ 147042 w 621498"/>
                <a:gd name="connsiteY13" fmla="*/ 271172 h 716507"/>
                <a:gd name="connsiteX14" fmla="*/ 185746 w 621498"/>
                <a:gd name="connsiteY14" fmla="*/ 188925 h 716507"/>
                <a:gd name="connsiteX15" fmla="*/ 132527 w 621498"/>
                <a:gd name="connsiteY15" fmla="*/ 188925 h 716507"/>
                <a:gd name="connsiteX16" fmla="*/ 176070 w 621498"/>
                <a:gd name="connsiteY16" fmla="*/ 121191 h 716507"/>
                <a:gd name="connsiteX17" fmla="*/ 6737 w 621498"/>
                <a:gd name="connsiteY17" fmla="*/ 106677 h 71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1498" h="716507">
                  <a:moveTo>
                    <a:pt x="6737" y="106677"/>
                  </a:moveTo>
                  <a:cubicBezTo>
                    <a:pt x="51893" y="88937"/>
                    <a:pt x="388141" y="21204"/>
                    <a:pt x="447004" y="14753"/>
                  </a:cubicBezTo>
                  <a:cubicBezTo>
                    <a:pt x="505868" y="8302"/>
                    <a:pt x="345404" y="70391"/>
                    <a:pt x="359918" y="67972"/>
                  </a:cubicBezTo>
                  <a:cubicBezTo>
                    <a:pt x="374432" y="65553"/>
                    <a:pt x="528445" y="-4599"/>
                    <a:pt x="534089" y="239"/>
                  </a:cubicBezTo>
                  <a:cubicBezTo>
                    <a:pt x="539733" y="5077"/>
                    <a:pt x="430071" y="44588"/>
                    <a:pt x="393785" y="97001"/>
                  </a:cubicBezTo>
                  <a:cubicBezTo>
                    <a:pt x="357499" y="149414"/>
                    <a:pt x="282508" y="306652"/>
                    <a:pt x="316375" y="314715"/>
                  </a:cubicBezTo>
                  <a:cubicBezTo>
                    <a:pt x="350242" y="322779"/>
                    <a:pt x="592953" y="90550"/>
                    <a:pt x="596985" y="145382"/>
                  </a:cubicBezTo>
                  <a:cubicBezTo>
                    <a:pt x="601017" y="200214"/>
                    <a:pt x="336533" y="598551"/>
                    <a:pt x="340565" y="643706"/>
                  </a:cubicBezTo>
                  <a:cubicBezTo>
                    <a:pt x="344597" y="688861"/>
                    <a:pt x="632464" y="404220"/>
                    <a:pt x="621175" y="416315"/>
                  </a:cubicBezTo>
                  <a:cubicBezTo>
                    <a:pt x="609886" y="428410"/>
                    <a:pt x="318794" y="725953"/>
                    <a:pt x="272832" y="716277"/>
                  </a:cubicBezTo>
                  <a:cubicBezTo>
                    <a:pt x="226870" y="706601"/>
                    <a:pt x="370401" y="411477"/>
                    <a:pt x="345404" y="358258"/>
                  </a:cubicBezTo>
                  <a:cubicBezTo>
                    <a:pt x="320407" y="305039"/>
                    <a:pt x="154299" y="408252"/>
                    <a:pt x="122851" y="396963"/>
                  </a:cubicBezTo>
                  <a:cubicBezTo>
                    <a:pt x="91403" y="385674"/>
                    <a:pt x="152686" y="311490"/>
                    <a:pt x="156718" y="290525"/>
                  </a:cubicBezTo>
                  <a:cubicBezTo>
                    <a:pt x="160750" y="269560"/>
                    <a:pt x="142204" y="288105"/>
                    <a:pt x="147042" y="271172"/>
                  </a:cubicBezTo>
                  <a:cubicBezTo>
                    <a:pt x="151880" y="254239"/>
                    <a:pt x="188165" y="202633"/>
                    <a:pt x="185746" y="188925"/>
                  </a:cubicBezTo>
                  <a:cubicBezTo>
                    <a:pt x="183327" y="175217"/>
                    <a:pt x="134140" y="200214"/>
                    <a:pt x="132527" y="188925"/>
                  </a:cubicBezTo>
                  <a:cubicBezTo>
                    <a:pt x="130914" y="177636"/>
                    <a:pt x="194616" y="134093"/>
                    <a:pt x="176070" y="121191"/>
                  </a:cubicBezTo>
                  <a:cubicBezTo>
                    <a:pt x="157524" y="108289"/>
                    <a:pt x="-38419" y="124417"/>
                    <a:pt x="6737" y="106677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ACCA4130-FF4F-53D2-DC37-40B3DD1AC4AF}"/>
                </a:ext>
              </a:extLst>
            </p:cNvPr>
            <p:cNvSpPr/>
            <p:nvPr/>
          </p:nvSpPr>
          <p:spPr>
            <a:xfrm>
              <a:off x="5031070" y="6241110"/>
              <a:ext cx="225834" cy="1158591"/>
            </a:xfrm>
            <a:custGeom>
              <a:avLst/>
              <a:gdLst>
                <a:gd name="connsiteX0" fmla="*/ 549 w 225834"/>
                <a:gd name="connsiteY0" fmla="*/ 33 h 1158591"/>
                <a:gd name="connsiteX1" fmla="*/ 160206 w 225834"/>
                <a:gd name="connsiteY1" fmla="*/ 435461 h 1158591"/>
                <a:gd name="connsiteX2" fmla="*/ 165044 w 225834"/>
                <a:gd name="connsiteY2" fmla="*/ 1006357 h 1158591"/>
                <a:gd name="connsiteX3" fmla="*/ 179559 w 225834"/>
                <a:gd name="connsiteY3" fmla="*/ 658014 h 1158591"/>
                <a:gd name="connsiteX4" fmla="*/ 145692 w 225834"/>
                <a:gd name="connsiteY4" fmla="*/ 1156338 h 1158591"/>
                <a:gd name="connsiteX5" fmla="*/ 223101 w 225834"/>
                <a:gd name="connsiteY5" fmla="*/ 416109 h 1158591"/>
                <a:gd name="connsiteX6" fmla="*/ 549 w 225834"/>
                <a:gd name="connsiteY6" fmla="*/ 33 h 115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34" h="1158591">
                  <a:moveTo>
                    <a:pt x="549" y="33"/>
                  </a:moveTo>
                  <a:cubicBezTo>
                    <a:pt x="-9933" y="3258"/>
                    <a:pt x="132790" y="267740"/>
                    <a:pt x="160206" y="435461"/>
                  </a:cubicBezTo>
                  <a:cubicBezTo>
                    <a:pt x="187622" y="603182"/>
                    <a:pt x="161819" y="969265"/>
                    <a:pt x="165044" y="1006357"/>
                  </a:cubicBezTo>
                  <a:cubicBezTo>
                    <a:pt x="168270" y="1043449"/>
                    <a:pt x="182784" y="633017"/>
                    <a:pt x="179559" y="658014"/>
                  </a:cubicBezTo>
                  <a:cubicBezTo>
                    <a:pt x="176334" y="683011"/>
                    <a:pt x="138435" y="1196656"/>
                    <a:pt x="145692" y="1156338"/>
                  </a:cubicBezTo>
                  <a:cubicBezTo>
                    <a:pt x="152949" y="1116021"/>
                    <a:pt x="242453" y="603989"/>
                    <a:pt x="223101" y="416109"/>
                  </a:cubicBezTo>
                  <a:cubicBezTo>
                    <a:pt x="203749" y="228230"/>
                    <a:pt x="11031" y="-3192"/>
                    <a:pt x="549" y="3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DD3FD8E8-2329-333A-032D-6D4D2EB4F320}"/>
                </a:ext>
              </a:extLst>
            </p:cNvPr>
            <p:cNvSpPr/>
            <p:nvPr/>
          </p:nvSpPr>
          <p:spPr>
            <a:xfrm>
              <a:off x="4721945" y="6502400"/>
              <a:ext cx="326064" cy="1302016"/>
            </a:xfrm>
            <a:custGeom>
              <a:avLst/>
              <a:gdLst>
                <a:gd name="connsiteX0" fmla="*/ 36 w 326064"/>
                <a:gd name="connsiteY0" fmla="*/ 0 h 1302016"/>
                <a:gd name="connsiteX1" fmla="*/ 246779 w 326064"/>
                <a:gd name="connsiteY1" fmla="*/ 503162 h 1302016"/>
                <a:gd name="connsiteX2" fmla="*/ 285484 w 326064"/>
                <a:gd name="connsiteY2" fmla="*/ 924076 h 1302016"/>
                <a:gd name="connsiteX3" fmla="*/ 324188 w 326064"/>
                <a:gd name="connsiteY3" fmla="*/ 812800 h 1302016"/>
                <a:gd name="connsiteX4" fmla="*/ 222588 w 326064"/>
                <a:gd name="connsiteY4" fmla="*/ 1301448 h 1302016"/>
                <a:gd name="connsiteX5" fmla="*/ 251617 w 326064"/>
                <a:gd name="connsiteY5" fmla="*/ 895048 h 1302016"/>
                <a:gd name="connsiteX6" fmla="*/ 106474 w 326064"/>
                <a:gd name="connsiteY6" fmla="*/ 203200 h 1302016"/>
                <a:gd name="connsiteX7" fmla="*/ 227426 w 326064"/>
                <a:gd name="connsiteY7" fmla="*/ 503162 h 1302016"/>
                <a:gd name="connsiteX8" fmla="*/ 36 w 326064"/>
                <a:gd name="connsiteY8" fmla="*/ 0 h 130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064" h="1302016">
                  <a:moveTo>
                    <a:pt x="36" y="0"/>
                  </a:moveTo>
                  <a:cubicBezTo>
                    <a:pt x="3261" y="0"/>
                    <a:pt x="199204" y="349149"/>
                    <a:pt x="246779" y="503162"/>
                  </a:cubicBezTo>
                  <a:cubicBezTo>
                    <a:pt x="294354" y="657175"/>
                    <a:pt x="272583" y="872470"/>
                    <a:pt x="285484" y="924076"/>
                  </a:cubicBezTo>
                  <a:cubicBezTo>
                    <a:pt x="298386" y="975682"/>
                    <a:pt x="334671" y="749905"/>
                    <a:pt x="324188" y="812800"/>
                  </a:cubicBezTo>
                  <a:cubicBezTo>
                    <a:pt x="313705" y="875695"/>
                    <a:pt x="234683" y="1287740"/>
                    <a:pt x="222588" y="1301448"/>
                  </a:cubicBezTo>
                  <a:cubicBezTo>
                    <a:pt x="210493" y="1315156"/>
                    <a:pt x="270969" y="1078089"/>
                    <a:pt x="251617" y="895048"/>
                  </a:cubicBezTo>
                  <a:cubicBezTo>
                    <a:pt x="232265" y="712007"/>
                    <a:pt x="110506" y="268514"/>
                    <a:pt x="106474" y="203200"/>
                  </a:cubicBezTo>
                  <a:cubicBezTo>
                    <a:pt x="102442" y="137886"/>
                    <a:pt x="247585" y="539448"/>
                    <a:pt x="227426" y="503162"/>
                  </a:cubicBezTo>
                  <a:cubicBezTo>
                    <a:pt x="207267" y="466876"/>
                    <a:pt x="-3189" y="0"/>
                    <a:pt x="3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62911F56-9399-F81D-61CA-68A669368DDB}"/>
                </a:ext>
              </a:extLst>
            </p:cNvPr>
            <p:cNvSpPr/>
            <p:nvPr/>
          </p:nvSpPr>
          <p:spPr>
            <a:xfrm>
              <a:off x="3966701" y="6873396"/>
              <a:ext cx="671827" cy="1215141"/>
            </a:xfrm>
            <a:custGeom>
              <a:avLst/>
              <a:gdLst>
                <a:gd name="connsiteX0" fmla="*/ 92461 w 671827"/>
                <a:gd name="connsiteY0" fmla="*/ 180547 h 1215141"/>
                <a:gd name="connsiteX1" fmla="*/ 116651 w 671827"/>
                <a:gd name="connsiteY1" fmla="*/ 470833 h 1215141"/>
                <a:gd name="connsiteX2" fmla="*/ 518213 w 671827"/>
                <a:gd name="connsiteY2" fmla="*/ 940128 h 1215141"/>
                <a:gd name="connsiteX3" fmla="*/ 373070 w 671827"/>
                <a:gd name="connsiteY3" fmla="*/ 867556 h 1215141"/>
                <a:gd name="connsiteX4" fmla="*/ 585947 w 671827"/>
                <a:gd name="connsiteY4" fmla="*/ 1094947 h 1215141"/>
                <a:gd name="connsiteX5" fmla="*/ 523051 w 671827"/>
                <a:gd name="connsiteY5" fmla="*/ 1211061 h 1215141"/>
                <a:gd name="connsiteX6" fmla="*/ 653680 w 671827"/>
                <a:gd name="connsiteY6" fmla="*/ 954642 h 1215141"/>
                <a:gd name="connsiteX7" fmla="*/ 644004 w 671827"/>
                <a:gd name="connsiteY7" fmla="*/ 654680 h 1215141"/>
                <a:gd name="connsiteX8" fmla="*/ 406937 w 671827"/>
                <a:gd name="connsiteY8" fmla="*/ 1537 h 1215141"/>
                <a:gd name="connsiteX9" fmla="*/ 585947 w 671827"/>
                <a:gd name="connsiteY9" fmla="*/ 495023 h 1215141"/>
                <a:gd name="connsiteX10" fmla="*/ 566594 w 671827"/>
                <a:gd name="connsiteY10" fmla="*/ 1172356 h 1215141"/>
                <a:gd name="connsiteX11" fmla="*/ 281147 w 671827"/>
                <a:gd name="connsiteY11" fmla="*/ 727252 h 1215141"/>
                <a:gd name="connsiteX12" fmla="*/ 421451 w 671827"/>
                <a:gd name="connsiteY12" fmla="*/ 1128814 h 1215141"/>
                <a:gd name="connsiteX13" fmla="*/ 266632 w 671827"/>
                <a:gd name="connsiteY13" fmla="*/ 693385 h 1215141"/>
                <a:gd name="connsiteX14" fmla="*/ 68270 w 671827"/>
                <a:gd name="connsiteY14" fmla="*/ 461156 h 1215141"/>
                <a:gd name="connsiteX15" fmla="*/ 537 w 671827"/>
                <a:gd name="connsiteY15" fmla="*/ 393423 h 1215141"/>
                <a:gd name="connsiteX16" fmla="*/ 97299 w 671827"/>
                <a:gd name="connsiteY16" fmla="*/ 127328 h 1215141"/>
                <a:gd name="connsiteX17" fmla="*/ 92461 w 671827"/>
                <a:gd name="connsiteY17" fmla="*/ 180547 h 121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1827" h="1215141">
                  <a:moveTo>
                    <a:pt x="92461" y="180547"/>
                  </a:moveTo>
                  <a:cubicBezTo>
                    <a:pt x="95686" y="237798"/>
                    <a:pt x="45692" y="344236"/>
                    <a:pt x="116651" y="470833"/>
                  </a:cubicBezTo>
                  <a:cubicBezTo>
                    <a:pt x="187610" y="597430"/>
                    <a:pt x="475477" y="874008"/>
                    <a:pt x="518213" y="940128"/>
                  </a:cubicBezTo>
                  <a:cubicBezTo>
                    <a:pt x="560949" y="1006248"/>
                    <a:pt x="361781" y="841753"/>
                    <a:pt x="373070" y="867556"/>
                  </a:cubicBezTo>
                  <a:cubicBezTo>
                    <a:pt x="384359" y="893359"/>
                    <a:pt x="560950" y="1037696"/>
                    <a:pt x="585947" y="1094947"/>
                  </a:cubicBezTo>
                  <a:cubicBezTo>
                    <a:pt x="610944" y="1152198"/>
                    <a:pt x="511762" y="1234445"/>
                    <a:pt x="523051" y="1211061"/>
                  </a:cubicBezTo>
                  <a:cubicBezTo>
                    <a:pt x="534340" y="1187677"/>
                    <a:pt x="633521" y="1047372"/>
                    <a:pt x="653680" y="954642"/>
                  </a:cubicBezTo>
                  <a:cubicBezTo>
                    <a:pt x="673839" y="861912"/>
                    <a:pt x="685128" y="813531"/>
                    <a:pt x="644004" y="654680"/>
                  </a:cubicBezTo>
                  <a:cubicBezTo>
                    <a:pt x="602880" y="495829"/>
                    <a:pt x="406937" y="1537"/>
                    <a:pt x="406937" y="1537"/>
                  </a:cubicBezTo>
                  <a:cubicBezTo>
                    <a:pt x="397261" y="-25073"/>
                    <a:pt x="559338" y="299887"/>
                    <a:pt x="585947" y="495023"/>
                  </a:cubicBezTo>
                  <a:cubicBezTo>
                    <a:pt x="612556" y="690159"/>
                    <a:pt x="617394" y="1133651"/>
                    <a:pt x="566594" y="1172356"/>
                  </a:cubicBezTo>
                  <a:cubicBezTo>
                    <a:pt x="515794" y="1211061"/>
                    <a:pt x="305337" y="734509"/>
                    <a:pt x="281147" y="727252"/>
                  </a:cubicBezTo>
                  <a:cubicBezTo>
                    <a:pt x="256957" y="719995"/>
                    <a:pt x="423870" y="1134459"/>
                    <a:pt x="421451" y="1128814"/>
                  </a:cubicBezTo>
                  <a:cubicBezTo>
                    <a:pt x="419032" y="1123170"/>
                    <a:pt x="325495" y="804661"/>
                    <a:pt x="266632" y="693385"/>
                  </a:cubicBezTo>
                  <a:cubicBezTo>
                    <a:pt x="207769" y="582109"/>
                    <a:pt x="112619" y="511150"/>
                    <a:pt x="68270" y="461156"/>
                  </a:cubicBezTo>
                  <a:cubicBezTo>
                    <a:pt x="23921" y="411162"/>
                    <a:pt x="-4301" y="449061"/>
                    <a:pt x="537" y="393423"/>
                  </a:cubicBezTo>
                  <a:cubicBezTo>
                    <a:pt x="5375" y="337785"/>
                    <a:pt x="83591" y="162807"/>
                    <a:pt x="97299" y="127328"/>
                  </a:cubicBezTo>
                  <a:cubicBezTo>
                    <a:pt x="111007" y="91849"/>
                    <a:pt x="89236" y="123296"/>
                    <a:pt x="92461" y="1805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FA8C2E84-5795-31CD-CB49-DF9093C1CA90}"/>
                </a:ext>
              </a:extLst>
            </p:cNvPr>
            <p:cNvSpPr/>
            <p:nvPr/>
          </p:nvSpPr>
          <p:spPr>
            <a:xfrm>
              <a:off x="4607330" y="8340728"/>
              <a:ext cx="825871" cy="1278872"/>
            </a:xfrm>
            <a:custGeom>
              <a:avLst/>
              <a:gdLst>
                <a:gd name="connsiteX0" fmla="*/ 211413 w 825871"/>
                <a:gd name="connsiteY0" fmla="*/ 24339 h 1278872"/>
                <a:gd name="connsiteX1" fmla="*/ 254956 w 825871"/>
                <a:gd name="connsiteY1" fmla="*/ 329139 h 1278872"/>
                <a:gd name="connsiteX2" fmla="*/ 196899 w 825871"/>
                <a:gd name="connsiteY2" fmla="*/ 232377 h 1278872"/>
                <a:gd name="connsiteX3" fmla="*/ 293660 w 825871"/>
                <a:gd name="connsiteY3" fmla="*/ 445253 h 1278872"/>
                <a:gd name="connsiteX4" fmla="*/ 192060 w 825871"/>
                <a:gd name="connsiteY4" fmla="*/ 135615 h 1278872"/>
                <a:gd name="connsiteX5" fmla="*/ 80784 w 825871"/>
                <a:gd name="connsiteY5" fmla="*/ 140453 h 1278872"/>
                <a:gd name="connsiteX6" fmla="*/ 216251 w 825871"/>
                <a:gd name="connsiteY6" fmla="*/ 188834 h 1278872"/>
                <a:gd name="connsiteX7" fmla="*/ 80784 w 825871"/>
                <a:gd name="connsiteY7" fmla="*/ 266243 h 1278872"/>
                <a:gd name="connsiteX8" fmla="*/ 240441 w 825871"/>
                <a:gd name="connsiteY8" fmla="*/ 261405 h 1278872"/>
                <a:gd name="connsiteX9" fmla="*/ 119489 w 825871"/>
                <a:gd name="connsiteY9" fmla="*/ 377520 h 1278872"/>
                <a:gd name="connsiteX10" fmla="*/ 322689 w 825871"/>
                <a:gd name="connsiteY10" fmla="*/ 372682 h 1278872"/>
                <a:gd name="connsiteX11" fmla="*/ 61432 w 825871"/>
                <a:gd name="connsiteY11" fmla="*/ 508148 h 1278872"/>
                <a:gd name="connsiteX12" fmla="*/ 342041 w 825871"/>
                <a:gd name="connsiteY12" fmla="*/ 488796 h 1278872"/>
                <a:gd name="connsiteX13" fmla="*/ 254956 w 825871"/>
                <a:gd name="connsiteY13" fmla="*/ 643615 h 1278872"/>
                <a:gd name="connsiteX14" fmla="*/ 404937 w 825871"/>
                <a:gd name="connsiteY14" fmla="*/ 633939 h 1278872"/>
                <a:gd name="connsiteX15" fmla="*/ 85622 w 825871"/>
                <a:gd name="connsiteY15" fmla="*/ 788758 h 1278872"/>
                <a:gd name="connsiteX16" fmla="*/ 438803 w 825871"/>
                <a:gd name="connsiteY16" fmla="*/ 754891 h 1278872"/>
                <a:gd name="connsiteX17" fmla="*/ 303337 w 825871"/>
                <a:gd name="connsiteY17" fmla="*/ 953253 h 1278872"/>
                <a:gd name="connsiteX18" fmla="*/ 666194 w 825871"/>
                <a:gd name="connsiteY18" fmla="*/ 948415 h 1278872"/>
                <a:gd name="connsiteX19" fmla="*/ 259794 w 825871"/>
                <a:gd name="connsiteY19" fmla="*/ 1103234 h 1278872"/>
                <a:gd name="connsiteX20" fmla="*/ 598460 w 825871"/>
                <a:gd name="connsiteY20" fmla="*/ 1108072 h 1278872"/>
                <a:gd name="connsiteX21" fmla="*/ 409775 w 825871"/>
                <a:gd name="connsiteY21" fmla="*/ 1161291 h 1278872"/>
                <a:gd name="connsiteX22" fmla="*/ 825851 w 825871"/>
                <a:gd name="connsiteY22" fmla="*/ 1277405 h 1278872"/>
                <a:gd name="connsiteX23" fmla="*/ 390422 w 825871"/>
                <a:gd name="connsiteY23" fmla="*/ 1219348 h 1278872"/>
                <a:gd name="connsiteX24" fmla="*/ 762956 w 825871"/>
                <a:gd name="connsiteY24" fmla="*/ 1112910 h 1278872"/>
                <a:gd name="connsiteX25" fmla="*/ 206575 w 825871"/>
                <a:gd name="connsiteY25" fmla="*/ 1006472 h 1278872"/>
                <a:gd name="connsiteX26" fmla="*/ 395260 w 825871"/>
                <a:gd name="connsiteY26" fmla="*/ 875843 h 1278872"/>
                <a:gd name="connsiteX27" fmla="*/ 90460 w 825871"/>
                <a:gd name="connsiteY27" fmla="*/ 774243 h 1278872"/>
                <a:gd name="connsiteX28" fmla="*/ 346880 w 825871"/>
                <a:gd name="connsiteY28" fmla="*/ 629101 h 1278872"/>
                <a:gd name="connsiteX29" fmla="*/ 119489 w 825871"/>
                <a:gd name="connsiteY29" fmla="*/ 450091 h 1278872"/>
                <a:gd name="connsiteX30" fmla="*/ 414613 w 825871"/>
                <a:gd name="connsiteY30" fmla="*/ 372682 h 1278872"/>
                <a:gd name="connsiteX31" fmla="*/ 56594 w 825871"/>
                <a:gd name="connsiteY31" fmla="*/ 256567 h 1278872"/>
                <a:gd name="connsiteX32" fmla="*/ 419451 w 825871"/>
                <a:gd name="connsiteY32" fmla="*/ 198510 h 1278872"/>
                <a:gd name="connsiteX33" fmla="*/ 3375 w 825871"/>
                <a:gd name="connsiteY33" fmla="*/ 38853 h 1278872"/>
                <a:gd name="connsiteX34" fmla="*/ 211413 w 825871"/>
                <a:gd name="connsiteY34" fmla="*/ 24339 h 127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25871" h="1278872">
                  <a:moveTo>
                    <a:pt x="211413" y="24339"/>
                  </a:moveTo>
                  <a:cubicBezTo>
                    <a:pt x="253343" y="72720"/>
                    <a:pt x="257375" y="294466"/>
                    <a:pt x="254956" y="329139"/>
                  </a:cubicBezTo>
                  <a:cubicBezTo>
                    <a:pt x="252537" y="363812"/>
                    <a:pt x="190448" y="213025"/>
                    <a:pt x="196899" y="232377"/>
                  </a:cubicBezTo>
                  <a:cubicBezTo>
                    <a:pt x="203350" y="251729"/>
                    <a:pt x="294466" y="461380"/>
                    <a:pt x="293660" y="445253"/>
                  </a:cubicBezTo>
                  <a:cubicBezTo>
                    <a:pt x="292854" y="429126"/>
                    <a:pt x="227539" y="186415"/>
                    <a:pt x="192060" y="135615"/>
                  </a:cubicBezTo>
                  <a:cubicBezTo>
                    <a:pt x="156581" y="84815"/>
                    <a:pt x="76752" y="131583"/>
                    <a:pt x="80784" y="140453"/>
                  </a:cubicBezTo>
                  <a:cubicBezTo>
                    <a:pt x="84816" y="149323"/>
                    <a:pt x="216251" y="167869"/>
                    <a:pt x="216251" y="188834"/>
                  </a:cubicBezTo>
                  <a:cubicBezTo>
                    <a:pt x="216251" y="209799"/>
                    <a:pt x="76752" y="254148"/>
                    <a:pt x="80784" y="266243"/>
                  </a:cubicBezTo>
                  <a:cubicBezTo>
                    <a:pt x="84816" y="278338"/>
                    <a:pt x="233990" y="242859"/>
                    <a:pt x="240441" y="261405"/>
                  </a:cubicBezTo>
                  <a:cubicBezTo>
                    <a:pt x="246892" y="279951"/>
                    <a:pt x="105781" y="358974"/>
                    <a:pt x="119489" y="377520"/>
                  </a:cubicBezTo>
                  <a:cubicBezTo>
                    <a:pt x="133197" y="396066"/>
                    <a:pt x="332365" y="350911"/>
                    <a:pt x="322689" y="372682"/>
                  </a:cubicBezTo>
                  <a:cubicBezTo>
                    <a:pt x="313013" y="394453"/>
                    <a:pt x="58207" y="488796"/>
                    <a:pt x="61432" y="508148"/>
                  </a:cubicBezTo>
                  <a:cubicBezTo>
                    <a:pt x="64657" y="527500"/>
                    <a:pt x="309787" y="466218"/>
                    <a:pt x="342041" y="488796"/>
                  </a:cubicBezTo>
                  <a:cubicBezTo>
                    <a:pt x="374295" y="511374"/>
                    <a:pt x="244473" y="619425"/>
                    <a:pt x="254956" y="643615"/>
                  </a:cubicBezTo>
                  <a:cubicBezTo>
                    <a:pt x="265439" y="667805"/>
                    <a:pt x="433159" y="609749"/>
                    <a:pt x="404937" y="633939"/>
                  </a:cubicBezTo>
                  <a:cubicBezTo>
                    <a:pt x="376715" y="658129"/>
                    <a:pt x="79978" y="768599"/>
                    <a:pt x="85622" y="788758"/>
                  </a:cubicBezTo>
                  <a:cubicBezTo>
                    <a:pt x="91266" y="808917"/>
                    <a:pt x="402517" y="727475"/>
                    <a:pt x="438803" y="754891"/>
                  </a:cubicBezTo>
                  <a:cubicBezTo>
                    <a:pt x="475089" y="782307"/>
                    <a:pt x="265439" y="920999"/>
                    <a:pt x="303337" y="953253"/>
                  </a:cubicBezTo>
                  <a:cubicBezTo>
                    <a:pt x="341236" y="985507"/>
                    <a:pt x="673451" y="923418"/>
                    <a:pt x="666194" y="948415"/>
                  </a:cubicBezTo>
                  <a:cubicBezTo>
                    <a:pt x="658937" y="973412"/>
                    <a:pt x="271083" y="1076624"/>
                    <a:pt x="259794" y="1103234"/>
                  </a:cubicBezTo>
                  <a:cubicBezTo>
                    <a:pt x="248505" y="1129844"/>
                    <a:pt x="573463" y="1098396"/>
                    <a:pt x="598460" y="1108072"/>
                  </a:cubicBezTo>
                  <a:cubicBezTo>
                    <a:pt x="623457" y="1117748"/>
                    <a:pt x="371877" y="1133069"/>
                    <a:pt x="409775" y="1161291"/>
                  </a:cubicBezTo>
                  <a:cubicBezTo>
                    <a:pt x="447673" y="1189513"/>
                    <a:pt x="829077" y="1267729"/>
                    <a:pt x="825851" y="1277405"/>
                  </a:cubicBezTo>
                  <a:cubicBezTo>
                    <a:pt x="822626" y="1287081"/>
                    <a:pt x="400904" y="1246764"/>
                    <a:pt x="390422" y="1219348"/>
                  </a:cubicBezTo>
                  <a:cubicBezTo>
                    <a:pt x="379940" y="1191932"/>
                    <a:pt x="793597" y="1148389"/>
                    <a:pt x="762956" y="1112910"/>
                  </a:cubicBezTo>
                  <a:cubicBezTo>
                    <a:pt x="732315" y="1077431"/>
                    <a:pt x="267858" y="1045983"/>
                    <a:pt x="206575" y="1006472"/>
                  </a:cubicBezTo>
                  <a:cubicBezTo>
                    <a:pt x="145292" y="966961"/>
                    <a:pt x="414612" y="914548"/>
                    <a:pt x="395260" y="875843"/>
                  </a:cubicBezTo>
                  <a:cubicBezTo>
                    <a:pt x="375908" y="837138"/>
                    <a:pt x="98523" y="815367"/>
                    <a:pt x="90460" y="774243"/>
                  </a:cubicBezTo>
                  <a:cubicBezTo>
                    <a:pt x="82397" y="733119"/>
                    <a:pt x="342042" y="683126"/>
                    <a:pt x="346880" y="629101"/>
                  </a:cubicBezTo>
                  <a:cubicBezTo>
                    <a:pt x="351718" y="575076"/>
                    <a:pt x="108200" y="492828"/>
                    <a:pt x="119489" y="450091"/>
                  </a:cubicBezTo>
                  <a:cubicBezTo>
                    <a:pt x="130778" y="407354"/>
                    <a:pt x="425095" y="404936"/>
                    <a:pt x="414613" y="372682"/>
                  </a:cubicBezTo>
                  <a:cubicBezTo>
                    <a:pt x="404131" y="340428"/>
                    <a:pt x="55788" y="285596"/>
                    <a:pt x="56594" y="256567"/>
                  </a:cubicBezTo>
                  <a:cubicBezTo>
                    <a:pt x="57400" y="227538"/>
                    <a:pt x="428321" y="234796"/>
                    <a:pt x="419451" y="198510"/>
                  </a:cubicBezTo>
                  <a:cubicBezTo>
                    <a:pt x="410581" y="162224"/>
                    <a:pt x="34823" y="67882"/>
                    <a:pt x="3375" y="38853"/>
                  </a:cubicBezTo>
                  <a:cubicBezTo>
                    <a:pt x="-28073" y="9824"/>
                    <a:pt x="169483" y="-24042"/>
                    <a:pt x="211413" y="243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4FFF8703-C9F7-41B3-7861-D40E0576B19E}"/>
                </a:ext>
              </a:extLst>
            </p:cNvPr>
            <p:cNvSpPr/>
            <p:nvPr/>
          </p:nvSpPr>
          <p:spPr>
            <a:xfrm>
              <a:off x="3979287" y="8353759"/>
              <a:ext cx="1217500" cy="1220971"/>
            </a:xfrm>
            <a:custGeom>
              <a:avLst/>
              <a:gdLst>
                <a:gd name="connsiteX0" fmla="*/ 370161 w 1217500"/>
                <a:gd name="connsiteY0" fmla="*/ 1631 h 1220971"/>
                <a:gd name="connsiteX1" fmla="*/ 495951 w 1217500"/>
                <a:gd name="connsiteY1" fmla="*/ 190317 h 1220971"/>
                <a:gd name="connsiteX2" fmla="*/ 244370 w 1217500"/>
                <a:gd name="connsiteY2" fmla="*/ 359651 h 1220971"/>
                <a:gd name="connsiteX3" fmla="*/ 254046 w 1217500"/>
                <a:gd name="connsiteY3" fmla="*/ 533822 h 1220971"/>
                <a:gd name="connsiteX4" fmla="*/ 2465 w 1217500"/>
                <a:gd name="connsiteY4" fmla="*/ 553174 h 1220971"/>
                <a:gd name="connsiteX5" fmla="*/ 133094 w 1217500"/>
                <a:gd name="connsiteY5" fmla="*/ 645098 h 1220971"/>
                <a:gd name="connsiteX6" fmla="*/ 254046 w 1217500"/>
                <a:gd name="connsiteY6" fmla="*/ 751536 h 1220971"/>
                <a:gd name="connsiteX7" fmla="*/ 374999 w 1217500"/>
                <a:gd name="connsiteY7" fmla="*/ 761212 h 1220971"/>
                <a:gd name="connsiteX8" fmla="*/ 176637 w 1217500"/>
                <a:gd name="connsiteY8" fmla="*/ 1061174 h 1220971"/>
                <a:gd name="connsiteX9" fmla="*/ 612065 w 1217500"/>
                <a:gd name="connsiteY9" fmla="*/ 872489 h 1220971"/>
                <a:gd name="connsiteX10" fmla="*/ 263723 w 1217500"/>
                <a:gd name="connsiteY10" fmla="*/ 1148260 h 1220971"/>
                <a:gd name="connsiteX11" fmla="*/ 849132 w 1217500"/>
                <a:gd name="connsiteY11" fmla="*/ 1128908 h 1220971"/>
                <a:gd name="connsiteX12" fmla="*/ 1216827 w 1217500"/>
                <a:gd name="connsiteY12" fmla="*/ 1220831 h 1220971"/>
                <a:gd name="connsiteX13" fmla="*/ 762046 w 1217500"/>
                <a:gd name="connsiteY13" fmla="*/ 1104717 h 1220971"/>
                <a:gd name="connsiteX14" fmla="*/ 573361 w 1217500"/>
                <a:gd name="connsiteY14" fmla="*/ 988603 h 1220971"/>
                <a:gd name="connsiteX15" fmla="*/ 723342 w 1217500"/>
                <a:gd name="connsiteY15" fmla="*/ 412870 h 1220971"/>
                <a:gd name="connsiteX16" fmla="*/ 350808 w 1217500"/>
                <a:gd name="connsiteY16" fmla="*/ 591879 h 1220971"/>
                <a:gd name="connsiteX17" fmla="*/ 529818 w 1217500"/>
                <a:gd name="connsiteY17" fmla="*/ 354812 h 1220971"/>
                <a:gd name="connsiteX18" fmla="*/ 563684 w 1217500"/>
                <a:gd name="connsiteY18" fmla="*/ 204831 h 1220971"/>
                <a:gd name="connsiteX19" fmla="*/ 655608 w 1217500"/>
                <a:gd name="connsiteY19" fmla="*/ 103231 h 1220971"/>
                <a:gd name="connsiteX20" fmla="*/ 370161 w 1217500"/>
                <a:gd name="connsiteY20" fmla="*/ 1631 h 122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7500" h="1220971">
                  <a:moveTo>
                    <a:pt x="370161" y="1631"/>
                  </a:moveTo>
                  <a:cubicBezTo>
                    <a:pt x="343552" y="16145"/>
                    <a:pt x="516916" y="130647"/>
                    <a:pt x="495951" y="190317"/>
                  </a:cubicBezTo>
                  <a:cubicBezTo>
                    <a:pt x="474986" y="249987"/>
                    <a:pt x="284687" y="302400"/>
                    <a:pt x="244370" y="359651"/>
                  </a:cubicBezTo>
                  <a:cubicBezTo>
                    <a:pt x="204052" y="416902"/>
                    <a:pt x="294363" y="501568"/>
                    <a:pt x="254046" y="533822"/>
                  </a:cubicBezTo>
                  <a:cubicBezTo>
                    <a:pt x="213729" y="566076"/>
                    <a:pt x="22624" y="534628"/>
                    <a:pt x="2465" y="553174"/>
                  </a:cubicBezTo>
                  <a:cubicBezTo>
                    <a:pt x="-17694" y="571720"/>
                    <a:pt x="91164" y="612038"/>
                    <a:pt x="133094" y="645098"/>
                  </a:cubicBezTo>
                  <a:cubicBezTo>
                    <a:pt x="175024" y="678158"/>
                    <a:pt x="213729" y="732184"/>
                    <a:pt x="254046" y="751536"/>
                  </a:cubicBezTo>
                  <a:cubicBezTo>
                    <a:pt x="294363" y="770888"/>
                    <a:pt x="387901" y="709606"/>
                    <a:pt x="374999" y="761212"/>
                  </a:cubicBezTo>
                  <a:cubicBezTo>
                    <a:pt x="362097" y="812818"/>
                    <a:pt x="137126" y="1042628"/>
                    <a:pt x="176637" y="1061174"/>
                  </a:cubicBezTo>
                  <a:cubicBezTo>
                    <a:pt x="216148" y="1079720"/>
                    <a:pt x="597551" y="857975"/>
                    <a:pt x="612065" y="872489"/>
                  </a:cubicBezTo>
                  <a:cubicBezTo>
                    <a:pt x="626579" y="887003"/>
                    <a:pt x="224212" y="1105524"/>
                    <a:pt x="263723" y="1148260"/>
                  </a:cubicBezTo>
                  <a:cubicBezTo>
                    <a:pt x="303234" y="1190997"/>
                    <a:pt x="690281" y="1116813"/>
                    <a:pt x="849132" y="1128908"/>
                  </a:cubicBezTo>
                  <a:cubicBezTo>
                    <a:pt x="1007983" y="1141003"/>
                    <a:pt x="1231341" y="1224863"/>
                    <a:pt x="1216827" y="1220831"/>
                  </a:cubicBezTo>
                  <a:cubicBezTo>
                    <a:pt x="1202313" y="1216799"/>
                    <a:pt x="869290" y="1143422"/>
                    <a:pt x="762046" y="1104717"/>
                  </a:cubicBezTo>
                  <a:cubicBezTo>
                    <a:pt x="654802" y="1066012"/>
                    <a:pt x="579812" y="1103911"/>
                    <a:pt x="573361" y="988603"/>
                  </a:cubicBezTo>
                  <a:cubicBezTo>
                    <a:pt x="566910" y="873295"/>
                    <a:pt x="760434" y="478991"/>
                    <a:pt x="723342" y="412870"/>
                  </a:cubicBezTo>
                  <a:cubicBezTo>
                    <a:pt x="686250" y="346749"/>
                    <a:pt x="383062" y="601555"/>
                    <a:pt x="350808" y="591879"/>
                  </a:cubicBezTo>
                  <a:cubicBezTo>
                    <a:pt x="318554" y="582203"/>
                    <a:pt x="494339" y="419320"/>
                    <a:pt x="529818" y="354812"/>
                  </a:cubicBezTo>
                  <a:cubicBezTo>
                    <a:pt x="565297" y="290304"/>
                    <a:pt x="542719" y="246761"/>
                    <a:pt x="563684" y="204831"/>
                  </a:cubicBezTo>
                  <a:cubicBezTo>
                    <a:pt x="584649" y="162901"/>
                    <a:pt x="680605" y="133066"/>
                    <a:pt x="655608" y="103231"/>
                  </a:cubicBezTo>
                  <a:cubicBezTo>
                    <a:pt x="630611" y="73396"/>
                    <a:pt x="396770" y="-12883"/>
                    <a:pt x="370161" y="1631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F4BD3A9D-EACA-DBF3-FE60-E46EAB4717AA}"/>
                </a:ext>
              </a:extLst>
            </p:cNvPr>
            <p:cNvSpPr/>
            <p:nvPr/>
          </p:nvSpPr>
          <p:spPr>
            <a:xfrm>
              <a:off x="3622817" y="8748619"/>
              <a:ext cx="577218" cy="754099"/>
            </a:xfrm>
            <a:custGeom>
              <a:avLst/>
              <a:gdLst>
                <a:gd name="connsiteX0" fmla="*/ 267012 w 577218"/>
                <a:gd name="connsiteY0" fmla="*/ 3495 h 754099"/>
                <a:gd name="connsiteX1" fmla="*/ 431507 w 577218"/>
                <a:gd name="connsiteY1" fmla="*/ 351838 h 754099"/>
                <a:gd name="connsiteX2" fmla="*/ 446021 w 577218"/>
                <a:gd name="connsiteY2" fmla="*/ 385705 h 754099"/>
                <a:gd name="connsiteX3" fmla="*/ 378288 w 577218"/>
                <a:gd name="connsiteY3" fmla="*/ 496981 h 754099"/>
                <a:gd name="connsiteX4" fmla="*/ 484726 w 577218"/>
                <a:gd name="connsiteY4" fmla="*/ 680829 h 754099"/>
                <a:gd name="connsiteX5" fmla="*/ 271850 w 577218"/>
                <a:gd name="connsiteY5" fmla="*/ 496981 h 754099"/>
                <a:gd name="connsiteX6" fmla="*/ 916 w 577218"/>
                <a:gd name="connsiteY6" fmla="*/ 313133 h 754099"/>
                <a:gd name="connsiteX7" fmla="*/ 184764 w 577218"/>
                <a:gd name="connsiteY7" fmla="*/ 472791 h 754099"/>
                <a:gd name="connsiteX8" fmla="*/ 218631 w 577218"/>
                <a:gd name="connsiteY8" fmla="*/ 530848 h 754099"/>
                <a:gd name="connsiteX9" fmla="*/ 102516 w 577218"/>
                <a:gd name="connsiteY9" fmla="*/ 603419 h 754099"/>
                <a:gd name="connsiteX10" fmla="*/ 349259 w 577218"/>
                <a:gd name="connsiteY10" fmla="*/ 661476 h 754099"/>
                <a:gd name="connsiteX11" fmla="*/ 576650 w 577218"/>
                <a:gd name="connsiteY11" fmla="*/ 743724 h 754099"/>
                <a:gd name="connsiteX12" fmla="*/ 281526 w 577218"/>
                <a:gd name="connsiteY12" fmla="*/ 405057 h 754099"/>
                <a:gd name="connsiteX13" fmla="*/ 257335 w 577218"/>
                <a:gd name="connsiteY13" fmla="*/ 347000 h 754099"/>
                <a:gd name="connsiteX14" fmla="*/ 387964 w 577218"/>
                <a:gd name="connsiteY14" fmla="*/ 385705 h 754099"/>
                <a:gd name="connsiteX15" fmla="*/ 228307 w 577218"/>
                <a:gd name="connsiteY15" fmla="*/ 167991 h 754099"/>
                <a:gd name="connsiteX16" fmla="*/ 155735 w 577218"/>
                <a:gd name="connsiteY16" fmla="*/ 18010 h 754099"/>
                <a:gd name="connsiteX17" fmla="*/ 252497 w 577218"/>
                <a:gd name="connsiteY17" fmla="*/ 163152 h 754099"/>
                <a:gd name="connsiteX18" fmla="*/ 267012 w 577218"/>
                <a:gd name="connsiteY18" fmla="*/ 3495 h 75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7218" h="754099">
                  <a:moveTo>
                    <a:pt x="267012" y="3495"/>
                  </a:moveTo>
                  <a:cubicBezTo>
                    <a:pt x="296847" y="34943"/>
                    <a:pt x="401672" y="288136"/>
                    <a:pt x="431507" y="351838"/>
                  </a:cubicBezTo>
                  <a:cubicBezTo>
                    <a:pt x="461342" y="415540"/>
                    <a:pt x="454891" y="361515"/>
                    <a:pt x="446021" y="385705"/>
                  </a:cubicBezTo>
                  <a:cubicBezTo>
                    <a:pt x="437151" y="409895"/>
                    <a:pt x="371837" y="447794"/>
                    <a:pt x="378288" y="496981"/>
                  </a:cubicBezTo>
                  <a:cubicBezTo>
                    <a:pt x="384739" y="546168"/>
                    <a:pt x="502466" y="680829"/>
                    <a:pt x="484726" y="680829"/>
                  </a:cubicBezTo>
                  <a:cubicBezTo>
                    <a:pt x="466986" y="680829"/>
                    <a:pt x="352485" y="558264"/>
                    <a:pt x="271850" y="496981"/>
                  </a:cubicBezTo>
                  <a:cubicBezTo>
                    <a:pt x="191215" y="435698"/>
                    <a:pt x="15430" y="317165"/>
                    <a:pt x="916" y="313133"/>
                  </a:cubicBezTo>
                  <a:cubicBezTo>
                    <a:pt x="-13598" y="309101"/>
                    <a:pt x="148478" y="436505"/>
                    <a:pt x="184764" y="472791"/>
                  </a:cubicBezTo>
                  <a:cubicBezTo>
                    <a:pt x="221050" y="509077"/>
                    <a:pt x="232339" y="509077"/>
                    <a:pt x="218631" y="530848"/>
                  </a:cubicBezTo>
                  <a:cubicBezTo>
                    <a:pt x="204923" y="552619"/>
                    <a:pt x="80745" y="581648"/>
                    <a:pt x="102516" y="603419"/>
                  </a:cubicBezTo>
                  <a:cubicBezTo>
                    <a:pt x="124287" y="625190"/>
                    <a:pt x="270237" y="638092"/>
                    <a:pt x="349259" y="661476"/>
                  </a:cubicBezTo>
                  <a:cubicBezTo>
                    <a:pt x="428281" y="684860"/>
                    <a:pt x="587939" y="786461"/>
                    <a:pt x="576650" y="743724"/>
                  </a:cubicBezTo>
                  <a:cubicBezTo>
                    <a:pt x="565361" y="700987"/>
                    <a:pt x="334745" y="471178"/>
                    <a:pt x="281526" y="405057"/>
                  </a:cubicBezTo>
                  <a:cubicBezTo>
                    <a:pt x="228307" y="338936"/>
                    <a:pt x="239595" y="350225"/>
                    <a:pt x="257335" y="347000"/>
                  </a:cubicBezTo>
                  <a:cubicBezTo>
                    <a:pt x="275075" y="343775"/>
                    <a:pt x="392802" y="415540"/>
                    <a:pt x="387964" y="385705"/>
                  </a:cubicBezTo>
                  <a:cubicBezTo>
                    <a:pt x="383126" y="355870"/>
                    <a:pt x="267012" y="229273"/>
                    <a:pt x="228307" y="167991"/>
                  </a:cubicBezTo>
                  <a:cubicBezTo>
                    <a:pt x="189602" y="106709"/>
                    <a:pt x="151703" y="18816"/>
                    <a:pt x="155735" y="18010"/>
                  </a:cubicBezTo>
                  <a:cubicBezTo>
                    <a:pt x="159767" y="17204"/>
                    <a:pt x="233951" y="163152"/>
                    <a:pt x="252497" y="163152"/>
                  </a:cubicBezTo>
                  <a:cubicBezTo>
                    <a:pt x="271043" y="163152"/>
                    <a:pt x="237177" y="-27953"/>
                    <a:pt x="267012" y="3495"/>
                  </a:cubicBezTo>
                  <a:close/>
                </a:path>
              </a:pathLst>
            </a:custGeom>
            <a:solidFill>
              <a:srgbClr val="FF8A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928102EB-D655-C1EB-9E1C-D8369DC857AC}"/>
                </a:ext>
              </a:extLst>
            </p:cNvPr>
            <p:cNvSpPr/>
            <p:nvPr/>
          </p:nvSpPr>
          <p:spPr>
            <a:xfrm>
              <a:off x="2974551" y="9063884"/>
              <a:ext cx="476188" cy="438675"/>
            </a:xfrm>
            <a:custGeom>
              <a:avLst/>
              <a:gdLst>
                <a:gd name="connsiteX0" fmla="*/ 878 w 476188"/>
                <a:gd name="connsiteY0" fmla="*/ 152687 h 438675"/>
                <a:gd name="connsiteX1" fmla="*/ 146020 w 476188"/>
                <a:gd name="connsiteY1" fmla="*/ 288154 h 438675"/>
                <a:gd name="connsiteX2" fmla="*/ 150859 w 476188"/>
                <a:gd name="connsiteY2" fmla="*/ 438135 h 438675"/>
                <a:gd name="connsiteX3" fmla="*/ 213754 w 476188"/>
                <a:gd name="connsiteY3" fmla="*/ 341373 h 438675"/>
                <a:gd name="connsiteX4" fmla="*/ 237944 w 476188"/>
                <a:gd name="connsiteY4" fmla="*/ 423621 h 438675"/>
                <a:gd name="connsiteX5" fmla="*/ 339544 w 476188"/>
                <a:gd name="connsiteY5" fmla="*/ 84954 h 438675"/>
                <a:gd name="connsiteX6" fmla="*/ 475011 w 476188"/>
                <a:gd name="connsiteY6" fmla="*/ 2706 h 438675"/>
                <a:gd name="connsiteX7" fmla="*/ 257297 w 476188"/>
                <a:gd name="connsiteY7" fmla="*/ 152687 h 438675"/>
                <a:gd name="connsiteX8" fmla="*/ 208916 w 476188"/>
                <a:gd name="connsiteY8" fmla="*/ 288154 h 438675"/>
                <a:gd name="connsiteX9" fmla="*/ 223430 w 476188"/>
                <a:gd name="connsiteY9" fmla="*/ 215583 h 438675"/>
                <a:gd name="connsiteX10" fmla="*/ 878 w 476188"/>
                <a:gd name="connsiteY10" fmla="*/ 152687 h 43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88" h="438675">
                  <a:moveTo>
                    <a:pt x="878" y="152687"/>
                  </a:moveTo>
                  <a:cubicBezTo>
                    <a:pt x="-12024" y="164782"/>
                    <a:pt x="121023" y="240579"/>
                    <a:pt x="146020" y="288154"/>
                  </a:cubicBezTo>
                  <a:cubicBezTo>
                    <a:pt x="171017" y="335729"/>
                    <a:pt x="139570" y="429265"/>
                    <a:pt x="150859" y="438135"/>
                  </a:cubicBezTo>
                  <a:cubicBezTo>
                    <a:pt x="162148" y="447005"/>
                    <a:pt x="199240" y="343792"/>
                    <a:pt x="213754" y="341373"/>
                  </a:cubicBezTo>
                  <a:cubicBezTo>
                    <a:pt x="228268" y="338954"/>
                    <a:pt x="216979" y="466358"/>
                    <a:pt x="237944" y="423621"/>
                  </a:cubicBezTo>
                  <a:cubicBezTo>
                    <a:pt x="258909" y="380885"/>
                    <a:pt x="300033" y="155106"/>
                    <a:pt x="339544" y="84954"/>
                  </a:cubicBezTo>
                  <a:cubicBezTo>
                    <a:pt x="379055" y="14802"/>
                    <a:pt x="488719" y="-8583"/>
                    <a:pt x="475011" y="2706"/>
                  </a:cubicBezTo>
                  <a:cubicBezTo>
                    <a:pt x="461303" y="13995"/>
                    <a:pt x="301646" y="105112"/>
                    <a:pt x="257297" y="152687"/>
                  </a:cubicBezTo>
                  <a:cubicBezTo>
                    <a:pt x="212948" y="200262"/>
                    <a:pt x="214560" y="277671"/>
                    <a:pt x="208916" y="288154"/>
                  </a:cubicBezTo>
                  <a:cubicBezTo>
                    <a:pt x="203272" y="298637"/>
                    <a:pt x="255684" y="234935"/>
                    <a:pt x="223430" y="215583"/>
                  </a:cubicBezTo>
                  <a:cubicBezTo>
                    <a:pt x="191176" y="196231"/>
                    <a:pt x="13780" y="140592"/>
                    <a:pt x="878" y="152687"/>
                  </a:cubicBezTo>
                  <a:close/>
                </a:path>
              </a:pathLst>
            </a:custGeom>
            <a:solidFill>
              <a:srgbClr val="FF8A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01B515AA-54DB-F11D-3AED-0DB75871CE63}"/>
                </a:ext>
              </a:extLst>
            </p:cNvPr>
            <p:cNvSpPr/>
            <p:nvPr/>
          </p:nvSpPr>
          <p:spPr>
            <a:xfrm>
              <a:off x="6732523" y="5478345"/>
              <a:ext cx="878468" cy="252048"/>
            </a:xfrm>
            <a:custGeom>
              <a:avLst/>
              <a:gdLst>
                <a:gd name="connsiteX0" fmla="*/ 107042 w 878468"/>
                <a:gd name="connsiteY0" fmla="*/ 19116 h 252048"/>
                <a:gd name="connsiteX1" fmla="*/ 357764 w 878468"/>
                <a:gd name="connsiteY1" fmla="*/ 129729 h 252048"/>
                <a:gd name="connsiteX2" fmla="*/ 578990 w 878468"/>
                <a:gd name="connsiteY2" fmla="*/ 140790 h 252048"/>
                <a:gd name="connsiteX3" fmla="*/ 641671 w 878468"/>
                <a:gd name="connsiteY3" fmla="*/ 173974 h 252048"/>
                <a:gd name="connsiteX4" fmla="*/ 696977 w 878468"/>
                <a:gd name="connsiteY4" fmla="*/ 111294 h 252048"/>
                <a:gd name="connsiteX5" fmla="*/ 689603 w 878468"/>
                <a:gd name="connsiteY5" fmla="*/ 181349 h 252048"/>
                <a:gd name="connsiteX6" fmla="*/ 877645 w 878468"/>
                <a:gd name="connsiteY6" fmla="*/ 199784 h 252048"/>
                <a:gd name="connsiteX7" fmla="*/ 604800 w 878468"/>
                <a:gd name="connsiteY7" fmla="*/ 196097 h 252048"/>
                <a:gd name="connsiteX8" fmla="*/ 324580 w 878468"/>
                <a:gd name="connsiteY8" fmla="*/ 232968 h 252048"/>
                <a:gd name="connsiteX9" fmla="*/ 449942 w 878468"/>
                <a:gd name="connsiteY9" fmla="*/ 251403 h 252048"/>
                <a:gd name="connsiteX10" fmla="*/ 317206 w 878468"/>
                <a:gd name="connsiteY10" fmla="*/ 210845 h 252048"/>
                <a:gd name="connsiteX11" fmla="*/ 62796 w 878468"/>
                <a:gd name="connsiteY11" fmla="*/ 240342 h 252048"/>
                <a:gd name="connsiteX12" fmla="*/ 269274 w 878468"/>
                <a:gd name="connsiteY12" fmla="*/ 188723 h 252048"/>
                <a:gd name="connsiteX13" fmla="*/ 306145 w 878468"/>
                <a:gd name="connsiteY13" fmla="*/ 188723 h 252048"/>
                <a:gd name="connsiteX14" fmla="*/ 177096 w 878468"/>
                <a:gd name="connsiteY14" fmla="*/ 89171 h 252048"/>
                <a:gd name="connsiteX15" fmla="*/ 162348 w 878468"/>
                <a:gd name="connsiteY15" fmla="*/ 70736 h 252048"/>
                <a:gd name="connsiteX16" fmla="*/ 136538 w 878468"/>
                <a:gd name="connsiteY16" fmla="*/ 162913 h 252048"/>
                <a:gd name="connsiteX17" fmla="*/ 154974 w 878468"/>
                <a:gd name="connsiteY17" fmla="*/ 240342 h 252048"/>
                <a:gd name="connsiteX18" fmla="*/ 121790 w 878468"/>
                <a:gd name="connsiteY18" fmla="*/ 192410 h 252048"/>
                <a:gd name="connsiteX19" fmla="*/ 116 w 878468"/>
                <a:gd name="connsiteY19" fmla="*/ 681 h 252048"/>
                <a:gd name="connsiteX20" fmla="*/ 99667 w 878468"/>
                <a:gd name="connsiteY20" fmla="*/ 126042 h 252048"/>
                <a:gd name="connsiteX21" fmla="*/ 107042 w 878468"/>
                <a:gd name="connsiteY21" fmla="*/ 19116 h 25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8468" h="252048">
                  <a:moveTo>
                    <a:pt x="107042" y="19116"/>
                  </a:moveTo>
                  <a:cubicBezTo>
                    <a:pt x="150058" y="19730"/>
                    <a:pt x="279106" y="109450"/>
                    <a:pt x="357764" y="129729"/>
                  </a:cubicBezTo>
                  <a:cubicBezTo>
                    <a:pt x="436422" y="150008"/>
                    <a:pt x="531672" y="133416"/>
                    <a:pt x="578990" y="140790"/>
                  </a:cubicBezTo>
                  <a:cubicBezTo>
                    <a:pt x="626308" y="148164"/>
                    <a:pt x="622007" y="178890"/>
                    <a:pt x="641671" y="173974"/>
                  </a:cubicBezTo>
                  <a:cubicBezTo>
                    <a:pt x="661335" y="169058"/>
                    <a:pt x="688988" y="110065"/>
                    <a:pt x="696977" y="111294"/>
                  </a:cubicBezTo>
                  <a:cubicBezTo>
                    <a:pt x="704966" y="112523"/>
                    <a:pt x="659492" y="166601"/>
                    <a:pt x="689603" y="181349"/>
                  </a:cubicBezTo>
                  <a:cubicBezTo>
                    <a:pt x="719714" y="196097"/>
                    <a:pt x="891779" y="197326"/>
                    <a:pt x="877645" y="199784"/>
                  </a:cubicBezTo>
                  <a:cubicBezTo>
                    <a:pt x="863511" y="202242"/>
                    <a:pt x="696977" y="190566"/>
                    <a:pt x="604800" y="196097"/>
                  </a:cubicBezTo>
                  <a:cubicBezTo>
                    <a:pt x="512623" y="201628"/>
                    <a:pt x="350390" y="223750"/>
                    <a:pt x="324580" y="232968"/>
                  </a:cubicBezTo>
                  <a:cubicBezTo>
                    <a:pt x="298770" y="242186"/>
                    <a:pt x="451171" y="255090"/>
                    <a:pt x="449942" y="251403"/>
                  </a:cubicBezTo>
                  <a:cubicBezTo>
                    <a:pt x="448713" y="247716"/>
                    <a:pt x="381730" y="212689"/>
                    <a:pt x="317206" y="210845"/>
                  </a:cubicBezTo>
                  <a:cubicBezTo>
                    <a:pt x="252682" y="209002"/>
                    <a:pt x="70785" y="244029"/>
                    <a:pt x="62796" y="240342"/>
                  </a:cubicBezTo>
                  <a:cubicBezTo>
                    <a:pt x="54807" y="236655"/>
                    <a:pt x="228716" y="197326"/>
                    <a:pt x="269274" y="188723"/>
                  </a:cubicBezTo>
                  <a:cubicBezTo>
                    <a:pt x="309832" y="180120"/>
                    <a:pt x="321508" y="205315"/>
                    <a:pt x="306145" y="188723"/>
                  </a:cubicBezTo>
                  <a:cubicBezTo>
                    <a:pt x="290782" y="172131"/>
                    <a:pt x="201062" y="108835"/>
                    <a:pt x="177096" y="89171"/>
                  </a:cubicBezTo>
                  <a:cubicBezTo>
                    <a:pt x="153130" y="69507"/>
                    <a:pt x="169108" y="58446"/>
                    <a:pt x="162348" y="70736"/>
                  </a:cubicBezTo>
                  <a:cubicBezTo>
                    <a:pt x="155588" y="83026"/>
                    <a:pt x="137767" y="134645"/>
                    <a:pt x="136538" y="162913"/>
                  </a:cubicBezTo>
                  <a:cubicBezTo>
                    <a:pt x="135309" y="191181"/>
                    <a:pt x="157432" y="235426"/>
                    <a:pt x="154974" y="240342"/>
                  </a:cubicBezTo>
                  <a:cubicBezTo>
                    <a:pt x="152516" y="245258"/>
                    <a:pt x="147600" y="232353"/>
                    <a:pt x="121790" y="192410"/>
                  </a:cubicBezTo>
                  <a:cubicBezTo>
                    <a:pt x="95980" y="152467"/>
                    <a:pt x="3803" y="11742"/>
                    <a:pt x="116" y="681"/>
                  </a:cubicBezTo>
                  <a:cubicBezTo>
                    <a:pt x="-3571" y="-10380"/>
                    <a:pt x="81231" y="116824"/>
                    <a:pt x="99667" y="126042"/>
                  </a:cubicBezTo>
                  <a:cubicBezTo>
                    <a:pt x="118103" y="135260"/>
                    <a:pt x="64026" y="18502"/>
                    <a:pt x="107042" y="1911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36751E04-4557-8028-425B-2211AFCFBDB0}"/>
                </a:ext>
              </a:extLst>
            </p:cNvPr>
            <p:cNvSpPr/>
            <p:nvPr/>
          </p:nvSpPr>
          <p:spPr>
            <a:xfrm>
              <a:off x="6863824" y="5588270"/>
              <a:ext cx="96628" cy="100577"/>
            </a:xfrm>
            <a:custGeom>
              <a:avLst/>
              <a:gdLst>
                <a:gd name="connsiteX0" fmla="*/ 5237 w 96628"/>
                <a:gd name="connsiteY0" fmla="*/ 1369 h 100577"/>
                <a:gd name="connsiteX1" fmla="*/ 90041 w 96628"/>
                <a:gd name="connsiteY1" fmla="*/ 38240 h 100577"/>
                <a:gd name="connsiteX2" fmla="*/ 82666 w 96628"/>
                <a:gd name="connsiteY2" fmla="*/ 97233 h 100577"/>
                <a:gd name="connsiteX3" fmla="*/ 16299 w 96628"/>
                <a:gd name="connsiteY3" fmla="*/ 86172 h 100577"/>
                <a:gd name="connsiteX4" fmla="*/ 5237 w 96628"/>
                <a:gd name="connsiteY4" fmla="*/ 1369 h 10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28" h="100577">
                  <a:moveTo>
                    <a:pt x="5237" y="1369"/>
                  </a:moveTo>
                  <a:cubicBezTo>
                    <a:pt x="17527" y="-6620"/>
                    <a:pt x="77136" y="22263"/>
                    <a:pt x="90041" y="38240"/>
                  </a:cubicBezTo>
                  <a:cubicBezTo>
                    <a:pt x="102946" y="54217"/>
                    <a:pt x="94956" y="89244"/>
                    <a:pt x="82666" y="97233"/>
                  </a:cubicBezTo>
                  <a:cubicBezTo>
                    <a:pt x="70376" y="105222"/>
                    <a:pt x="27975" y="97848"/>
                    <a:pt x="16299" y="86172"/>
                  </a:cubicBezTo>
                  <a:cubicBezTo>
                    <a:pt x="4623" y="74496"/>
                    <a:pt x="-7053" y="9358"/>
                    <a:pt x="5237" y="136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26B03526-435B-581B-898B-875B9F741FE5}"/>
                </a:ext>
              </a:extLst>
            </p:cNvPr>
            <p:cNvSpPr/>
            <p:nvPr/>
          </p:nvSpPr>
          <p:spPr>
            <a:xfrm>
              <a:off x="7412861" y="5567246"/>
              <a:ext cx="109104" cy="97099"/>
            </a:xfrm>
            <a:custGeom>
              <a:avLst/>
              <a:gdLst>
                <a:gd name="connsiteX0" fmla="*/ 27700 w 109104"/>
                <a:gd name="connsiteY0" fmla="*/ 92448 h 97099"/>
                <a:gd name="connsiteX1" fmla="*/ 1891 w 109104"/>
                <a:gd name="connsiteY1" fmla="*/ 18706 h 97099"/>
                <a:gd name="connsiteX2" fmla="*/ 71945 w 109104"/>
                <a:gd name="connsiteY2" fmla="*/ 3957 h 97099"/>
                <a:gd name="connsiteX3" fmla="*/ 108816 w 109104"/>
                <a:gd name="connsiteY3" fmla="*/ 77699 h 97099"/>
                <a:gd name="connsiteX4" fmla="*/ 27700 w 109104"/>
                <a:gd name="connsiteY4" fmla="*/ 92448 h 9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04" h="97099">
                  <a:moveTo>
                    <a:pt x="27700" y="92448"/>
                  </a:moveTo>
                  <a:cubicBezTo>
                    <a:pt x="9879" y="82616"/>
                    <a:pt x="-5483" y="33454"/>
                    <a:pt x="1891" y="18706"/>
                  </a:cubicBezTo>
                  <a:cubicBezTo>
                    <a:pt x="9265" y="3958"/>
                    <a:pt x="54124" y="-5875"/>
                    <a:pt x="71945" y="3957"/>
                  </a:cubicBezTo>
                  <a:cubicBezTo>
                    <a:pt x="89766" y="13789"/>
                    <a:pt x="111888" y="59264"/>
                    <a:pt x="108816" y="77699"/>
                  </a:cubicBezTo>
                  <a:cubicBezTo>
                    <a:pt x="105744" y="96134"/>
                    <a:pt x="45521" y="102280"/>
                    <a:pt x="27700" y="9244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CA2E3ED4-64AB-06CD-67BA-8A208593ED0F}"/>
                </a:ext>
              </a:extLst>
            </p:cNvPr>
            <p:cNvSpPr/>
            <p:nvPr/>
          </p:nvSpPr>
          <p:spPr>
            <a:xfrm>
              <a:off x="5363730" y="3401081"/>
              <a:ext cx="161724" cy="560539"/>
            </a:xfrm>
            <a:custGeom>
              <a:avLst/>
              <a:gdLst>
                <a:gd name="connsiteX0" fmla="*/ 150548 w 161724"/>
                <a:gd name="connsiteY0" fmla="*/ 41 h 560539"/>
                <a:gd name="connsiteX1" fmla="*/ 105943 w 161724"/>
                <a:gd name="connsiteY1" fmla="*/ 228641 h 560539"/>
                <a:gd name="connsiteX2" fmla="*/ 161699 w 161724"/>
                <a:gd name="connsiteY2" fmla="*/ 557602 h 560539"/>
                <a:gd name="connsiteX3" fmla="*/ 111519 w 161724"/>
                <a:gd name="connsiteY3" fmla="*/ 379182 h 560539"/>
                <a:gd name="connsiteX4" fmla="*/ 7 w 161724"/>
                <a:gd name="connsiteY4" fmla="*/ 189612 h 560539"/>
                <a:gd name="connsiteX5" fmla="*/ 105943 w 161724"/>
                <a:gd name="connsiteY5" fmla="*/ 245368 h 560539"/>
                <a:gd name="connsiteX6" fmla="*/ 150548 w 161724"/>
                <a:gd name="connsiteY6" fmla="*/ 41 h 56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724" h="560539">
                  <a:moveTo>
                    <a:pt x="150548" y="41"/>
                  </a:moveTo>
                  <a:cubicBezTo>
                    <a:pt x="150548" y="-2747"/>
                    <a:pt x="104085" y="135714"/>
                    <a:pt x="105943" y="228641"/>
                  </a:cubicBezTo>
                  <a:cubicBezTo>
                    <a:pt x="107801" y="321568"/>
                    <a:pt x="160770" y="532512"/>
                    <a:pt x="161699" y="557602"/>
                  </a:cubicBezTo>
                  <a:cubicBezTo>
                    <a:pt x="162628" y="582692"/>
                    <a:pt x="138468" y="440514"/>
                    <a:pt x="111519" y="379182"/>
                  </a:cubicBezTo>
                  <a:cubicBezTo>
                    <a:pt x="84570" y="317850"/>
                    <a:pt x="936" y="211914"/>
                    <a:pt x="7" y="189612"/>
                  </a:cubicBezTo>
                  <a:cubicBezTo>
                    <a:pt x="-922" y="167310"/>
                    <a:pt x="81782" y="271387"/>
                    <a:pt x="105943" y="245368"/>
                  </a:cubicBezTo>
                  <a:cubicBezTo>
                    <a:pt x="130104" y="219349"/>
                    <a:pt x="150548" y="2829"/>
                    <a:pt x="150548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32B9EEB6-8568-9AC0-1A2F-49DCB277A08C}"/>
                </a:ext>
              </a:extLst>
            </p:cNvPr>
            <p:cNvSpPr/>
            <p:nvPr/>
          </p:nvSpPr>
          <p:spPr>
            <a:xfrm>
              <a:off x="4621677" y="2993980"/>
              <a:ext cx="542821" cy="318114"/>
            </a:xfrm>
            <a:custGeom>
              <a:avLst/>
              <a:gdLst>
                <a:gd name="connsiteX0" fmla="*/ 503 w 542821"/>
                <a:gd name="connsiteY0" fmla="*/ 228722 h 318114"/>
                <a:gd name="connsiteX1" fmla="*/ 290435 w 542821"/>
                <a:gd name="connsiteY1" fmla="*/ 178542 h 318114"/>
                <a:gd name="connsiteX2" fmla="*/ 541338 w 542821"/>
                <a:gd name="connsiteY2" fmla="*/ 317932 h 318114"/>
                <a:gd name="connsiteX3" fmla="*/ 385221 w 542821"/>
                <a:gd name="connsiteY3" fmla="*/ 206420 h 318114"/>
                <a:gd name="connsiteX4" fmla="*/ 195650 w 542821"/>
                <a:gd name="connsiteY4" fmla="*/ 133937 h 318114"/>
                <a:gd name="connsiteX5" fmla="*/ 145469 w 542821"/>
                <a:gd name="connsiteY5" fmla="*/ 122 h 318114"/>
                <a:gd name="connsiteX6" fmla="*/ 217952 w 542821"/>
                <a:gd name="connsiteY6" fmla="*/ 111635 h 318114"/>
                <a:gd name="connsiteX7" fmla="*/ 503 w 542821"/>
                <a:gd name="connsiteY7" fmla="*/ 228722 h 31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821" h="318114">
                  <a:moveTo>
                    <a:pt x="503" y="228722"/>
                  </a:moveTo>
                  <a:cubicBezTo>
                    <a:pt x="12583" y="239873"/>
                    <a:pt x="200296" y="163674"/>
                    <a:pt x="290435" y="178542"/>
                  </a:cubicBezTo>
                  <a:cubicBezTo>
                    <a:pt x="380574" y="193410"/>
                    <a:pt x="525540" y="313286"/>
                    <a:pt x="541338" y="317932"/>
                  </a:cubicBezTo>
                  <a:cubicBezTo>
                    <a:pt x="557136" y="322578"/>
                    <a:pt x="442836" y="237086"/>
                    <a:pt x="385221" y="206420"/>
                  </a:cubicBezTo>
                  <a:cubicBezTo>
                    <a:pt x="327606" y="175754"/>
                    <a:pt x="235609" y="168320"/>
                    <a:pt x="195650" y="133937"/>
                  </a:cubicBezTo>
                  <a:cubicBezTo>
                    <a:pt x="155691" y="99554"/>
                    <a:pt x="141752" y="3839"/>
                    <a:pt x="145469" y="122"/>
                  </a:cubicBezTo>
                  <a:cubicBezTo>
                    <a:pt x="149186" y="-3595"/>
                    <a:pt x="238396" y="78181"/>
                    <a:pt x="217952" y="111635"/>
                  </a:cubicBezTo>
                  <a:cubicBezTo>
                    <a:pt x="197508" y="145089"/>
                    <a:pt x="-11577" y="217571"/>
                    <a:pt x="503" y="22872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円/楕円 1574">
              <a:extLst>
                <a:ext uri="{FF2B5EF4-FFF2-40B4-BE49-F238E27FC236}">
                  <a16:creationId xmlns:a16="http://schemas.microsoft.com/office/drawing/2014/main" id="{68293AED-8AE5-F811-6E8A-AFB6F94C8366}"/>
                </a:ext>
              </a:extLst>
            </p:cNvPr>
            <p:cNvSpPr/>
            <p:nvPr/>
          </p:nvSpPr>
          <p:spPr>
            <a:xfrm>
              <a:off x="6069171" y="4483888"/>
              <a:ext cx="482381" cy="482381"/>
            </a:xfrm>
            <a:prstGeom prst="ellipse">
              <a:avLst/>
            </a:pr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円/楕円 1575">
              <a:extLst>
                <a:ext uri="{FF2B5EF4-FFF2-40B4-BE49-F238E27FC236}">
                  <a16:creationId xmlns:a16="http://schemas.microsoft.com/office/drawing/2014/main" id="{D67FABF4-940F-ED37-F7C4-419023958312}"/>
                </a:ext>
              </a:extLst>
            </p:cNvPr>
            <p:cNvSpPr/>
            <p:nvPr/>
          </p:nvSpPr>
          <p:spPr>
            <a:xfrm>
              <a:off x="7702871" y="4324300"/>
              <a:ext cx="482381" cy="482381"/>
            </a:xfrm>
            <a:prstGeom prst="ellipse">
              <a:avLst/>
            </a:pr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0CF5D58F-BB26-A52A-1C02-353125C34FFD}"/>
                </a:ext>
              </a:extLst>
            </p:cNvPr>
            <p:cNvSpPr/>
            <p:nvPr/>
          </p:nvSpPr>
          <p:spPr>
            <a:xfrm>
              <a:off x="1335756" y="5431907"/>
              <a:ext cx="2197764" cy="2967794"/>
            </a:xfrm>
            <a:custGeom>
              <a:avLst/>
              <a:gdLst>
                <a:gd name="connsiteX0" fmla="*/ 2076915 w 2197764"/>
                <a:gd name="connsiteY0" fmla="*/ 64 h 2967794"/>
                <a:gd name="connsiteX1" fmla="*/ 2180330 w 2197764"/>
                <a:gd name="connsiteY1" fmla="*/ 577007 h 2967794"/>
                <a:gd name="connsiteX2" fmla="*/ 1772115 w 2197764"/>
                <a:gd name="connsiteY2" fmla="*/ 696750 h 2967794"/>
                <a:gd name="connsiteX3" fmla="*/ 1837430 w 2197764"/>
                <a:gd name="connsiteY3" fmla="*/ 996107 h 2967794"/>
                <a:gd name="connsiteX4" fmla="*/ 1532630 w 2197764"/>
                <a:gd name="connsiteY4" fmla="*/ 1061422 h 2967794"/>
                <a:gd name="connsiteX5" fmla="*/ 1831987 w 2197764"/>
                <a:gd name="connsiteY5" fmla="*/ 1186607 h 2967794"/>
                <a:gd name="connsiteX6" fmla="*/ 1113530 w 2197764"/>
                <a:gd name="connsiteY6" fmla="*/ 1328122 h 2967794"/>
                <a:gd name="connsiteX7" fmla="*/ 1614273 w 2197764"/>
                <a:gd name="connsiteY7" fmla="*/ 1518622 h 2967794"/>
                <a:gd name="connsiteX8" fmla="*/ 1069987 w 2197764"/>
                <a:gd name="connsiteY8" fmla="*/ 2019364 h 2967794"/>
                <a:gd name="connsiteX9" fmla="*/ 460387 w 2197764"/>
                <a:gd name="connsiteY9" fmla="*/ 2950093 h 2967794"/>
                <a:gd name="connsiteX10" fmla="*/ 509373 w 2197764"/>
                <a:gd name="connsiteY10" fmla="*/ 2563650 h 2967794"/>
                <a:gd name="connsiteX11" fmla="*/ 35844 w 2197764"/>
                <a:gd name="connsiteY11" fmla="*/ 1752664 h 2967794"/>
                <a:gd name="connsiteX12" fmla="*/ 150144 w 2197764"/>
                <a:gd name="connsiteY12" fmla="*/ 1872407 h 2967794"/>
                <a:gd name="connsiteX13" fmla="*/ 1075430 w 2197764"/>
                <a:gd name="connsiteY13" fmla="*/ 555236 h 2967794"/>
                <a:gd name="connsiteX14" fmla="*/ 1097201 w 2197764"/>
                <a:gd name="connsiteY14" fmla="*/ 631436 h 2967794"/>
                <a:gd name="connsiteX15" fmla="*/ 1538073 w 2197764"/>
                <a:gd name="connsiteY15" fmla="*/ 310307 h 2967794"/>
                <a:gd name="connsiteX16" fmla="*/ 1358458 w 2197764"/>
                <a:gd name="connsiteY16" fmla="*/ 1104964 h 2967794"/>
                <a:gd name="connsiteX17" fmla="*/ 1717687 w 2197764"/>
                <a:gd name="connsiteY17" fmla="*/ 457264 h 2967794"/>
                <a:gd name="connsiteX18" fmla="*/ 1663258 w 2197764"/>
                <a:gd name="connsiteY18" fmla="*/ 615107 h 2967794"/>
                <a:gd name="connsiteX19" fmla="*/ 2076915 w 2197764"/>
                <a:gd name="connsiteY19" fmla="*/ 64 h 296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97764" h="2967794">
                  <a:moveTo>
                    <a:pt x="2076915" y="64"/>
                  </a:moveTo>
                  <a:cubicBezTo>
                    <a:pt x="2163094" y="-6286"/>
                    <a:pt x="2231130" y="460893"/>
                    <a:pt x="2180330" y="577007"/>
                  </a:cubicBezTo>
                  <a:cubicBezTo>
                    <a:pt x="2129530" y="693121"/>
                    <a:pt x="1829265" y="626900"/>
                    <a:pt x="1772115" y="696750"/>
                  </a:cubicBezTo>
                  <a:cubicBezTo>
                    <a:pt x="1714965" y="766600"/>
                    <a:pt x="1877344" y="935328"/>
                    <a:pt x="1837430" y="996107"/>
                  </a:cubicBezTo>
                  <a:cubicBezTo>
                    <a:pt x="1797516" y="1056886"/>
                    <a:pt x="1533537" y="1029672"/>
                    <a:pt x="1532630" y="1061422"/>
                  </a:cubicBezTo>
                  <a:cubicBezTo>
                    <a:pt x="1531723" y="1093172"/>
                    <a:pt x="1901837" y="1142157"/>
                    <a:pt x="1831987" y="1186607"/>
                  </a:cubicBezTo>
                  <a:cubicBezTo>
                    <a:pt x="1762137" y="1231057"/>
                    <a:pt x="1149816" y="1272786"/>
                    <a:pt x="1113530" y="1328122"/>
                  </a:cubicBezTo>
                  <a:cubicBezTo>
                    <a:pt x="1077244" y="1383458"/>
                    <a:pt x="1621530" y="1403415"/>
                    <a:pt x="1614273" y="1518622"/>
                  </a:cubicBezTo>
                  <a:cubicBezTo>
                    <a:pt x="1607016" y="1633829"/>
                    <a:pt x="1262301" y="1780786"/>
                    <a:pt x="1069987" y="2019364"/>
                  </a:cubicBezTo>
                  <a:cubicBezTo>
                    <a:pt x="877673" y="2257943"/>
                    <a:pt x="553823" y="2859379"/>
                    <a:pt x="460387" y="2950093"/>
                  </a:cubicBezTo>
                  <a:cubicBezTo>
                    <a:pt x="366951" y="3040807"/>
                    <a:pt x="580130" y="2763221"/>
                    <a:pt x="509373" y="2563650"/>
                  </a:cubicBezTo>
                  <a:cubicBezTo>
                    <a:pt x="438616" y="2364079"/>
                    <a:pt x="95715" y="1867871"/>
                    <a:pt x="35844" y="1752664"/>
                  </a:cubicBezTo>
                  <a:cubicBezTo>
                    <a:pt x="-24027" y="1637457"/>
                    <a:pt x="-23120" y="2071978"/>
                    <a:pt x="150144" y="1872407"/>
                  </a:cubicBezTo>
                  <a:cubicBezTo>
                    <a:pt x="323408" y="1672836"/>
                    <a:pt x="917587" y="762065"/>
                    <a:pt x="1075430" y="555236"/>
                  </a:cubicBezTo>
                  <a:cubicBezTo>
                    <a:pt x="1233273" y="348408"/>
                    <a:pt x="1020094" y="672257"/>
                    <a:pt x="1097201" y="631436"/>
                  </a:cubicBezTo>
                  <a:cubicBezTo>
                    <a:pt x="1174308" y="590615"/>
                    <a:pt x="1494530" y="231386"/>
                    <a:pt x="1538073" y="310307"/>
                  </a:cubicBezTo>
                  <a:cubicBezTo>
                    <a:pt x="1581616" y="389228"/>
                    <a:pt x="1328522" y="1080471"/>
                    <a:pt x="1358458" y="1104964"/>
                  </a:cubicBezTo>
                  <a:cubicBezTo>
                    <a:pt x="1388394" y="1129457"/>
                    <a:pt x="1666887" y="538907"/>
                    <a:pt x="1717687" y="457264"/>
                  </a:cubicBezTo>
                  <a:cubicBezTo>
                    <a:pt x="1768487" y="375621"/>
                    <a:pt x="1609737" y="689493"/>
                    <a:pt x="1663258" y="615107"/>
                  </a:cubicBezTo>
                  <a:cubicBezTo>
                    <a:pt x="1716779" y="540721"/>
                    <a:pt x="1990736" y="6414"/>
                    <a:pt x="2076915" y="64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2278D767-6F45-E00A-60EC-E3FEDBF30951}"/>
                </a:ext>
              </a:extLst>
            </p:cNvPr>
            <p:cNvSpPr/>
            <p:nvPr/>
          </p:nvSpPr>
          <p:spPr>
            <a:xfrm>
              <a:off x="1180480" y="7226872"/>
              <a:ext cx="657350" cy="1198979"/>
            </a:xfrm>
            <a:custGeom>
              <a:avLst/>
              <a:gdLst>
                <a:gd name="connsiteX0" fmla="*/ 620 w 657350"/>
                <a:gd name="connsiteY0" fmla="*/ 1242 h 1198979"/>
                <a:gd name="connsiteX1" fmla="*/ 588449 w 657350"/>
                <a:gd name="connsiteY1" fmla="*/ 638057 h 1198979"/>
                <a:gd name="connsiteX2" fmla="*/ 610220 w 657350"/>
                <a:gd name="connsiteY2" fmla="*/ 1193228 h 1198979"/>
                <a:gd name="connsiteX3" fmla="*/ 653763 w 657350"/>
                <a:gd name="connsiteY3" fmla="*/ 910199 h 1198979"/>
                <a:gd name="connsiteX4" fmla="*/ 506806 w 657350"/>
                <a:gd name="connsiteY4" fmla="*/ 632614 h 1198979"/>
                <a:gd name="connsiteX5" fmla="*/ 136691 w 657350"/>
                <a:gd name="connsiteY5" fmla="*/ 246171 h 1198979"/>
                <a:gd name="connsiteX6" fmla="*/ 468706 w 657350"/>
                <a:gd name="connsiteY6" fmla="*/ 469328 h 1198979"/>
                <a:gd name="connsiteX7" fmla="*/ 620 w 657350"/>
                <a:gd name="connsiteY7" fmla="*/ 1242 h 119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7350" h="1198979">
                  <a:moveTo>
                    <a:pt x="620" y="1242"/>
                  </a:moveTo>
                  <a:cubicBezTo>
                    <a:pt x="20577" y="29363"/>
                    <a:pt x="486849" y="439393"/>
                    <a:pt x="588449" y="638057"/>
                  </a:cubicBezTo>
                  <a:cubicBezTo>
                    <a:pt x="690049" y="836721"/>
                    <a:pt x="599334" y="1147871"/>
                    <a:pt x="610220" y="1193228"/>
                  </a:cubicBezTo>
                  <a:cubicBezTo>
                    <a:pt x="621106" y="1238585"/>
                    <a:pt x="670999" y="1003635"/>
                    <a:pt x="653763" y="910199"/>
                  </a:cubicBezTo>
                  <a:cubicBezTo>
                    <a:pt x="636527" y="816763"/>
                    <a:pt x="592985" y="743285"/>
                    <a:pt x="506806" y="632614"/>
                  </a:cubicBezTo>
                  <a:cubicBezTo>
                    <a:pt x="420627" y="521943"/>
                    <a:pt x="143041" y="273385"/>
                    <a:pt x="136691" y="246171"/>
                  </a:cubicBezTo>
                  <a:cubicBezTo>
                    <a:pt x="130341" y="218957"/>
                    <a:pt x="488663" y="507428"/>
                    <a:pt x="468706" y="469328"/>
                  </a:cubicBezTo>
                  <a:cubicBezTo>
                    <a:pt x="448749" y="431228"/>
                    <a:pt x="-19337" y="-26879"/>
                    <a:pt x="620" y="124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 1578">
              <a:extLst>
                <a:ext uri="{FF2B5EF4-FFF2-40B4-BE49-F238E27FC236}">
                  <a16:creationId xmlns:a16="http://schemas.microsoft.com/office/drawing/2014/main" id="{6672FDFF-07D1-AD44-7F30-10E7E0A3CD18}"/>
                </a:ext>
              </a:extLst>
            </p:cNvPr>
            <p:cNvSpPr/>
            <p:nvPr/>
          </p:nvSpPr>
          <p:spPr>
            <a:xfrm>
              <a:off x="783697" y="7221663"/>
              <a:ext cx="812270" cy="2323454"/>
            </a:xfrm>
            <a:custGeom>
              <a:avLst/>
              <a:gdLst>
                <a:gd name="connsiteX0" fmla="*/ 261332 w 812270"/>
                <a:gd name="connsiteY0" fmla="*/ 55437 h 2323454"/>
                <a:gd name="connsiteX1" fmla="*/ 293989 w 812270"/>
                <a:gd name="connsiteY1" fmla="*/ 131637 h 2323454"/>
                <a:gd name="connsiteX2" fmla="*/ 718532 w 812270"/>
                <a:gd name="connsiteY2" fmla="*/ 670480 h 2323454"/>
                <a:gd name="connsiteX3" fmla="*/ 778403 w 812270"/>
                <a:gd name="connsiteY3" fmla="*/ 942623 h 2323454"/>
                <a:gd name="connsiteX4" fmla="*/ 293989 w 812270"/>
                <a:gd name="connsiteY4" fmla="*/ 1655637 h 2323454"/>
                <a:gd name="connsiteX5" fmla="*/ 718532 w 812270"/>
                <a:gd name="connsiteY5" fmla="*/ 1427037 h 2323454"/>
                <a:gd name="connsiteX6" fmla="*/ 321203 w 812270"/>
                <a:gd name="connsiteY6" fmla="*/ 1976766 h 2323454"/>
                <a:gd name="connsiteX7" fmla="*/ 397403 w 812270"/>
                <a:gd name="connsiteY7" fmla="*/ 2319666 h 2323454"/>
                <a:gd name="connsiteX8" fmla="*/ 228674 w 812270"/>
                <a:gd name="connsiteY8" fmla="*/ 2118280 h 2323454"/>
                <a:gd name="connsiteX9" fmla="*/ 74 w 812270"/>
                <a:gd name="connsiteY9" fmla="*/ 1503237 h 2323454"/>
                <a:gd name="connsiteX10" fmla="*/ 201460 w 812270"/>
                <a:gd name="connsiteY10" fmla="*/ 1704623 h 2323454"/>
                <a:gd name="connsiteX11" fmla="*/ 10960 w 812270"/>
                <a:gd name="connsiteY11" fmla="*/ 904523 h 2323454"/>
                <a:gd name="connsiteX12" fmla="*/ 163360 w 812270"/>
                <a:gd name="connsiteY12" fmla="*/ 942623 h 2323454"/>
                <a:gd name="connsiteX13" fmla="*/ 391960 w 812270"/>
                <a:gd name="connsiteY13" fmla="*/ 507194 h 2323454"/>
                <a:gd name="connsiteX14" fmla="*/ 555246 w 812270"/>
                <a:gd name="connsiteY14" fmla="*/ 839208 h 2323454"/>
                <a:gd name="connsiteX15" fmla="*/ 261332 w 812270"/>
                <a:gd name="connsiteY15" fmla="*/ 55437 h 23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2270" h="2323454">
                  <a:moveTo>
                    <a:pt x="261332" y="55437"/>
                  </a:moveTo>
                  <a:cubicBezTo>
                    <a:pt x="217789" y="-62492"/>
                    <a:pt x="217789" y="29130"/>
                    <a:pt x="293989" y="131637"/>
                  </a:cubicBezTo>
                  <a:cubicBezTo>
                    <a:pt x="370189" y="234144"/>
                    <a:pt x="637796" y="535316"/>
                    <a:pt x="718532" y="670480"/>
                  </a:cubicBezTo>
                  <a:cubicBezTo>
                    <a:pt x="799268" y="805644"/>
                    <a:pt x="849160" y="778430"/>
                    <a:pt x="778403" y="942623"/>
                  </a:cubicBezTo>
                  <a:cubicBezTo>
                    <a:pt x="707646" y="1106816"/>
                    <a:pt x="303968" y="1574901"/>
                    <a:pt x="293989" y="1655637"/>
                  </a:cubicBezTo>
                  <a:cubicBezTo>
                    <a:pt x="284010" y="1736373"/>
                    <a:pt x="713996" y="1373516"/>
                    <a:pt x="718532" y="1427037"/>
                  </a:cubicBezTo>
                  <a:cubicBezTo>
                    <a:pt x="723068" y="1480558"/>
                    <a:pt x="374724" y="1827995"/>
                    <a:pt x="321203" y="1976766"/>
                  </a:cubicBezTo>
                  <a:cubicBezTo>
                    <a:pt x="267682" y="2125537"/>
                    <a:pt x="412824" y="2296080"/>
                    <a:pt x="397403" y="2319666"/>
                  </a:cubicBezTo>
                  <a:cubicBezTo>
                    <a:pt x="381982" y="2343252"/>
                    <a:pt x="294896" y="2254352"/>
                    <a:pt x="228674" y="2118280"/>
                  </a:cubicBezTo>
                  <a:cubicBezTo>
                    <a:pt x="162452" y="1982209"/>
                    <a:pt x="4610" y="1572180"/>
                    <a:pt x="74" y="1503237"/>
                  </a:cubicBezTo>
                  <a:cubicBezTo>
                    <a:pt x="-4462" y="1434294"/>
                    <a:pt x="199646" y="1804409"/>
                    <a:pt x="201460" y="1704623"/>
                  </a:cubicBezTo>
                  <a:cubicBezTo>
                    <a:pt x="203274" y="1604837"/>
                    <a:pt x="17310" y="1031523"/>
                    <a:pt x="10960" y="904523"/>
                  </a:cubicBezTo>
                  <a:cubicBezTo>
                    <a:pt x="4610" y="777523"/>
                    <a:pt x="99860" y="1008844"/>
                    <a:pt x="163360" y="942623"/>
                  </a:cubicBezTo>
                  <a:cubicBezTo>
                    <a:pt x="226860" y="876402"/>
                    <a:pt x="326646" y="524430"/>
                    <a:pt x="391960" y="507194"/>
                  </a:cubicBezTo>
                  <a:cubicBezTo>
                    <a:pt x="457274" y="489958"/>
                    <a:pt x="578832" y="919036"/>
                    <a:pt x="555246" y="839208"/>
                  </a:cubicBezTo>
                  <a:cubicBezTo>
                    <a:pt x="531660" y="759380"/>
                    <a:pt x="304875" y="173366"/>
                    <a:pt x="261332" y="5543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4CC688FC-6995-E594-6719-C3486549168C}"/>
                </a:ext>
              </a:extLst>
            </p:cNvPr>
            <p:cNvSpPr/>
            <p:nvPr/>
          </p:nvSpPr>
          <p:spPr>
            <a:xfrm>
              <a:off x="223132" y="7303023"/>
              <a:ext cx="1056017" cy="2276490"/>
            </a:xfrm>
            <a:custGeom>
              <a:avLst/>
              <a:gdLst>
                <a:gd name="connsiteX0" fmla="*/ 794682 w 1056017"/>
                <a:gd name="connsiteY0" fmla="*/ 1291 h 2276490"/>
                <a:gd name="connsiteX1" fmla="*/ 49011 w 1056017"/>
                <a:gd name="connsiteY1" fmla="*/ 638106 h 2276490"/>
                <a:gd name="connsiteX2" fmla="*/ 223182 w 1056017"/>
                <a:gd name="connsiteY2" fmla="*/ 583677 h 2276490"/>
                <a:gd name="connsiteX3" fmla="*/ 25 w 1056017"/>
                <a:gd name="connsiteY3" fmla="*/ 1029991 h 2276490"/>
                <a:gd name="connsiteX4" fmla="*/ 239511 w 1056017"/>
                <a:gd name="connsiteY4" fmla="*/ 1002777 h 2276490"/>
                <a:gd name="connsiteX5" fmla="*/ 49011 w 1056017"/>
                <a:gd name="connsiteY5" fmla="*/ 1655920 h 2276490"/>
                <a:gd name="connsiteX6" fmla="*/ 201411 w 1056017"/>
                <a:gd name="connsiteY6" fmla="*/ 1884520 h 2276490"/>
                <a:gd name="connsiteX7" fmla="*/ 342925 w 1056017"/>
                <a:gd name="connsiteY7" fmla="*/ 1993377 h 2276490"/>
                <a:gd name="connsiteX8" fmla="*/ 217739 w 1056017"/>
                <a:gd name="connsiteY8" fmla="*/ 1977048 h 2276490"/>
                <a:gd name="connsiteX9" fmla="*/ 1039611 w 1056017"/>
                <a:gd name="connsiteY9" fmla="*/ 2276406 h 2276490"/>
                <a:gd name="connsiteX10" fmla="*/ 740254 w 1056017"/>
                <a:gd name="connsiteY10" fmla="*/ 1944391 h 2276490"/>
                <a:gd name="connsiteX11" fmla="*/ 419125 w 1056017"/>
                <a:gd name="connsiteY11" fmla="*/ 1694020 h 2276490"/>
                <a:gd name="connsiteX12" fmla="*/ 533425 w 1056017"/>
                <a:gd name="connsiteY12" fmla="*/ 763291 h 2276490"/>
                <a:gd name="connsiteX13" fmla="*/ 413682 w 1056017"/>
                <a:gd name="connsiteY13" fmla="*/ 736077 h 2276490"/>
                <a:gd name="connsiteX14" fmla="*/ 625954 w 1056017"/>
                <a:gd name="connsiteY14" fmla="*/ 349634 h 2276490"/>
                <a:gd name="connsiteX15" fmla="*/ 381025 w 1056017"/>
                <a:gd name="connsiteY15" fmla="*/ 469377 h 2276490"/>
                <a:gd name="connsiteX16" fmla="*/ 794682 w 1056017"/>
                <a:gd name="connsiteY16" fmla="*/ 1291 h 227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017" h="2276490">
                  <a:moveTo>
                    <a:pt x="794682" y="1291"/>
                  </a:moveTo>
                  <a:cubicBezTo>
                    <a:pt x="739346" y="29412"/>
                    <a:pt x="144261" y="541042"/>
                    <a:pt x="49011" y="638106"/>
                  </a:cubicBezTo>
                  <a:cubicBezTo>
                    <a:pt x="-46239" y="735170"/>
                    <a:pt x="231346" y="518363"/>
                    <a:pt x="223182" y="583677"/>
                  </a:cubicBezTo>
                  <a:cubicBezTo>
                    <a:pt x="215018" y="648991"/>
                    <a:pt x="-2697" y="960141"/>
                    <a:pt x="25" y="1029991"/>
                  </a:cubicBezTo>
                  <a:cubicBezTo>
                    <a:pt x="2747" y="1099841"/>
                    <a:pt x="231347" y="898456"/>
                    <a:pt x="239511" y="1002777"/>
                  </a:cubicBezTo>
                  <a:cubicBezTo>
                    <a:pt x="247675" y="1107098"/>
                    <a:pt x="55361" y="1508963"/>
                    <a:pt x="49011" y="1655920"/>
                  </a:cubicBezTo>
                  <a:cubicBezTo>
                    <a:pt x="42661" y="1802877"/>
                    <a:pt x="152425" y="1828277"/>
                    <a:pt x="201411" y="1884520"/>
                  </a:cubicBezTo>
                  <a:cubicBezTo>
                    <a:pt x="250397" y="1940763"/>
                    <a:pt x="340204" y="1977956"/>
                    <a:pt x="342925" y="1993377"/>
                  </a:cubicBezTo>
                  <a:cubicBezTo>
                    <a:pt x="345646" y="2008798"/>
                    <a:pt x="101625" y="1929877"/>
                    <a:pt x="217739" y="1977048"/>
                  </a:cubicBezTo>
                  <a:cubicBezTo>
                    <a:pt x="333853" y="2024220"/>
                    <a:pt x="952525" y="2281849"/>
                    <a:pt x="1039611" y="2276406"/>
                  </a:cubicBezTo>
                  <a:cubicBezTo>
                    <a:pt x="1126697" y="2270963"/>
                    <a:pt x="843668" y="2041455"/>
                    <a:pt x="740254" y="1944391"/>
                  </a:cubicBezTo>
                  <a:cubicBezTo>
                    <a:pt x="636840" y="1847327"/>
                    <a:pt x="453596" y="1890870"/>
                    <a:pt x="419125" y="1694020"/>
                  </a:cubicBezTo>
                  <a:cubicBezTo>
                    <a:pt x="384654" y="1497170"/>
                    <a:pt x="534332" y="922948"/>
                    <a:pt x="533425" y="763291"/>
                  </a:cubicBezTo>
                  <a:cubicBezTo>
                    <a:pt x="532518" y="603634"/>
                    <a:pt x="398260" y="805020"/>
                    <a:pt x="413682" y="736077"/>
                  </a:cubicBezTo>
                  <a:cubicBezTo>
                    <a:pt x="429103" y="667134"/>
                    <a:pt x="631397" y="394084"/>
                    <a:pt x="625954" y="349634"/>
                  </a:cubicBezTo>
                  <a:cubicBezTo>
                    <a:pt x="620511" y="305184"/>
                    <a:pt x="357439" y="525620"/>
                    <a:pt x="381025" y="469377"/>
                  </a:cubicBezTo>
                  <a:cubicBezTo>
                    <a:pt x="404611" y="413134"/>
                    <a:pt x="850018" y="-26830"/>
                    <a:pt x="794682" y="129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853830D1-4E32-DD7F-AA08-DB24FF46CC3B}"/>
                </a:ext>
              </a:extLst>
            </p:cNvPr>
            <p:cNvSpPr/>
            <p:nvPr/>
          </p:nvSpPr>
          <p:spPr>
            <a:xfrm>
              <a:off x="624703" y="5243689"/>
              <a:ext cx="3066415" cy="2406325"/>
            </a:xfrm>
            <a:custGeom>
              <a:avLst/>
              <a:gdLst>
                <a:gd name="connsiteX0" fmla="*/ 3053918 w 3066415"/>
                <a:gd name="connsiteY0" fmla="*/ 21994 h 2406325"/>
                <a:gd name="connsiteX1" fmla="*/ 1708594 w 3066415"/>
                <a:gd name="connsiteY1" fmla="*/ 673635 h 2406325"/>
                <a:gd name="connsiteX2" fmla="*/ 2255131 w 3066415"/>
                <a:gd name="connsiteY2" fmla="*/ 589552 h 2406325"/>
                <a:gd name="connsiteX3" fmla="*/ 1435325 w 3066415"/>
                <a:gd name="connsiteY3" fmla="*/ 1262214 h 2406325"/>
                <a:gd name="connsiteX4" fmla="*/ 499904 w 3066415"/>
                <a:gd name="connsiteY4" fmla="*/ 2018959 h 2406325"/>
                <a:gd name="connsiteX5" fmla="*/ 5918 w 3066415"/>
                <a:gd name="connsiteY5" fmla="*/ 2397332 h 2406325"/>
                <a:gd name="connsiteX6" fmla="*/ 815214 w 3066415"/>
                <a:gd name="connsiteY6" fmla="*/ 1661608 h 2406325"/>
                <a:gd name="connsiteX7" fmla="*/ 1866249 w 3066415"/>
                <a:gd name="connsiteY7" fmla="*/ 347814 h 2406325"/>
                <a:gd name="connsiteX8" fmla="*/ 1550938 w 3066415"/>
                <a:gd name="connsiteY8" fmla="*/ 589552 h 2406325"/>
                <a:gd name="connsiteX9" fmla="*/ 2370745 w 3066415"/>
                <a:gd name="connsiteY9" fmla="*/ 116587 h 2406325"/>
                <a:gd name="connsiteX10" fmla="*/ 2433807 w 3066415"/>
                <a:gd name="connsiteY10" fmla="*/ 116587 h 2406325"/>
                <a:gd name="connsiteX11" fmla="*/ 2381256 w 3066415"/>
                <a:gd name="connsiteY11" fmla="*/ 148118 h 2406325"/>
                <a:gd name="connsiteX12" fmla="*/ 3053918 w 3066415"/>
                <a:gd name="connsiteY12" fmla="*/ 21994 h 24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6415" h="2406325">
                  <a:moveTo>
                    <a:pt x="3053918" y="21994"/>
                  </a:moveTo>
                  <a:cubicBezTo>
                    <a:pt x="2941808" y="109580"/>
                    <a:pt x="1841725" y="579042"/>
                    <a:pt x="1708594" y="673635"/>
                  </a:cubicBezTo>
                  <a:cubicBezTo>
                    <a:pt x="1575463" y="768228"/>
                    <a:pt x="2300676" y="491456"/>
                    <a:pt x="2255131" y="589552"/>
                  </a:cubicBezTo>
                  <a:cubicBezTo>
                    <a:pt x="2209586" y="687648"/>
                    <a:pt x="1435325" y="1262214"/>
                    <a:pt x="1435325" y="1262214"/>
                  </a:cubicBezTo>
                  <a:lnTo>
                    <a:pt x="499904" y="2018959"/>
                  </a:lnTo>
                  <a:cubicBezTo>
                    <a:pt x="261670" y="2208145"/>
                    <a:pt x="-46634" y="2456891"/>
                    <a:pt x="5918" y="2397332"/>
                  </a:cubicBezTo>
                  <a:cubicBezTo>
                    <a:pt x="58470" y="2337774"/>
                    <a:pt x="505159" y="2003194"/>
                    <a:pt x="815214" y="1661608"/>
                  </a:cubicBezTo>
                  <a:cubicBezTo>
                    <a:pt x="1125269" y="1320022"/>
                    <a:pt x="1743628" y="526490"/>
                    <a:pt x="1866249" y="347814"/>
                  </a:cubicBezTo>
                  <a:cubicBezTo>
                    <a:pt x="1988870" y="169138"/>
                    <a:pt x="1466855" y="628090"/>
                    <a:pt x="1550938" y="589552"/>
                  </a:cubicBezTo>
                  <a:cubicBezTo>
                    <a:pt x="1635021" y="551014"/>
                    <a:pt x="2223600" y="195414"/>
                    <a:pt x="2370745" y="116587"/>
                  </a:cubicBezTo>
                  <a:cubicBezTo>
                    <a:pt x="2517890" y="37760"/>
                    <a:pt x="2432055" y="111332"/>
                    <a:pt x="2433807" y="116587"/>
                  </a:cubicBezTo>
                  <a:cubicBezTo>
                    <a:pt x="2435559" y="121842"/>
                    <a:pt x="2272649" y="160380"/>
                    <a:pt x="2381256" y="148118"/>
                  </a:cubicBezTo>
                  <a:cubicBezTo>
                    <a:pt x="2489863" y="135856"/>
                    <a:pt x="3166028" y="-65592"/>
                    <a:pt x="3053918" y="2199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5D62768F-E87D-377F-2E25-A5697F455F20}"/>
                </a:ext>
              </a:extLst>
            </p:cNvPr>
            <p:cNvSpPr/>
            <p:nvPr/>
          </p:nvSpPr>
          <p:spPr>
            <a:xfrm>
              <a:off x="7514677" y="6104025"/>
              <a:ext cx="1068803" cy="4423505"/>
            </a:xfrm>
            <a:custGeom>
              <a:avLst/>
              <a:gdLst>
                <a:gd name="connsiteX0" fmla="*/ 21240 w 1068803"/>
                <a:gd name="connsiteY0" fmla="*/ 244223 h 4423505"/>
                <a:gd name="connsiteX1" fmla="*/ 777985 w 1068803"/>
                <a:gd name="connsiteY1" fmla="*/ 317796 h 4423505"/>
                <a:gd name="connsiteX2" fmla="*/ 904109 w 1068803"/>
                <a:gd name="connsiteY2" fmla="*/ 885354 h 4423505"/>
                <a:gd name="connsiteX3" fmla="*/ 904109 w 1068803"/>
                <a:gd name="connsiteY3" fmla="*/ 769741 h 4423505"/>
                <a:gd name="connsiteX4" fmla="*/ 746454 w 1068803"/>
                <a:gd name="connsiteY4" fmla="*/ 2178127 h 4423505"/>
                <a:gd name="connsiteX5" fmla="*/ 756964 w 1068803"/>
                <a:gd name="connsiteY5" fmla="*/ 2083534 h 4423505"/>
                <a:gd name="connsiteX6" fmla="*/ 557268 w 1068803"/>
                <a:gd name="connsiteY6" fmla="*/ 2829768 h 4423505"/>
                <a:gd name="connsiteX7" fmla="*/ 252468 w 1068803"/>
                <a:gd name="connsiteY7" fmla="*/ 4385299 h 4423505"/>
                <a:gd name="connsiteX8" fmla="*/ 494206 w 1068803"/>
                <a:gd name="connsiteY8" fmla="*/ 3702127 h 4423505"/>
                <a:gd name="connsiteX9" fmla="*/ 1061764 w 1068803"/>
                <a:gd name="connsiteY9" fmla="*/ 1085051 h 4423505"/>
                <a:gd name="connsiteX10" fmla="*/ 799006 w 1068803"/>
                <a:gd name="connsiteY10" fmla="*/ 23506 h 4423505"/>
                <a:gd name="connsiteX11" fmla="*/ 609820 w 1068803"/>
                <a:gd name="connsiteY11" fmla="*/ 338816 h 4423505"/>
                <a:gd name="connsiteX12" fmla="*/ 241957 w 1068803"/>
                <a:gd name="connsiteY12" fmla="*/ 212692 h 4423505"/>
                <a:gd name="connsiteX13" fmla="*/ 21240 w 1068803"/>
                <a:gd name="connsiteY13" fmla="*/ 244223 h 442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8803" h="4423505">
                  <a:moveTo>
                    <a:pt x="21240" y="244223"/>
                  </a:moveTo>
                  <a:cubicBezTo>
                    <a:pt x="110578" y="261740"/>
                    <a:pt x="630840" y="210941"/>
                    <a:pt x="777985" y="317796"/>
                  </a:cubicBezTo>
                  <a:cubicBezTo>
                    <a:pt x="925130" y="424651"/>
                    <a:pt x="883088" y="810030"/>
                    <a:pt x="904109" y="885354"/>
                  </a:cubicBezTo>
                  <a:cubicBezTo>
                    <a:pt x="925130" y="960678"/>
                    <a:pt x="930385" y="554279"/>
                    <a:pt x="904109" y="769741"/>
                  </a:cubicBezTo>
                  <a:cubicBezTo>
                    <a:pt x="877833" y="985203"/>
                    <a:pt x="770978" y="1959162"/>
                    <a:pt x="746454" y="2178127"/>
                  </a:cubicBezTo>
                  <a:cubicBezTo>
                    <a:pt x="721930" y="2397093"/>
                    <a:pt x="788495" y="1974927"/>
                    <a:pt x="756964" y="2083534"/>
                  </a:cubicBezTo>
                  <a:cubicBezTo>
                    <a:pt x="725433" y="2192141"/>
                    <a:pt x="641351" y="2446141"/>
                    <a:pt x="557268" y="2829768"/>
                  </a:cubicBezTo>
                  <a:cubicBezTo>
                    <a:pt x="473185" y="3213395"/>
                    <a:pt x="262978" y="4239906"/>
                    <a:pt x="252468" y="4385299"/>
                  </a:cubicBezTo>
                  <a:cubicBezTo>
                    <a:pt x="241958" y="4530692"/>
                    <a:pt x="359323" y="4252168"/>
                    <a:pt x="494206" y="3702127"/>
                  </a:cubicBezTo>
                  <a:cubicBezTo>
                    <a:pt x="629089" y="3152086"/>
                    <a:pt x="1010964" y="1698155"/>
                    <a:pt x="1061764" y="1085051"/>
                  </a:cubicBezTo>
                  <a:cubicBezTo>
                    <a:pt x="1112564" y="471948"/>
                    <a:pt x="874330" y="147878"/>
                    <a:pt x="799006" y="23506"/>
                  </a:cubicBezTo>
                  <a:cubicBezTo>
                    <a:pt x="723682" y="-100867"/>
                    <a:pt x="702662" y="307285"/>
                    <a:pt x="609820" y="338816"/>
                  </a:cubicBezTo>
                  <a:cubicBezTo>
                    <a:pt x="516978" y="370347"/>
                    <a:pt x="336550" y="230209"/>
                    <a:pt x="241957" y="212692"/>
                  </a:cubicBezTo>
                  <a:cubicBezTo>
                    <a:pt x="147364" y="195175"/>
                    <a:pt x="-68098" y="226706"/>
                    <a:pt x="21240" y="24422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B78348AF-0FAC-AE69-6C7C-C326D106C7AC}"/>
                </a:ext>
              </a:extLst>
            </p:cNvPr>
            <p:cNvSpPr/>
            <p:nvPr/>
          </p:nvSpPr>
          <p:spPr>
            <a:xfrm>
              <a:off x="2167428" y="9879847"/>
              <a:ext cx="300407" cy="306446"/>
            </a:xfrm>
            <a:custGeom>
              <a:avLst/>
              <a:gdLst>
                <a:gd name="connsiteX0" fmla="*/ 1614 w 300407"/>
                <a:gd name="connsiteY0" fmla="*/ 50962 h 306446"/>
                <a:gd name="connsiteX1" fmla="*/ 86674 w 300407"/>
                <a:gd name="connsiteY1" fmla="*/ 237032 h 306446"/>
                <a:gd name="connsiteX2" fmla="*/ 214265 w 300407"/>
                <a:gd name="connsiteY2" fmla="*/ 306144 h 306446"/>
                <a:gd name="connsiteX3" fmla="*/ 224898 w 300407"/>
                <a:gd name="connsiteY3" fmla="*/ 258297 h 306446"/>
                <a:gd name="connsiteX4" fmla="*/ 299325 w 300407"/>
                <a:gd name="connsiteY4" fmla="*/ 167920 h 306446"/>
                <a:gd name="connsiteX5" fmla="*/ 161102 w 300407"/>
                <a:gd name="connsiteY5" fmla="*/ 8432 h 306446"/>
                <a:gd name="connsiteX6" fmla="*/ 1614 w 300407"/>
                <a:gd name="connsiteY6" fmla="*/ 50962 h 30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407" h="306446">
                  <a:moveTo>
                    <a:pt x="1614" y="50962"/>
                  </a:moveTo>
                  <a:cubicBezTo>
                    <a:pt x="-10791" y="89062"/>
                    <a:pt x="51232" y="194502"/>
                    <a:pt x="86674" y="237032"/>
                  </a:cubicBezTo>
                  <a:cubicBezTo>
                    <a:pt x="122116" y="279562"/>
                    <a:pt x="191228" y="302600"/>
                    <a:pt x="214265" y="306144"/>
                  </a:cubicBezTo>
                  <a:cubicBezTo>
                    <a:pt x="237302" y="309688"/>
                    <a:pt x="210721" y="281334"/>
                    <a:pt x="224898" y="258297"/>
                  </a:cubicBezTo>
                  <a:cubicBezTo>
                    <a:pt x="239075" y="235260"/>
                    <a:pt x="309958" y="209564"/>
                    <a:pt x="299325" y="167920"/>
                  </a:cubicBezTo>
                  <a:cubicBezTo>
                    <a:pt x="288692" y="126276"/>
                    <a:pt x="205404" y="31469"/>
                    <a:pt x="161102" y="8432"/>
                  </a:cubicBezTo>
                  <a:cubicBezTo>
                    <a:pt x="116800" y="-14605"/>
                    <a:pt x="14019" y="12862"/>
                    <a:pt x="1614" y="5096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062BBEF1-E74C-01E2-B395-B7BA6980D103}"/>
                </a:ext>
              </a:extLst>
            </p:cNvPr>
            <p:cNvSpPr/>
            <p:nvPr/>
          </p:nvSpPr>
          <p:spPr>
            <a:xfrm>
              <a:off x="2074922" y="8814245"/>
              <a:ext cx="206958" cy="594737"/>
            </a:xfrm>
            <a:custGeom>
              <a:avLst/>
              <a:gdLst>
                <a:gd name="connsiteX0" fmla="*/ 141966 w 206958"/>
                <a:gd name="connsiteY0" fmla="*/ 146 h 594737"/>
                <a:gd name="connsiteX1" fmla="*/ 9059 w 206958"/>
                <a:gd name="connsiteY1" fmla="*/ 159634 h 594737"/>
                <a:gd name="connsiteX2" fmla="*/ 25008 w 206958"/>
                <a:gd name="connsiteY2" fmla="*/ 292541 h 594737"/>
                <a:gd name="connsiteX3" fmla="*/ 131334 w 206958"/>
                <a:gd name="connsiteY3" fmla="*/ 521141 h 594737"/>
                <a:gd name="connsiteX4" fmla="*/ 104752 w 206958"/>
                <a:gd name="connsiteY4" fmla="*/ 590253 h 594737"/>
                <a:gd name="connsiteX5" fmla="*/ 200445 w 206958"/>
                <a:gd name="connsiteY5" fmla="*/ 414815 h 594737"/>
                <a:gd name="connsiteX6" fmla="*/ 195129 w 206958"/>
                <a:gd name="connsiteY6" fmla="*/ 281908 h 594737"/>
                <a:gd name="connsiteX7" fmla="*/ 168548 w 206958"/>
                <a:gd name="connsiteY7" fmla="*/ 133053 h 594737"/>
                <a:gd name="connsiteX8" fmla="*/ 141966 w 206958"/>
                <a:gd name="connsiteY8" fmla="*/ 146 h 5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958" h="594737">
                  <a:moveTo>
                    <a:pt x="141966" y="146"/>
                  </a:moveTo>
                  <a:cubicBezTo>
                    <a:pt x="115385" y="4576"/>
                    <a:pt x="28552" y="110902"/>
                    <a:pt x="9059" y="159634"/>
                  </a:cubicBezTo>
                  <a:cubicBezTo>
                    <a:pt x="-10434" y="208366"/>
                    <a:pt x="4629" y="232290"/>
                    <a:pt x="25008" y="292541"/>
                  </a:cubicBezTo>
                  <a:cubicBezTo>
                    <a:pt x="45387" y="352792"/>
                    <a:pt x="118043" y="471522"/>
                    <a:pt x="131334" y="521141"/>
                  </a:cubicBezTo>
                  <a:cubicBezTo>
                    <a:pt x="144625" y="570760"/>
                    <a:pt x="93234" y="607974"/>
                    <a:pt x="104752" y="590253"/>
                  </a:cubicBezTo>
                  <a:cubicBezTo>
                    <a:pt x="116270" y="572532"/>
                    <a:pt x="185382" y="466206"/>
                    <a:pt x="200445" y="414815"/>
                  </a:cubicBezTo>
                  <a:cubicBezTo>
                    <a:pt x="215508" y="363424"/>
                    <a:pt x="200445" y="328868"/>
                    <a:pt x="195129" y="281908"/>
                  </a:cubicBezTo>
                  <a:cubicBezTo>
                    <a:pt x="189813" y="234948"/>
                    <a:pt x="177408" y="172925"/>
                    <a:pt x="168548" y="133053"/>
                  </a:cubicBezTo>
                  <a:cubicBezTo>
                    <a:pt x="159688" y="93181"/>
                    <a:pt x="168547" y="-4284"/>
                    <a:pt x="141966" y="14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5F4ED83E-9C2B-C327-5120-A3E8C6C42A5B}"/>
                </a:ext>
              </a:extLst>
            </p:cNvPr>
            <p:cNvSpPr/>
            <p:nvPr/>
          </p:nvSpPr>
          <p:spPr>
            <a:xfrm>
              <a:off x="1465480" y="9619891"/>
              <a:ext cx="519770" cy="158111"/>
            </a:xfrm>
            <a:custGeom>
              <a:avLst/>
              <a:gdLst>
                <a:gd name="connsiteX0" fmla="*/ 102822 w 519770"/>
                <a:gd name="connsiteY0" fmla="*/ 2574 h 158111"/>
                <a:gd name="connsiteX1" fmla="*/ 278260 w 519770"/>
                <a:gd name="connsiteY1" fmla="*/ 61053 h 158111"/>
                <a:gd name="connsiteX2" fmla="*/ 517492 w 519770"/>
                <a:gd name="connsiteY2" fmla="*/ 71686 h 158111"/>
                <a:gd name="connsiteX3" fmla="*/ 389901 w 519770"/>
                <a:gd name="connsiteY3" fmla="*/ 108900 h 158111"/>
                <a:gd name="connsiteX4" fmla="*/ 241046 w 519770"/>
                <a:gd name="connsiteY4" fmla="*/ 156746 h 158111"/>
                <a:gd name="connsiteX5" fmla="*/ 39027 w 519770"/>
                <a:gd name="connsiteY5" fmla="*/ 92951 h 158111"/>
                <a:gd name="connsiteX6" fmla="*/ 7129 w 519770"/>
                <a:gd name="connsiteY6" fmla="*/ 156746 h 158111"/>
                <a:gd name="connsiteX7" fmla="*/ 102822 w 519770"/>
                <a:gd name="connsiteY7" fmla="*/ 2574 h 15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770" h="158111">
                  <a:moveTo>
                    <a:pt x="102822" y="2574"/>
                  </a:moveTo>
                  <a:cubicBezTo>
                    <a:pt x="148010" y="-13375"/>
                    <a:pt x="209148" y="49534"/>
                    <a:pt x="278260" y="61053"/>
                  </a:cubicBezTo>
                  <a:cubicBezTo>
                    <a:pt x="347372" y="72572"/>
                    <a:pt x="498885" y="63712"/>
                    <a:pt x="517492" y="71686"/>
                  </a:cubicBezTo>
                  <a:cubicBezTo>
                    <a:pt x="536099" y="79660"/>
                    <a:pt x="435975" y="94723"/>
                    <a:pt x="389901" y="108900"/>
                  </a:cubicBezTo>
                  <a:cubicBezTo>
                    <a:pt x="343827" y="123077"/>
                    <a:pt x="299525" y="159404"/>
                    <a:pt x="241046" y="156746"/>
                  </a:cubicBezTo>
                  <a:cubicBezTo>
                    <a:pt x="182567" y="154088"/>
                    <a:pt x="78013" y="92951"/>
                    <a:pt x="39027" y="92951"/>
                  </a:cubicBezTo>
                  <a:cubicBezTo>
                    <a:pt x="41" y="92951"/>
                    <a:pt x="-7934" y="169151"/>
                    <a:pt x="7129" y="156746"/>
                  </a:cubicBezTo>
                  <a:cubicBezTo>
                    <a:pt x="22192" y="144341"/>
                    <a:pt x="57634" y="18523"/>
                    <a:pt x="102822" y="257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 1586">
              <a:extLst>
                <a:ext uri="{FF2B5EF4-FFF2-40B4-BE49-F238E27FC236}">
                  <a16:creationId xmlns:a16="http://schemas.microsoft.com/office/drawing/2014/main" id="{0602DC11-5226-64C1-0591-24E434D059A5}"/>
                </a:ext>
              </a:extLst>
            </p:cNvPr>
            <p:cNvSpPr/>
            <p:nvPr/>
          </p:nvSpPr>
          <p:spPr>
            <a:xfrm>
              <a:off x="1589328" y="9235665"/>
              <a:ext cx="340971" cy="111516"/>
            </a:xfrm>
            <a:custGeom>
              <a:avLst/>
              <a:gdLst>
                <a:gd name="connsiteX0" fmla="*/ 340481 w 340971"/>
                <a:gd name="connsiteY0" fmla="*/ 110354 h 111516"/>
                <a:gd name="connsiteX1" fmla="*/ 159728 w 340971"/>
                <a:gd name="connsiteY1" fmla="*/ 62507 h 111516"/>
                <a:gd name="connsiteX2" fmla="*/ 26821 w 340971"/>
                <a:gd name="connsiteY2" fmla="*/ 35926 h 111516"/>
                <a:gd name="connsiteX3" fmla="*/ 16188 w 340971"/>
                <a:gd name="connsiteY3" fmla="*/ 9344 h 111516"/>
                <a:gd name="connsiteX4" fmla="*/ 207574 w 340971"/>
                <a:gd name="connsiteY4" fmla="*/ 9344 h 111516"/>
                <a:gd name="connsiteX5" fmla="*/ 340481 w 340971"/>
                <a:gd name="connsiteY5" fmla="*/ 110354 h 1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971" h="111516">
                  <a:moveTo>
                    <a:pt x="340481" y="110354"/>
                  </a:moveTo>
                  <a:cubicBezTo>
                    <a:pt x="332507" y="119214"/>
                    <a:pt x="212005" y="74912"/>
                    <a:pt x="159728" y="62507"/>
                  </a:cubicBezTo>
                  <a:cubicBezTo>
                    <a:pt x="107451" y="50102"/>
                    <a:pt x="26821" y="35926"/>
                    <a:pt x="26821" y="35926"/>
                  </a:cubicBezTo>
                  <a:cubicBezTo>
                    <a:pt x="2898" y="27066"/>
                    <a:pt x="-13937" y="13774"/>
                    <a:pt x="16188" y="9344"/>
                  </a:cubicBezTo>
                  <a:cubicBezTo>
                    <a:pt x="46313" y="4914"/>
                    <a:pt x="157955" y="-9263"/>
                    <a:pt x="207574" y="9344"/>
                  </a:cubicBezTo>
                  <a:cubicBezTo>
                    <a:pt x="257193" y="27951"/>
                    <a:pt x="348455" y="101494"/>
                    <a:pt x="340481" y="11035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B85F136C-B082-042E-1AFF-84D865F02B28}"/>
                </a:ext>
              </a:extLst>
            </p:cNvPr>
            <p:cNvSpPr/>
            <p:nvPr/>
          </p:nvSpPr>
          <p:spPr>
            <a:xfrm>
              <a:off x="5262575" y="1877154"/>
              <a:ext cx="1207349" cy="1447270"/>
            </a:xfrm>
            <a:custGeom>
              <a:avLst/>
              <a:gdLst>
                <a:gd name="connsiteX0" fmla="*/ 1196704 w 1207349"/>
                <a:gd name="connsiteY0" fmla="*/ 10125 h 1447270"/>
                <a:gd name="connsiteX1" fmla="*/ 372681 w 1207349"/>
                <a:gd name="connsiteY1" fmla="*/ 711874 h 1447270"/>
                <a:gd name="connsiteX2" fmla="*/ 468374 w 1207349"/>
                <a:gd name="connsiteY2" fmla="*/ 531120 h 1447270"/>
                <a:gd name="connsiteX3" fmla="*/ 181295 w 1207349"/>
                <a:gd name="connsiteY3" fmla="*/ 679976 h 1447270"/>
                <a:gd name="connsiteX4" fmla="*/ 541 w 1207349"/>
                <a:gd name="connsiteY4" fmla="*/ 1339195 h 1447270"/>
                <a:gd name="connsiteX5" fmla="*/ 122816 w 1207349"/>
                <a:gd name="connsiteY5" fmla="*/ 1110595 h 1447270"/>
                <a:gd name="connsiteX6" fmla="*/ 43072 w 1207349"/>
                <a:gd name="connsiteY6" fmla="*/ 1445520 h 1447270"/>
                <a:gd name="connsiteX7" fmla="*/ 441792 w 1207349"/>
                <a:gd name="connsiteY7" fmla="*/ 935158 h 1447270"/>
                <a:gd name="connsiteX8" fmla="*/ 1005318 w 1207349"/>
                <a:gd name="connsiteY8" fmla="*/ 355683 h 1447270"/>
                <a:gd name="connsiteX9" fmla="*/ 776718 w 1207349"/>
                <a:gd name="connsiteY9" fmla="*/ 483274 h 1447270"/>
                <a:gd name="connsiteX10" fmla="*/ 994685 w 1207349"/>
                <a:gd name="connsiteY10" fmla="*/ 275939 h 1447270"/>
                <a:gd name="connsiteX11" fmla="*/ 851146 w 1207349"/>
                <a:gd name="connsiteY11" fmla="*/ 291888 h 1447270"/>
                <a:gd name="connsiteX12" fmla="*/ 1196704 w 1207349"/>
                <a:gd name="connsiteY12" fmla="*/ 10125 h 144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7349" h="1447270">
                  <a:moveTo>
                    <a:pt x="1196704" y="10125"/>
                  </a:moveTo>
                  <a:cubicBezTo>
                    <a:pt x="1116960" y="80123"/>
                    <a:pt x="494069" y="625042"/>
                    <a:pt x="372681" y="711874"/>
                  </a:cubicBezTo>
                  <a:cubicBezTo>
                    <a:pt x="251293" y="798706"/>
                    <a:pt x="500272" y="536436"/>
                    <a:pt x="468374" y="531120"/>
                  </a:cubicBezTo>
                  <a:cubicBezTo>
                    <a:pt x="436476" y="525804"/>
                    <a:pt x="259267" y="545297"/>
                    <a:pt x="181295" y="679976"/>
                  </a:cubicBezTo>
                  <a:cubicBezTo>
                    <a:pt x="103323" y="814655"/>
                    <a:pt x="10287" y="1267425"/>
                    <a:pt x="541" y="1339195"/>
                  </a:cubicBezTo>
                  <a:cubicBezTo>
                    <a:pt x="-9205" y="1410965"/>
                    <a:pt x="115727" y="1092874"/>
                    <a:pt x="122816" y="1110595"/>
                  </a:cubicBezTo>
                  <a:cubicBezTo>
                    <a:pt x="129905" y="1128316"/>
                    <a:pt x="-10091" y="1474759"/>
                    <a:pt x="43072" y="1445520"/>
                  </a:cubicBezTo>
                  <a:cubicBezTo>
                    <a:pt x="96235" y="1416281"/>
                    <a:pt x="281418" y="1116797"/>
                    <a:pt x="441792" y="935158"/>
                  </a:cubicBezTo>
                  <a:cubicBezTo>
                    <a:pt x="602166" y="753519"/>
                    <a:pt x="949497" y="430997"/>
                    <a:pt x="1005318" y="355683"/>
                  </a:cubicBezTo>
                  <a:cubicBezTo>
                    <a:pt x="1061139" y="280369"/>
                    <a:pt x="778490" y="496564"/>
                    <a:pt x="776718" y="483274"/>
                  </a:cubicBezTo>
                  <a:cubicBezTo>
                    <a:pt x="774946" y="469984"/>
                    <a:pt x="982280" y="307837"/>
                    <a:pt x="994685" y="275939"/>
                  </a:cubicBezTo>
                  <a:cubicBezTo>
                    <a:pt x="1007090" y="244041"/>
                    <a:pt x="819248" y="329102"/>
                    <a:pt x="851146" y="291888"/>
                  </a:cubicBezTo>
                  <a:cubicBezTo>
                    <a:pt x="883044" y="254674"/>
                    <a:pt x="1276448" y="-59873"/>
                    <a:pt x="1196704" y="1012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227BDF81-B021-9F90-05F3-D9D7BE65004E}"/>
                </a:ext>
              </a:extLst>
            </p:cNvPr>
            <p:cNvSpPr/>
            <p:nvPr/>
          </p:nvSpPr>
          <p:spPr>
            <a:xfrm>
              <a:off x="6505074" y="1734504"/>
              <a:ext cx="1747573" cy="1428869"/>
            </a:xfrm>
            <a:custGeom>
              <a:avLst/>
              <a:gdLst>
                <a:gd name="connsiteX0" fmla="*/ 2052 w 1747573"/>
                <a:gd name="connsiteY0" fmla="*/ 897054 h 1428869"/>
                <a:gd name="connsiteX1" fmla="*/ 230652 w 1747573"/>
                <a:gd name="connsiteY1" fmla="*/ 1269194 h 1428869"/>
                <a:gd name="connsiteX2" fmla="*/ 108377 w 1747573"/>
                <a:gd name="connsiteY2" fmla="*/ 966166 h 1428869"/>
                <a:gd name="connsiteX3" fmla="*/ 427354 w 1747573"/>
                <a:gd name="connsiteY3" fmla="*/ 1290459 h 1428869"/>
                <a:gd name="connsiteX4" fmla="*/ 347610 w 1747573"/>
                <a:gd name="connsiteY4" fmla="*/ 796045 h 1428869"/>
                <a:gd name="connsiteX5" fmla="*/ 523047 w 1747573"/>
                <a:gd name="connsiteY5" fmla="*/ 1205398 h 1428869"/>
                <a:gd name="connsiteX6" fmla="*/ 634689 w 1747573"/>
                <a:gd name="connsiteY6" fmla="*/ 907687 h 1428869"/>
                <a:gd name="connsiteX7" fmla="*/ 788861 w 1747573"/>
                <a:gd name="connsiteY7" fmla="*/ 1152236 h 1428869"/>
                <a:gd name="connsiteX8" fmla="*/ 884554 w 1747573"/>
                <a:gd name="connsiteY8" fmla="*/ 790729 h 1428869"/>
                <a:gd name="connsiteX9" fmla="*/ 1086573 w 1747573"/>
                <a:gd name="connsiteY9" fmla="*/ 1173501 h 1428869"/>
                <a:gd name="connsiteX10" fmla="*/ 1150368 w 1747573"/>
                <a:gd name="connsiteY10" fmla="*/ 705668 h 1428869"/>
                <a:gd name="connsiteX11" fmla="*/ 1410866 w 1747573"/>
                <a:gd name="connsiteY11" fmla="*/ 1162868 h 1428869"/>
                <a:gd name="connsiteX12" fmla="*/ 1506559 w 1747573"/>
                <a:gd name="connsiteY12" fmla="*/ 950217 h 1428869"/>
                <a:gd name="connsiteX13" fmla="*/ 1740475 w 1747573"/>
                <a:gd name="connsiteY13" fmla="*/ 1428682 h 1428869"/>
                <a:gd name="connsiteX14" fmla="*/ 1671363 w 1747573"/>
                <a:gd name="connsiteY14" fmla="*/ 886422 h 1428869"/>
                <a:gd name="connsiteX15" fmla="*/ 1511875 w 1747573"/>
                <a:gd name="connsiteY15" fmla="*/ 498333 h 1428869"/>
                <a:gd name="connsiteX16" fmla="*/ 1044042 w 1747573"/>
                <a:gd name="connsiteY16" fmla="*/ 131510 h 1428869"/>
                <a:gd name="connsiteX17" fmla="*/ 932400 w 1747573"/>
                <a:gd name="connsiteY17" fmla="*/ 9236 h 1428869"/>
                <a:gd name="connsiteX18" fmla="*/ 1044042 w 1747573"/>
                <a:gd name="connsiteY18" fmla="*/ 349477 h 1428869"/>
                <a:gd name="connsiteX19" fmla="*/ 857973 w 1747573"/>
                <a:gd name="connsiteY19" fmla="*/ 57082 h 1428869"/>
                <a:gd name="connsiteX20" fmla="*/ 788861 w 1747573"/>
                <a:gd name="connsiteY20" fmla="*/ 365426 h 1428869"/>
                <a:gd name="connsiteX21" fmla="*/ 581526 w 1747573"/>
                <a:gd name="connsiteY21" fmla="*/ 104929 h 1428869"/>
                <a:gd name="connsiteX22" fmla="*/ 437986 w 1747573"/>
                <a:gd name="connsiteY22" fmla="*/ 471752 h 1428869"/>
                <a:gd name="connsiteX23" fmla="*/ 459252 w 1747573"/>
                <a:gd name="connsiteY23" fmla="*/ 88980 h 1428869"/>
                <a:gd name="connsiteX24" fmla="*/ 299763 w 1747573"/>
                <a:gd name="connsiteY24" fmla="*/ 508966 h 1428869"/>
                <a:gd name="connsiteX25" fmla="*/ 172173 w 1747573"/>
                <a:gd name="connsiteY25" fmla="*/ 753515 h 1428869"/>
                <a:gd name="connsiteX26" fmla="*/ 119010 w 1747573"/>
                <a:gd name="connsiteY26" fmla="*/ 822626 h 1428869"/>
                <a:gd name="connsiteX27" fmla="*/ 2052 w 1747573"/>
                <a:gd name="connsiteY27" fmla="*/ 897054 h 14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47573" h="1428869">
                  <a:moveTo>
                    <a:pt x="2052" y="897054"/>
                  </a:moveTo>
                  <a:cubicBezTo>
                    <a:pt x="20659" y="971482"/>
                    <a:pt x="212931" y="1257675"/>
                    <a:pt x="230652" y="1269194"/>
                  </a:cubicBezTo>
                  <a:cubicBezTo>
                    <a:pt x="248373" y="1280713"/>
                    <a:pt x="75593" y="962622"/>
                    <a:pt x="108377" y="966166"/>
                  </a:cubicBezTo>
                  <a:cubicBezTo>
                    <a:pt x="141161" y="969710"/>
                    <a:pt x="387482" y="1318813"/>
                    <a:pt x="427354" y="1290459"/>
                  </a:cubicBezTo>
                  <a:cubicBezTo>
                    <a:pt x="467226" y="1262106"/>
                    <a:pt x="331661" y="810222"/>
                    <a:pt x="347610" y="796045"/>
                  </a:cubicBezTo>
                  <a:cubicBezTo>
                    <a:pt x="363559" y="781868"/>
                    <a:pt x="475201" y="1186791"/>
                    <a:pt x="523047" y="1205398"/>
                  </a:cubicBezTo>
                  <a:cubicBezTo>
                    <a:pt x="570894" y="1224005"/>
                    <a:pt x="590387" y="916547"/>
                    <a:pt x="634689" y="907687"/>
                  </a:cubicBezTo>
                  <a:cubicBezTo>
                    <a:pt x="678991" y="898827"/>
                    <a:pt x="747217" y="1171729"/>
                    <a:pt x="788861" y="1152236"/>
                  </a:cubicBezTo>
                  <a:cubicBezTo>
                    <a:pt x="830505" y="1132743"/>
                    <a:pt x="834935" y="787185"/>
                    <a:pt x="884554" y="790729"/>
                  </a:cubicBezTo>
                  <a:cubicBezTo>
                    <a:pt x="934173" y="794273"/>
                    <a:pt x="1042271" y="1187678"/>
                    <a:pt x="1086573" y="1173501"/>
                  </a:cubicBezTo>
                  <a:cubicBezTo>
                    <a:pt x="1130875" y="1159324"/>
                    <a:pt x="1096319" y="707440"/>
                    <a:pt x="1150368" y="705668"/>
                  </a:cubicBezTo>
                  <a:cubicBezTo>
                    <a:pt x="1204417" y="703896"/>
                    <a:pt x="1351501" y="1122110"/>
                    <a:pt x="1410866" y="1162868"/>
                  </a:cubicBezTo>
                  <a:cubicBezTo>
                    <a:pt x="1470231" y="1203626"/>
                    <a:pt x="1451624" y="905915"/>
                    <a:pt x="1506559" y="950217"/>
                  </a:cubicBezTo>
                  <a:cubicBezTo>
                    <a:pt x="1561494" y="994519"/>
                    <a:pt x="1713008" y="1439315"/>
                    <a:pt x="1740475" y="1428682"/>
                  </a:cubicBezTo>
                  <a:cubicBezTo>
                    <a:pt x="1767942" y="1418049"/>
                    <a:pt x="1709463" y="1041480"/>
                    <a:pt x="1671363" y="886422"/>
                  </a:cubicBezTo>
                  <a:cubicBezTo>
                    <a:pt x="1633263" y="731364"/>
                    <a:pt x="1616428" y="624152"/>
                    <a:pt x="1511875" y="498333"/>
                  </a:cubicBezTo>
                  <a:cubicBezTo>
                    <a:pt x="1407322" y="372514"/>
                    <a:pt x="1140621" y="213026"/>
                    <a:pt x="1044042" y="131510"/>
                  </a:cubicBezTo>
                  <a:cubicBezTo>
                    <a:pt x="947463" y="49994"/>
                    <a:pt x="932400" y="-27092"/>
                    <a:pt x="932400" y="9236"/>
                  </a:cubicBezTo>
                  <a:cubicBezTo>
                    <a:pt x="932400" y="45564"/>
                    <a:pt x="1056446" y="341503"/>
                    <a:pt x="1044042" y="349477"/>
                  </a:cubicBezTo>
                  <a:cubicBezTo>
                    <a:pt x="1031638" y="357451"/>
                    <a:pt x="900503" y="54424"/>
                    <a:pt x="857973" y="57082"/>
                  </a:cubicBezTo>
                  <a:cubicBezTo>
                    <a:pt x="815443" y="59740"/>
                    <a:pt x="834935" y="357452"/>
                    <a:pt x="788861" y="365426"/>
                  </a:cubicBezTo>
                  <a:cubicBezTo>
                    <a:pt x="742787" y="373400"/>
                    <a:pt x="640005" y="87208"/>
                    <a:pt x="581526" y="104929"/>
                  </a:cubicBezTo>
                  <a:cubicBezTo>
                    <a:pt x="523047" y="122650"/>
                    <a:pt x="458365" y="474410"/>
                    <a:pt x="437986" y="471752"/>
                  </a:cubicBezTo>
                  <a:cubicBezTo>
                    <a:pt x="417607" y="469094"/>
                    <a:pt x="482289" y="82778"/>
                    <a:pt x="459252" y="88980"/>
                  </a:cubicBezTo>
                  <a:cubicBezTo>
                    <a:pt x="436215" y="95182"/>
                    <a:pt x="347609" y="398210"/>
                    <a:pt x="299763" y="508966"/>
                  </a:cubicBezTo>
                  <a:cubicBezTo>
                    <a:pt x="251917" y="619722"/>
                    <a:pt x="202298" y="701238"/>
                    <a:pt x="172173" y="753515"/>
                  </a:cubicBezTo>
                  <a:cubicBezTo>
                    <a:pt x="142048" y="805792"/>
                    <a:pt x="141161" y="799589"/>
                    <a:pt x="119010" y="822626"/>
                  </a:cubicBezTo>
                  <a:cubicBezTo>
                    <a:pt x="96859" y="845663"/>
                    <a:pt x="-16555" y="822626"/>
                    <a:pt x="2052" y="89705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5EF6D6E0-F035-1C51-A867-1CF8026513A9}"/>
                </a:ext>
              </a:extLst>
            </p:cNvPr>
            <p:cNvSpPr/>
            <p:nvPr/>
          </p:nvSpPr>
          <p:spPr>
            <a:xfrm>
              <a:off x="7715664" y="1832633"/>
              <a:ext cx="912765" cy="2000340"/>
            </a:xfrm>
            <a:custGeom>
              <a:avLst/>
              <a:gdLst>
                <a:gd name="connsiteX0" fmla="*/ 8889 w 912765"/>
                <a:gd name="connsiteY0" fmla="*/ 1483 h 2000340"/>
                <a:gd name="connsiteX1" fmla="*/ 785066 w 912765"/>
                <a:gd name="connsiteY1" fmla="*/ 883986 h 2000340"/>
                <a:gd name="connsiteX2" fmla="*/ 763801 w 912765"/>
                <a:gd name="connsiteY2" fmla="*/ 1234860 h 2000340"/>
                <a:gd name="connsiteX3" fmla="*/ 912657 w 912765"/>
                <a:gd name="connsiteY3" fmla="*/ 1995088 h 2000340"/>
                <a:gd name="connsiteX4" fmla="*/ 737220 w 912765"/>
                <a:gd name="connsiteY4" fmla="*/ 1591051 h 2000340"/>
                <a:gd name="connsiteX5" fmla="*/ 205592 w 912765"/>
                <a:gd name="connsiteY5" fmla="*/ 384255 h 2000340"/>
                <a:gd name="connsiteX6" fmla="*/ 354448 w 912765"/>
                <a:gd name="connsiteY6" fmla="*/ 666018 h 2000340"/>
                <a:gd name="connsiteX7" fmla="*/ 8889 w 912765"/>
                <a:gd name="connsiteY7" fmla="*/ 1483 h 200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2765" h="2000340">
                  <a:moveTo>
                    <a:pt x="8889" y="1483"/>
                  </a:moveTo>
                  <a:cubicBezTo>
                    <a:pt x="80658" y="37811"/>
                    <a:pt x="659247" y="678423"/>
                    <a:pt x="785066" y="883986"/>
                  </a:cubicBezTo>
                  <a:cubicBezTo>
                    <a:pt x="910885" y="1089549"/>
                    <a:pt x="742536" y="1049676"/>
                    <a:pt x="763801" y="1234860"/>
                  </a:cubicBezTo>
                  <a:cubicBezTo>
                    <a:pt x="785066" y="1420044"/>
                    <a:pt x="917087" y="1935723"/>
                    <a:pt x="912657" y="1995088"/>
                  </a:cubicBezTo>
                  <a:cubicBezTo>
                    <a:pt x="908227" y="2054453"/>
                    <a:pt x="737220" y="1591051"/>
                    <a:pt x="737220" y="1591051"/>
                  </a:cubicBezTo>
                  <a:cubicBezTo>
                    <a:pt x="619376" y="1322579"/>
                    <a:pt x="269387" y="538427"/>
                    <a:pt x="205592" y="384255"/>
                  </a:cubicBezTo>
                  <a:cubicBezTo>
                    <a:pt x="141797" y="230083"/>
                    <a:pt x="386346" y="724497"/>
                    <a:pt x="354448" y="666018"/>
                  </a:cubicBezTo>
                  <a:cubicBezTo>
                    <a:pt x="322550" y="607539"/>
                    <a:pt x="-62880" y="-34845"/>
                    <a:pt x="8889" y="148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6CE1BAA2-F45C-ECD7-FEF8-B4A955450B6D}"/>
                </a:ext>
              </a:extLst>
            </p:cNvPr>
            <p:cNvSpPr/>
            <p:nvPr/>
          </p:nvSpPr>
          <p:spPr>
            <a:xfrm>
              <a:off x="8390945" y="2211458"/>
              <a:ext cx="690596" cy="1823179"/>
            </a:xfrm>
            <a:custGeom>
              <a:avLst/>
              <a:gdLst>
                <a:gd name="connsiteX0" fmla="*/ 99153 w 690596"/>
                <a:gd name="connsiteY0" fmla="*/ 114 h 1823179"/>
                <a:gd name="connsiteX1" fmla="*/ 327753 w 690596"/>
                <a:gd name="connsiteY1" fmla="*/ 451998 h 1823179"/>
                <a:gd name="connsiteX2" fmla="*/ 412813 w 690596"/>
                <a:gd name="connsiteY2" fmla="*/ 802872 h 1823179"/>
                <a:gd name="connsiteX3" fmla="*/ 689260 w 690596"/>
                <a:gd name="connsiteY3" fmla="*/ 1812965 h 1823179"/>
                <a:gd name="connsiteX4" fmla="*/ 519139 w 690596"/>
                <a:gd name="connsiteY4" fmla="*/ 1350449 h 1823179"/>
                <a:gd name="connsiteX5" fmla="*/ 545720 w 690596"/>
                <a:gd name="connsiteY5" fmla="*/ 1791700 h 1823179"/>
                <a:gd name="connsiteX6" fmla="*/ 428762 w 690596"/>
                <a:gd name="connsiteY6" fmla="*/ 1579049 h 1823179"/>
                <a:gd name="connsiteX7" fmla="*/ 248008 w 690596"/>
                <a:gd name="connsiteY7" fmla="*/ 1685375 h 1823179"/>
                <a:gd name="connsiteX8" fmla="*/ 269274 w 690596"/>
                <a:gd name="connsiteY8" fmla="*/ 1377030 h 1823179"/>
                <a:gd name="connsiteX9" fmla="*/ 8776 w 690596"/>
                <a:gd name="connsiteY9" fmla="*/ 207449 h 1823179"/>
                <a:gd name="connsiteX10" fmla="*/ 61939 w 690596"/>
                <a:gd name="connsiteY10" fmla="*/ 494528 h 1823179"/>
                <a:gd name="connsiteX11" fmla="*/ 99153 w 690596"/>
                <a:gd name="connsiteY11" fmla="*/ 114 h 182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596" h="1823179">
                  <a:moveTo>
                    <a:pt x="99153" y="114"/>
                  </a:moveTo>
                  <a:cubicBezTo>
                    <a:pt x="143455" y="-6974"/>
                    <a:pt x="275476" y="318205"/>
                    <a:pt x="327753" y="451998"/>
                  </a:cubicBezTo>
                  <a:cubicBezTo>
                    <a:pt x="380030" y="585791"/>
                    <a:pt x="352562" y="576044"/>
                    <a:pt x="412813" y="802872"/>
                  </a:cubicBezTo>
                  <a:cubicBezTo>
                    <a:pt x="473064" y="1029700"/>
                    <a:pt x="671539" y="1721702"/>
                    <a:pt x="689260" y="1812965"/>
                  </a:cubicBezTo>
                  <a:cubicBezTo>
                    <a:pt x="706981" y="1904228"/>
                    <a:pt x="543062" y="1353993"/>
                    <a:pt x="519139" y="1350449"/>
                  </a:cubicBezTo>
                  <a:cubicBezTo>
                    <a:pt x="495216" y="1346905"/>
                    <a:pt x="560783" y="1753600"/>
                    <a:pt x="545720" y="1791700"/>
                  </a:cubicBezTo>
                  <a:cubicBezTo>
                    <a:pt x="530657" y="1829800"/>
                    <a:pt x="478381" y="1596770"/>
                    <a:pt x="428762" y="1579049"/>
                  </a:cubicBezTo>
                  <a:cubicBezTo>
                    <a:pt x="379143" y="1561328"/>
                    <a:pt x="274589" y="1719045"/>
                    <a:pt x="248008" y="1685375"/>
                  </a:cubicBezTo>
                  <a:cubicBezTo>
                    <a:pt x="221427" y="1651705"/>
                    <a:pt x="309146" y="1623351"/>
                    <a:pt x="269274" y="1377030"/>
                  </a:cubicBezTo>
                  <a:cubicBezTo>
                    <a:pt x="229402" y="1130709"/>
                    <a:pt x="43332" y="354533"/>
                    <a:pt x="8776" y="207449"/>
                  </a:cubicBezTo>
                  <a:cubicBezTo>
                    <a:pt x="-25780" y="60365"/>
                    <a:pt x="52192" y="524654"/>
                    <a:pt x="61939" y="494528"/>
                  </a:cubicBezTo>
                  <a:cubicBezTo>
                    <a:pt x="71685" y="464402"/>
                    <a:pt x="54851" y="7202"/>
                    <a:pt x="99153" y="11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693A82DB-94F0-6EA4-BBF8-876580DA6BE7}"/>
                </a:ext>
              </a:extLst>
            </p:cNvPr>
            <p:cNvSpPr/>
            <p:nvPr/>
          </p:nvSpPr>
          <p:spPr>
            <a:xfrm>
              <a:off x="5426828" y="4916105"/>
              <a:ext cx="756942" cy="1222023"/>
            </a:xfrm>
            <a:custGeom>
              <a:avLst/>
              <a:gdLst>
                <a:gd name="connsiteX0" fmla="*/ 11725 w 756942"/>
                <a:gd name="connsiteY0" fmla="*/ 28035 h 1222023"/>
                <a:gd name="connsiteX1" fmla="*/ 314753 w 756942"/>
                <a:gd name="connsiteY1" fmla="*/ 256635 h 1222023"/>
                <a:gd name="connsiteX2" fmla="*/ 495507 w 756942"/>
                <a:gd name="connsiteY2" fmla="*/ 564979 h 1222023"/>
                <a:gd name="connsiteX3" fmla="*/ 756005 w 756942"/>
                <a:gd name="connsiteY3" fmla="*/ 1218881 h 1222023"/>
                <a:gd name="connsiteX4" fmla="*/ 580567 w 756942"/>
                <a:gd name="connsiteY4" fmla="*/ 809528 h 1222023"/>
                <a:gd name="connsiteX5" fmla="*/ 522088 w 756942"/>
                <a:gd name="connsiteY5" fmla="*/ 724467 h 1222023"/>
                <a:gd name="connsiteX6" fmla="*/ 623098 w 756942"/>
                <a:gd name="connsiteY6" fmla="*/ 1101923 h 1222023"/>
                <a:gd name="connsiteX7" fmla="*/ 410446 w 756942"/>
                <a:gd name="connsiteY7" fmla="*/ 676621 h 1222023"/>
                <a:gd name="connsiteX8" fmla="*/ 421079 w 756942"/>
                <a:gd name="connsiteY8" fmla="*/ 1107239 h 1222023"/>
                <a:gd name="connsiteX9" fmla="*/ 304121 w 756942"/>
                <a:gd name="connsiteY9" fmla="*/ 788262 h 1222023"/>
                <a:gd name="connsiteX10" fmla="*/ 102102 w 756942"/>
                <a:gd name="connsiteY10" fmla="*/ 214104 h 1222023"/>
                <a:gd name="connsiteX11" fmla="*/ 272223 w 756942"/>
                <a:gd name="connsiteY11" fmla="*/ 554346 h 1222023"/>
                <a:gd name="connsiteX12" fmla="*/ 80837 w 756942"/>
                <a:gd name="connsiteY12" fmla="*/ 59932 h 1222023"/>
                <a:gd name="connsiteX13" fmla="*/ 11725 w 756942"/>
                <a:gd name="connsiteY13" fmla="*/ 28035 h 122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6942" h="1222023">
                  <a:moveTo>
                    <a:pt x="11725" y="28035"/>
                  </a:moveTo>
                  <a:cubicBezTo>
                    <a:pt x="50711" y="60819"/>
                    <a:pt x="234123" y="167144"/>
                    <a:pt x="314753" y="256635"/>
                  </a:cubicBezTo>
                  <a:cubicBezTo>
                    <a:pt x="395383" y="346126"/>
                    <a:pt x="421965" y="404605"/>
                    <a:pt x="495507" y="564979"/>
                  </a:cubicBezTo>
                  <a:cubicBezTo>
                    <a:pt x="569049" y="725353"/>
                    <a:pt x="741828" y="1178123"/>
                    <a:pt x="756005" y="1218881"/>
                  </a:cubicBezTo>
                  <a:cubicBezTo>
                    <a:pt x="770182" y="1259639"/>
                    <a:pt x="619553" y="891930"/>
                    <a:pt x="580567" y="809528"/>
                  </a:cubicBezTo>
                  <a:cubicBezTo>
                    <a:pt x="541581" y="727126"/>
                    <a:pt x="515000" y="675735"/>
                    <a:pt x="522088" y="724467"/>
                  </a:cubicBezTo>
                  <a:cubicBezTo>
                    <a:pt x="529176" y="773199"/>
                    <a:pt x="641705" y="1109897"/>
                    <a:pt x="623098" y="1101923"/>
                  </a:cubicBezTo>
                  <a:cubicBezTo>
                    <a:pt x="604491" y="1093949"/>
                    <a:pt x="444116" y="675735"/>
                    <a:pt x="410446" y="676621"/>
                  </a:cubicBezTo>
                  <a:cubicBezTo>
                    <a:pt x="376776" y="677507"/>
                    <a:pt x="438800" y="1088632"/>
                    <a:pt x="421079" y="1107239"/>
                  </a:cubicBezTo>
                  <a:cubicBezTo>
                    <a:pt x="403358" y="1125846"/>
                    <a:pt x="357284" y="937118"/>
                    <a:pt x="304121" y="788262"/>
                  </a:cubicBezTo>
                  <a:cubicBezTo>
                    <a:pt x="250958" y="639406"/>
                    <a:pt x="107418" y="253090"/>
                    <a:pt x="102102" y="214104"/>
                  </a:cubicBezTo>
                  <a:cubicBezTo>
                    <a:pt x="96786" y="175118"/>
                    <a:pt x="275767" y="580041"/>
                    <a:pt x="272223" y="554346"/>
                  </a:cubicBezTo>
                  <a:cubicBezTo>
                    <a:pt x="268679" y="528651"/>
                    <a:pt x="121595" y="144106"/>
                    <a:pt x="80837" y="59932"/>
                  </a:cubicBezTo>
                  <a:cubicBezTo>
                    <a:pt x="40079" y="-24242"/>
                    <a:pt x="-27261" y="-4749"/>
                    <a:pt x="11725" y="2803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C2EC43AD-75FE-8D5D-8BB8-05FD7BE41572}"/>
                </a:ext>
              </a:extLst>
            </p:cNvPr>
            <p:cNvSpPr/>
            <p:nvPr/>
          </p:nvSpPr>
          <p:spPr>
            <a:xfrm>
              <a:off x="8803751" y="3618541"/>
              <a:ext cx="355067" cy="2442042"/>
            </a:xfrm>
            <a:custGeom>
              <a:avLst/>
              <a:gdLst>
                <a:gd name="connsiteX0" fmla="*/ 7 w 355067"/>
                <a:gd name="connsiteY0" fmla="*/ 257026 h 2442042"/>
                <a:gd name="connsiteX1" fmla="*/ 90384 w 355067"/>
                <a:gd name="connsiteY1" fmla="*/ 459045 h 2442042"/>
                <a:gd name="connsiteX2" fmla="*/ 101016 w 355067"/>
                <a:gd name="connsiteY2" fmla="*/ 650431 h 2442042"/>
                <a:gd name="connsiteX3" fmla="*/ 154179 w 355067"/>
                <a:gd name="connsiteY3" fmla="*/ 1081050 h 2442042"/>
                <a:gd name="connsiteX4" fmla="*/ 180761 w 355067"/>
                <a:gd name="connsiteY4" fmla="*/ 958775 h 2442042"/>
                <a:gd name="connsiteX5" fmla="*/ 159496 w 355067"/>
                <a:gd name="connsiteY5" fmla="*/ 1272436 h 2442042"/>
                <a:gd name="connsiteX6" fmla="*/ 249872 w 355067"/>
                <a:gd name="connsiteY6" fmla="*/ 1107631 h 2442042"/>
                <a:gd name="connsiteX7" fmla="*/ 154179 w 355067"/>
                <a:gd name="connsiteY7" fmla="*/ 1602045 h 2442042"/>
                <a:gd name="connsiteX8" fmla="*/ 233923 w 355067"/>
                <a:gd name="connsiteY8" fmla="*/ 1516985 h 2442042"/>
                <a:gd name="connsiteX9" fmla="*/ 148863 w 355067"/>
                <a:gd name="connsiteY9" fmla="*/ 2006082 h 2442042"/>
                <a:gd name="connsiteX10" fmla="*/ 233923 w 355067"/>
                <a:gd name="connsiteY10" fmla="*/ 1804064 h 2442042"/>
                <a:gd name="connsiteX11" fmla="*/ 143547 w 355067"/>
                <a:gd name="connsiteY11" fmla="*/ 2442017 h 2442042"/>
                <a:gd name="connsiteX12" fmla="*/ 276454 w 355067"/>
                <a:gd name="connsiteY12" fmla="*/ 1777482 h 2442042"/>
                <a:gd name="connsiteX13" fmla="*/ 308351 w 355067"/>
                <a:gd name="connsiteY13" fmla="*/ 2383538 h 2442042"/>
                <a:gd name="connsiteX14" fmla="*/ 350882 w 355067"/>
                <a:gd name="connsiteY14" fmla="*/ 1734952 h 2442042"/>
                <a:gd name="connsiteX15" fmla="*/ 196709 w 355067"/>
                <a:gd name="connsiteY15" fmla="*/ 187915 h 2442042"/>
                <a:gd name="connsiteX16" fmla="*/ 297719 w 355067"/>
                <a:gd name="connsiteY16" fmla="*/ 597268 h 2442042"/>
                <a:gd name="connsiteX17" fmla="*/ 58486 w 355067"/>
                <a:gd name="connsiteY17" fmla="*/ 1845 h 2442042"/>
                <a:gd name="connsiteX18" fmla="*/ 95700 w 355067"/>
                <a:gd name="connsiteY18" fmla="*/ 405882 h 2442042"/>
                <a:gd name="connsiteX19" fmla="*/ 7 w 355067"/>
                <a:gd name="connsiteY19" fmla="*/ 257026 h 244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067" h="2442042">
                  <a:moveTo>
                    <a:pt x="7" y="257026"/>
                  </a:moveTo>
                  <a:cubicBezTo>
                    <a:pt x="-879" y="265886"/>
                    <a:pt x="73549" y="393478"/>
                    <a:pt x="90384" y="459045"/>
                  </a:cubicBezTo>
                  <a:cubicBezTo>
                    <a:pt x="107219" y="524612"/>
                    <a:pt x="90384" y="546764"/>
                    <a:pt x="101016" y="650431"/>
                  </a:cubicBezTo>
                  <a:cubicBezTo>
                    <a:pt x="111648" y="754098"/>
                    <a:pt x="140888" y="1029659"/>
                    <a:pt x="154179" y="1081050"/>
                  </a:cubicBezTo>
                  <a:cubicBezTo>
                    <a:pt x="167470" y="1132441"/>
                    <a:pt x="179875" y="926877"/>
                    <a:pt x="180761" y="958775"/>
                  </a:cubicBezTo>
                  <a:cubicBezTo>
                    <a:pt x="181647" y="990673"/>
                    <a:pt x="147978" y="1247627"/>
                    <a:pt x="159496" y="1272436"/>
                  </a:cubicBezTo>
                  <a:cubicBezTo>
                    <a:pt x="171014" y="1297245"/>
                    <a:pt x="250758" y="1052696"/>
                    <a:pt x="249872" y="1107631"/>
                  </a:cubicBezTo>
                  <a:cubicBezTo>
                    <a:pt x="248986" y="1162566"/>
                    <a:pt x="156837" y="1533819"/>
                    <a:pt x="154179" y="1602045"/>
                  </a:cubicBezTo>
                  <a:cubicBezTo>
                    <a:pt x="151521" y="1670271"/>
                    <a:pt x="234809" y="1449646"/>
                    <a:pt x="233923" y="1516985"/>
                  </a:cubicBezTo>
                  <a:cubicBezTo>
                    <a:pt x="233037" y="1584324"/>
                    <a:pt x="148863" y="1958236"/>
                    <a:pt x="148863" y="2006082"/>
                  </a:cubicBezTo>
                  <a:cubicBezTo>
                    <a:pt x="148863" y="2053928"/>
                    <a:pt x="234809" y="1731408"/>
                    <a:pt x="233923" y="1804064"/>
                  </a:cubicBezTo>
                  <a:cubicBezTo>
                    <a:pt x="233037" y="1876720"/>
                    <a:pt x="136459" y="2446447"/>
                    <a:pt x="143547" y="2442017"/>
                  </a:cubicBezTo>
                  <a:cubicBezTo>
                    <a:pt x="150635" y="2437587"/>
                    <a:pt x="248987" y="1787228"/>
                    <a:pt x="276454" y="1777482"/>
                  </a:cubicBezTo>
                  <a:cubicBezTo>
                    <a:pt x="303921" y="1767736"/>
                    <a:pt x="295946" y="2390626"/>
                    <a:pt x="308351" y="2383538"/>
                  </a:cubicBezTo>
                  <a:cubicBezTo>
                    <a:pt x="320756" y="2376450"/>
                    <a:pt x="369489" y="2100889"/>
                    <a:pt x="350882" y="1734952"/>
                  </a:cubicBezTo>
                  <a:cubicBezTo>
                    <a:pt x="332275" y="1369015"/>
                    <a:pt x="205570" y="377529"/>
                    <a:pt x="196709" y="187915"/>
                  </a:cubicBezTo>
                  <a:cubicBezTo>
                    <a:pt x="187849" y="-1699"/>
                    <a:pt x="320756" y="628280"/>
                    <a:pt x="297719" y="597268"/>
                  </a:cubicBezTo>
                  <a:cubicBezTo>
                    <a:pt x="274682" y="566256"/>
                    <a:pt x="92156" y="33743"/>
                    <a:pt x="58486" y="1845"/>
                  </a:cubicBezTo>
                  <a:cubicBezTo>
                    <a:pt x="24816" y="-30053"/>
                    <a:pt x="101016" y="361580"/>
                    <a:pt x="95700" y="405882"/>
                  </a:cubicBezTo>
                  <a:cubicBezTo>
                    <a:pt x="90384" y="450184"/>
                    <a:pt x="893" y="248166"/>
                    <a:pt x="7" y="25702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 1593">
              <a:extLst>
                <a:ext uri="{FF2B5EF4-FFF2-40B4-BE49-F238E27FC236}">
                  <a16:creationId xmlns:a16="http://schemas.microsoft.com/office/drawing/2014/main" id="{9ACC21DC-9B99-823C-88CF-2287DFBDBBD8}"/>
                </a:ext>
              </a:extLst>
            </p:cNvPr>
            <p:cNvSpPr/>
            <p:nvPr/>
          </p:nvSpPr>
          <p:spPr>
            <a:xfrm>
              <a:off x="8953759" y="5431871"/>
              <a:ext cx="286655" cy="2367679"/>
            </a:xfrm>
            <a:custGeom>
              <a:avLst/>
              <a:gdLst>
                <a:gd name="connsiteX0" fmla="*/ 232771 w 286655"/>
                <a:gd name="connsiteY0" fmla="*/ 224650 h 2367679"/>
                <a:gd name="connsiteX1" fmla="*/ 216822 w 286655"/>
                <a:gd name="connsiteY1" fmla="*/ 692482 h 2367679"/>
                <a:gd name="connsiteX2" fmla="*/ 168976 w 286655"/>
                <a:gd name="connsiteY2" fmla="*/ 1075255 h 2367679"/>
                <a:gd name="connsiteX3" fmla="*/ 195557 w 286655"/>
                <a:gd name="connsiteY3" fmla="*/ 915766 h 2367679"/>
                <a:gd name="connsiteX4" fmla="*/ 232771 w 286655"/>
                <a:gd name="connsiteY4" fmla="*/ 1808901 h 2367679"/>
                <a:gd name="connsiteX5" fmla="*/ 174292 w 286655"/>
                <a:gd name="connsiteY5" fmla="*/ 1495241 h 2367679"/>
                <a:gd name="connsiteX6" fmla="*/ 285934 w 286655"/>
                <a:gd name="connsiteY6" fmla="*/ 2345845 h 2367679"/>
                <a:gd name="connsiteX7" fmla="*/ 211506 w 286655"/>
                <a:gd name="connsiteY7" fmla="*/ 1952441 h 2367679"/>
                <a:gd name="connsiteX8" fmla="*/ 9488 w 286655"/>
                <a:gd name="connsiteY8" fmla="*/ 256548 h 2367679"/>
                <a:gd name="connsiteX9" fmla="*/ 41385 w 286655"/>
                <a:gd name="connsiteY9" fmla="*/ 543627 h 2367679"/>
                <a:gd name="connsiteX10" fmla="*/ 115813 w 286655"/>
                <a:gd name="connsiteY10" fmla="*/ 1366 h 2367679"/>
                <a:gd name="connsiteX11" fmla="*/ 137078 w 286655"/>
                <a:gd name="connsiteY11" fmla="*/ 384138 h 2367679"/>
                <a:gd name="connsiteX12" fmla="*/ 232771 w 286655"/>
                <a:gd name="connsiteY12" fmla="*/ 224650 h 236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55" h="2367679">
                  <a:moveTo>
                    <a:pt x="232771" y="224650"/>
                  </a:moveTo>
                  <a:cubicBezTo>
                    <a:pt x="246062" y="276041"/>
                    <a:pt x="227454" y="550715"/>
                    <a:pt x="216822" y="692482"/>
                  </a:cubicBezTo>
                  <a:cubicBezTo>
                    <a:pt x="206190" y="834249"/>
                    <a:pt x="172520" y="1038041"/>
                    <a:pt x="168976" y="1075255"/>
                  </a:cubicBezTo>
                  <a:cubicBezTo>
                    <a:pt x="165432" y="1112469"/>
                    <a:pt x="184925" y="793492"/>
                    <a:pt x="195557" y="915766"/>
                  </a:cubicBezTo>
                  <a:cubicBezTo>
                    <a:pt x="206189" y="1038040"/>
                    <a:pt x="236315" y="1712322"/>
                    <a:pt x="232771" y="1808901"/>
                  </a:cubicBezTo>
                  <a:cubicBezTo>
                    <a:pt x="229227" y="1905480"/>
                    <a:pt x="165431" y="1405750"/>
                    <a:pt x="174292" y="1495241"/>
                  </a:cubicBezTo>
                  <a:cubicBezTo>
                    <a:pt x="183152" y="1584732"/>
                    <a:pt x="279732" y="2269645"/>
                    <a:pt x="285934" y="2345845"/>
                  </a:cubicBezTo>
                  <a:cubicBezTo>
                    <a:pt x="292136" y="2422045"/>
                    <a:pt x="257580" y="2300657"/>
                    <a:pt x="211506" y="1952441"/>
                  </a:cubicBezTo>
                  <a:cubicBezTo>
                    <a:pt x="165432" y="1604225"/>
                    <a:pt x="37841" y="491350"/>
                    <a:pt x="9488" y="256548"/>
                  </a:cubicBezTo>
                  <a:cubicBezTo>
                    <a:pt x="-18865" y="21746"/>
                    <a:pt x="23664" y="586157"/>
                    <a:pt x="41385" y="543627"/>
                  </a:cubicBezTo>
                  <a:cubicBezTo>
                    <a:pt x="59106" y="501097"/>
                    <a:pt x="99864" y="27948"/>
                    <a:pt x="115813" y="1366"/>
                  </a:cubicBezTo>
                  <a:cubicBezTo>
                    <a:pt x="131762" y="-25216"/>
                    <a:pt x="122901" y="344266"/>
                    <a:pt x="137078" y="384138"/>
                  </a:cubicBezTo>
                  <a:cubicBezTo>
                    <a:pt x="151255" y="424010"/>
                    <a:pt x="219480" y="173259"/>
                    <a:pt x="232771" y="22465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A4844C86-86DD-AE7A-1262-06E2994908A7}"/>
                </a:ext>
              </a:extLst>
            </p:cNvPr>
            <p:cNvSpPr/>
            <p:nvPr/>
          </p:nvSpPr>
          <p:spPr>
            <a:xfrm>
              <a:off x="8923375" y="6113008"/>
              <a:ext cx="311296" cy="2392847"/>
            </a:xfrm>
            <a:custGeom>
              <a:avLst/>
              <a:gdLst>
                <a:gd name="connsiteX0" fmla="*/ 2658 w 311296"/>
                <a:gd name="connsiteY0" fmla="*/ 713 h 2392847"/>
                <a:gd name="connsiteX1" fmla="*/ 82402 w 311296"/>
                <a:gd name="connsiteY1" fmla="*/ 372852 h 2392847"/>
                <a:gd name="connsiteX2" fmla="*/ 34555 w 311296"/>
                <a:gd name="connsiteY2" fmla="*/ 915113 h 2392847"/>
                <a:gd name="connsiteX3" fmla="*/ 162146 w 311296"/>
                <a:gd name="connsiteY3" fmla="*/ 1462690 h 2392847"/>
                <a:gd name="connsiteX4" fmla="*/ 135565 w 311296"/>
                <a:gd name="connsiteY4" fmla="*/ 1255355 h 2392847"/>
                <a:gd name="connsiteX5" fmla="*/ 140881 w 311296"/>
                <a:gd name="connsiteY5" fmla="*/ 1685973 h 2392847"/>
                <a:gd name="connsiteX6" fmla="*/ 220625 w 311296"/>
                <a:gd name="connsiteY6" fmla="*/ 2079378 h 2392847"/>
                <a:gd name="connsiteX7" fmla="*/ 135565 w 311296"/>
                <a:gd name="connsiteY7" fmla="*/ 1866727 h 2392847"/>
                <a:gd name="connsiteX8" fmla="*/ 199360 w 311296"/>
                <a:gd name="connsiteY8" fmla="*/ 2233550 h 2392847"/>
                <a:gd name="connsiteX9" fmla="*/ 247206 w 311296"/>
                <a:gd name="connsiteY9" fmla="*/ 2377090 h 2392847"/>
                <a:gd name="connsiteX10" fmla="*/ 311002 w 311296"/>
                <a:gd name="connsiteY10" fmla="*/ 1882676 h 2392847"/>
                <a:gd name="connsiteX11" fmla="*/ 268472 w 311296"/>
                <a:gd name="connsiteY11" fmla="*/ 463229 h 2392847"/>
                <a:gd name="connsiteX12" fmla="*/ 209992 w 311296"/>
                <a:gd name="connsiteY12" fmla="*/ 436648 h 2392847"/>
                <a:gd name="connsiteX13" fmla="*/ 199360 w 311296"/>
                <a:gd name="connsiteY13" fmla="*/ 282476 h 2392847"/>
                <a:gd name="connsiteX14" fmla="*/ 2658 w 311296"/>
                <a:gd name="connsiteY14" fmla="*/ 713 h 239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296" h="2392847">
                  <a:moveTo>
                    <a:pt x="2658" y="713"/>
                  </a:moveTo>
                  <a:cubicBezTo>
                    <a:pt x="-16835" y="15776"/>
                    <a:pt x="77086" y="220452"/>
                    <a:pt x="82402" y="372852"/>
                  </a:cubicBezTo>
                  <a:cubicBezTo>
                    <a:pt x="87718" y="525252"/>
                    <a:pt x="21264" y="733473"/>
                    <a:pt x="34555" y="915113"/>
                  </a:cubicBezTo>
                  <a:cubicBezTo>
                    <a:pt x="47846" y="1096753"/>
                    <a:pt x="145311" y="1405983"/>
                    <a:pt x="162146" y="1462690"/>
                  </a:cubicBezTo>
                  <a:cubicBezTo>
                    <a:pt x="178981" y="1519397"/>
                    <a:pt x="139109" y="1218141"/>
                    <a:pt x="135565" y="1255355"/>
                  </a:cubicBezTo>
                  <a:cubicBezTo>
                    <a:pt x="132021" y="1292569"/>
                    <a:pt x="126704" y="1548636"/>
                    <a:pt x="140881" y="1685973"/>
                  </a:cubicBezTo>
                  <a:cubicBezTo>
                    <a:pt x="155058" y="1823310"/>
                    <a:pt x="221511" y="2049252"/>
                    <a:pt x="220625" y="2079378"/>
                  </a:cubicBezTo>
                  <a:cubicBezTo>
                    <a:pt x="219739" y="2109504"/>
                    <a:pt x="139109" y="1841032"/>
                    <a:pt x="135565" y="1866727"/>
                  </a:cubicBezTo>
                  <a:cubicBezTo>
                    <a:pt x="132021" y="1892422"/>
                    <a:pt x="180753" y="2148490"/>
                    <a:pt x="199360" y="2233550"/>
                  </a:cubicBezTo>
                  <a:cubicBezTo>
                    <a:pt x="217967" y="2318610"/>
                    <a:pt x="228599" y="2435569"/>
                    <a:pt x="247206" y="2377090"/>
                  </a:cubicBezTo>
                  <a:cubicBezTo>
                    <a:pt x="265813" y="2318611"/>
                    <a:pt x="307458" y="2201653"/>
                    <a:pt x="311002" y="1882676"/>
                  </a:cubicBezTo>
                  <a:cubicBezTo>
                    <a:pt x="314546" y="1563699"/>
                    <a:pt x="285307" y="704234"/>
                    <a:pt x="268472" y="463229"/>
                  </a:cubicBezTo>
                  <a:cubicBezTo>
                    <a:pt x="251637" y="222224"/>
                    <a:pt x="221511" y="466774"/>
                    <a:pt x="209992" y="436648"/>
                  </a:cubicBezTo>
                  <a:cubicBezTo>
                    <a:pt x="198473" y="406522"/>
                    <a:pt x="231258" y="351588"/>
                    <a:pt x="199360" y="282476"/>
                  </a:cubicBezTo>
                  <a:cubicBezTo>
                    <a:pt x="167462" y="213364"/>
                    <a:pt x="22151" y="-14350"/>
                    <a:pt x="2658" y="71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6" name="フリーフォーム 1595">
              <a:extLst>
                <a:ext uri="{FF2B5EF4-FFF2-40B4-BE49-F238E27FC236}">
                  <a16:creationId xmlns:a16="http://schemas.microsoft.com/office/drawing/2014/main" id="{AEF320BC-6707-3E26-6EB0-B57D6189EFF4}"/>
                </a:ext>
              </a:extLst>
            </p:cNvPr>
            <p:cNvSpPr/>
            <p:nvPr/>
          </p:nvSpPr>
          <p:spPr>
            <a:xfrm>
              <a:off x="9089472" y="8240233"/>
              <a:ext cx="204898" cy="1052999"/>
            </a:xfrm>
            <a:custGeom>
              <a:avLst/>
              <a:gdLst>
                <a:gd name="connsiteX0" fmla="*/ 6681 w 204898"/>
                <a:gd name="connsiteY0" fmla="*/ 47846 h 1052999"/>
                <a:gd name="connsiteX1" fmla="*/ 43895 w 204898"/>
                <a:gd name="connsiteY1" fmla="*/ 776176 h 1052999"/>
                <a:gd name="connsiteX2" fmla="*/ 22630 w 204898"/>
                <a:gd name="connsiteY2" fmla="*/ 1052623 h 1052999"/>
                <a:gd name="connsiteX3" fmla="*/ 118323 w 204898"/>
                <a:gd name="connsiteY3" fmla="*/ 813390 h 1052999"/>
                <a:gd name="connsiteX4" fmla="*/ 102375 w 204898"/>
                <a:gd name="connsiteY4" fmla="*/ 0 h 1052999"/>
                <a:gd name="connsiteX5" fmla="*/ 203384 w 204898"/>
                <a:gd name="connsiteY5" fmla="*/ 818707 h 1052999"/>
                <a:gd name="connsiteX6" fmla="*/ 6681 w 204898"/>
                <a:gd name="connsiteY6" fmla="*/ 47846 h 105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898" h="1052999">
                  <a:moveTo>
                    <a:pt x="6681" y="47846"/>
                  </a:moveTo>
                  <a:cubicBezTo>
                    <a:pt x="-19901" y="40757"/>
                    <a:pt x="41237" y="608713"/>
                    <a:pt x="43895" y="776176"/>
                  </a:cubicBezTo>
                  <a:cubicBezTo>
                    <a:pt x="46553" y="943639"/>
                    <a:pt x="10225" y="1046421"/>
                    <a:pt x="22630" y="1052623"/>
                  </a:cubicBezTo>
                  <a:cubicBezTo>
                    <a:pt x="35035" y="1058825"/>
                    <a:pt x="105032" y="988827"/>
                    <a:pt x="118323" y="813390"/>
                  </a:cubicBezTo>
                  <a:cubicBezTo>
                    <a:pt x="131614" y="637953"/>
                    <a:pt x="88198" y="-886"/>
                    <a:pt x="102375" y="0"/>
                  </a:cubicBezTo>
                  <a:cubicBezTo>
                    <a:pt x="116552" y="886"/>
                    <a:pt x="218447" y="809847"/>
                    <a:pt x="203384" y="818707"/>
                  </a:cubicBezTo>
                  <a:cubicBezTo>
                    <a:pt x="188321" y="827567"/>
                    <a:pt x="33263" y="54935"/>
                    <a:pt x="6681" y="4784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 1596">
              <a:extLst>
                <a:ext uri="{FF2B5EF4-FFF2-40B4-BE49-F238E27FC236}">
                  <a16:creationId xmlns:a16="http://schemas.microsoft.com/office/drawing/2014/main" id="{BB3186AF-482A-6E18-8E9A-17F12FAD06AC}"/>
                </a:ext>
              </a:extLst>
            </p:cNvPr>
            <p:cNvSpPr/>
            <p:nvPr/>
          </p:nvSpPr>
          <p:spPr>
            <a:xfrm>
              <a:off x="8612338" y="9368970"/>
              <a:ext cx="516303" cy="1019065"/>
            </a:xfrm>
            <a:custGeom>
              <a:avLst/>
              <a:gdLst>
                <a:gd name="connsiteX0" fmla="*/ 515713 w 516303"/>
                <a:gd name="connsiteY0" fmla="*/ 3630 h 1019065"/>
                <a:gd name="connsiteX1" fmla="*/ 233950 w 516303"/>
                <a:gd name="connsiteY1" fmla="*/ 604370 h 1019065"/>
                <a:gd name="connsiteX2" fmla="*/ 324327 w 516303"/>
                <a:gd name="connsiteY2" fmla="*/ 423616 h 1019065"/>
                <a:gd name="connsiteX3" fmla="*/ 34 w 516303"/>
                <a:gd name="connsiteY3" fmla="*/ 1019039 h 1019065"/>
                <a:gd name="connsiteX4" fmla="*/ 303062 w 516303"/>
                <a:gd name="connsiteY4" fmla="*/ 450197 h 1019065"/>
                <a:gd name="connsiteX5" fmla="*/ 207369 w 516303"/>
                <a:gd name="connsiteY5" fmla="*/ 880816 h 1019065"/>
                <a:gd name="connsiteX6" fmla="*/ 356225 w 516303"/>
                <a:gd name="connsiteY6" fmla="*/ 561839 h 1019065"/>
                <a:gd name="connsiteX7" fmla="*/ 308378 w 516303"/>
                <a:gd name="connsiteY7" fmla="*/ 933979 h 1019065"/>
                <a:gd name="connsiteX8" fmla="*/ 515713 w 516303"/>
                <a:gd name="connsiteY8" fmla="*/ 3630 h 101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303" h="1019065">
                  <a:moveTo>
                    <a:pt x="515713" y="3630"/>
                  </a:moveTo>
                  <a:cubicBezTo>
                    <a:pt x="503308" y="-51305"/>
                    <a:pt x="265848" y="534372"/>
                    <a:pt x="233950" y="604370"/>
                  </a:cubicBezTo>
                  <a:cubicBezTo>
                    <a:pt x="202052" y="674368"/>
                    <a:pt x="363313" y="354505"/>
                    <a:pt x="324327" y="423616"/>
                  </a:cubicBezTo>
                  <a:cubicBezTo>
                    <a:pt x="285341" y="492728"/>
                    <a:pt x="3578" y="1014609"/>
                    <a:pt x="34" y="1019039"/>
                  </a:cubicBezTo>
                  <a:cubicBezTo>
                    <a:pt x="-3510" y="1023469"/>
                    <a:pt x="268506" y="473234"/>
                    <a:pt x="303062" y="450197"/>
                  </a:cubicBezTo>
                  <a:cubicBezTo>
                    <a:pt x="337618" y="427160"/>
                    <a:pt x="198509" y="862209"/>
                    <a:pt x="207369" y="880816"/>
                  </a:cubicBezTo>
                  <a:cubicBezTo>
                    <a:pt x="216229" y="899423"/>
                    <a:pt x="339390" y="552979"/>
                    <a:pt x="356225" y="561839"/>
                  </a:cubicBezTo>
                  <a:cubicBezTo>
                    <a:pt x="373060" y="570699"/>
                    <a:pt x="275594" y="1031444"/>
                    <a:pt x="308378" y="933979"/>
                  </a:cubicBezTo>
                  <a:cubicBezTo>
                    <a:pt x="341162" y="836514"/>
                    <a:pt x="528118" y="58565"/>
                    <a:pt x="515713" y="363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 1597">
              <a:extLst>
                <a:ext uri="{FF2B5EF4-FFF2-40B4-BE49-F238E27FC236}">
                  <a16:creationId xmlns:a16="http://schemas.microsoft.com/office/drawing/2014/main" id="{300ABD0C-4957-E3B5-B310-9B89C8A73FF8}"/>
                </a:ext>
              </a:extLst>
            </p:cNvPr>
            <p:cNvSpPr/>
            <p:nvPr/>
          </p:nvSpPr>
          <p:spPr>
            <a:xfrm>
              <a:off x="8702643" y="4619296"/>
              <a:ext cx="239687" cy="1667739"/>
            </a:xfrm>
            <a:custGeom>
              <a:avLst/>
              <a:gdLst>
                <a:gd name="connsiteX0" fmla="*/ 202124 w 239687"/>
                <a:gd name="connsiteY0" fmla="*/ 11183 h 1667739"/>
                <a:gd name="connsiteX1" fmla="*/ 154278 w 239687"/>
                <a:gd name="connsiteY1" fmla="*/ 181304 h 1667739"/>
                <a:gd name="connsiteX2" fmla="*/ 148962 w 239687"/>
                <a:gd name="connsiteY2" fmla="*/ 356741 h 1667739"/>
                <a:gd name="connsiteX3" fmla="*/ 101115 w 239687"/>
                <a:gd name="connsiteY3" fmla="*/ 558760 h 1667739"/>
                <a:gd name="connsiteX4" fmla="*/ 212757 w 239687"/>
                <a:gd name="connsiteY4" fmla="*/ 856471 h 1667739"/>
                <a:gd name="connsiteX5" fmla="*/ 90483 w 239687"/>
                <a:gd name="connsiteY5" fmla="*/ 909634 h 1667739"/>
                <a:gd name="connsiteX6" fmla="*/ 138329 w 239687"/>
                <a:gd name="connsiteY6" fmla="*/ 994695 h 1667739"/>
                <a:gd name="connsiteX7" fmla="*/ 74534 w 239687"/>
                <a:gd name="connsiteY7" fmla="*/ 1228611 h 1667739"/>
                <a:gd name="connsiteX8" fmla="*/ 191492 w 239687"/>
                <a:gd name="connsiteY8" fmla="*/ 1271141 h 1667739"/>
                <a:gd name="connsiteX9" fmla="*/ 239338 w 239687"/>
                <a:gd name="connsiteY9" fmla="*/ 1664546 h 1667739"/>
                <a:gd name="connsiteX10" fmla="*/ 170227 w 239687"/>
                <a:gd name="connsiteY10" fmla="*/ 1026592 h 1667739"/>
                <a:gd name="connsiteX11" fmla="*/ 106 w 239687"/>
                <a:gd name="connsiteY11" fmla="*/ 516230 h 1667739"/>
                <a:gd name="connsiteX12" fmla="*/ 202124 w 239687"/>
                <a:gd name="connsiteY12" fmla="*/ 11183 h 166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9687" h="1667739">
                  <a:moveTo>
                    <a:pt x="202124" y="11183"/>
                  </a:moveTo>
                  <a:cubicBezTo>
                    <a:pt x="227819" y="-44638"/>
                    <a:pt x="163138" y="123711"/>
                    <a:pt x="154278" y="181304"/>
                  </a:cubicBezTo>
                  <a:cubicBezTo>
                    <a:pt x="145418" y="238897"/>
                    <a:pt x="157822" y="293832"/>
                    <a:pt x="148962" y="356741"/>
                  </a:cubicBezTo>
                  <a:cubicBezTo>
                    <a:pt x="140102" y="419650"/>
                    <a:pt x="90483" y="475472"/>
                    <a:pt x="101115" y="558760"/>
                  </a:cubicBezTo>
                  <a:cubicBezTo>
                    <a:pt x="111747" y="642048"/>
                    <a:pt x="214529" y="797992"/>
                    <a:pt x="212757" y="856471"/>
                  </a:cubicBezTo>
                  <a:cubicBezTo>
                    <a:pt x="210985" y="914950"/>
                    <a:pt x="102888" y="886597"/>
                    <a:pt x="90483" y="909634"/>
                  </a:cubicBezTo>
                  <a:cubicBezTo>
                    <a:pt x="78078" y="932671"/>
                    <a:pt x="140987" y="941532"/>
                    <a:pt x="138329" y="994695"/>
                  </a:cubicBezTo>
                  <a:cubicBezTo>
                    <a:pt x="135671" y="1047858"/>
                    <a:pt x="65673" y="1182537"/>
                    <a:pt x="74534" y="1228611"/>
                  </a:cubicBezTo>
                  <a:cubicBezTo>
                    <a:pt x="83394" y="1274685"/>
                    <a:pt x="164025" y="1198485"/>
                    <a:pt x="191492" y="1271141"/>
                  </a:cubicBezTo>
                  <a:cubicBezTo>
                    <a:pt x="218959" y="1343797"/>
                    <a:pt x="242882" y="1705304"/>
                    <a:pt x="239338" y="1664546"/>
                  </a:cubicBezTo>
                  <a:cubicBezTo>
                    <a:pt x="235794" y="1623788"/>
                    <a:pt x="210099" y="1217978"/>
                    <a:pt x="170227" y="1026592"/>
                  </a:cubicBezTo>
                  <a:cubicBezTo>
                    <a:pt x="130355" y="835206"/>
                    <a:pt x="-4324" y="682807"/>
                    <a:pt x="106" y="516230"/>
                  </a:cubicBezTo>
                  <a:cubicBezTo>
                    <a:pt x="4536" y="349653"/>
                    <a:pt x="176429" y="67004"/>
                    <a:pt x="202124" y="1118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 1598">
              <a:extLst>
                <a:ext uri="{FF2B5EF4-FFF2-40B4-BE49-F238E27FC236}">
                  <a16:creationId xmlns:a16="http://schemas.microsoft.com/office/drawing/2014/main" id="{DE303633-E703-ECD2-1CCD-1D619F71ECAF}"/>
                </a:ext>
              </a:extLst>
            </p:cNvPr>
            <p:cNvSpPr/>
            <p:nvPr/>
          </p:nvSpPr>
          <p:spPr>
            <a:xfrm>
              <a:off x="8692448" y="5713805"/>
              <a:ext cx="192284" cy="1748380"/>
            </a:xfrm>
            <a:custGeom>
              <a:avLst/>
              <a:gdLst>
                <a:gd name="connsiteX0" fmla="*/ 169789 w 192284"/>
                <a:gd name="connsiteY0" fmla="*/ 49042 h 1748380"/>
                <a:gd name="connsiteX1" fmla="*/ 180422 w 192284"/>
                <a:gd name="connsiteY1" fmla="*/ 139418 h 1748380"/>
                <a:gd name="connsiteX2" fmla="*/ 95361 w 192284"/>
                <a:gd name="connsiteY2" fmla="*/ 511558 h 1748380"/>
                <a:gd name="connsiteX3" fmla="*/ 58147 w 192284"/>
                <a:gd name="connsiteY3" fmla="*/ 1027237 h 1748380"/>
                <a:gd name="connsiteX4" fmla="*/ 100678 w 192284"/>
                <a:gd name="connsiteY4" fmla="*/ 894330 h 1748380"/>
                <a:gd name="connsiteX5" fmla="*/ 153840 w 192284"/>
                <a:gd name="connsiteY5" fmla="*/ 1000655 h 1748380"/>
                <a:gd name="connsiteX6" fmla="*/ 42199 w 192284"/>
                <a:gd name="connsiteY6" fmla="*/ 1176093 h 1748380"/>
                <a:gd name="connsiteX7" fmla="*/ 47515 w 192284"/>
                <a:gd name="connsiteY7" fmla="*/ 1744935 h 1748380"/>
                <a:gd name="connsiteX8" fmla="*/ 4985 w 192284"/>
                <a:gd name="connsiteY8" fmla="*/ 1388744 h 1748380"/>
                <a:gd name="connsiteX9" fmla="*/ 180422 w 192284"/>
                <a:gd name="connsiteY9" fmla="*/ 873065 h 1748380"/>
                <a:gd name="connsiteX10" fmla="*/ 169789 w 192284"/>
                <a:gd name="connsiteY10" fmla="*/ 49042 h 174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84" h="1748380">
                  <a:moveTo>
                    <a:pt x="169789" y="49042"/>
                  </a:moveTo>
                  <a:cubicBezTo>
                    <a:pt x="169789" y="-73232"/>
                    <a:pt x="192827" y="62332"/>
                    <a:pt x="180422" y="139418"/>
                  </a:cubicBezTo>
                  <a:cubicBezTo>
                    <a:pt x="168017" y="216504"/>
                    <a:pt x="115740" y="363588"/>
                    <a:pt x="95361" y="511558"/>
                  </a:cubicBezTo>
                  <a:cubicBezTo>
                    <a:pt x="74982" y="659528"/>
                    <a:pt x="57261" y="963442"/>
                    <a:pt x="58147" y="1027237"/>
                  </a:cubicBezTo>
                  <a:cubicBezTo>
                    <a:pt x="59033" y="1091032"/>
                    <a:pt x="84729" y="898760"/>
                    <a:pt x="100678" y="894330"/>
                  </a:cubicBezTo>
                  <a:cubicBezTo>
                    <a:pt x="116627" y="889900"/>
                    <a:pt x="163586" y="953695"/>
                    <a:pt x="153840" y="1000655"/>
                  </a:cubicBezTo>
                  <a:cubicBezTo>
                    <a:pt x="144093" y="1047616"/>
                    <a:pt x="59920" y="1052046"/>
                    <a:pt x="42199" y="1176093"/>
                  </a:cubicBezTo>
                  <a:cubicBezTo>
                    <a:pt x="24478" y="1300140"/>
                    <a:pt x="53717" y="1709493"/>
                    <a:pt x="47515" y="1744935"/>
                  </a:cubicBezTo>
                  <a:cubicBezTo>
                    <a:pt x="41313" y="1780377"/>
                    <a:pt x="-17166" y="1534056"/>
                    <a:pt x="4985" y="1388744"/>
                  </a:cubicBezTo>
                  <a:cubicBezTo>
                    <a:pt x="27136" y="1243432"/>
                    <a:pt x="148524" y="1097235"/>
                    <a:pt x="180422" y="873065"/>
                  </a:cubicBezTo>
                  <a:cubicBezTo>
                    <a:pt x="212320" y="648895"/>
                    <a:pt x="169789" y="171316"/>
                    <a:pt x="169789" y="49042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 1599">
              <a:extLst>
                <a:ext uri="{FF2B5EF4-FFF2-40B4-BE49-F238E27FC236}">
                  <a16:creationId xmlns:a16="http://schemas.microsoft.com/office/drawing/2014/main" id="{65C7FA42-9B10-1403-FFDE-EE3900B2241F}"/>
                </a:ext>
              </a:extLst>
            </p:cNvPr>
            <p:cNvSpPr/>
            <p:nvPr/>
          </p:nvSpPr>
          <p:spPr>
            <a:xfrm>
              <a:off x="8584002" y="7248439"/>
              <a:ext cx="201597" cy="1603943"/>
            </a:xfrm>
            <a:custGeom>
              <a:avLst/>
              <a:gdLst>
                <a:gd name="connsiteX0" fmla="*/ 198491 w 201597"/>
                <a:gd name="connsiteY0" fmla="*/ 2966 h 1603943"/>
                <a:gd name="connsiteX1" fmla="*/ 150645 w 201597"/>
                <a:gd name="connsiteY1" fmla="*/ 316626 h 1603943"/>
                <a:gd name="connsiteX2" fmla="*/ 187858 w 201597"/>
                <a:gd name="connsiteY2" fmla="*/ 502696 h 1603943"/>
                <a:gd name="connsiteX3" fmla="*/ 102798 w 201597"/>
                <a:gd name="connsiteY3" fmla="*/ 694082 h 1603943"/>
                <a:gd name="connsiteX4" fmla="*/ 124063 w 201597"/>
                <a:gd name="connsiteY4" fmla="*/ 816356 h 1603943"/>
                <a:gd name="connsiteX5" fmla="*/ 76217 w 201597"/>
                <a:gd name="connsiteY5" fmla="*/ 1023691 h 1603943"/>
                <a:gd name="connsiteX6" fmla="*/ 65584 w 201597"/>
                <a:gd name="connsiteY6" fmla="*/ 1103435 h 1603943"/>
                <a:gd name="connsiteX7" fmla="*/ 1789 w 201597"/>
                <a:gd name="connsiteY7" fmla="*/ 1603166 h 1603943"/>
                <a:gd name="connsiteX8" fmla="*/ 145328 w 201597"/>
                <a:gd name="connsiteY8" fmla="*/ 1209761 h 1603943"/>
                <a:gd name="connsiteX9" fmla="*/ 108114 w 201597"/>
                <a:gd name="connsiteY9" fmla="*/ 874835 h 1603943"/>
                <a:gd name="connsiteX10" fmla="*/ 44319 w 201597"/>
                <a:gd name="connsiteY10" fmla="*/ 204984 h 1603943"/>
                <a:gd name="connsiteX11" fmla="*/ 198491 w 201597"/>
                <a:gd name="connsiteY11" fmla="*/ 2966 h 160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97" h="1603943">
                  <a:moveTo>
                    <a:pt x="198491" y="2966"/>
                  </a:moveTo>
                  <a:cubicBezTo>
                    <a:pt x="216212" y="21573"/>
                    <a:pt x="152417" y="233338"/>
                    <a:pt x="150645" y="316626"/>
                  </a:cubicBezTo>
                  <a:cubicBezTo>
                    <a:pt x="148873" y="399914"/>
                    <a:pt x="195832" y="439787"/>
                    <a:pt x="187858" y="502696"/>
                  </a:cubicBezTo>
                  <a:cubicBezTo>
                    <a:pt x="179883" y="565605"/>
                    <a:pt x="113430" y="641805"/>
                    <a:pt x="102798" y="694082"/>
                  </a:cubicBezTo>
                  <a:cubicBezTo>
                    <a:pt x="92166" y="746359"/>
                    <a:pt x="128493" y="761421"/>
                    <a:pt x="124063" y="816356"/>
                  </a:cubicBezTo>
                  <a:cubicBezTo>
                    <a:pt x="119633" y="871291"/>
                    <a:pt x="85963" y="975845"/>
                    <a:pt x="76217" y="1023691"/>
                  </a:cubicBezTo>
                  <a:cubicBezTo>
                    <a:pt x="66471" y="1071537"/>
                    <a:pt x="77989" y="1006856"/>
                    <a:pt x="65584" y="1103435"/>
                  </a:cubicBezTo>
                  <a:cubicBezTo>
                    <a:pt x="53179" y="1200014"/>
                    <a:pt x="-11502" y="1585445"/>
                    <a:pt x="1789" y="1603166"/>
                  </a:cubicBezTo>
                  <a:cubicBezTo>
                    <a:pt x="15080" y="1620887"/>
                    <a:pt x="127607" y="1331149"/>
                    <a:pt x="145328" y="1209761"/>
                  </a:cubicBezTo>
                  <a:cubicBezTo>
                    <a:pt x="163049" y="1088373"/>
                    <a:pt x="124949" y="1042298"/>
                    <a:pt x="108114" y="874835"/>
                  </a:cubicBezTo>
                  <a:cubicBezTo>
                    <a:pt x="91279" y="707372"/>
                    <a:pt x="31914" y="356498"/>
                    <a:pt x="44319" y="204984"/>
                  </a:cubicBezTo>
                  <a:cubicBezTo>
                    <a:pt x="56724" y="53470"/>
                    <a:pt x="180770" y="-15641"/>
                    <a:pt x="198491" y="296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1" name="フリーフォーム 1600">
              <a:extLst>
                <a:ext uri="{FF2B5EF4-FFF2-40B4-BE49-F238E27FC236}">
                  <a16:creationId xmlns:a16="http://schemas.microsoft.com/office/drawing/2014/main" id="{CF9F1D7C-0A47-7110-A65C-670909FB6DF3}"/>
                </a:ext>
              </a:extLst>
            </p:cNvPr>
            <p:cNvSpPr/>
            <p:nvPr/>
          </p:nvSpPr>
          <p:spPr>
            <a:xfrm>
              <a:off x="8631395" y="6706201"/>
              <a:ext cx="167047" cy="970570"/>
            </a:xfrm>
            <a:custGeom>
              <a:avLst/>
              <a:gdLst>
                <a:gd name="connsiteX0" fmla="*/ 81986 w 167047"/>
                <a:gd name="connsiteY0" fmla="*/ 2943 h 970570"/>
                <a:gd name="connsiteX1" fmla="*/ 167047 w 167047"/>
                <a:gd name="connsiteY1" fmla="*/ 305971 h 970570"/>
                <a:gd name="connsiteX2" fmla="*/ 81986 w 167047"/>
                <a:gd name="connsiteY2" fmla="*/ 598366 h 970570"/>
                <a:gd name="connsiteX3" fmla="*/ 2242 w 167047"/>
                <a:gd name="connsiteY3" fmla="*/ 970506 h 970570"/>
                <a:gd name="connsiteX4" fmla="*/ 23507 w 167047"/>
                <a:gd name="connsiteY4" fmla="*/ 624948 h 970570"/>
                <a:gd name="connsiteX5" fmla="*/ 39456 w 167047"/>
                <a:gd name="connsiteY5" fmla="*/ 226227 h 970570"/>
                <a:gd name="connsiteX6" fmla="*/ 92619 w 167047"/>
                <a:gd name="connsiteY6" fmla="*/ 497357 h 970570"/>
                <a:gd name="connsiteX7" fmla="*/ 81986 w 167047"/>
                <a:gd name="connsiteY7" fmla="*/ 2943 h 97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47" h="970570">
                  <a:moveTo>
                    <a:pt x="81986" y="2943"/>
                  </a:moveTo>
                  <a:cubicBezTo>
                    <a:pt x="94391" y="-28955"/>
                    <a:pt x="167047" y="206734"/>
                    <a:pt x="167047" y="305971"/>
                  </a:cubicBezTo>
                  <a:cubicBezTo>
                    <a:pt x="167047" y="405208"/>
                    <a:pt x="109454" y="487610"/>
                    <a:pt x="81986" y="598366"/>
                  </a:cubicBezTo>
                  <a:cubicBezTo>
                    <a:pt x="54518" y="709122"/>
                    <a:pt x="11988" y="966076"/>
                    <a:pt x="2242" y="970506"/>
                  </a:cubicBezTo>
                  <a:cubicBezTo>
                    <a:pt x="-7505" y="974936"/>
                    <a:pt x="17305" y="748994"/>
                    <a:pt x="23507" y="624948"/>
                  </a:cubicBezTo>
                  <a:cubicBezTo>
                    <a:pt x="29709" y="500902"/>
                    <a:pt x="27937" y="247492"/>
                    <a:pt x="39456" y="226227"/>
                  </a:cubicBezTo>
                  <a:cubicBezTo>
                    <a:pt x="50975" y="204962"/>
                    <a:pt x="84645" y="528369"/>
                    <a:pt x="92619" y="497357"/>
                  </a:cubicBezTo>
                  <a:cubicBezTo>
                    <a:pt x="100594" y="466345"/>
                    <a:pt x="69581" y="34841"/>
                    <a:pt x="81986" y="294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 1601">
              <a:extLst>
                <a:ext uri="{FF2B5EF4-FFF2-40B4-BE49-F238E27FC236}">
                  <a16:creationId xmlns:a16="http://schemas.microsoft.com/office/drawing/2014/main" id="{B4C3A3DA-5B6D-492D-BBD2-4D28C6BCF1CE}"/>
                </a:ext>
              </a:extLst>
            </p:cNvPr>
            <p:cNvSpPr/>
            <p:nvPr/>
          </p:nvSpPr>
          <p:spPr>
            <a:xfrm>
              <a:off x="8498394" y="7570325"/>
              <a:ext cx="290016" cy="2166950"/>
            </a:xfrm>
            <a:custGeom>
              <a:avLst/>
              <a:gdLst>
                <a:gd name="connsiteX0" fmla="*/ 289415 w 290016"/>
                <a:gd name="connsiteY0" fmla="*/ 56 h 2166950"/>
                <a:gd name="connsiteX1" fmla="*/ 161825 w 290016"/>
                <a:gd name="connsiteY1" fmla="*/ 388145 h 2166950"/>
                <a:gd name="connsiteX2" fmla="*/ 135243 w 290016"/>
                <a:gd name="connsiteY2" fmla="*/ 877242 h 2166950"/>
                <a:gd name="connsiteX3" fmla="*/ 151192 w 290016"/>
                <a:gd name="connsiteY3" fmla="*/ 834712 h 2166950"/>
                <a:gd name="connsiteX4" fmla="*/ 34234 w 290016"/>
                <a:gd name="connsiteY4" fmla="*/ 1270647 h 2166950"/>
                <a:gd name="connsiteX5" fmla="*/ 39550 w 290016"/>
                <a:gd name="connsiteY5" fmla="*/ 1462033 h 2166950"/>
                <a:gd name="connsiteX6" fmla="*/ 156508 w 290016"/>
                <a:gd name="connsiteY6" fmla="*/ 2131884 h 2166950"/>
                <a:gd name="connsiteX7" fmla="*/ 151192 w 290016"/>
                <a:gd name="connsiteY7" fmla="*/ 1940498 h 2166950"/>
                <a:gd name="connsiteX8" fmla="*/ 204355 w 290016"/>
                <a:gd name="connsiteY8" fmla="*/ 824080 h 2166950"/>
                <a:gd name="connsiteX9" fmla="*/ 23601 w 290016"/>
                <a:gd name="connsiteY9" fmla="*/ 1658735 h 2166950"/>
                <a:gd name="connsiteX10" fmla="*/ 23601 w 290016"/>
                <a:gd name="connsiteY10" fmla="*/ 1589624 h 2166950"/>
                <a:gd name="connsiteX11" fmla="*/ 220304 w 290016"/>
                <a:gd name="connsiteY11" fmla="*/ 802815 h 2166950"/>
                <a:gd name="connsiteX12" fmla="*/ 177773 w 290016"/>
                <a:gd name="connsiteY12" fmla="*/ 632694 h 2166950"/>
                <a:gd name="connsiteX13" fmla="*/ 103346 w 290016"/>
                <a:gd name="connsiteY13" fmla="*/ 361563 h 2166950"/>
                <a:gd name="connsiteX14" fmla="*/ 289415 w 290016"/>
                <a:gd name="connsiteY14" fmla="*/ 56 h 21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016" h="2166950">
                  <a:moveTo>
                    <a:pt x="289415" y="56"/>
                  </a:moveTo>
                  <a:cubicBezTo>
                    <a:pt x="299162" y="4486"/>
                    <a:pt x="187520" y="241947"/>
                    <a:pt x="161825" y="388145"/>
                  </a:cubicBezTo>
                  <a:cubicBezTo>
                    <a:pt x="136130" y="534343"/>
                    <a:pt x="137015" y="802814"/>
                    <a:pt x="135243" y="877242"/>
                  </a:cubicBezTo>
                  <a:cubicBezTo>
                    <a:pt x="133471" y="951670"/>
                    <a:pt x="168027" y="769145"/>
                    <a:pt x="151192" y="834712"/>
                  </a:cubicBezTo>
                  <a:cubicBezTo>
                    <a:pt x="134357" y="900279"/>
                    <a:pt x="52841" y="1166094"/>
                    <a:pt x="34234" y="1270647"/>
                  </a:cubicBezTo>
                  <a:cubicBezTo>
                    <a:pt x="15627" y="1375200"/>
                    <a:pt x="19171" y="1318494"/>
                    <a:pt x="39550" y="1462033"/>
                  </a:cubicBezTo>
                  <a:cubicBezTo>
                    <a:pt x="59929" y="1605573"/>
                    <a:pt x="137901" y="2052140"/>
                    <a:pt x="156508" y="2131884"/>
                  </a:cubicBezTo>
                  <a:cubicBezTo>
                    <a:pt x="175115" y="2211628"/>
                    <a:pt x="143218" y="2158465"/>
                    <a:pt x="151192" y="1940498"/>
                  </a:cubicBezTo>
                  <a:cubicBezTo>
                    <a:pt x="159166" y="1722531"/>
                    <a:pt x="225620" y="871041"/>
                    <a:pt x="204355" y="824080"/>
                  </a:cubicBezTo>
                  <a:cubicBezTo>
                    <a:pt x="183090" y="777120"/>
                    <a:pt x="53727" y="1531144"/>
                    <a:pt x="23601" y="1658735"/>
                  </a:cubicBezTo>
                  <a:cubicBezTo>
                    <a:pt x="-6525" y="1786326"/>
                    <a:pt x="-9183" y="1732277"/>
                    <a:pt x="23601" y="1589624"/>
                  </a:cubicBezTo>
                  <a:cubicBezTo>
                    <a:pt x="56385" y="1446971"/>
                    <a:pt x="194609" y="962303"/>
                    <a:pt x="220304" y="802815"/>
                  </a:cubicBezTo>
                  <a:cubicBezTo>
                    <a:pt x="245999" y="643327"/>
                    <a:pt x="197266" y="706236"/>
                    <a:pt x="177773" y="632694"/>
                  </a:cubicBezTo>
                  <a:cubicBezTo>
                    <a:pt x="158280" y="559152"/>
                    <a:pt x="82967" y="472319"/>
                    <a:pt x="103346" y="361563"/>
                  </a:cubicBezTo>
                  <a:cubicBezTo>
                    <a:pt x="123725" y="250807"/>
                    <a:pt x="279668" y="-4374"/>
                    <a:pt x="289415" y="5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 1602">
              <a:extLst>
                <a:ext uri="{FF2B5EF4-FFF2-40B4-BE49-F238E27FC236}">
                  <a16:creationId xmlns:a16="http://schemas.microsoft.com/office/drawing/2014/main" id="{F522E94E-73CC-7F94-68B9-2E4B539D24AE}"/>
                </a:ext>
              </a:extLst>
            </p:cNvPr>
            <p:cNvSpPr/>
            <p:nvPr/>
          </p:nvSpPr>
          <p:spPr>
            <a:xfrm>
              <a:off x="8369707" y="9070068"/>
              <a:ext cx="301952" cy="1524688"/>
            </a:xfrm>
            <a:custGeom>
              <a:avLst/>
              <a:gdLst>
                <a:gd name="connsiteX0" fmla="*/ 221400 w 301952"/>
                <a:gd name="connsiteY0" fmla="*/ 4820 h 1524688"/>
                <a:gd name="connsiteX1" fmla="*/ 162921 w 301952"/>
                <a:gd name="connsiteY1" fmla="*/ 717202 h 1524688"/>
                <a:gd name="connsiteX2" fmla="*/ 99126 w 301952"/>
                <a:gd name="connsiteY2" fmla="*/ 1195667 h 1524688"/>
                <a:gd name="connsiteX3" fmla="*/ 3433 w 301952"/>
                <a:gd name="connsiteY3" fmla="*/ 1509327 h 1524688"/>
                <a:gd name="connsiteX4" fmla="*/ 232033 w 301952"/>
                <a:gd name="connsiteY4" fmla="*/ 706569 h 1524688"/>
                <a:gd name="connsiteX5" fmla="*/ 136340 w 301952"/>
                <a:gd name="connsiteY5" fmla="*/ 1482746 h 1524688"/>
                <a:gd name="connsiteX6" fmla="*/ 269246 w 301952"/>
                <a:gd name="connsiteY6" fmla="*/ 1153137 h 1524688"/>
                <a:gd name="connsiteX7" fmla="*/ 301144 w 301952"/>
                <a:gd name="connsiteY7" fmla="*/ 467337 h 1524688"/>
                <a:gd name="connsiteX8" fmla="*/ 285195 w 301952"/>
                <a:gd name="connsiteY8" fmla="*/ 1009597 h 1524688"/>
                <a:gd name="connsiteX9" fmla="*/ 210767 w 301952"/>
                <a:gd name="connsiteY9" fmla="*/ 435439 h 1524688"/>
                <a:gd name="connsiteX10" fmla="*/ 221400 w 301952"/>
                <a:gd name="connsiteY10" fmla="*/ 4820 h 15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952" h="1524688">
                  <a:moveTo>
                    <a:pt x="221400" y="4820"/>
                  </a:moveTo>
                  <a:cubicBezTo>
                    <a:pt x="213426" y="51781"/>
                    <a:pt x="183300" y="518728"/>
                    <a:pt x="162921" y="717202"/>
                  </a:cubicBezTo>
                  <a:cubicBezTo>
                    <a:pt x="142542" y="915676"/>
                    <a:pt x="125707" y="1063646"/>
                    <a:pt x="99126" y="1195667"/>
                  </a:cubicBezTo>
                  <a:cubicBezTo>
                    <a:pt x="72545" y="1327688"/>
                    <a:pt x="-18718" y="1590843"/>
                    <a:pt x="3433" y="1509327"/>
                  </a:cubicBezTo>
                  <a:cubicBezTo>
                    <a:pt x="25584" y="1427811"/>
                    <a:pt x="209882" y="710999"/>
                    <a:pt x="232033" y="706569"/>
                  </a:cubicBezTo>
                  <a:cubicBezTo>
                    <a:pt x="254184" y="702139"/>
                    <a:pt x="130138" y="1408318"/>
                    <a:pt x="136340" y="1482746"/>
                  </a:cubicBezTo>
                  <a:cubicBezTo>
                    <a:pt x="142542" y="1557174"/>
                    <a:pt x="241779" y="1322372"/>
                    <a:pt x="269246" y="1153137"/>
                  </a:cubicBezTo>
                  <a:cubicBezTo>
                    <a:pt x="296713" y="983902"/>
                    <a:pt x="298486" y="491260"/>
                    <a:pt x="301144" y="467337"/>
                  </a:cubicBezTo>
                  <a:cubicBezTo>
                    <a:pt x="303802" y="443414"/>
                    <a:pt x="300258" y="1014913"/>
                    <a:pt x="285195" y="1009597"/>
                  </a:cubicBezTo>
                  <a:cubicBezTo>
                    <a:pt x="270132" y="1004281"/>
                    <a:pt x="220513" y="605560"/>
                    <a:pt x="210767" y="435439"/>
                  </a:cubicBezTo>
                  <a:cubicBezTo>
                    <a:pt x="201021" y="265318"/>
                    <a:pt x="229374" y="-42141"/>
                    <a:pt x="221400" y="482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4" name="フリーフォーム 1603">
              <a:extLst>
                <a:ext uri="{FF2B5EF4-FFF2-40B4-BE49-F238E27FC236}">
                  <a16:creationId xmlns:a16="http://schemas.microsoft.com/office/drawing/2014/main" id="{C44BD179-6A75-74EF-0822-FE93D695F405}"/>
                </a:ext>
              </a:extLst>
            </p:cNvPr>
            <p:cNvSpPr/>
            <p:nvPr/>
          </p:nvSpPr>
          <p:spPr>
            <a:xfrm>
              <a:off x="6282954" y="2809844"/>
              <a:ext cx="2308877" cy="1253920"/>
            </a:xfrm>
            <a:custGeom>
              <a:avLst/>
              <a:gdLst>
                <a:gd name="connsiteX0" fmla="*/ 731 w 2308877"/>
                <a:gd name="connsiteY0" fmla="*/ 185604 h 1253920"/>
                <a:gd name="connsiteX1" fmla="*/ 626847 w 2308877"/>
                <a:gd name="connsiteY1" fmla="*/ 59480 h 1253920"/>
                <a:gd name="connsiteX2" fmla="*/ 550272 w 2308877"/>
                <a:gd name="connsiteY2" fmla="*/ 41462 h 1253920"/>
                <a:gd name="connsiteX3" fmla="*/ 716936 w 2308877"/>
                <a:gd name="connsiteY3" fmla="*/ 45967 h 1253920"/>
                <a:gd name="connsiteX4" fmla="*/ 901617 w 2308877"/>
                <a:gd name="connsiteY4" fmla="*/ 68489 h 1253920"/>
                <a:gd name="connsiteX5" fmla="*/ 910626 w 2308877"/>
                <a:gd name="connsiteY5" fmla="*/ 23445 h 1253920"/>
                <a:gd name="connsiteX6" fmla="*/ 1162875 w 2308877"/>
                <a:gd name="connsiteY6" fmla="*/ 59480 h 1253920"/>
                <a:gd name="connsiteX7" fmla="*/ 1162875 w 2308877"/>
                <a:gd name="connsiteY7" fmla="*/ 18940 h 1253920"/>
                <a:gd name="connsiteX8" fmla="*/ 1568274 w 2308877"/>
                <a:gd name="connsiteY8" fmla="*/ 104524 h 1253920"/>
                <a:gd name="connsiteX9" fmla="*/ 1536743 w 2308877"/>
                <a:gd name="connsiteY9" fmla="*/ 72993 h 1253920"/>
                <a:gd name="connsiteX10" fmla="*/ 1928628 w 2308877"/>
                <a:gd name="connsiteY10" fmla="*/ 176595 h 1253920"/>
                <a:gd name="connsiteX11" fmla="*/ 1856557 w 2308877"/>
                <a:gd name="connsiteY11" fmla="*/ 140560 h 1253920"/>
                <a:gd name="connsiteX12" fmla="*/ 2000699 w 2308877"/>
                <a:gd name="connsiteY12" fmla="*/ 230649 h 1253920"/>
                <a:gd name="connsiteX13" fmla="*/ 2117814 w 2308877"/>
                <a:gd name="connsiteY13" fmla="*/ 365782 h 1253920"/>
                <a:gd name="connsiteX14" fmla="*/ 2194390 w 2308877"/>
                <a:gd name="connsiteY14" fmla="*/ 640552 h 1253920"/>
                <a:gd name="connsiteX15" fmla="*/ 2243939 w 2308877"/>
                <a:gd name="connsiteY15" fmla="*/ 1140544 h 1253920"/>
                <a:gd name="connsiteX16" fmla="*/ 2297992 w 2308877"/>
                <a:gd name="connsiteY16" fmla="*/ 834243 h 1253920"/>
                <a:gd name="connsiteX17" fmla="*/ 2293487 w 2308877"/>
                <a:gd name="connsiteY17" fmla="*/ 1253155 h 1253920"/>
                <a:gd name="connsiteX18" fmla="*/ 2288983 w 2308877"/>
                <a:gd name="connsiteY18" fmla="*/ 915323 h 1253920"/>
                <a:gd name="connsiteX19" fmla="*/ 2036735 w 2308877"/>
                <a:gd name="connsiteY19" fmla="*/ 149569 h 1253920"/>
                <a:gd name="connsiteX20" fmla="*/ 1311521 w 2308877"/>
                <a:gd name="connsiteY20" fmla="*/ 14436 h 1253920"/>
                <a:gd name="connsiteX21" fmla="*/ 725945 w 2308877"/>
                <a:gd name="connsiteY21" fmla="*/ 9931 h 1253920"/>
                <a:gd name="connsiteX22" fmla="*/ 505227 w 2308877"/>
                <a:gd name="connsiteY22" fmla="*/ 68489 h 1253920"/>
                <a:gd name="connsiteX23" fmla="*/ 731 w 2308877"/>
                <a:gd name="connsiteY23" fmla="*/ 185604 h 125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08877" h="1253920">
                  <a:moveTo>
                    <a:pt x="731" y="185604"/>
                  </a:moveTo>
                  <a:cubicBezTo>
                    <a:pt x="21001" y="184102"/>
                    <a:pt x="535257" y="83504"/>
                    <a:pt x="626847" y="59480"/>
                  </a:cubicBezTo>
                  <a:cubicBezTo>
                    <a:pt x="718437" y="35456"/>
                    <a:pt x="535257" y="43714"/>
                    <a:pt x="550272" y="41462"/>
                  </a:cubicBezTo>
                  <a:cubicBezTo>
                    <a:pt x="565287" y="39210"/>
                    <a:pt x="658379" y="41463"/>
                    <a:pt x="716936" y="45967"/>
                  </a:cubicBezTo>
                  <a:cubicBezTo>
                    <a:pt x="775493" y="50471"/>
                    <a:pt x="869335" y="72243"/>
                    <a:pt x="901617" y="68489"/>
                  </a:cubicBezTo>
                  <a:cubicBezTo>
                    <a:pt x="933899" y="64735"/>
                    <a:pt x="867083" y="24946"/>
                    <a:pt x="910626" y="23445"/>
                  </a:cubicBezTo>
                  <a:cubicBezTo>
                    <a:pt x="954169" y="21944"/>
                    <a:pt x="1120834" y="60231"/>
                    <a:pt x="1162875" y="59480"/>
                  </a:cubicBezTo>
                  <a:cubicBezTo>
                    <a:pt x="1204916" y="58729"/>
                    <a:pt x="1095309" y="11433"/>
                    <a:pt x="1162875" y="18940"/>
                  </a:cubicBezTo>
                  <a:cubicBezTo>
                    <a:pt x="1230441" y="26447"/>
                    <a:pt x="1505963" y="95515"/>
                    <a:pt x="1568274" y="104524"/>
                  </a:cubicBezTo>
                  <a:cubicBezTo>
                    <a:pt x="1630585" y="113533"/>
                    <a:pt x="1476684" y="60981"/>
                    <a:pt x="1536743" y="72993"/>
                  </a:cubicBezTo>
                  <a:cubicBezTo>
                    <a:pt x="1596802" y="85005"/>
                    <a:pt x="1875326" y="165334"/>
                    <a:pt x="1928628" y="176595"/>
                  </a:cubicBezTo>
                  <a:cubicBezTo>
                    <a:pt x="1981930" y="187856"/>
                    <a:pt x="1844545" y="131551"/>
                    <a:pt x="1856557" y="140560"/>
                  </a:cubicBezTo>
                  <a:cubicBezTo>
                    <a:pt x="1868569" y="149569"/>
                    <a:pt x="1957156" y="193112"/>
                    <a:pt x="2000699" y="230649"/>
                  </a:cubicBezTo>
                  <a:cubicBezTo>
                    <a:pt x="2044242" y="268186"/>
                    <a:pt x="2085532" y="297465"/>
                    <a:pt x="2117814" y="365782"/>
                  </a:cubicBezTo>
                  <a:cubicBezTo>
                    <a:pt x="2150096" y="434099"/>
                    <a:pt x="2173369" y="511425"/>
                    <a:pt x="2194390" y="640552"/>
                  </a:cubicBezTo>
                  <a:cubicBezTo>
                    <a:pt x="2215411" y="769679"/>
                    <a:pt x="2226672" y="1108262"/>
                    <a:pt x="2243939" y="1140544"/>
                  </a:cubicBezTo>
                  <a:cubicBezTo>
                    <a:pt x="2261206" y="1172826"/>
                    <a:pt x="2289734" y="815474"/>
                    <a:pt x="2297992" y="834243"/>
                  </a:cubicBezTo>
                  <a:cubicBezTo>
                    <a:pt x="2306250" y="853012"/>
                    <a:pt x="2294988" y="1239642"/>
                    <a:pt x="2293487" y="1253155"/>
                  </a:cubicBezTo>
                  <a:cubicBezTo>
                    <a:pt x="2291986" y="1266668"/>
                    <a:pt x="2331775" y="1099254"/>
                    <a:pt x="2288983" y="915323"/>
                  </a:cubicBezTo>
                  <a:cubicBezTo>
                    <a:pt x="2246191" y="731392"/>
                    <a:pt x="2199645" y="299717"/>
                    <a:pt x="2036735" y="149569"/>
                  </a:cubicBezTo>
                  <a:cubicBezTo>
                    <a:pt x="1873825" y="-579"/>
                    <a:pt x="1529986" y="37709"/>
                    <a:pt x="1311521" y="14436"/>
                  </a:cubicBezTo>
                  <a:cubicBezTo>
                    <a:pt x="1093056" y="-8837"/>
                    <a:pt x="860327" y="922"/>
                    <a:pt x="725945" y="9931"/>
                  </a:cubicBezTo>
                  <a:cubicBezTo>
                    <a:pt x="591563" y="18940"/>
                    <a:pt x="623093" y="43714"/>
                    <a:pt x="505227" y="68489"/>
                  </a:cubicBezTo>
                  <a:cubicBezTo>
                    <a:pt x="387361" y="93263"/>
                    <a:pt x="-19539" y="187106"/>
                    <a:pt x="731" y="185604"/>
                  </a:cubicBezTo>
                  <a:close/>
                </a:path>
              </a:pathLst>
            </a:custGeom>
            <a:solidFill>
              <a:srgbClr val="00B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 1604">
              <a:extLst>
                <a:ext uri="{FF2B5EF4-FFF2-40B4-BE49-F238E27FC236}">
                  <a16:creationId xmlns:a16="http://schemas.microsoft.com/office/drawing/2014/main" id="{0F63B65C-7778-7897-D430-A0AF6E42F22A}"/>
                </a:ext>
              </a:extLst>
            </p:cNvPr>
            <p:cNvSpPr/>
            <p:nvPr/>
          </p:nvSpPr>
          <p:spPr>
            <a:xfrm>
              <a:off x="5698154" y="3113472"/>
              <a:ext cx="447289" cy="1327630"/>
            </a:xfrm>
            <a:custGeom>
              <a:avLst/>
              <a:gdLst>
                <a:gd name="connsiteX0" fmla="*/ 441389 w 447289"/>
                <a:gd name="connsiteY0" fmla="*/ 360060 h 1327630"/>
                <a:gd name="connsiteX1" fmla="*/ 221695 w 447289"/>
                <a:gd name="connsiteY1" fmla="*/ 609442 h 1327630"/>
                <a:gd name="connsiteX2" fmla="*/ 245446 w 447289"/>
                <a:gd name="connsiteY2" fmla="*/ 585692 h 1327630"/>
                <a:gd name="connsiteX3" fmla="*/ 209820 w 447289"/>
                <a:gd name="connsiteY3" fmla="*/ 763822 h 1327630"/>
                <a:gd name="connsiteX4" fmla="*/ 203882 w 447289"/>
                <a:gd name="connsiteY4" fmla="*/ 1042892 h 1327630"/>
                <a:gd name="connsiteX5" fmla="*/ 203882 w 447289"/>
                <a:gd name="connsiteY5" fmla="*/ 811323 h 1327630"/>
                <a:gd name="connsiteX6" fmla="*/ 73254 w 447289"/>
                <a:gd name="connsiteY6" fmla="*/ 1310086 h 1327630"/>
                <a:gd name="connsiteX7" fmla="*/ 73254 w 447289"/>
                <a:gd name="connsiteY7" fmla="*/ 1131957 h 1327630"/>
                <a:gd name="connsiteX8" fmla="*/ 7940 w 447289"/>
                <a:gd name="connsiteY8" fmla="*/ 348185 h 1327630"/>
                <a:gd name="connsiteX9" fmla="*/ 31690 w 447289"/>
                <a:gd name="connsiteY9" fmla="*/ 674757 h 1327630"/>
                <a:gd name="connsiteX10" fmla="*/ 281072 w 447289"/>
                <a:gd name="connsiteY10" fmla="*/ 3801 h 1327630"/>
                <a:gd name="connsiteX11" fmla="*/ 186069 w 447289"/>
                <a:gd name="connsiteY11" fmla="*/ 401624 h 1327630"/>
                <a:gd name="connsiteX12" fmla="*/ 364199 w 447289"/>
                <a:gd name="connsiteY12" fmla="*/ 401624 h 1327630"/>
                <a:gd name="connsiteX13" fmla="*/ 441389 w 447289"/>
                <a:gd name="connsiteY13" fmla="*/ 360060 h 132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7289" h="1327630">
                  <a:moveTo>
                    <a:pt x="441389" y="360060"/>
                  </a:moveTo>
                  <a:cubicBezTo>
                    <a:pt x="417638" y="394696"/>
                    <a:pt x="221695" y="609442"/>
                    <a:pt x="221695" y="609442"/>
                  </a:cubicBezTo>
                  <a:cubicBezTo>
                    <a:pt x="189038" y="647047"/>
                    <a:pt x="247425" y="559962"/>
                    <a:pt x="245446" y="585692"/>
                  </a:cubicBezTo>
                  <a:cubicBezTo>
                    <a:pt x="243467" y="611422"/>
                    <a:pt x="216747" y="687622"/>
                    <a:pt x="209820" y="763822"/>
                  </a:cubicBezTo>
                  <a:cubicBezTo>
                    <a:pt x="202893" y="840022"/>
                    <a:pt x="204872" y="1034975"/>
                    <a:pt x="203882" y="1042892"/>
                  </a:cubicBezTo>
                  <a:cubicBezTo>
                    <a:pt x="202892" y="1050809"/>
                    <a:pt x="225653" y="766791"/>
                    <a:pt x="203882" y="811323"/>
                  </a:cubicBezTo>
                  <a:cubicBezTo>
                    <a:pt x="182111" y="855855"/>
                    <a:pt x="95025" y="1256647"/>
                    <a:pt x="73254" y="1310086"/>
                  </a:cubicBezTo>
                  <a:cubicBezTo>
                    <a:pt x="51483" y="1363525"/>
                    <a:pt x="84140" y="1292274"/>
                    <a:pt x="73254" y="1131957"/>
                  </a:cubicBezTo>
                  <a:cubicBezTo>
                    <a:pt x="62368" y="971640"/>
                    <a:pt x="14867" y="424385"/>
                    <a:pt x="7940" y="348185"/>
                  </a:cubicBezTo>
                  <a:cubicBezTo>
                    <a:pt x="1013" y="271985"/>
                    <a:pt x="-13832" y="732154"/>
                    <a:pt x="31690" y="674757"/>
                  </a:cubicBezTo>
                  <a:cubicBezTo>
                    <a:pt x="77212" y="617360"/>
                    <a:pt x="255342" y="49323"/>
                    <a:pt x="281072" y="3801"/>
                  </a:cubicBezTo>
                  <a:cubicBezTo>
                    <a:pt x="306802" y="-41721"/>
                    <a:pt x="172215" y="335320"/>
                    <a:pt x="186069" y="401624"/>
                  </a:cubicBezTo>
                  <a:cubicBezTo>
                    <a:pt x="199923" y="467928"/>
                    <a:pt x="315708" y="408551"/>
                    <a:pt x="364199" y="401624"/>
                  </a:cubicBezTo>
                  <a:cubicBezTo>
                    <a:pt x="412690" y="394697"/>
                    <a:pt x="465140" y="325424"/>
                    <a:pt x="441389" y="36006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 1605">
              <a:extLst>
                <a:ext uri="{FF2B5EF4-FFF2-40B4-BE49-F238E27FC236}">
                  <a16:creationId xmlns:a16="http://schemas.microsoft.com/office/drawing/2014/main" id="{C83CA35B-F1E1-A669-8D74-FC5222F84C11}"/>
                </a:ext>
              </a:extLst>
            </p:cNvPr>
            <p:cNvSpPr/>
            <p:nvPr/>
          </p:nvSpPr>
          <p:spPr>
            <a:xfrm>
              <a:off x="7342628" y="4234317"/>
              <a:ext cx="1151673" cy="1911374"/>
            </a:xfrm>
            <a:custGeom>
              <a:avLst/>
              <a:gdLst>
                <a:gd name="connsiteX0" fmla="*/ 959161 w 1151673"/>
                <a:gd name="connsiteY0" fmla="*/ 730715 h 1911374"/>
                <a:gd name="connsiteX1" fmla="*/ 782698 w 1151673"/>
                <a:gd name="connsiteY1" fmla="*/ 1139788 h 1911374"/>
                <a:gd name="connsiteX2" fmla="*/ 333519 w 1151673"/>
                <a:gd name="connsiteY2" fmla="*/ 1564904 h 1911374"/>
                <a:gd name="connsiteX3" fmla="*/ 630298 w 1151673"/>
                <a:gd name="connsiteY3" fmla="*/ 1364378 h 1911374"/>
                <a:gd name="connsiteX4" fmla="*/ 76846 w 1151673"/>
                <a:gd name="connsiteY4" fmla="*/ 1861683 h 1911374"/>
                <a:gd name="connsiteX5" fmla="*/ 4656 w 1151673"/>
                <a:gd name="connsiteY5" fmla="*/ 1893767 h 1911374"/>
                <a:gd name="connsiteX6" fmla="*/ 542067 w 1151673"/>
                <a:gd name="connsiteY6" fmla="*/ 1637094 h 1911374"/>
                <a:gd name="connsiteX7" fmla="*/ 1031351 w 1151673"/>
                <a:gd name="connsiteY7" fmla="*/ 1364378 h 1911374"/>
                <a:gd name="connsiteX8" fmla="*/ 919056 w 1151673"/>
                <a:gd name="connsiteY8" fmla="*/ 1324272 h 1911374"/>
                <a:gd name="connsiteX9" fmla="*/ 1151667 w 1151673"/>
                <a:gd name="connsiteY9" fmla="*/ 799 h 1911374"/>
                <a:gd name="connsiteX10" fmla="*/ 927077 w 1151673"/>
                <a:gd name="connsiteY10" fmla="*/ 1123746 h 1911374"/>
                <a:gd name="connsiteX11" fmla="*/ 975204 w 1151673"/>
                <a:gd name="connsiteY11" fmla="*/ 786862 h 1911374"/>
                <a:gd name="connsiteX12" fmla="*/ 959161 w 1151673"/>
                <a:gd name="connsiteY12" fmla="*/ 730715 h 191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673" h="1911374">
                  <a:moveTo>
                    <a:pt x="959161" y="730715"/>
                  </a:moveTo>
                  <a:cubicBezTo>
                    <a:pt x="927077" y="789536"/>
                    <a:pt x="886972" y="1000756"/>
                    <a:pt x="782698" y="1139788"/>
                  </a:cubicBezTo>
                  <a:cubicBezTo>
                    <a:pt x="678424" y="1278820"/>
                    <a:pt x="358919" y="1527472"/>
                    <a:pt x="333519" y="1564904"/>
                  </a:cubicBezTo>
                  <a:cubicBezTo>
                    <a:pt x="308119" y="1602336"/>
                    <a:pt x="673077" y="1314915"/>
                    <a:pt x="630298" y="1364378"/>
                  </a:cubicBezTo>
                  <a:cubicBezTo>
                    <a:pt x="587519" y="1413841"/>
                    <a:pt x="181120" y="1773452"/>
                    <a:pt x="76846" y="1861683"/>
                  </a:cubicBezTo>
                  <a:cubicBezTo>
                    <a:pt x="-27428" y="1949914"/>
                    <a:pt x="4656" y="1893767"/>
                    <a:pt x="4656" y="1893767"/>
                  </a:cubicBezTo>
                  <a:cubicBezTo>
                    <a:pt x="82193" y="1856336"/>
                    <a:pt x="370951" y="1725325"/>
                    <a:pt x="542067" y="1637094"/>
                  </a:cubicBezTo>
                  <a:cubicBezTo>
                    <a:pt x="713183" y="1548863"/>
                    <a:pt x="968520" y="1416515"/>
                    <a:pt x="1031351" y="1364378"/>
                  </a:cubicBezTo>
                  <a:cubicBezTo>
                    <a:pt x="1094182" y="1312241"/>
                    <a:pt x="899003" y="1551535"/>
                    <a:pt x="919056" y="1324272"/>
                  </a:cubicBezTo>
                  <a:cubicBezTo>
                    <a:pt x="939109" y="1097009"/>
                    <a:pt x="1150330" y="34220"/>
                    <a:pt x="1151667" y="799"/>
                  </a:cubicBezTo>
                  <a:cubicBezTo>
                    <a:pt x="1153004" y="-32622"/>
                    <a:pt x="956487" y="992736"/>
                    <a:pt x="927077" y="1123746"/>
                  </a:cubicBezTo>
                  <a:cubicBezTo>
                    <a:pt x="897667" y="1254756"/>
                    <a:pt x="973867" y="857715"/>
                    <a:pt x="975204" y="786862"/>
                  </a:cubicBezTo>
                  <a:cubicBezTo>
                    <a:pt x="976541" y="716009"/>
                    <a:pt x="991245" y="671894"/>
                    <a:pt x="959161" y="73071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ECEE8F44-9FA1-0C04-20C3-9C8780F254CF}"/>
                </a:ext>
              </a:extLst>
            </p:cNvPr>
            <p:cNvSpPr/>
            <p:nvPr/>
          </p:nvSpPr>
          <p:spPr>
            <a:xfrm>
              <a:off x="2592612" y="9508120"/>
              <a:ext cx="1364057" cy="364500"/>
            </a:xfrm>
            <a:custGeom>
              <a:avLst/>
              <a:gdLst>
                <a:gd name="connsiteX0" fmla="*/ 1281964 w 1364057"/>
                <a:gd name="connsiteY0" fmla="*/ 131826 h 364500"/>
                <a:gd name="connsiteX1" fmla="*/ 669781 w 1364057"/>
                <a:gd name="connsiteY1" fmla="*/ 116327 h 364500"/>
                <a:gd name="connsiteX2" fmla="*/ 166086 w 1364057"/>
                <a:gd name="connsiteY2" fmla="*/ 42711 h 364500"/>
                <a:gd name="connsiteX3" fmla="*/ 26602 w 1364057"/>
                <a:gd name="connsiteY3" fmla="*/ 7839 h 364500"/>
                <a:gd name="connsiteX4" fmla="*/ 638785 w 1364057"/>
                <a:gd name="connsiteY4" fmla="*/ 193819 h 364500"/>
                <a:gd name="connsiteX5" fmla="*/ 460554 w 1364057"/>
                <a:gd name="connsiteY5" fmla="*/ 158948 h 364500"/>
                <a:gd name="connsiteX6" fmla="*/ 1309086 w 1364057"/>
                <a:gd name="connsiteY6" fmla="*/ 364300 h 364500"/>
                <a:gd name="connsiteX7" fmla="*/ 724025 w 1364057"/>
                <a:gd name="connsiteY7" fmla="*/ 197694 h 364500"/>
                <a:gd name="connsiteX8" fmla="*/ 1363330 w 1364057"/>
                <a:gd name="connsiteY8" fmla="*/ 236439 h 364500"/>
                <a:gd name="connsiteX9" fmla="*/ 859635 w 1364057"/>
                <a:gd name="connsiteY9" fmla="*/ 166697 h 364500"/>
                <a:gd name="connsiteX10" fmla="*/ 1281964 w 1364057"/>
                <a:gd name="connsiteY10" fmla="*/ 131826 h 36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4057" h="364500">
                  <a:moveTo>
                    <a:pt x="1281964" y="131826"/>
                  </a:moveTo>
                  <a:cubicBezTo>
                    <a:pt x="1250322" y="123431"/>
                    <a:pt x="855761" y="131179"/>
                    <a:pt x="669781" y="116327"/>
                  </a:cubicBezTo>
                  <a:cubicBezTo>
                    <a:pt x="483801" y="101475"/>
                    <a:pt x="273282" y="60792"/>
                    <a:pt x="166086" y="42711"/>
                  </a:cubicBezTo>
                  <a:cubicBezTo>
                    <a:pt x="58890" y="24630"/>
                    <a:pt x="-52181" y="-17346"/>
                    <a:pt x="26602" y="7839"/>
                  </a:cubicBezTo>
                  <a:cubicBezTo>
                    <a:pt x="105385" y="33024"/>
                    <a:pt x="566460" y="168634"/>
                    <a:pt x="638785" y="193819"/>
                  </a:cubicBezTo>
                  <a:cubicBezTo>
                    <a:pt x="711110" y="219004"/>
                    <a:pt x="348837" y="130535"/>
                    <a:pt x="460554" y="158948"/>
                  </a:cubicBezTo>
                  <a:cubicBezTo>
                    <a:pt x="572271" y="187361"/>
                    <a:pt x="1265174" y="357842"/>
                    <a:pt x="1309086" y="364300"/>
                  </a:cubicBezTo>
                  <a:cubicBezTo>
                    <a:pt x="1352998" y="370758"/>
                    <a:pt x="714984" y="219004"/>
                    <a:pt x="724025" y="197694"/>
                  </a:cubicBezTo>
                  <a:cubicBezTo>
                    <a:pt x="733066" y="176384"/>
                    <a:pt x="1340728" y="241605"/>
                    <a:pt x="1363330" y="236439"/>
                  </a:cubicBezTo>
                  <a:cubicBezTo>
                    <a:pt x="1385932" y="231273"/>
                    <a:pt x="874487" y="182841"/>
                    <a:pt x="859635" y="166697"/>
                  </a:cubicBezTo>
                  <a:cubicBezTo>
                    <a:pt x="844783" y="150553"/>
                    <a:pt x="1313606" y="140221"/>
                    <a:pt x="1281964" y="13182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F2F8D011-64F5-9188-6DCB-CD91CFAF3D49}"/>
                </a:ext>
              </a:extLst>
            </p:cNvPr>
            <p:cNvSpPr/>
            <p:nvPr/>
          </p:nvSpPr>
          <p:spPr>
            <a:xfrm>
              <a:off x="1879169" y="9062232"/>
              <a:ext cx="802039" cy="970672"/>
            </a:xfrm>
            <a:custGeom>
              <a:avLst/>
              <a:gdLst>
                <a:gd name="connsiteX0" fmla="*/ 34872 w 802039"/>
                <a:gd name="connsiteY0" fmla="*/ 402 h 970672"/>
                <a:gd name="connsiteX1" fmla="*/ 34872 w 802039"/>
                <a:gd name="connsiteY1" fmla="*/ 225127 h 970672"/>
                <a:gd name="connsiteX2" fmla="*/ 27123 w 802039"/>
                <a:gd name="connsiteY2" fmla="*/ 151510 h 970672"/>
                <a:gd name="connsiteX3" fmla="*/ 247973 w 802039"/>
                <a:gd name="connsiteY3" fmla="*/ 500222 h 970672"/>
                <a:gd name="connsiteX4" fmla="*/ 391333 w 802039"/>
                <a:gd name="connsiteY4" fmla="*/ 628083 h 970672"/>
                <a:gd name="connsiteX5" fmla="*/ 294468 w 802039"/>
                <a:gd name="connsiteY5" fmla="*/ 542843 h 970672"/>
                <a:gd name="connsiteX6" fmla="*/ 515319 w 802039"/>
                <a:gd name="connsiteY6" fmla="*/ 755944 h 970672"/>
                <a:gd name="connsiteX7" fmla="*/ 802038 w 802039"/>
                <a:gd name="connsiteY7" fmla="*/ 969046 h 970672"/>
                <a:gd name="connsiteX8" fmla="*/ 519194 w 802039"/>
                <a:gd name="connsiteY8" fmla="*/ 837310 h 970672"/>
                <a:gd name="connsiteX9" fmla="*/ 65868 w 802039"/>
                <a:gd name="connsiteY9" fmla="*/ 538968 h 970672"/>
                <a:gd name="connsiteX10" fmla="*/ 154984 w 802039"/>
                <a:gd name="connsiteY10" fmla="*/ 577714 h 970672"/>
                <a:gd name="connsiteX11" fmla="*/ 92990 w 802039"/>
                <a:gd name="connsiteY11" fmla="*/ 368487 h 970672"/>
                <a:gd name="connsiteX12" fmla="*/ 19373 w 802039"/>
                <a:gd name="connsiteY12" fmla="*/ 236751 h 970672"/>
                <a:gd name="connsiteX13" fmla="*/ 0 w 802039"/>
                <a:gd name="connsiteY13" fmla="*/ 170883 h 970672"/>
                <a:gd name="connsiteX14" fmla="*/ 34872 w 802039"/>
                <a:gd name="connsiteY14" fmla="*/ 402 h 9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039" h="970672">
                  <a:moveTo>
                    <a:pt x="34872" y="402"/>
                  </a:moveTo>
                  <a:cubicBezTo>
                    <a:pt x="40684" y="9443"/>
                    <a:pt x="36163" y="199942"/>
                    <a:pt x="34872" y="225127"/>
                  </a:cubicBezTo>
                  <a:cubicBezTo>
                    <a:pt x="33581" y="250312"/>
                    <a:pt x="-8394" y="105661"/>
                    <a:pt x="27123" y="151510"/>
                  </a:cubicBezTo>
                  <a:cubicBezTo>
                    <a:pt x="62640" y="197359"/>
                    <a:pt x="187271" y="420793"/>
                    <a:pt x="247973" y="500222"/>
                  </a:cubicBezTo>
                  <a:cubicBezTo>
                    <a:pt x="308675" y="579651"/>
                    <a:pt x="383584" y="620980"/>
                    <a:pt x="391333" y="628083"/>
                  </a:cubicBezTo>
                  <a:cubicBezTo>
                    <a:pt x="399082" y="635186"/>
                    <a:pt x="273804" y="521533"/>
                    <a:pt x="294468" y="542843"/>
                  </a:cubicBezTo>
                  <a:cubicBezTo>
                    <a:pt x="315132" y="564153"/>
                    <a:pt x="430724" y="684910"/>
                    <a:pt x="515319" y="755944"/>
                  </a:cubicBezTo>
                  <a:cubicBezTo>
                    <a:pt x="599914" y="826978"/>
                    <a:pt x="801392" y="955485"/>
                    <a:pt x="802038" y="969046"/>
                  </a:cubicBezTo>
                  <a:cubicBezTo>
                    <a:pt x="802684" y="982607"/>
                    <a:pt x="641889" y="908990"/>
                    <a:pt x="519194" y="837310"/>
                  </a:cubicBezTo>
                  <a:cubicBezTo>
                    <a:pt x="396499" y="765630"/>
                    <a:pt x="126570" y="582234"/>
                    <a:pt x="65868" y="538968"/>
                  </a:cubicBezTo>
                  <a:cubicBezTo>
                    <a:pt x="5166" y="495702"/>
                    <a:pt x="150464" y="606127"/>
                    <a:pt x="154984" y="577714"/>
                  </a:cubicBezTo>
                  <a:cubicBezTo>
                    <a:pt x="159504" y="549301"/>
                    <a:pt x="115592" y="425314"/>
                    <a:pt x="92990" y="368487"/>
                  </a:cubicBezTo>
                  <a:cubicBezTo>
                    <a:pt x="70388" y="311660"/>
                    <a:pt x="34871" y="269685"/>
                    <a:pt x="19373" y="236751"/>
                  </a:cubicBezTo>
                  <a:cubicBezTo>
                    <a:pt x="3875" y="203817"/>
                    <a:pt x="0" y="204463"/>
                    <a:pt x="0" y="170883"/>
                  </a:cubicBezTo>
                  <a:cubicBezTo>
                    <a:pt x="0" y="137303"/>
                    <a:pt x="29060" y="-8639"/>
                    <a:pt x="34872" y="40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2A2B833D-B12F-349E-4929-C6E19AA706F7}"/>
                </a:ext>
              </a:extLst>
            </p:cNvPr>
            <p:cNvSpPr/>
            <p:nvPr/>
          </p:nvSpPr>
          <p:spPr>
            <a:xfrm>
              <a:off x="1574976" y="9200926"/>
              <a:ext cx="1039493" cy="818852"/>
            </a:xfrm>
            <a:custGeom>
              <a:avLst/>
              <a:gdLst>
                <a:gd name="connsiteX0" fmla="*/ 257699 w 1039493"/>
                <a:gd name="connsiteY0" fmla="*/ 24440 h 818852"/>
                <a:gd name="connsiteX1" fmla="*/ 466926 w 1039493"/>
                <a:gd name="connsiteY1" fmla="*/ 377027 h 818852"/>
                <a:gd name="connsiteX2" fmla="*/ 1032614 w 1039493"/>
                <a:gd name="connsiteY2" fmla="*/ 807105 h 818852"/>
                <a:gd name="connsiteX3" fmla="*/ 757519 w 1039493"/>
                <a:gd name="connsiteY3" fmla="*/ 679243 h 818852"/>
                <a:gd name="connsiteX4" fmla="*/ 408807 w 1039493"/>
                <a:gd name="connsiteY4" fmla="*/ 485515 h 818852"/>
                <a:gd name="connsiteX5" fmla="*/ 168583 w 1039493"/>
                <a:gd name="connsiteY5" fmla="*/ 322782 h 818852"/>
                <a:gd name="connsiteX6" fmla="*/ 331316 w 1039493"/>
                <a:gd name="connsiteY6" fmla="*/ 404149 h 818852"/>
                <a:gd name="connsiteX7" fmla="*/ 149210 w 1039493"/>
                <a:gd name="connsiteY7" fmla="*/ 113555 h 818852"/>
                <a:gd name="connsiteX8" fmla="*/ 1977 w 1039493"/>
                <a:gd name="connsiteY8" fmla="*/ 36064 h 818852"/>
                <a:gd name="connsiteX9" fmla="*/ 257699 w 1039493"/>
                <a:gd name="connsiteY9" fmla="*/ 24440 h 81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9493" h="818852">
                  <a:moveTo>
                    <a:pt x="257699" y="24440"/>
                  </a:moveTo>
                  <a:cubicBezTo>
                    <a:pt x="335190" y="81267"/>
                    <a:pt x="337774" y="246583"/>
                    <a:pt x="466926" y="377027"/>
                  </a:cubicBezTo>
                  <a:cubicBezTo>
                    <a:pt x="596078" y="507471"/>
                    <a:pt x="984182" y="756736"/>
                    <a:pt x="1032614" y="807105"/>
                  </a:cubicBezTo>
                  <a:cubicBezTo>
                    <a:pt x="1081046" y="857474"/>
                    <a:pt x="861487" y="732841"/>
                    <a:pt x="757519" y="679243"/>
                  </a:cubicBezTo>
                  <a:cubicBezTo>
                    <a:pt x="653551" y="625645"/>
                    <a:pt x="506963" y="544925"/>
                    <a:pt x="408807" y="485515"/>
                  </a:cubicBezTo>
                  <a:cubicBezTo>
                    <a:pt x="310651" y="426105"/>
                    <a:pt x="181498" y="336343"/>
                    <a:pt x="168583" y="322782"/>
                  </a:cubicBezTo>
                  <a:cubicBezTo>
                    <a:pt x="155668" y="309221"/>
                    <a:pt x="334545" y="439020"/>
                    <a:pt x="331316" y="404149"/>
                  </a:cubicBezTo>
                  <a:cubicBezTo>
                    <a:pt x="328087" y="369278"/>
                    <a:pt x="204100" y="174903"/>
                    <a:pt x="149210" y="113555"/>
                  </a:cubicBezTo>
                  <a:cubicBezTo>
                    <a:pt x="94320" y="52208"/>
                    <a:pt x="-16104" y="45750"/>
                    <a:pt x="1977" y="36064"/>
                  </a:cubicBezTo>
                  <a:cubicBezTo>
                    <a:pt x="20058" y="26378"/>
                    <a:pt x="180208" y="-32387"/>
                    <a:pt x="257699" y="2444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7A4B65B3-F870-3BC4-058F-B485DEEA80A0}"/>
                </a:ext>
              </a:extLst>
            </p:cNvPr>
            <p:cNvSpPr/>
            <p:nvPr/>
          </p:nvSpPr>
          <p:spPr>
            <a:xfrm>
              <a:off x="1456167" y="9616178"/>
              <a:ext cx="465636" cy="112473"/>
            </a:xfrm>
            <a:custGeom>
              <a:avLst/>
              <a:gdLst>
                <a:gd name="connsiteX0" fmla="*/ 116911 w 465636"/>
                <a:gd name="connsiteY0" fmla="*/ 520 h 112473"/>
                <a:gd name="connsiteX1" fmla="*/ 318389 w 465636"/>
                <a:gd name="connsiteY1" fmla="*/ 62514 h 112473"/>
                <a:gd name="connsiteX2" fmla="*/ 465623 w 465636"/>
                <a:gd name="connsiteY2" fmla="*/ 78012 h 112473"/>
                <a:gd name="connsiteX3" fmla="*/ 310640 w 465636"/>
                <a:gd name="connsiteY3" fmla="*/ 109008 h 112473"/>
                <a:gd name="connsiteX4" fmla="*/ 4548 w 465636"/>
                <a:gd name="connsiteY4" fmla="*/ 101259 h 112473"/>
                <a:gd name="connsiteX5" fmla="*/ 116911 w 465636"/>
                <a:gd name="connsiteY5" fmla="*/ 520 h 11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636" h="112473">
                  <a:moveTo>
                    <a:pt x="116911" y="520"/>
                  </a:moveTo>
                  <a:cubicBezTo>
                    <a:pt x="169218" y="-5937"/>
                    <a:pt x="260270" y="49599"/>
                    <a:pt x="318389" y="62514"/>
                  </a:cubicBezTo>
                  <a:cubicBezTo>
                    <a:pt x="376508" y="75429"/>
                    <a:pt x="466915" y="70263"/>
                    <a:pt x="465623" y="78012"/>
                  </a:cubicBezTo>
                  <a:cubicBezTo>
                    <a:pt x="464332" y="85761"/>
                    <a:pt x="387486" y="105134"/>
                    <a:pt x="310640" y="109008"/>
                  </a:cubicBezTo>
                  <a:cubicBezTo>
                    <a:pt x="233794" y="112883"/>
                    <a:pt x="29733" y="116757"/>
                    <a:pt x="4548" y="101259"/>
                  </a:cubicBezTo>
                  <a:cubicBezTo>
                    <a:pt x="-20637" y="85761"/>
                    <a:pt x="64604" y="6977"/>
                    <a:pt x="116911" y="52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F3973736-4E4C-4B8B-B006-AD04EDD8C28A}"/>
                </a:ext>
              </a:extLst>
            </p:cNvPr>
            <p:cNvSpPr/>
            <p:nvPr/>
          </p:nvSpPr>
          <p:spPr>
            <a:xfrm>
              <a:off x="1519733" y="9717547"/>
              <a:ext cx="538030" cy="365320"/>
            </a:xfrm>
            <a:custGeom>
              <a:avLst/>
              <a:gdLst>
                <a:gd name="connsiteX0" fmla="*/ 49470 w 538030"/>
                <a:gd name="connsiteY0" fmla="*/ 58009 h 365320"/>
                <a:gd name="connsiteX1" fmla="*/ 390433 w 538030"/>
                <a:gd name="connsiteY1" fmla="*/ 77382 h 365320"/>
                <a:gd name="connsiteX2" fmla="*/ 324565 w 538030"/>
                <a:gd name="connsiteY2" fmla="*/ 96755 h 365320"/>
                <a:gd name="connsiteX3" fmla="*/ 456301 w 538030"/>
                <a:gd name="connsiteY3" fmla="*/ 189745 h 365320"/>
                <a:gd name="connsiteX4" fmla="*/ 537667 w 538030"/>
                <a:gd name="connsiteY4" fmla="*/ 360226 h 365320"/>
                <a:gd name="connsiteX5" fmla="*/ 425304 w 538030"/>
                <a:gd name="connsiteY5" fmla="*/ 317606 h 365320"/>
                <a:gd name="connsiteX6" fmla="*/ 68843 w 538030"/>
                <a:gd name="connsiteY6" fmla="*/ 286609 h 365320"/>
                <a:gd name="connsiteX7" fmla="*/ 216077 w 538030"/>
                <a:gd name="connsiteY7" fmla="*/ 317606 h 365320"/>
                <a:gd name="connsiteX8" fmla="*/ 2975 w 538030"/>
                <a:gd name="connsiteY8" fmla="*/ 112253 h 365320"/>
                <a:gd name="connsiteX9" fmla="*/ 154084 w 538030"/>
                <a:gd name="connsiteY9" fmla="*/ 228490 h 365320"/>
                <a:gd name="connsiteX10" fmla="*/ 10725 w 538030"/>
                <a:gd name="connsiteY10" fmla="*/ 7639 h 365320"/>
                <a:gd name="connsiteX11" fmla="*/ 49470 w 538030"/>
                <a:gd name="connsiteY11" fmla="*/ 58009 h 36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030" h="365320">
                  <a:moveTo>
                    <a:pt x="49470" y="58009"/>
                  </a:moveTo>
                  <a:cubicBezTo>
                    <a:pt x="112755" y="69633"/>
                    <a:pt x="344584" y="70924"/>
                    <a:pt x="390433" y="77382"/>
                  </a:cubicBezTo>
                  <a:cubicBezTo>
                    <a:pt x="436282" y="83840"/>
                    <a:pt x="313587" y="78028"/>
                    <a:pt x="324565" y="96755"/>
                  </a:cubicBezTo>
                  <a:cubicBezTo>
                    <a:pt x="335543" y="115482"/>
                    <a:pt x="420784" y="145833"/>
                    <a:pt x="456301" y="189745"/>
                  </a:cubicBezTo>
                  <a:cubicBezTo>
                    <a:pt x="491818" y="233657"/>
                    <a:pt x="542833" y="338916"/>
                    <a:pt x="537667" y="360226"/>
                  </a:cubicBezTo>
                  <a:cubicBezTo>
                    <a:pt x="532501" y="381536"/>
                    <a:pt x="503441" y="329875"/>
                    <a:pt x="425304" y="317606"/>
                  </a:cubicBezTo>
                  <a:cubicBezTo>
                    <a:pt x="347167" y="305337"/>
                    <a:pt x="103714" y="286609"/>
                    <a:pt x="68843" y="286609"/>
                  </a:cubicBezTo>
                  <a:cubicBezTo>
                    <a:pt x="33972" y="286609"/>
                    <a:pt x="227055" y="346665"/>
                    <a:pt x="216077" y="317606"/>
                  </a:cubicBezTo>
                  <a:cubicBezTo>
                    <a:pt x="205099" y="288547"/>
                    <a:pt x="13307" y="127106"/>
                    <a:pt x="2975" y="112253"/>
                  </a:cubicBezTo>
                  <a:cubicBezTo>
                    <a:pt x="-7357" y="97400"/>
                    <a:pt x="152792" y="245926"/>
                    <a:pt x="154084" y="228490"/>
                  </a:cubicBezTo>
                  <a:cubicBezTo>
                    <a:pt x="155376" y="211054"/>
                    <a:pt x="24932" y="37990"/>
                    <a:pt x="10725" y="7639"/>
                  </a:cubicBezTo>
                  <a:cubicBezTo>
                    <a:pt x="-3482" y="-22712"/>
                    <a:pt x="-13815" y="46385"/>
                    <a:pt x="49470" y="5800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9376FEF4-A6D3-47F1-534C-0006ABB132E3}"/>
                </a:ext>
              </a:extLst>
            </p:cNvPr>
            <p:cNvSpPr/>
            <p:nvPr/>
          </p:nvSpPr>
          <p:spPr>
            <a:xfrm>
              <a:off x="4516053" y="2810008"/>
              <a:ext cx="746082" cy="493033"/>
            </a:xfrm>
            <a:custGeom>
              <a:avLst/>
              <a:gdLst>
                <a:gd name="connsiteX0" fmla="*/ 160561 w 746082"/>
                <a:gd name="connsiteY0" fmla="*/ 10684 h 493033"/>
                <a:gd name="connsiteX1" fmla="*/ 567391 w 746082"/>
                <a:gd name="connsiteY1" fmla="*/ 355521 h 493033"/>
                <a:gd name="connsiteX2" fmla="*/ 443405 w 746082"/>
                <a:gd name="connsiteY2" fmla="*/ 216036 h 493033"/>
                <a:gd name="connsiteX3" fmla="*/ 745622 w 746082"/>
                <a:gd name="connsiteY3" fmla="*/ 491131 h 493033"/>
                <a:gd name="connsiteX4" fmla="*/ 501523 w 746082"/>
                <a:gd name="connsiteY4" fmla="*/ 343897 h 493033"/>
                <a:gd name="connsiteX5" fmla="*/ 94693 w 746082"/>
                <a:gd name="connsiteY5" fmla="*/ 467884 h 493033"/>
                <a:gd name="connsiteX6" fmla="*/ 226428 w 746082"/>
                <a:gd name="connsiteY6" fmla="*/ 359395 h 493033"/>
                <a:gd name="connsiteX7" fmla="*/ 1703 w 746082"/>
                <a:gd name="connsiteY7" fmla="*/ 417514 h 493033"/>
                <a:gd name="connsiteX8" fmla="*/ 117940 w 746082"/>
                <a:gd name="connsiteY8" fmla="*/ 254782 h 493033"/>
                <a:gd name="connsiteX9" fmla="*/ 17201 w 746082"/>
                <a:gd name="connsiteY9" fmla="*/ 328399 h 493033"/>
                <a:gd name="connsiteX10" fmla="*/ 137313 w 746082"/>
                <a:gd name="connsiteY10" fmla="*/ 107548 h 493033"/>
                <a:gd name="connsiteX11" fmla="*/ 160561 w 746082"/>
                <a:gd name="connsiteY11" fmla="*/ 10684 h 49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082" h="493033">
                  <a:moveTo>
                    <a:pt x="160561" y="10684"/>
                  </a:moveTo>
                  <a:cubicBezTo>
                    <a:pt x="232241" y="52013"/>
                    <a:pt x="520250" y="321296"/>
                    <a:pt x="567391" y="355521"/>
                  </a:cubicBezTo>
                  <a:cubicBezTo>
                    <a:pt x="614532" y="389746"/>
                    <a:pt x="413700" y="193434"/>
                    <a:pt x="443405" y="216036"/>
                  </a:cubicBezTo>
                  <a:cubicBezTo>
                    <a:pt x="473110" y="238638"/>
                    <a:pt x="735936" y="469821"/>
                    <a:pt x="745622" y="491131"/>
                  </a:cubicBezTo>
                  <a:cubicBezTo>
                    <a:pt x="755308" y="512441"/>
                    <a:pt x="610011" y="347771"/>
                    <a:pt x="501523" y="343897"/>
                  </a:cubicBezTo>
                  <a:cubicBezTo>
                    <a:pt x="393035" y="340023"/>
                    <a:pt x="140542" y="465301"/>
                    <a:pt x="94693" y="467884"/>
                  </a:cubicBezTo>
                  <a:cubicBezTo>
                    <a:pt x="48844" y="470467"/>
                    <a:pt x="241926" y="367790"/>
                    <a:pt x="226428" y="359395"/>
                  </a:cubicBezTo>
                  <a:cubicBezTo>
                    <a:pt x="210930" y="351000"/>
                    <a:pt x="19784" y="434949"/>
                    <a:pt x="1703" y="417514"/>
                  </a:cubicBezTo>
                  <a:cubicBezTo>
                    <a:pt x="-16378" y="400079"/>
                    <a:pt x="115357" y="269634"/>
                    <a:pt x="117940" y="254782"/>
                  </a:cubicBezTo>
                  <a:cubicBezTo>
                    <a:pt x="120523" y="239930"/>
                    <a:pt x="13972" y="352938"/>
                    <a:pt x="17201" y="328399"/>
                  </a:cubicBezTo>
                  <a:cubicBezTo>
                    <a:pt x="20430" y="303860"/>
                    <a:pt x="114711" y="157272"/>
                    <a:pt x="137313" y="107548"/>
                  </a:cubicBezTo>
                  <a:cubicBezTo>
                    <a:pt x="159915" y="57824"/>
                    <a:pt x="88881" y="-30645"/>
                    <a:pt x="160561" y="1068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78F47749-7BE0-DFCC-9359-51C66DCD0045}"/>
                </a:ext>
              </a:extLst>
            </p:cNvPr>
            <p:cNvSpPr/>
            <p:nvPr/>
          </p:nvSpPr>
          <p:spPr>
            <a:xfrm>
              <a:off x="3238954" y="3026218"/>
              <a:ext cx="326884" cy="1922926"/>
            </a:xfrm>
            <a:custGeom>
              <a:avLst/>
              <a:gdLst>
                <a:gd name="connsiteX0" fmla="*/ 221043 w 326884"/>
                <a:gd name="connsiteY0" fmla="*/ 15324 h 1922926"/>
                <a:gd name="connsiteX1" fmla="*/ 7941 w 326884"/>
                <a:gd name="connsiteY1" fmla="*/ 925850 h 1922926"/>
                <a:gd name="connsiteX2" fmla="*/ 46687 w 326884"/>
                <a:gd name="connsiteY2" fmla="*/ 867731 h 1922926"/>
                <a:gd name="connsiteX3" fmla="*/ 58310 w 326884"/>
                <a:gd name="connsiteY3" fmla="*/ 1166074 h 1922926"/>
                <a:gd name="connsiteX4" fmla="*/ 69934 w 326884"/>
                <a:gd name="connsiteY4" fmla="*/ 1491538 h 1922926"/>
                <a:gd name="connsiteX5" fmla="*/ 186171 w 326884"/>
                <a:gd name="connsiteY5" fmla="*/ 1902243 h 1922926"/>
                <a:gd name="connsiteX6" fmla="*/ 190046 w 326884"/>
                <a:gd name="connsiteY6" fmla="*/ 1774382 h 1922926"/>
                <a:gd name="connsiteX7" fmla="*/ 325656 w 326884"/>
                <a:gd name="connsiteY7" fmla="*/ 1030463 h 1922926"/>
                <a:gd name="connsiteX8" fmla="*/ 252039 w 326884"/>
                <a:gd name="connsiteY8" fmla="*/ 1185446 h 1922926"/>
                <a:gd name="connsiteX9" fmla="*/ 166799 w 326884"/>
                <a:gd name="connsiteY9" fmla="*/ 902602 h 1922926"/>
                <a:gd name="connsiteX10" fmla="*/ 116429 w 326884"/>
                <a:gd name="connsiteY10" fmla="*/ 596511 h 1922926"/>
                <a:gd name="connsiteX11" fmla="*/ 116429 w 326884"/>
                <a:gd name="connsiteY11" fmla="*/ 766992 h 1922926"/>
                <a:gd name="connsiteX12" fmla="*/ 193921 w 326884"/>
                <a:gd name="connsiteY12" fmla="*/ 383409 h 1922926"/>
                <a:gd name="connsiteX13" fmla="*/ 221043 w 326884"/>
                <a:gd name="connsiteY13" fmla="*/ 15324 h 192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884" h="1922926">
                  <a:moveTo>
                    <a:pt x="221043" y="15324"/>
                  </a:moveTo>
                  <a:cubicBezTo>
                    <a:pt x="190046" y="105731"/>
                    <a:pt x="37000" y="783782"/>
                    <a:pt x="7941" y="925850"/>
                  </a:cubicBezTo>
                  <a:cubicBezTo>
                    <a:pt x="-21118" y="1067918"/>
                    <a:pt x="38292" y="827694"/>
                    <a:pt x="46687" y="867731"/>
                  </a:cubicBezTo>
                  <a:cubicBezTo>
                    <a:pt x="55082" y="907768"/>
                    <a:pt x="54436" y="1062106"/>
                    <a:pt x="58310" y="1166074"/>
                  </a:cubicBezTo>
                  <a:cubicBezTo>
                    <a:pt x="62184" y="1270042"/>
                    <a:pt x="48624" y="1368843"/>
                    <a:pt x="69934" y="1491538"/>
                  </a:cubicBezTo>
                  <a:cubicBezTo>
                    <a:pt x="91244" y="1614233"/>
                    <a:pt x="166152" y="1855102"/>
                    <a:pt x="186171" y="1902243"/>
                  </a:cubicBezTo>
                  <a:cubicBezTo>
                    <a:pt x="206190" y="1949384"/>
                    <a:pt x="166798" y="1919679"/>
                    <a:pt x="190046" y="1774382"/>
                  </a:cubicBezTo>
                  <a:cubicBezTo>
                    <a:pt x="213294" y="1629085"/>
                    <a:pt x="315324" y="1128619"/>
                    <a:pt x="325656" y="1030463"/>
                  </a:cubicBezTo>
                  <a:cubicBezTo>
                    <a:pt x="335988" y="932307"/>
                    <a:pt x="278515" y="1206756"/>
                    <a:pt x="252039" y="1185446"/>
                  </a:cubicBezTo>
                  <a:cubicBezTo>
                    <a:pt x="225563" y="1164136"/>
                    <a:pt x="189401" y="1000758"/>
                    <a:pt x="166799" y="902602"/>
                  </a:cubicBezTo>
                  <a:cubicBezTo>
                    <a:pt x="144197" y="804446"/>
                    <a:pt x="124824" y="619113"/>
                    <a:pt x="116429" y="596511"/>
                  </a:cubicBezTo>
                  <a:cubicBezTo>
                    <a:pt x="108034" y="573909"/>
                    <a:pt x="103514" y="802509"/>
                    <a:pt x="116429" y="766992"/>
                  </a:cubicBezTo>
                  <a:cubicBezTo>
                    <a:pt x="129344" y="731475"/>
                    <a:pt x="177777" y="508041"/>
                    <a:pt x="193921" y="383409"/>
                  </a:cubicBezTo>
                  <a:cubicBezTo>
                    <a:pt x="210065" y="258777"/>
                    <a:pt x="252040" y="-75083"/>
                    <a:pt x="221043" y="1532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8C7C347-D171-7240-F18A-CEE65F220136}"/>
                </a:ext>
              </a:extLst>
            </p:cNvPr>
            <p:cNvSpPr/>
            <p:nvPr/>
          </p:nvSpPr>
          <p:spPr>
            <a:xfrm>
              <a:off x="4773816" y="1471327"/>
              <a:ext cx="419542" cy="1673915"/>
            </a:xfrm>
            <a:custGeom>
              <a:avLst/>
              <a:gdLst>
                <a:gd name="connsiteX0" fmla="*/ 329001 w 419542"/>
                <a:gd name="connsiteY0" fmla="*/ 194741 h 1673915"/>
                <a:gd name="connsiteX1" fmla="*/ 259259 w 419542"/>
                <a:gd name="connsiteY1" fmla="*/ 558951 h 1673915"/>
                <a:gd name="connsiteX2" fmla="*/ 332876 w 419542"/>
                <a:gd name="connsiteY2" fmla="*/ 524080 h 1673915"/>
                <a:gd name="connsiteX3" fmla="*/ 154645 w 419542"/>
                <a:gd name="connsiteY3" fmla="*/ 899914 h 1673915"/>
                <a:gd name="connsiteX4" fmla="*/ 119774 w 419542"/>
                <a:gd name="connsiteY4" fmla="*/ 1155636 h 1673915"/>
                <a:gd name="connsiteX5" fmla="*/ 228262 w 419542"/>
                <a:gd name="connsiteY5" fmla="*/ 1384236 h 1673915"/>
                <a:gd name="connsiteX6" fmla="*/ 181767 w 419542"/>
                <a:gd name="connsiteY6" fmla="*/ 1279622 h 1673915"/>
                <a:gd name="connsiteX7" fmla="*/ 398743 w 419542"/>
                <a:gd name="connsiteY7" fmla="*/ 1670954 h 1673915"/>
                <a:gd name="connsiteX8" fmla="*/ 228262 w 419542"/>
                <a:gd name="connsiteY8" fmla="*/ 1434605 h 1673915"/>
                <a:gd name="connsiteX9" fmla="*/ 3537 w 419542"/>
                <a:gd name="connsiteY9" fmla="*/ 989029 h 1673915"/>
                <a:gd name="connsiteX10" fmla="*/ 92652 w 419542"/>
                <a:gd name="connsiteY10" fmla="*/ 1120765 h 1673915"/>
                <a:gd name="connsiteX11" fmla="*/ 119774 w 419542"/>
                <a:gd name="connsiteY11" fmla="*/ 442714 h 1673915"/>
                <a:gd name="connsiteX12" fmla="*/ 88777 w 419542"/>
                <a:gd name="connsiteY12" fmla="*/ 644192 h 1673915"/>
                <a:gd name="connsiteX13" fmla="*/ 410367 w 419542"/>
                <a:gd name="connsiteY13" fmla="*/ 20385 h 1673915"/>
                <a:gd name="connsiteX14" fmla="*/ 329001 w 419542"/>
                <a:gd name="connsiteY14" fmla="*/ 194741 h 167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542" h="1673915">
                  <a:moveTo>
                    <a:pt x="329001" y="194741"/>
                  </a:moveTo>
                  <a:cubicBezTo>
                    <a:pt x="303816" y="284502"/>
                    <a:pt x="258613" y="504061"/>
                    <a:pt x="259259" y="558951"/>
                  </a:cubicBezTo>
                  <a:cubicBezTo>
                    <a:pt x="259905" y="613841"/>
                    <a:pt x="350312" y="467253"/>
                    <a:pt x="332876" y="524080"/>
                  </a:cubicBezTo>
                  <a:cubicBezTo>
                    <a:pt x="315440" y="580907"/>
                    <a:pt x="190162" y="794655"/>
                    <a:pt x="154645" y="899914"/>
                  </a:cubicBezTo>
                  <a:cubicBezTo>
                    <a:pt x="119128" y="1005173"/>
                    <a:pt x="107505" y="1074916"/>
                    <a:pt x="119774" y="1155636"/>
                  </a:cubicBezTo>
                  <a:cubicBezTo>
                    <a:pt x="132043" y="1236356"/>
                    <a:pt x="217930" y="1363572"/>
                    <a:pt x="228262" y="1384236"/>
                  </a:cubicBezTo>
                  <a:cubicBezTo>
                    <a:pt x="238594" y="1404900"/>
                    <a:pt x="153354" y="1231836"/>
                    <a:pt x="181767" y="1279622"/>
                  </a:cubicBezTo>
                  <a:cubicBezTo>
                    <a:pt x="210180" y="1327408"/>
                    <a:pt x="390994" y="1645124"/>
                    <a:pt x="398743" y="1670954"/>
                  </a:cubicBezTo>
                  <a:cubicBezTo>
                    <a:pt x="406492" y="1696785"/>
                    <a:pt x="294130" y="1548259"/>
                    <a:pt x="228262" y="1434605"/>
                  </a:cubicBezTo>
                  <a:cubicBezTo>
                    <a:pt x="162394" y="1320951"/>
                    <a:pt x="26139" y="1041336"/>
                    <a:pt x="3537" y="989029"/>
                  </a:cubicBezTo>
                  <a:cubicBezTo>
                    <a:pt x="-19065" y="936722"/>
                    <a:pt x="73279" y="1211817"/>
                    <a:pt x="92652" y="1120765"/>
                  </a:cubicBezTo>
                  <a:cubicBezTo>
                    <a:pt x="112025" y="1029713"/>
                    <a:pt x="120420" y="522143"/>
                    <a:pt x="119774" y="442714"/>
                  </a:cubicBezTo>
                  <a:cubicBezTo>
                    <a:pt x="119128" y="363285"/>
                    <a:pt x="40345" y="714580"/>
                    <a:pt x="88777" y="644192"/>
                  </a:cubicBezTo>
                  <a:cubicBezTo>
                    <a:pt x="137209" y="573804"/>
                    <a:pt x="371621" y="97877"/>
                    <a:pt x="410367" y="20385"/>
                  </a:cubicBezTo>
                  <a:cubicBezTo>
                    <a:pt x="449113" y="-57107"/>
                    <a:pt x="354186" y="104980"/>
                    <a:pt x="329001" y="19474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DDD9288A-447E-547A-3503-58D14FD5DB01}"/>
                </a:ext>
              </a:extLst>
            </p:cNvPr>
            <p:cNvSpPr/>
            <p:nvPr/>
          </p:nvSpPr>
          <p:spPr>
            <a:xfrm>
              <a:off x="3606107" y="3397527"/>
              <a:ext cx="322774" cy="462127"/>
            </a:xfrm>
            <a:custGeom>
              <a:avLst/>
              <a:gdLst>
                <a:gd name="connsiteX0" fmla="*/ 175479 w 322774"/>
                <a:gd name="connsiteY0" fmla="*/ 476 h 462127"/>
                <a:gd name="connsiteX1" fmla="*/ 175479 w 322774"/>
                <a:gd name="connsiteY1" fmla="*/ 256198 h 462127"/>
                <a:gd name="connsiteX2" fmla="*/ 322713 w 322774"/>
                <a:gd name="connsiteY2" fmla="*/ 461551 h 462127"/>
                <a:gd name="connsiteX3" fmla="*/ 156107 w 322774"/>
                <a:gd name="connsiteY3" fmla="*/ 314317 h 462127"/>
                <a:gd name="connsiteX4" fmla="*/ 1124 w 322774"/>
                <a:gd name="connsiteY4" fmla="*/ 209704 h 462127"/>
                <a:gd name="connsiteX5" fmla="*/ 86364 w 322774"/>
                <a:gd name="connsiteY5" fmla="*/ 236826 h 462127"/>
                <a:gd name="connsiteX6" fmla="*/ 90239 w 322774"/>
                <a:gd name="connsiteY6" fmla="*/ 143836 h 462127"/>
                <a:gd name="connsiteX7" fmla="*/ 128985 w 322774"/>
                <a:gd name="connsiteY7" fmla="*/ 190331 h 462127"/>
                <a:gd name="connsiteX8" fmla="*/ 175479 w 322774"/>
                <a:gd name="connsiteY8" fmla="*/ 476 h 46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74" h="462127">
                  <a:moveTo>
                    <a:pt x="175479" y="476"/>
                  </a:moveTo>
                  <a:cubicBezTo>
                    <a:pt x="183228" y="11454"/>
                    <a:pt x="150940" y="179352"/>
                    <a:pt x="175479" y="256198"/>
                  </a:cubicBezTo>
                  <a:cubicBezTo>
                    <a:pt x="200018" y="333044"/>
                    <a:pt x="325942" y="451865"/>
                    <a:pt x="322713" y="461551"/>
                  </a:cubicBezTo>
                  <a:cubicBezTo>
                    <a:pt x="319484" y="471238"/>
                    <a:pt x="209705" y="356291"/>
                    <a:pt x="156107" y="314317"/>
                  </a:cubicBezTo>
                  <a:cubicBezTo>
                    <a:pt x="102509" y="272343"/>
                    <a:pt x="12748" y="222619"/>
                    <a:pt x="1124" y="209704"/>
                  </a:cubicBezTo>
                  <a:cubicBezTo>
                    <a:pt x="-10500" y="196789"/>
                    <a:pt x="71511" y="247804"/>
                    <a:pt x="86364" y="236826"/>
                  </a:cubicBezTo>
                  <a:cubicBezTo>
                    <a:pt x="101216" y="225848"/>
                    <a:pt x="83136" y="151585"/>
                    <a:pt x="90239" y="143836"/>
                  </a:cubicBezTo>
                  <a:cubicBezTo>
                    <a:pt x="97342" y="136087"/>
                    <a:pt x="112841" y="209058"/>
                    <a:pt x="128985" y="190331"/>
                  </a:cubicBezTo>
                  <a:cubicBezTo>
                    <a:pt x="145129" y="171604"/>
                    <a:pt x="167730" y="-10502"/>
                    <a:pt x="175479" y="47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5DF96676-9F51-F5B8-2B63-85F76A730BEA}"/>
                </a:ext>
              </a:extLst>
            </p:cNvPr>
            <p:cNvSpPr/>
            <p:nvPr/>
          </p:nvSpPr>
          <p:spPr>
            <a:xfrm>
              <a:off x="3982589" y="5229836"/>
              <a:ext cx="1040515" cy="1082955"/>
            </a:xfrm>
            <a:custGeom>
              <a:avLst/>
              <a:gdLst>
                <a:gd name="connsiteX0" fmla="*/ 308995 w 1040515"/>
                <a:gd name="connsiteY0" fmla="*/ 8660 h 1082955"/>
                <a:gd name="connsiteX1" fmla="*/ 329315 w 1040515"/>
                <a:gd name="connsiteY1" fmla="*/ 443508 h 1082955"/>
                <a:gd name="connsiteX2" fmla="*/ 914531 w 1040515"/>
                <a:gd name="connsiteY2" fmla="*/ 764564 h 1082955"/>
                <a:gd name="connsiteX3" fmla="*/ 825123 w 1040515"/>
                <a:gd name="connsiteY3" fmla="*/ 764564 h 1082955"/>
                <a:gd name="connsiteX4" fmla="*/ 1040515 w 1040515"/>
                <a:gd name="connsiteY4" fmla="*/ 874292 h 1082955"/>
                <a:gd name="connsiteX5" fmla="*/ 825123 w 1040515"/>
                <a:gd name="connsiteY5" fmla="*/ 996212 h 1082955"/>
                <a:gd name="connsiteX6" fmla="*/ 747907 w 1040515"/>
                <a:gd name="connsiteY6" fmla="*/ 1081556 h 1082955"/>
                <a:gd name="connsiteX7" fmla="*/ 548771 w 1040515"/>
                <a:gd name="connsiteY7" fmla="*/ 927124 h 1082955"/>
                <a:gd name="connsiteX8" fmla="*/ 16387 w 1040515"/>
                <a:gd name="connsiteY8" fmla="*/ 362228 h 1082955"/>
                <a:gd name="connsiteX9" fmla="*/ 134243 w 1040515"/>
                <a:gd name="connsiteY9" fmla="*/ 415060 h 1082955"/>
                <a:gd name="connsiteX10" fmla="*/ 113923 w 1040515"/>
                <a:gd name="connsiteY10" fmla="*/ 532 h 1082955"/>
                <a:gd name="connsiteX11" fmla="*/ 170819 w 1040515"/>
                <a:gd name="connsiteY11" fmla="*/ 321588 h 1082955"/>
                <a:gd name="connsiteX12" fmla="*/ 308995 w 1040515"/>
                <a:gd name="connsiteY12" fmla="*/ 8660 h 10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0515" h="1082955">
                  <a:moveTo>
                    <a:pt x="308995" y="8660"/>
                  </a:moveTo>
                  <a:cubicBezTo>
                    <a:pt x="335411" y="28980"/>
                    <a:pt x="228392" y="317524"/>
                    <a:pt x="329315" y="443508"/>
                  </a:cubicBezTo>
                  <a:cubicBezTo>
                    <a:pt x="430238" y="569492"/>
                    <a:pt x="831896" y="711055"/>
                    <a:pt x="914531" y="764564"/>
                  </a:cubicBezTo>
                  <a:cubicBezTo>
                    <a:pt x="997166" y="818073"/>
                    <a:pt x="804126" y="746276"/>
                    <a:pt x="825123" y="764564"/>
                  </a:cubicBezTo>
                  <a:cubicBezTo>
                    <a:pt x="846120" y="782852"/>
                    <a:pt x="1040515" y="835684"/>
                    <a:pt x="1040515" y="874292"/>
                  </a:cubicBezTo>
                  <a:cubicBezTo>
                    <a:pt x="1040515" y="912900"/>
                    <a:pt x="873891" y="961668"/>
                    <a:pt x="825123" y="996212"/>
                  </a:cubicBezTo>
                  <a:cubicBezTo>
                    <a:pt x="776355" y="1030756"/>
                    <a:pt x="793966" y="1093071"/>
                    <a:pt x="747907" y="1081556"/>
                  </a:cubicBezTo>
                  <a:cubicBezTo>
                    <a:pt x="701848" y="1070041"/>
                    <a:pt x="670691" y="1047012"/>
                    <a:pt x="548771" y="927124"/>
                  </a:cubicBezTo>
                  <a:cubicBezTo>
                    <a:pt x="426851" y="807236"/>
                    <a:pt x="85475" y="447572"/>
                    <a:pt x="16387" y="362228"/>
                  </a:cubicBezTo>
                  <a:cubicBezTo>
                    <a:pt x="-52701" y="276884"/>
                    <a:pt x="117987" y="475343"/>
                    <a:pt x="134243" y="415060"/>
                  </a:cubicBezTo>
                  <a:cubicBezTo>
                    <a:pt x="150499" y="354777"/>
                    <a:pt x="107827" y="16111"/>
                    <a:pt x="113923" y="532"/>
                  </a:cubicBezTo>
                  <a:cubicBezTo>
                    <a:pt x="120019" y="-15047"/>
                    <a:pt x="141016" y="316169"/>
                    <a:pt x="170819" y="321588"/>
                  </a:cubicBezTo>
                  <a:cubicBezTo>
                    <a:pt x="200622" y="327007"/>
                    <a:pt x="282579" y="-11660"/>
                    <a:pt x="308995" y="866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9D8B16E4-DA9F-846A-3E19-6623232C2F0B}"/>
                </a:ext>
              </a:extLst>
            </p:cNvPr>
            <p:cNvSpPr/>
            <p:nvPr/>
          </p:nvSpPr>
          <p:spPr>
            <a:xfrm>
              <a:off x="5368193" y="5536693"/>
              <a:ext cx="1022891" cy="1082979"/>
            </a:xfrm>
            <a:custGeom>
              <a:avLst/>
              <a:gdLst>
                <a:gd name="connsiteX0" fmla="*/ 28799 w 1022891"/>
                <a:gd name="connsiteY0" fmla="*/ 14731 h 1082979"/>
                <a:gd name="connsiteX1" fmla="*/ 756255 w 1022891"/>
                <a:gd name="connsiteY1" fmla="*/ 636523 h 1082979"/>
                <a:gd name="connsiteX2" fmla="*/ 748127 w 1022891"/>
                <a:gd name="connsiteY2" fmla="*/ 522731 h 1082979"/>
                <a:gd name="connsiteX3" fmla="*/ 983839 w 1022891"/>
                <a:gd name="connsiteY3" fmla="*/ 1002283 h 1082979"/>
                <a:gd name="connsiteX4" fmla="*/ 991967 w 1022891"/>
                <a:gd name="connsiteY4" fmla="*/ 1051051 h 1082979"/>
                <a:gd name="connsiteX5" fmla="*/ 679039 w 1022891"/>
                <a:gd name="connsiteY5" fmla="*/ 673099 h 1082979"/>
                <a:gd name="connsiteX6" fmla="*/ 203551 w 1022891"/>
                <a:gd name="connsiteY6" fmla="*/ 262635 h 1082979"/>
                <a:gd name="connsiteX7" fmla="*/ 467711 w 1022891"/>
                <a:gd name="connsiteY7" fmla="*/ 538987 h 1082979"/>
                <a:gd name="connsiteX8" fmla="*/ 175103 w 1022891"/>
                <a:gd name="connsiteY8" fmla="*/ 221995 h 1082979"/>
                <a:gd name="connsiteX9" fmla="*/ 28799 w 1022891"/>
                <a:gd name="connsiteY9" fmla="*/ 14731 h 108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891" h="1082979">
                  <a:moveTo>
                    <a:pt x="28799" y="14731"/>
                  </a:moveTo>
                  <a:cubicBezTo>
                    <a:pt x="125658" y="83819"/>
                    <a:pt x="636367" y="551856"/>
                    <a:pt x="756255" y="636523"/>
                  </a:cubicBezTo>
                  <a:cubicBezTo>
                    <a:pt x="876143" y="721190"/>
                    <a:pt x="710196" y="461771"/>
                    <a:pt x="748127" y="522731"/>
                  </a:cubicBezTo>
                  <a:cubicBezTo>
                    <a:pt x="786058" y="583691"/>
                    <a:pt x="943199" y="914230"/>
                    <a:pt x="983839" y="1002283"/>
                  </a:cubicBezTo>
                  <a:cubicBezTo>
                    <a:pt x="1024479" y="1090336"/>
                    <a:pt x="1042767" y="1105915"/>
                    <a:pt x="991967" y="1051051"/>
                  </a:cubicBezTo>
                  <a:cubicBezTo>
                    <a:pt x="941167" y="996187"/>
                    <a:pt x="810442" y="804502"/>
                    <a:pt x="679039" y="673099"/>
                  </a:cubicBezTo>
                  <a:cubicBezTo>
                    <a:pt x="547636" y="541696"/>
                    <a:pt x="238772" y="284987"/>
                    <a:pt x="203551" y="262635"/>
                  </a:cubicBezTo>
                  <a:cubicBezTo>
                    <a:pt x="168330" y="240283"/>
                    <a:pt x="472452" y="545760"/>
                    <a:pt x="467711" y="538987"/>
                  </a:cubicBezTo>
                  <a:cubicBezTo>
                    <a:pt x="462970" y="532214"/>
                    <a:pt x="245546" y="306662"/>
                    <a:pt x="175103" y="221995"/>
                  </a:cubicBezTo>
                  <a:cubicBezTo>
                    <a:pt x="104660" y="137328"/>
                    <a:pt x="-68060" y="-54357"/>
                    <a:pt x="28799" y="1473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AB2E29E-214F-6145-3148-92DB5BB59F39}"/>
                </a:ext>
              </a:extLst>
            </p:cNvPr>
            <p:cNvSpPr/>
            <p:nvPr/>
          </p:nvSpPr>
          <p:spPr>
            <a:xfrm>
              <a:off x="5431970" y="6391191"/>
              <a:ext cx="782119" cy="637120"/>
            </a:xfrm>
            <a:custGeom>
              <a:avLst/>
              <a:gdLst>
                <a:gd name="connsiteX0" fmla="*/ 9726 w 782119"/>
                <a:gd name="connsiteY0" fmla="*/ 1481 h 637120"/>
                <a:gd name="connsiteX1" fmla="*/ 590878 w 782119"/>
                <a:gd name="connsiteY1" fmla="*/ 420073 h 637120"/>
                <a:gd name="connsiteX2" fmla="*/ 781886 w 782119"/>
                <a:gd name="connsiteY2" fmla="*/ 635465 h 637120"/>
                <a:gd name="connsiteX3" fmla="*/ 615262 w 782119"/>
                <a:gd name="connsiteY3" fmla="*/ 501353 h 637120"/>
                <a:gd name="connsiteX4" fmla="*/ 50366 w 782119"/>
                <a:gd name="connsiteY4" fmla="*/ 180297 h 637120"/>
                <a:gd name="connsiteX5" fmla="*/ 212926 w 782119"/>
                <a:gd name="connsiteY5" fmla="*/ 277833 h 637120"/>
                <a:gd name="connsiteX6" fmla="*/ 9726 w 782119"/>
                <a:gd name="connsiteY6" fmla="*/ 1481 h 6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119" h="637120">
                  <a:moveTo>
                    <a:pt x="9726" y="1481"/>
                  </a:moveTo>
                  <a:cubicBezTo>
                    <a:pt x="72718" y="25188"/>
                    <a:pt x="462185" y="314409"/>
                    <a:pt x="590878" y="420073"/>
                  </a:cubicBezTo>
                  <a:cubicBezTo>
                    <a:pt x="719571" y="525737"/>
                    <a:pt x="777822" y="621918"/>
                    <a:pt x="781886" y="635465"/>
                  </a:cubicBezTo>
                  <a:cubicBezTo>
                    <a:pt x="785950" y="649012"/>
                    <a:pt x="737182" y="577214"/>
                    <a:pt x="615262" y="501353"/>
                  </a:cubicBezTo>
                  <a:cubicBezTo>
                    <a:pt x="493342" y="425492"/>
                    <a:pt x="117422" y="217550"/>
                    <a:pt x="50366" y="180297"/>
                  </a:cubicBezTo>
                  <a:cubicBezTo>
                    <a:pt x="-16690" y="143044"/>
                    <a:pt x="215635" y="309668"/>
                    <a:pt x="212926" y="277833"/>
                  </a:cubicBezTo>
                  <a:cubicBezTo>
                    <a:pt x="210217" y="245998"/>
                    <a:pt x="-53266" y="-22226"/>
                    <a:pt x="9726" y="148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DA0910F8-0A0C-506C-D117-F9DE566884E3}"/>
                </a:ext>
              </a:extLst>
            </p:cNvPr>
            <p:cNvSpPr/>
            <p:nvPr/>
          </p:nvSpPr>
          <p:spPr>
            <a:xfrm>
              <a:off x="4370328" y="9532339"/>
              <a:ext cx="2968630" cy="384049"/>
            </a:xfrm>
            <a:custGeom>
              <a:avLst/>
              <a:gdLst>
                <a:gd name="connsiteX0" fmla="*/ 6600 w 2968630"/>
                <a:gd name="connsiteY0" fmla="*/ 5869 h 384049"/>
                <a:gd name="connsiteX1" fmla="*/ 1680968 w 2968630"/>
                <a:gd name="connsiteY1" fmla="*/ 339117 h 384049"/>
                <a:gd name="connsiteX2" fmla="*/ 1453384 w 2968630"/>
                <a:gd name="connsiteY2" fmla="*/ 359437 h 384049"/>
                <a:gd name="connsiteX3" fmla="*/ 2940808 w 2968630"/>
                <a:gd name="connsiteY3" fmla="*/ 139981 h 384049"/>
                <a:gd name="connsiteX4" fmla="*/ 2461256 w 2968630"/>
                <a:gd name="connsiteY4" fmla="*/ 176557 h 384049"/>
                <a:gd name="connsiteX5" fmla="*/ 1595624 w 2968630"/>
                <a:gd name="connsiteY5" fmla="*/ 245645 h 384049"/>
                <a:gd name="connsiteX6" fmla="*/ 1477768 w 2968630"/>
                <a:gd name="connsiteY6" fmla="*/ 257837 h 384049"/>
                <a:gd name="connsiteX7" fmla="*/ 1112008 w 2968630"/>
                <a:gd name="connsiteY7" fmla="*/ 135917 h 384049"/>
                <a:gd name="connsiteX8" fmla="*/ 6600 w 2968630"/>
                <a:gd name="connsiteY8" fmla="*/ 5869 h 38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8630" h="384049">
                  <a:moveTo>
                    <a:pt x="6600" y="5869"/>
                  </a:moveTo>
                  <a:cubicBezTo>
                    <a:pt x="101427" y="39736"/>
                    <a:pt x="1439837" y="280189"/>
                    <a:pt x="1680968" y="339117"/>
                  </a:cubicBezTo>
                  <a:cubicBezTo>
                    <a:pt x="1922099" y="398045"/>
                    <a:pt x="1243411" y="392626"/>
                    <a:pt x="1453384" y="359437"/>
                  </a:cubicBezTo>
                  <a:cubicBezTo>
                    <a:pt x="1663357" y="326248"/>
                    <a:pt x="2772829" y="170461"/>
                    <a:pt x="2940808" y="139981"/>
                  </a:cubicBezTo>
                  <a:cubicBezTo>
                    <a:pt x="3108787" y="109501"/>
                    <a:pt x="2461256" y="176557"/>
                    <a:pt x="2461256" y="176557"/>
                  </a:cubicBezTo>
                  <a:lnTo>
                    <a:pt x="1595624" y="245645"/>
                  </a:lnTo>
                  <a:cubicBezTo>
                    <a:pt x="1431709" y="259192"/>
                    <a:pt x="1558371" y="276125"/>
                    <a:pt x="1477768" y="257837"/>
                  </a:cubicBezTo>
                  <a:cubicBezTo>
                    <a:pt x="1397165" y="239549"/>
                    <a:pt x="1357880" y="177912"/>
                    <a:pt x="1112008" y="135917"/>
                  </a:cubicBezTo>
                  <a:cubicBezTo>
                    <a:pt x="866136" y="93922"/>
                    <a:pt x="-88227" y="-27998"/>
                    <a:pt x="6600" y="586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61990E1-5FAB-A2F3-611A-2AD0FB3968B5}"/>
                </a:ext>
              </a:extLst>
            </p:cNvPr>
            <p:cNvSpPr/>
            <p:nvPr/>
          </p:nvSpPr>
          <p:spPr>
            <a:xfrm>
              <a:off x="3153991" y="1603508"/>
              <a:ext cx="181693" cy="1994616"/>
            </a:xfrm>
            <a:custGeom>
              <a:avLst/>
              <a:gdLst>
                <a:gd name="connsiteX0" fmla="*/ 145800 w 181693"/>
                <a:gd name="connsiteY0" fmla="*/ 5 h 1994616"/>
                <a:gd name="connsiteX1" fmla="*/ 26 w 181693"/>
                <a:gd name="connsiteY1" fmla="*/ 702370 h 1994616"/>
                <a:gd name="connsiteX2" fmla="*/ 159052 w 181693"/>
                <a:gd name="connsiteY2" fmla="*/ 516840 h 1994616"/>
                <a:gd name="connsiteX3" fmla="*/ 172305 w 181693"/>
                <a:gd name="connsiteY3" fmla="*/ 1934822 h 1994616"/>
                <a:gd name="connsiteX4" fmla="*/ 79539 w 181693"/>
                <a:gd name="connsiteY4" fmla="*/ 1643275 h 1994616"/>
                <a:gd name="connsiteX5" fmla="*/ 92792 w 181693"/>
                <a:gd name="connsiteY5" fmla="*/ 848144 h 1994616"/>
                <a:gd name="connsiteX6" fmla="*/ 92792 w 181693"/>
                <a:gd name="connsiteY6" fmla="*/ 569849 h 1994616"/>
                <a:gd name="connsiteX7" fmla="*/ 66287 w 181693"/>
                <a:gd name="connsiteY7" fmla="*/ 715622 h 1994616"/>
                <a:gd name="connsiteX8" fmla="*/ 145800 w 181693"/>
                <a:gd name="connsiteY8" fmla="*/ 5 h 199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693" h="1994616">
                  <a:moveTo>
                    <a:pt x="145800" y="5"/>
                  </a:moveTo>
                  <a:cubicBezTo>
                    <a:pt x="134757" y="-2204"/>
                    <a:pt x="-2183" y="616231"/>
                    <a:pt x="26" y="702370"/>
                  </a:cubicBezTo>
                  <a:cubicBezTo>
                    <a:pt x="2235" y="788509"/>
                    <a:pt x="130339" y="311431"/>
                    <a:pt x="159052" y="516840"/>
                  </a:cubicBezTo>
                  <a:cubicBezTo>
                    <a:pt x="187765" y="722249"/>
                    <a:pt x="185557" y="1747083"/>
                    <a:pt x="172305" y="1934822"/>
                  </a:cubicBezTo>
                  <a:cubicBezTo>
                    <a:pt x="159053" y="2122561"/>
                    <a:pt x="92791" y="1824388"/>
                    <a:pt x="79539" y="1643275"/>
                  </a:cubicBezTo>
                  <a:cubicBezTo>
                    <a:pt x="66287" y="1462162"/>
                    <a:pt x="90583" y="1027048"/>
                    <a:pt x="92792" y="848144"/>
                  </a:cubicBezTo>
                  <a:cubicBezTo>
                    <a:pt x="95001" y="669240"/>
                    <a:pt x="97209" y="591936"/>
                    <a:pt x="92792" y="569849"/>
                  </a:cubicBezTo>
                  <a:cubicBezTo>
                    <a:pt x="88374" y="547762"/>
                    <a:pt x="50826" y="810596"/>
                    <a:pt x="66287" y="715622"/>
                  </a:cubicBezTo>
                  <a:cubicBezTo>
                    <a:pt x="81748" y="620648"/>
                    <a:pt x="156843" y="2214"/>
                    <a:pt x="145800" y="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2BD6E8F2-C744-F64B-9DF7-6DDE92531276}"/>
                </a:ext>
              </a:extLst>
            </p:cNvPr>
            <p:cNvSpPr/>
            <p:nvPr/>
          </p:nvSpPr>
          <p:spPr>
            <a:xfrm>
              <a:off x="3458534" y="1550967"/>
              <a:ext cx="184354" cy="1996416"/>
            </a:xfrm>
            <a:custGeom>
              <a:avLst/>
              <a:gdLst>
                <a:gd name="connsiteX0" fmla="*/ 159309 w 184354"/>
                <a:gd name="connsiteY0" fmla="*/ 12790 h 1996416"/>
                <a:gd name="connsiteX1" fmla="*/ 79796 w 184354"/>
                <a:gd name="connsiteY1" fmla="*/ 635642 h 1996416"/>
                <a:gd name="connsiteX2" fmla="*/ 283 w 184354"/>
                <a:gd name="connsiteY2" fmla="*/ 1364511 h 1996416"/>
                <a:gd name="connsiteX3" fmla="*/ 53292 w 184354"/>
                <a:gd name="connsiteY3" fmla="*/ 1987363 h 1996416"/>
                <a:gd name="connsiteX4" fmla="*/ 53292 w 184354"/>
                <a:gd name="connsiteY4" fmla="*/ 1695816 h 1996416"/>
                <a:gd name="connsiteX5" fmla="*/ 13536 w 184354"/>
                <a:gd name="connsiteY5" fmla="*/ 1165729 h 1996416"/>
                <a:gd name="connsiteX6" fmla="*/ 172562 w 184354"/>
                <a:gd name="connsiteY6" fmla="*/ 291085 h 1996416"/>
                <a:gd name="connsiteX7" fmla="*/ 159309 w 184354"/>
                <a:gd name="connsiteY7" fmla="*/ 12790 h 199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354" h="1996416">
                  <a:moveTo>
                    <a:pt x="159309" y="12790"/>
                  </a:moveTo>
                  <a:cubicBezTo>
                    <a:pt x="143848" y="70216"/>
                    <a:pt x="106300" y="410355"/>
                    <a:pt x="79796" y="635642"/>
                  </a:cubicBezTo>
                  <a:cubicBezTo>
                    <a:pt x="53292" y="860929"/>
                    <a:pt x="4700" y="1139224"/>
                    <a:pt x="283" y="1364511"/>
                  </a:cubicBezTo>
                  <a:cubicBezTo>
                    <a:pt x="-4134" y="1589798"/>
                    <a:pt x="44457" y="1932145"/>
                    <a:pt x="53292" y="1987363"/>
                  </a:cubicBezTo>
                  <a:cubicBezTo>
                    <a:pt x="62127" y="2042581"/>
                    <a:pt x="59918" y="1832755"/>
                    <a:pt x="53292" y="1695816"/>
                  </a:cubicBezTo>
                  <a:cubicBezTo>
                    <a:pt x="46666" y="1558877"/>
                    <a:pt x="-6342" y="1399851"/>
                    <a:pt x="13536" y="1165729"/>
                  </a:cubicBezTo>
                  <a:cubicBezTo>
                    <a:pt x="33414" y="931607"/>
                    <a:pt x="146058" y="483241"/>
                    <a:pt x="172562" y="291085"/>
                  </a:cubicBezTo>
                  <a:cubicBezTo>
                    <a:pt x="199066" y="98929"/>
                    <a:pt x="174770" y="-44636"/>
                    <a:pt x="159309" y="1279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2DCB3CF8-F439-E2F0-2322-5E47915E65C6}"/>
                </a:ext>
              </a:extLst>
            </p:cNvPr>
            <p:cNvSpPr/>
            <p:nvPr/>
          </p:nvSpPr>
          <p:spPr>
            <a:xfrm>
              <a:off x="3684714" y="2402182"/>
              <a:ext cx="380245" cy="737459"/>
            </a:xfrm>
            <a:custGeom>
              <a:avLst/>
              <a:gdLst>
                <a:gd name="connsiteX0" fmla="*/ 379717 w 380245"/>
                <a:gd name="connsiteY0" fmla="*/ 55 h 737459"/>
                <a:gd name="connsiteX1" fmla="*/ 147242 w 380245"/>
                <a:gd name="connsiteY1" fmla="*/ 484377 h 737459"/>
                <a:gd name="connsiteX2" fmla="*/ 162740 w 380245"/>
                <a:gd name="connsiteY2" fmla="*/ 693604 h 737459"/>
                <a:gd name="connsiteX3" fmla="*/ 8 w 380245"/>
                <a:gd name="connsiteY3" fmla="*/ 240279 h 737459"/>
                <a:gd name="connsiteX4" fmla="*/ 170489 w 380245"/>
                <a:gd name="connsiteY4" fmla="*/ 716852 h 737459"/>
                <a:gd name="connsiteX5" fmla="*/ 174364 w 380245"/>
                <a:gd name="connsiteY5" fmla="*/ 631611 h 737459"/>
                <a:gd name="connsiteX6" fmla="*/ 209235 w 380245"/>
                <a:gd name="connsiteY6" fmla="*/ 453381 h 737459"/>
                <a:gd name="connsiteX7" fmla="*/ 379717 w 380245"/>
                <a:gd name="connsiteY7" fmla="*/ 55 h 73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245" h="737459">
                  <a:moveTo>
                    <a:pt x="379717" y="55"/>
                  </a:moveTo>
                  <a:cubicBezTo>
                    <a:pt x="369385" y="5221"/>
                    <a:pt x="183405" y="368786"/>
                    <a:pt x="147242" y="484377"/>
                  </a:cubicBezTo>
                  <a:cubicBezTo>
                    <a:pt x="111079" y="599968"/>
                    <a:pt x="187279" y="734287"/>
                    <a:pt x="162740" y="693604"/>
                  </a:cubicBezTo>
                  <a:cubicBezTo>
                    <a:pt x="138201" y="652921"/>
                    <a:pt x="-1283" y="236404"/>
                    <a:pt x="8" y="240279"/>
                  </a:cubicBezTo>
                  <a:cubicBezTo>
                    <a:pt x="1299" y="244154"/>
                    <a:pt x="141430" y="651630"/>
                    <a:pt x="170489" y="716852"/>
                  </a:cubicBezTo>
                  <a:cubicBezTo>
                    <a:pt x="199548" y="782074"/>
                    <a:pt x="167906" y="675523"/>
                    <a:pt x="174364" y="631611"/>
                  </a:cubicBezTo>
                  <a:cubicBezTo>
                    <a:pt x="180822" y="587699"/>
                    <a:pt x="172426" y="552829"/>
                    <a:pt x="209235" y="453381"/>
                  </a:cubicBezTo>
                  <a:cubicBezTo>
                    <a:pt x="246043" y="353934"/>
                    <a:pt x="390049" y="-5111"/>
                    <a:pt x="379717" y="5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EED829D-0000-5A18-21CD-5D0FB551A984}"/>
                </a:ext>
              </a:extLst>
            </p:cNvPr>
            <p:cNvSpPr/>
            <p:nvPr/>
          </p:nvSpPr>
          <p:spPr>
            <a:xfrm>
              <a:off x="3320141" y="3699234"/>
              <a:ext cx="104257" cy="1532882"/>
            </a:xfrm>
            <a:custGeom>
              <a:avLst/>
              <a:gdLst>
                <a:gd name="connsiteX0" fmla="*/ 27493 w 104257"/>
                <a:gd name="connsiteY0" fmla="*/ 986 h 1532882"/>
                <a:gd name="connsiteX1" fmla="*/ 371 w 104257"/>
                <a:gd name="connsiteY1" fmla="*/ 434939 h 1532882"/>
                <a:gd name="connsiteX2" fmla="*/ 11995 w 104257"/>
                <a:gd name="connsiteY2" fmla="*/ 872766 h 1532882"/>
                <a:gd name="connsiteX3" fmla="*/ 15869 w 104257"/>
                <a:gd name="connsiteY3" fmla="*/ 756529 h 1532882"/>
                <a:gd name="connsiteX4" fmla="*/ 89486 w 104257"/>
                <a:gd name="connsiteY4" fmla="*/ 1132363 h 1532882"/>
                <a:gd name="connsiteX5" fmla="*/ 50740 w 104257"/>
                <a:gd name="connsiteY5" fmla="*/ 1531444 h 1532882"/>
                <a:gd name="connsiteX6" fmla="*/ 77862 w 104257"/>
                <a:gd name="connsiteY6" fmla="*/ 1252474 h 1532882"/>
                <a:gd name="connsiteX7" fmla="*/ 89486 w 104257"/>
                <a:gd name="connsiteY7" fmla="*/ 899888 h 1532882"/>
                <a:gd name="connsiteX8" fmla="*/ 101110 w 104257"/>
                <a:gd name="connsiteY8" fmla="*/ 946383 h 1532882"/>
                <a:gd name="connsiteX9" fmla="*/ 27493 w 104257"/>
                <a:gd name="connsiteY9" fmla="*/ 558925 h 1532882"/>
                <a:gd name="connsiteX10" fmla="*/ 27493 w 104257"/>
                <a:gd name="connsiteY10" fmla="*/ 986 h 153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57" h="1532882">
                  <a:moveTo>
                    <a:pt x="27493" y="986"/>
                  </a:moveTo>
                  <a:cubicBezTo>
                    <a:pt x="22973" y="-19678"/>
                    <a:pt x="2954" y="289642"/>
                    <a:pt x="371" y="434939"/>
                  </a:cubicBezTo>
                  <a:cubicBezTo>
                    <a:pt x="-2212" y="580236"/>
                    <a:pt x="9412" y="819168"/>
                    <a:pt x="11995" y="872766"/>
                  </a:cubicBezTo>
                  <a:cubicBezTo>
                    <a:pt x="14578" y="926364"/>
                    <a:pt x="2954" y="713263"/>
                    <a:pt x="15869" y="756529"/>
                  </a:cubicBezTo>
                  <a:cubicBezTo>
                    <a:pt x="28784" y="799795"/>
                    <a:pt x="83674" y="1003210"/>
                    <a:pt x="89486" y="1132363"/>
                  </a:cubicBezTo>
                  <a:cubicBezTo>
                    <a:pt x="95298" y="1261516"/>
                    <a:pt x="52677" y="1511425"/>
                    <a:pt x="50740" y="1531444"/>
                  </a:cubicBezTo>
                  <a:cubicBezTo>
                    <a:pt x="48803" y="1551463"/>
                    <a:pt x="71404" y="1357733"/>
                    <a:pt x="77862" y="1252474"/>
                  </a:cubicBezTo>
                  <a:cubicBezTo>
                    <a:pt x="84320" y="1147215"/>
                    <a:pt x="85611" y="950903"/>
                    <a:pt x="89486" y="899888"/>
                  </a:cubicBezTo>
                  <a:cubicBezTo>
                    <a:pt x="93361" y="848873"/>
                    <a:pt x="111442" y="1003210"/>
                    <a:pt x="101110" y="946383"/>
                  </a:cubicBezTo>
                  <a:cubicBezTo>
                    <a:pt x="90778" y="889556"/>
                    <a:pt x="40408" y="713908"/>
                    <a:pt x="27493" y="558925"/>
                  </a:cubicBezTo>
                  <a:cubicBezTo>
                    <a:pt x="14578" y="403942"/>
                    <a:pt x="32013" y="21650"/>
                    <a:pt x="27493" y="98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100E9A89-2D3B-B5EE-D0AB-71754833B899}"/>
                </a:ext>
              </a:extLst>
            </p:cNvPr>
            <p:cNvSpPr/>
            <p:nvPr/>
          </p:nvSpPr>
          <p:spPr>
            <a:xfrm>
              <a:off x="2232732" y="1387199"/>
              <a:ext cx="919153" cy="4214368"/>
            </a:xfrm>
            <a:custGeom>
              <a:avLst/>
              <a:gdLst>
                <a:gd name="connsiteX0" fmla="*/ 917972 w 919153"/>
                <a:gd name="connsiteY0" fmla="*/ 14218 h 4214368"/>
                <a:gd name="connsiteX1" fmla="*/ 23451 w 919153"/>
                <a:gd name="connsiteY1" fmla="*/ 2548697 h 4214368"/>
                <a:gd name="connsiteX2" fmla="*/ 242111 w 919153"/>
                <a:gd name="connsiteY2" fmla="*/ 1992105 h 4214368"/>
                <a:gd name="connsiteX3" fmla="*/ 33390 w 919153"/>
                <a:gd name="connsiteY3" fmla="*/ 4178714 h 4214368"/>
                <a:gd name="connsiteX4" fmla="*/ 102964 w 919153"/>
                <a:gd name="connsiteY4" fmla="*/ 3224558 h 4214368"/>
                <a:gd name="connsiteX5" fmla="*/ 43329 w 919153"/>
                <a:gd name="connsiteY5" fmla="*/ 1604479 h 4214368"/>
                <a:gd name="connsiteX6" fmla="*/ 570103 w 919153"/>
                <a:gd name="connsiteY6" fmla="*/ 471418 h 4214368"/>
                <a:gd name="connsiteX7" fmla="*/ 222233 w 919153"/>
                <a:gd name="connsiteY7" fmla="*/ 1475271 h 4214368"/>
                <a:gd name="connsiteX8" fmla="*/ 917972 w 919153"/>
                <a:gd name="connsiteY8" fmla="*/ 14218 h 421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153" h="4214368">
                  <a:moveTo>
                    <a:pt x="917972" y="14218"/>
                  </a:moveTo>
                  <a:cubicBezTo>
                    <a:pt x="884842" y="193122"/>
                    <a:pt x="136095" y="2219049"/>
                    <a:pt x="23451" y="2548697"/>
                  </a:cubicBezTo>
                  <a:cubicBezTo>
                    <a:pt x="-89193" y="2878345"/>
                    <a:pt x="240455" y="1720436"/>
                    <a:pt x="242111" y="1992105"/>
                  </a:cubicBezTo>
                  <a:cubicBezTo>
                    <a:pt x="243767" y="2263774"/>
                    <a:pt x="56581" y="3973305"/>
                    <a:pt x="33390" y="4178714"/>
                  </a:cubicBezTo>
                  <a:cubicBezTo>
                    <a:pt x="10199" y="4384123"/>
                    <a:pt x="101308" y="3653597"/>
                    <a:pt x="102964" y="3224558"/>
                  </a:cubicBezTo>
                  <a:cubicBezTo>
                    <a:pt x="104620" y="2795519"/>
                    <a:pt x="-34527" y="2063335"/>
                    <a:pt x="43329" y="1604479"/>
                  </a:cubicBezTo>
                  <a:cubicBezTo>
                    <a:pt x="121185" y="1145623"/>
                    <a:pt x="540286" y="492953"/>
                    <a:pt x="570103" y="471418"/>
                  </a:cubicBezTo>
                  <a:cubicBezTo>
                    <a:pt x="599920" y="449883"/>
                    <a:pt x="167568" y="1548158"/>
                    <a:pt x="222233" y="1475271"/>
                  </a:cubicBezTo>
                  <a:cubicBezTo>
                    <a:pt x="276898" y="1402384"/>
                    <a:pt x="951102" y="-164686"/>
                    <a:pt x="917972" y="14218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B3605397-265D-DD05-C7C4-7A2FEF5B7FEA}"/>
                </a:ext>
              </a:extLst>
            </p:cNvPr>
            <p:cNvSpPr/>
            <p:nvPr/>
          </p:nvSpPr>
          <p:spPr>
            <a:xfrm>
              <a:off x="1271482" y="1386826"/>
              <a:ext cx="1387285" cy="5224411"/>
            </a:xfrm>
            <a:custGeom>
              <a:avLst/>
              <a:gdLst>
                <a:gd name="connsiteX0" fmla="*/ 1382266 w 1387285"/>
                <a:gd name="connsiteY0" fmla="*/ 4652 h 5224411"/>
                <a:gd name="connsiteX1" fmla="*/ 229327 w 1387285"/>
                <a:gd name="connsiteY1" fmla="*/ 2131626 h 5224411"/>
                <a:gd name="connsiteX2" fmla="*/ 378414 w 1387285"/>
                <a:gd name="connsiteY2" fmla="*/ 1932844 h 5224411"/>
                <a:gd name="connsiteX3" fmla="*/ 727 w 1387285"/>
                <a:gd name="connsiteY3" fmla="*/ 3870974 h 5224411"/>
                <a:gd name="connsiteX4" fmla="*/ 279022 w 1387285"/>
                <a:gd name="connsiteY4" fmla="*/ 3324322 h 5224411"/>
                <a:gd name="connsiteX5" fmla="*/ 139875 w 1387285"/>
                <a:gd name="connsiteY5" fmla="*/ 5212757 h 5224411"/>
                <a:gd name="connsiteX6" fmla="*/ 338657 w 1387285"/>
                <a:gd name="connsiteY6" fmla="*/ 4010122 h 5224411"/>
                <a:gd name="connsiteX7" fmla="*/ 1044335 w 1387285"/>
                <a:gd name="connsiteY7" fmla="*/ 1813574 h 5224411"/>
                <a:gd name="connsiteX8" fmla="*/ 607014 w 1387285"/>
                <a:gd name="connsiteY8" fmla="*/ 2926757 h 5224411"/>
                <a:gd name="connsiteX9" fmla="*/ 855492 w 1387285"/>
                <a:gd name="connsiteY9" fmla="*/ 1316617 h 5224411"/>
                <a:gd name="connsiteX10" fmla="*/ 656709 w 1387285"/>
                <a:gd name="connsiteY10" fmla="*/ 1555157 h 5224411"/>
                <a:gd name="connsiteX11" fmla="*/ 1382266 w 1387285"/>
                <a:gd name="connsiteY11" fmla="*/ 4652 h 522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7285" h="5224411">
                  <a:moveTo>
                    <a:pt x="1382266" y="4652"/>
                  </a:moveTo>
                  <a:cubicBezTo>
                    <a:pt x="1311036" y="100730"/>
                    <a:pt x="396636" y="1810261"/>
                    <a:pt x="229327" y="2131626"/>
                  </a:cubicBezTo>
                  <a:cubicBezTo>
                    <a:pt x="62018" y="2452991"/>
                    <a:pt x="416514" y="1642953"/>
                    <a:pt x="378414" y="1932844"/>
                  </a:cubicBezTo>
                  <a:cubicBezTo>
                    <a:pt x="340314" y="2222735"/>
                    <a:pt x="17292" y="3639061"/>
                    <a:pt x="727" y="3870974"/>
                  </a:cubicBezTo>
                  <a:cubicBezTo>
                    <a:pt x="-15838" y="4102887"/>
                    <a:pt x="255831" y="3100692"/>
                    <a:pt x="279022" y="3324322"/>
                  </a:cubicBezTo>
                  <a:cubicBezTo>
                    <a:pt x="302213" y="3547952"/>
                    <a:pt x="129936" y="5098457"/>
                    <a:pt x="139875" y="5212757"/>
                  </a:cubicBezTo>
                  <a:cubicBezTo>
                    <a:pt x="149814" y="5327057"/>
                    <a:pt x="187914" y="4576653"/>
                    <a:pt x="338657" y="4010122"/>
                  </a:cubicBezTo>
                  <a:cubicBezTo>
                    <a:pt x="489400" y="3443592"/>
                    <a:pt x="999609" y="1994135"/>
                    <a:pt x="1044335" y="1813574"/>
                  </a:cubicBezTo>
                  <a:cubicBezTo>
                    <a:pt x="1089061" y="1633013"/>
                    <a:pt x="638488" y="3009583"/>
                    <a:pt x="607014" y="2926757"/>
                  </a:cubicBezTo>
                  <a:cubicBezTo>
                    <a:pt x="575540" y="2843931"/>
                    <a:pt x="847210" y="1545217"/>
                    <a:pt x="855492" y="1316617"/>
                  </a:cubicBezTo>
                  <a:cubicBezTo>
                    <a:pt x="863774" y="1088017"/>
                    <a:pt x="568913" y="1780444"/>
                    <a:pt x="656709" y="1555157"/>
                  </a:cubicBezTo>
                  <a:cubicBezTo>
                    <a:pt x="744505" y="1329870"/>
                    <a:pt x="1453496" y="-91426"/>
                    <a:pt x="1382266" y="4652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42E87CAC-224C-F116-59EF-63FAE2AF49D0}"/>
                </a:ext>
              </a:extLst>
            </p:cNvPr>
            <p:cNvSpPr/>
            <p:nvPr/>
          </p:nvSpPr>
          <p:spPr>
            <a:xfrm>
              <a:off x="1575862" y="2673609"/>
              <a:ext cx="1532359" cy="3933146"/>
            </a:xfrm>
            <a:custGeom>
              <a:avLst/>
              <a:gdLst>
                <a:gd name="connsiteX0" fmla="*/ 1435695 w 1532359"/>
                <a:gd name="connsiteY0" fmla="*/ 17 h 3933146"/>
                <a:gd name="connsiteX1" fmla="*/ 1445634 w 1532359"/>
                <a:gd name="connsiteY1" fmla="*/ 2117052 h 3933146"/>
                <a:gd name="connsiteX2" fmla="*/ 1495329 w 1532359"/>
                <a:gd name="connsiteY2" fmla="*/ 1997782 h 3933146"/>
                <a:gd name="connsiteX3" fmla="*/ 829408 w 1532359"/>
                <a:gd name="connsiteY3" fmla="*/ 3130843 h 3933146"/>
                <a:gd name="connsiteX4" fmla="*/ 1276668 w 1532359"/>
                <a:gd name="connsiteY4" fmla="*/ 2703461 h 3933146"/>
                <a:gd name="connsiteX5" fmla="*/ 44216 w 1532359"/>
                <a:gd name="connsiteY5" fmla="*/ 3846461 h 3933146"/>
                <a:gd name="connsiteX6" fmla="*/ 362268 w 1532359"/>
                <a:gd name="connsiteY6" fmla="*/ 3568165 h 3933146"/>
                <a:gd name="connsiteX7" fmla="*/ 1217034 w 1532359"/>
                <a:gd name="connsiteY7" fmla="*/ 1311982 h 3933146"/>
                <a:gd name="connsiteX8" fmla="*/ 1157399 w 1532359"/>
                <a:gd name="connsiteY8" fmla="*/ 2077295 h 3933146"/>
                <a:gd name="connsiteX9" fmla="*/ 1435695 w 1532359"/>
                <a:gd name="connsiteY9" fmla="*/ 17 h 393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2359" h="3933146">
                  <a:moveTo>
                    <a:pt x="1435695" y="17"/>
                  </a:moveTo>
                  <a:cubicBezTo>
                    <a:pt x="1483734" y="6643"/>
                    <a:pt x="1435695" y="1784091"/>
                    <a:pt x="1445634" y="2117052"/>
                  </a:cubicBezTo>
                  <a:cubicBezTo>
                    <a:pt x="1455573" y="2450013"/>
                    <a:pt x="1598033" y="1828817"/>
                    <a:pt x="1495329" y="1997782"/>
                  </a:cubicBezTo>
                  <a:cubicBezTo>
                    <a:pt x="1392625" y="2166747"/>
                    <a:pt x="865851" y="3013230"/>
                    <a:pt x="829408" y="3130843"/>
                  </a:cubicBezTo>
                  <a:cubicBezTo>
                    <a:pt x="792965" y="3248456"/>
                    <a:pt x="1407533" y="2584191"/>
                    <a:pt x="1276668" y="2703461"/>
                  </a:cubicBezTo>
                  <a:cubicBezTo>
                    <a:pt x="1145803" y="2822731"/>
                    <a:pt x="196616" y="3702344"/>
                    <a:pt x="44216" y="3846461"/>
                  </a:cubicBezTo>
                  <a:cubicBezTo>
                    <a:pt x="-108184" y="3990578"/>
                    <a:pt x="166798" y="3990578"/>
                    <a:pt x="362268" y="3568165"/>
                  </a:cubicBezTo>
                  <a:cubicBezTo>
                    <a:pt x="557738" y="3145752"/>
                    <a:pt x="1084512" y="1560460"/>
                    <a:pt x="1217034" y="1311982"/>
                  </a:cubicBezTo>
                  <a:cubicBezTo>
                    <a:pt x="1349556" y="1063504"/>
                    <a:pt x="1122612" y="2295956"/>
                    <a:pt x="1157399" y="2077295"/>
                  </a:cubicBezTo>
                  <a:cubicBezTo>
                    <a:pt x="1192186" y="1858634"/>
                    <a:pt x="1387656" y="-6609"/>
                    <a:pt x="1435695" y="17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51620CDE-16A1-78B7-0F26-D3A5B192799A}"/>
                </a:ext>
              </a:extLst>
            </p:cNvPr>
            <p:cNvSpPr/>
            <p:nvPr/>
          </p:nvSpPr>
          <p:spPr>
            <a:xfrm>
              <a:off x="124563" y="4916570"/>
              <a:ext cx="1417642" cy="1662165"/>
            </a:xfrm>
            <a:custGeom>
              <a:avLst/>
              <a:gdLst>
                <a:gd name="connsiteX0" fmla="*/ 74220 w 1417642"/>
                <a:gd name="connsiteY0" fmla="*/ 3300 h 1662165"/>
                <a:gd name="connsiteX1" fmla="*/ 948863 w 1417642"/>
                <a:gd name="connsiteY1" fmla="*/ 858065 h 1662165"/>
                <a:gd name="connsiteX2" fmla="*/ 392272 w 1417642"/>
                <a:gd name="connsiteY2" fmla="*/ 540013 h 1662165"/>
                <a:gd name="connsiteX3" fmla="*/ 1406063 w 1417642"/>
                <a:gd name="connsiteY3" fmla="*/ 1643256 h 1662165"/>
                <a:gd name="connsiteX4" fmla="*/ 968741 w 1417642"/>
                <a:gd name="connsiteY4" fmla="*/ 1265569 h 1662165"/>
                <a:gd name="connsiteX5" fmla="*/ 24524 w 1417642"/>
                <a:gd name="connsiteY5" fmla="*/ 470439 h 1662165"/>
                <a:gd name="connsiteX6" fmla="*/ 263063 w 1417642"/>
                <a:gd name="connsiteY6" fmla="*/ 559891 h 1662165"/>
                <a:gd name="connsiteX7" fmla="*/ 74220 w 1417642"/>
                <a:gd name="connsiteY7" fmla="*/ 3300 h 166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7642" h="1662165">
                  <a:moveTo>
                    <a:pt x="74220" y="3300"/>
                  </a:moveTo>
                  <a:cubicBezTo>
                    <a:pt x="188520" y="52996"/>
                    <a:pt x="895854" y="768613"/>
                    <a:pt x="948863" y="858065"/>
                  </a:cubicBezTo>
                  <a:cubicBezTo>
                    <a:pt x="1001872" y="947517"/>
                    <a:pt x="316072" y="409148"/>
                    <a:pt x="392272" y="540013"/>
                  </a:cubicBezTo>
                  <a:cubicBezTo>
                    <a:pt x="468472" y="670878"/>
                    <a:pt x="1309985" y="1522330"/>
                    <a:pt x="1406063" y="1643256"/>
                  </a:cubicBezTo>
                  <a:cubicBezTo>
                    <a:pt x="1502141" y="1764182"/>
                    <a:pt x="968741" y="1265569"/>
                    <a:pt x="968741" y="1265569"/>
                  </a:cubicBezTo>
                  <a:cubicBezTo>
                    <a:pt x="738485" y="1070100"/>
                    <a:pt x="142137" y="588052"/>
                    <a:pt x="24524" y="470439"/>
                  </a:cubicBezTo>
                  <a:cubicBezTo>
                    <a:pt x="-93089" y="352826"/>
                    <a:pt x="249811" y="639404"/>
                    <a:pt x="263063" y="559891"/>
                  </a:cubicBezTo>
                  <a:cubicBezTo>
                    <a:pt x="276315" y="480378"/>
                    <a:pt x="-40080" y="-46396"/>
                    <a:pt x="74220" y="330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B5E34EC0-F98E-6B63-57C0-100C52D17936}"/>
                </a:ext>
              </a:extLst>
            </p:cNvPr>
            <p:cNvSpPr/>
            <p:nvPr/>
          </p:nvSpPr>
          <p:spPr>
            <a:xfrm>
              <a:off x="102331" y="5770376"/>
              <a:ext cx="1199853" cy="1723907"/>
            </a:xfrm>
            <a:custGeom>
              <a:avLst/>
              <a:gdLst>
                <a:gd name="connsiteX0" fmla="*/ 26878 w 1199853"/>
                <a:gd name="connsiteY0" fmla="*/ 24137 h 1723907"/>
                <a:gd name="connsiteX1" fmla="*/ 205782 w 1199853"/>
                <a:gd name="connsiteY1" fmla="*/ 898781 h 1723907"/>
                <a:gd name="connsiteX2" fmla="*/ 46756 w 1199853"/>
                <a:gd name="connsiteY2" fmla="*/ 1723728 h 1723907"/>
                <a:gd name="connsiteX3" fmla="*/ 1199695 w 1199853"/>
                <a:gd name="connsiteY3" fmla="*/ 978294 h 1723907"/>
                <a:gd name="connsiteX4" fmla="*/ 136208 w 1199853"/>
                <a:gd name="connsiteY4" fmla="*/ 1524946 h 1723907"/>
                <a:gd name="connsiteX5" fmla="*/ 981034 w 1199853"/>
                <a:gd name="connsiteY5" fmla="*/ 809328 h 1723907"/>
                <a:gd name="connsiteX6" fmla="*/ 295234 w 1199853"/>
                <a:gd name="connsiteY6" fmla="*/ 93711 h 1723907"/>
                <a:gd name="connsiteX7" fmla="*/ 603347 w 1199853"/>
                <a:gd name="connsiteY7" fmla="*/ 938537 h 1723907"/>
                <a:gd name="connsiteX8" fmla="*/ 185904 w 1199853"/>
                <a:gd name="connsiteY8" fmla="*/ 302433 h 1723907"/>
                <a:gd name="connsiteX9" fmla="*/ 26878 w 1199853"/>
                <a:gd name="connsiteY9" fmla="*/ 24137 h 172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9853" h="1723907">
                  <a:moveTo>
                    <a:pt x="26878" y="24137"/>
                  </a:moveTo>
                  <a:cubicBezTo>
                    <a:pt x="30191" y="123528"/>
                    <a:pt x="202469" y="615516"/>
                    <a:pt x="205782" y="898781"/>
                  </a:cubicBezTo>
                  <a:cubicBezTo>
                    <a:pt x="209095" y="1182046"/>
                    <a:pt x="-118896" y="1710476"/>
                    <a:pt x="46756" y="1723728"/>
                  </a:cubicBezTo>
                  <a:cubicBezTo>
                    <a:pt x="212408" y="1736980"/>
                    <a:pt x="1184786" y="1011424"/>
                    <a:pt x="1199695" y="978294"/>
                  </a:cubicBezTo>
                  <a:cubicBezTo>
                    <a:pt x="1214604" y="945164"/>
                    <a:pt x="172651" y="1553107"/>
                    <a:pt x="136208" y="1524946"/>
                  </a:cubicBezTo>
                  <a:cubicBezTo>
                    <a:pt x="99765" y="1496785"/>
                    <a:pt x="954530" y="1047867"/>
                    <a:pt x="981034" y="809328"/>
                  </a:cubicBezTo>
                  <a:cubicBezTo>
                    <a:pt x="1007538" y="570789"/>
                    <a:pt x="358182" y="72176"/>
                    <a:pt x="295234" y="93711"/>
                  </a:cubicBezTo>
                  <a:cubicBezTo>
                    <a:pt x="232286" y="115246"/>
                    <a:pt x="621569" y="903750"/>
                    <a:pt x="603347" y="938537"/>
                  </a:cubicBezTo>
                  <a:cubicBezTo>
                    <a:pt x="585125" y="973324"/>
                    <a:pt x="283639" y="449863"/>
                    <a:pt x="185904" y="302433"/>
                  </a:cubicBezTo>
                  <a:cubicBezTo>
                    <a:pt x="88169" y="155003"/>
                    <a:pt x="23565" y="-75254"/>
                    <a:pt x="26878" y="24137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E5B0940A-0086-B5F3-BE48-0D84649FAC58}"/>
                </a:ext>
              </a:extLst>
            </p:cNvPr>
            <p:cNvSpPr/>
            <p:nvPr/>
          </p:nvSpPr>
          <p:spPr>
            <a:xfrm>
              <a:off x="4683574" y="3391181"/>
              <a:ext cx="631673" cy="462215"/>
            </a:xfrm>
            <a:custGeom>
              <a:avLst/>
              <a:gdLst>
                <a:gd name="connsiteX0" fmla="*/ 108 w 631673"/>
                <a:gd name="connsiteY0" fmla="*/ 1173 h 462215"/>
                <a:gd name="connsiteX1" fmla="*/ 328176 w 631673"/>
                <a:gd name="connsiteY1" fmla="*/ 84935 h 462215"/>
                <a:gd name="connsiteX2" fmla="*/ 628322 w 631673"/>
                <a:gd name="connsiteY2" fmla="*/ 454883 h 462215"/>
                <a:gd name="connsiteX3" fmla="*/ 481739 w 631673"/>
                <a:gd name="connsiteY3" fmla="*/ 315280 h 462215"/>
                <a:gd name="connsiteX4" fmla="*/ 363076 w 631673"/>
                <a:gd name="connsiteY4" fmla="*/ 119836 h 462215"/>
                <a:gd name="connsiteX5" fmla="*/ 108 w 631673"/>
                <a:gd name="connsiteY5" fmla="*/ 1173 h 46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673" h="462215">
                  <a:moveTo>
                    <a:pt x="108" y="1173"/>
                  </a:moveTo>
                  <a:cubicBezTo>
                    <a:pt x="-5709" y="-4644"/>
                    <a:pt x="223474" y="9317"/>
                    <a:pt x="328176" y="84935"/>
                  </a:cubicBezTo>
                  <a:cubicBezTo>
                    <a:pt x="432878" y="160553"/>
                    <a:pt x="602728" y="416492"/>
                    <a:pt x="628322" y="454883"/>
                  </a:cubicBezTo>
                  <a:cubicBezTo>
                    <a:pt x="653916" y="493274"/>
                    <a:pt x="525947" y="371121"/>
                    <a:pt x="481739" y="315280"/>
                  </a:cubicBezTo>
                  <a:cubicBezTo>
                    <a:pt x="437531" y="259439"/>
                    <a:pt x="439858" y="173350"/>
                    <a:pt x="363076" y="119836"/>
                  </a:cubicBezTo>
                  <a:cubicBezTo>
                    <a:pt x="286294" y="66322"/>
                    <a:pt x="5925" y="6990"/>
                    <a:pt x="108" y="117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7AC4A1C8-1606-0494-970D-2EC74A6C3BEE}"/>
                </a:ext>
              </a:extLst>
            </p:cNvPr>
            <p:cNvSpPr/>
            <p:nvPr/>
          </p:nvSpPr>
          <p:spPr>
            <a:xfrm>
              <a:off x="4746414" y="3851963"/>
              <a:ext cx="678325" cy="1817098"/>
            </a:xfrm>
            <a:custGeom>
              <a:avLst/>
              <a:gdLst>
                <a:gd name="connsiteX0" fmla="*/ 209494 w 678325"/>
                <a:gd name="connsiteY0" fmla="*/ 1081 h 1817098"/>
                <a:gd name="connsiteX1" fmla="*/ 607363 w 678325"/>
                <a:gd name="connsiteY1" fmla="*/ 426871 h 1817098"/>
                <a:gd name="connsiteX2" fmla="*/ 656224 w 678325"/>
                <a:gd name="connsiteY2" fmla="*/ 398950 h 1817098"/>
                <a:gd name="connsiteX3" fmla="*/ 363058 w 678325"/>
                <a:gd name="connsiteY3" fmla="*/ 831719 h 1817098"/>
                <a:gd name="connsiteX4" fmla="*/ 509641 w 678325"/>
                <a:gd name="connsiteY4" fmla="*/ 1257509 h 1817098"/>
                <a:gd name="connsiteX5" fmla="*/ 90 w 678325"/>
                <a:gd name="connsiteY5" fmla="*/ 1815921 h 1817098"/>
                <a:gd name="connsiteX6" fmla="*/ 467760 w 678325"/>
                <a:gd name="connsiteY6" fmla="*/ 1397112 h 1817098"/>
                <a:gd name="connsiteX7" fmla="*/ 453800 w 678325"/>
                <a:gd name="connsiteY7" fmla="*/ 1131866 h 1817098"/>
                <a:gd name="connsiteX8" fmla="*/ 328157 w 678325"/>
                <a:gd name="connsiteY8" fmla="*/ 880581 h 1817098"/>
                <a:gd name="connsiteX9" fmla="*/ 565482 w 678325"/>
                <a:gd name="connsiteY9" fmla="*/ 531573 h 1817098"/>
                <a:gd name="connsiteX10" fmla="*/ 495681 w 678325"/>
                <a:gd name="connsiteY10" fmla="*/ 433851 h 1817098"/>
                <a:gd name="connsiteX11" fmla="*/ 132713 w 678325"/>
                <a:gd name="connsiteY11" fmla="*/ 336129 h 1817098"/>
                <a:gd name="connsiteX12" fmla="*/ 572462 w 678325"/>
                <a:gd name="connsiteY12" fmla="*/ 433851 h 1817098"/>
                <a:gd name="connsiteX13" fmla="*/ 425879 w 678325"/>
                <a:gd name="connsiteY13" fmla="*/ 308208 h 1817098"/>
                <a:gd name="connsiteX14" fmla="*/ 209494 w 678325"/>
                <a:gd name="connsiteY14" fmla="*/ 1081 h 181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8325" h="1817098">
                  <a:moveTo>
                    <a:pt x="209494" y="1081"/>
                  </a:moveTo>
                  <a:cubicBezTo>
                    <a:pt x="239741" y="20858"/>
                    <a:pt x="532908" y="360559"/>
                    <a:pt x="607363" y="426871"/>
                  </a:cubicBezTo>
                  <a:cubicBezTo>
                    <a:pt x="681818" y="493183"/>
                    <a:pt x="696942" y="331475"/>
                    <a:pt x="656224" y="398950"/>
                  </a:cubicBezTo>
                  <a:cubicBezTo>
                    <a:pt x="615507" y="466425"/>
                    <a:pt x="387488" y="688626"/>
                    <a:pt x="363058" y="831719"/>
                  </a:cubicBezTo>
                  <a:cubicBezTo>
                    <a:pt x="338628" y="974812"/>
                    <a:pt x="570136" y="1093475"/>
                    <a:pt x="509641" y="1257509"/>
                  </a:cubicBezTo>
                  <a:cubicBezTo>
                    <a:pt x="449146" y="1421543"/>
                    <a:pt x="7070" y="1792654"/>
                    <a:pt x="90" y="1815921"/>
                  </a:cubicBezTo>
                  <a:cubicBezTo>
                    <a:pt x="-6890" y="1839188"/>
                    <a:pt x="392142" y="1511121"/>
                    <a:pt x="467760" y="1397112"/>
                  </a:cubicBezTo>
                  <a:cubicBezTo>
                    <a:pt x="543378" y="1283103"/>
                    <a:pt x="477067" y="1217954"/>
                    <a:pt x="453800" y="1131866"/>
                  </a:cubicBezTo>
                  <a:cubicBezTo>
                    <a:pt x="430533" y="1045778"/>
                    <a:pt x="309543" y="980630"/>
                    <a:pt x="328157" y="880581"/>
                  </a:cubicBezTo>
                  <a:cubicBezTo>
                    <a:pt x="346771" y="780532"/>
                    <a:pt x="537561" y="606028"/>
                    <a:pt x="565482" y="531573"/>
                  </a:cubicBezTo>
                  <a:cubicBezTo>
                    <a:pt x="593403" y="457118"/>
                    <a:pt x="567809" y="466425"/>
                    <a:pt x="495681" y="433851"/>
                  </a:cubicBezTo>
                  <a:cubicBezTo>
                    <a:pt x="423553" y="401277"/>
                    <a:pt x="119916" y="336129"/>
                    <a:pt x="132713" y="336129"/>
                  </a:cubicBezTo>
                  <a:cubicBezTo>
                    <a:pt x="145510" y="336129"/>
                    <a:pt x="523601" y="438504"/>
                    <a:pt x="572462" y="433851"/>
                  </a:cubicBezTo>
                  <a:cubicBezTo>
                    <a:pt x="621323" y="429198"/>
                    <a:pt x="486374" y="378010"/>
                    <a:pt x="425879" y="308208"/>
                  </a:cubicBezTo>
                  <a:cubicBezTo>
                    <a:pt x="365384" y="238406"/>
                    <a:pt x="179247" y="-18696"/>
                    <a:pt x="209494" y="10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A15208A2-E5F5-9802-5409-F205FB8264D6}"/>
                </a:ext>
              </a:extLst>
            </p:cNvPr>
            <p:cNvSpPr/>
            <p:nvPr/>
          </p:nvSpPr>
          <p:spPr>
            <a:xfrm>
              <a:off x="3510849" y="3950753"/>
              <a:ext cx="698600" cy="1514292"/>
            </a:xfrm>
            <a:custGeom>
              <a:avLst/>
              <a:gdLst>
                <a:gd name="connsiteX0" fmla="*/ 481798 w 698600"/>
                <a:gd name="connsiteY0" fmla="*/ 13 h 1514292"/>
                <a:gd name="connsiteX1" fmla="*/ 635362 w 698600"/>
                <a:gd name="connsiteY1" fmla="*/ 376942 h 1514292"/>
                <a:gd name="connsiteX2" fmla="*/ 474818 w 698600"/>
                <a:gd name="connsiteY2" fmla="*/ 418823 h 1514292"/>
                <a:gd name="connsiteX3" fmla="*/ 168 w 698600"/>
                <a:gd name="connsiteY3" fmla="*/ 404862 h 1514292"/>
                <a:gd name="connsiteX4" fmla="*/ 530659 w 698600"/>
                <a:gd name="connsiteY4" fmla="*/ 453723 h 1514292"/>
                <a:gd name="connsiteX5" fmla="*/ 579520 w 698600"/>
                <a:gd name="connsiteY5" fmla="*/ 474664 h 1514292"/>
                <a:gd name="connsiteX6" fmla="*/ 384076 w 698600"/>
                <a:gd name="connsiteY6" fmla="*/ 593326 h 1514292"/>
                <a:gd name="connsiteX7" fmla="*/ 656302 w 698600"/>
                <a:gd name="connsiteY7" fmla="*/ 949314 h 1514292"/>
                <a:gd name="connsiteX8" fmla="*/ 523679 w 698600"/>
                <a:gd name="connsiteY8" fmla="*/ 1507726 h 1514292"/>
                <a:gd name="connsiteX9" fmla="*/ 614421 w 698600"/>
                <a:gd name="connsiteY9" fmla="*/ 1242481 h 1514292"/>
                <a:gd name="connsiteX10" fmla="*/ 593481 w 698600"/>
                <a:gd name="connsiteY10" fmla="*/ 1047036 h 1514292"/>
                <a:gd name="connsiteX11" fmla="*/ 342195 w 698600"/>
                <a:gd name="connsiteY11" fmla="*/ 663128 h 1514292"/>
                <a:gd name="connsiteX12" fmla="*/ 642342 w 698600"/>
                <a:gd name="connsiteY12" fmla="*/ 732929 h 1514292"/>
                <a:gd name="connsiteX13" fmla="*/ 509719 w 698600"/>
                <a:gd name="connsiteY13" fmla="*/ 558426 h 1514292"/>
                <a:gd name="connsiteX14" fmla="*/ 698183 w 698600"/>
                <a:gd name="connsiteY14" fmla="*/ 390902 h 1514292"/>
                <a:gd name="connsiteX15" fmla="*/ 481798 w 698600"/>
                <a:gd name="connsiteY15" fmla="*/ 13 h 151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600" h="1514292">
                  <a:moveTo>
                    <a:pt x="481798" y="13"/>
                  </a:moveTo>
                  <a:cubicBezTo>
                    <a:pt x="471328" y="-2314"/>
                    <a:pt x="636525" y="307140"/>
                    <a:pt x="635362" y="376942"/>
                  </a:cubicBezTo>
                  <a:cubicBezTo>
                    <a:pt x="634199" y="446744"/>
                    <a:pt x="580684" y="414170"/>
                    <a:pt x="474818" y="418823"/>
                  </a:cubicBezTo>
                  <a:cubicBezTo>
                    <a:pt x="368952" y="423476"/>
                    <a:pt x="-9139" y="399045"/>
                    <a:pt x="168" y="404862"/>
                  </a:cubicBezTo>
                  <a:cubicBezTo>
                    <a:pt x="9475" y="410679"/>
                    <a:pt x="434101" y="442089"/>
                    <a:pt x="530659" y="453723"/>
                  </a:cubicBezTo>
                  <a:cubicBezTo>
                    <a:pt x="627217" y="465357"/>
                    <a:pt x="603951" y="451397"/>
                    <a:pt x="579520" y="474664"/>
                  </a:cubicBezTo>
                  <a:cubicBezTo>
                    <a:pt x="555090" y="497931"/>
                    <a:pt x="371279" y="514218"/>
                    <a:pt x="384076" y="593326"/>
                  </a:cubicBezTo>
                  <a:cubicBezTo>
                    <a:pt x="396873" y="672434"/>
                    <a:pt x="633035" y="796914"/>
                    <a:pt x="656302" y="949314"/>
                  </a:cubicBezTo>
                  <a:cubicBezTo>
                    <a:pt x="679569" y="1101714"/>
                    <a:pt x="530659" y="1458865"/>
                    <a:pt x="523679" y="1507726"/>
                  </a:cubicBezTo>
                  <a:cubicBezTo>
                    <a:pt x="516699" y="1556587"/>
                    <a:pt x="602787" y="1319263"/>
                    <a:pt x="614421" y="1242481"/>
                  </a:cubicBezTo>
                  <a:cubicBezTo>
                    <a:pt x="626055" y="1165699"/>
                    <a:pt x="638852" y="1143595"/>
                    <a:pt x="593481" y="1047036"/>
                  </a:cubicBezTo>
                  <a:cubicBezTo>
                    <a:pt x="548110" y="950477"/>
                    <a:pt x="334051" y="715479"/>
                    <a:pt x="342195" y="663128"/>
                  </a:cubicBezTo>
                  <a:cubicBezTo>
                    <a:pt x="350338" y="610777"/>
                    <a:pt x="614421" y="750379"/>
                    <a:pt x="642342" y="732929"/>
                  </a:cubicBezTo>
                  <a:cubicBezTo>
                    <a:pt x="670263" y="715479"/>
                    <a:pt x="500412" y="615431"/>
                    <a:pt x="509719" y="558426"/>
                  </a:cubicBezTo>
                  <a:cubicBezTo>
                    <a:pt x="519026" y="501422"/>
                    <a:pt x="708653" y="479317"/>
                    <a:pt x="698183" y="390902"/>
                  </a:cubicBezTo>
                  <a:cubicBezTo>
                    <a:pt x="687713" y="302487"/>
                    <a:pt x="492268" y="2340"/>
                    <a:pt x="481798" y="1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8ED0EE01-2B3B-01F8-A468-18E8C40CED0C}"/>
                </a:ext>
              </a:extLst>
            </p:cNvPr>
            <p:cNvSpPr/>
            <p:nvPr/>
          </p:nvSpPr>
          <p:spPr>
            <a:xfrm>
              <a:off x="4228947" y="4759946"/>
              <a:ext cx="105771" cy="448524"/>
            </a:xfrm>
            <a:custGeom>
              <a:avLst/>
              <a:gdLst>
                <a:gd name="connsiteX0" fmla="*/ 8006 w 105771"/>
                <a:gd name="connsiteY0" fmla="*/ 518 h 448524"/>
                <a:gd name="connsiteX1" fmla="*/ 49887 w 105771"/>
                <a:gd name="connsiteY1" fmla="*/ 314625 h 448524"/>
                <a:gd name="connsiteX2" fmla="*/ 1026 w 105771"/>
                <a:gd name="connsiteY2" fmla="*/ 447248 h 448524"/>
                <a:gd name="connsiteX3" fmla="*/ 105728 w 105771"/>
                <a:gd name="connsiteY3" fmla="*/ 244823 h 448524"/>
                <a:gd name="connsiteX4" fmla="*/ 8006 w 105771"/>
                <a:gd name="connsiteY4" fmla="*/ 518 h 44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71" h="448524">
                  <a:moveTo>
                    <a:pt x="8006" y="518"/>
                  </a:moveTo>
                  <a:cubicBezTo>
                    <a:pt x="-1301" y="12152"/>
                    <a:pt x="51050" y="240170"/>
                    <a:pt x="49887" y="314625"/>
                  </a:cubicBezTo>
                  <a:cubicBezTo>
                    <a:pt x="48724" y="389080"/>
                    <a:pt x="-8281" y="458882"/>
                    <a:pt x="1026" y="447248"/>
                  </a:cubicBezTo>
                  <a:cubicBezTo>
                    <a:pt x="10333" y="435614"/>
                    <a:pt x="103401" y="313461"/>
                    <a:pt x="105728" y="244823"/>
                  </a:cubicBezTo>
                  <a:cubicBezTo>
                    <a:pt x="108055" y="176185"/>
                    <a:pt x="17313" y="-11116"/>
                    <a:pt x="8006" y="518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C39AA1D-8838-F2E8-ABB4-A113781211B9}"/>
                </a:ext>
              </a:extLst>
            </p:cNvPr>
            <p:cNvSpPr/>
            <p:nvPr/>
          </p:nvSpPr>
          <p:spPr>
            <a:xfrm>
              <a:off x="4474278" y="4465180"/>
              <a:ext cx="223365" cy="401918"/>
            </a:xfrm>
            <a:custGeom>
              <a:avLst/>
              <a:gdLst>
                <a:gd name="connsiteX0" fmla="*/ 223365 w 223365"/>
                <a:gd name="connsiteY0" fmla="*/ 2118 h 401918"/>
                <a:gd name="connsiteX1" fmla="*/ 55841 w 223365"/>
                <a:gd name="connsiteY1" fmla="*/ 246423 h 401918"/>
                <a:gd name="connsiteX2" fmla="*/ 0 w 223365"/>
                <a:gd name="connsiteY2" fmla="*/ 399986 h 401918"/>
                <a:gd name="connsiteX3" fmla="*/ 55841 w 223365"/>
                <a:gd name="connsiteY3" fmla="*/ 141721 h 401918"/>
                <a:gd name="connsiteX4" fmla="*/ 223365 w 223365"/>
                <a:gd name="connsiteY4" fmla="*/ 2118 h 4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65" h="401918">
                  <a:moveTo>
                    <a:pt x="223365" y="2118"/>
                  </a:moveTo>
                  <a:cubicBezTo>
                    <a:pt x="223365" y="19568"/>
                    <a:pt x="93068" y="180112"/>
                    <a:pt x="55841" y="246423"/>
                  </a:cubicBezTo>
                  <a:cubicBezTo>
                    <a:pt x="18614" y="312734"/>
                    <a:pt x="0" y="417436"/>
                    <a:pt x="0" y="399986"/>
                  </a:cubicBezTo>
                  <a:cubicBezTo>
                    <a:pt x="0" y="382536"/>
                    <a:pt x="22104" y="204542"/>
                    <a:pt x="55841" y="141721"/>
                  </a:cubicBezTo>
                  <a:cubicBezTo>
                    <a:pt x="89578" y="78900"/>
                    <a:pt x="223365" y="-15332"/>
                    <a:pt x="223365" y="21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55105D6-13D3-C1C0-1B8D-E7CC74569524}"/>
              </a:ext>
            </a:extLst>
          </p:cNvPr>
          <p:cNvSpPr/>
          <p:nvPr/>
        </p:nvSpPr>
        <p:spPr>
          <a:xfrm>
            <a:off x="5098382" y="1260640"/>
            <a:ext cx="1027782" cy="2511622"/>
          </a:xfrm>
          <a:custGeom>
            <a:avLst/>
            <a:gdLst>
              <a:gd name="connsiteX0" fmla="*/ 626557 w 1027782"/>
              <a:gd name="connsiteY0" fmla="*/ 51325 h 2511622"/>
              <a:gd name="connsiteX1" fmla="*/ 43461 w 1027782"/>
              <a:gd name="connsiteY1" fmla="*/ 1071743 h 2511622"/>
              <a:gd name="connsiteX2" fmla="*/ 56714 w 1027782"/>
              <a:gd name="connsiteY2" fmla="*/ 978977 h 2511622"/>
              <a:gd name="connsiteX3" fmla="*/ 3705 w 1027782"/>
              <a:gd name="connsiteY3" fmla="*/ 1575325 h 2511622"/>
              <a:gd name="connsiteX4" fmla="*/ 175983 w 1027782"/>
              <a:gd name="connsiteY4" fmla="*/ 2476473 h 2511622"/>
              <a:gd name="connsiteX5" fmla="*/ 149479 w 1027782"/>
              <a:gd name="connsiteY5" fmla="*/ 2158421 h 2511622"/>
              <a:gd name="connsiteX6" fmla="*/ 427775 w 1027782"/>
              <a:gd name="connsiteY6" fmla="*/ 607917 h 2511622"/>
              <a:gd name="connsiteX7" fmla="*/ 321757 w 1027782"/>
              <a:gd name="connsiteY7" fmla="*/ 806699 h 2511622"/>
              <a:gd name="connsiteX8" fmla="*/ 1024122 w 1027782"/>
              <a:gd name="connsiteY8" fmla="*/ 11569 h 2511622"/>
              <a:gd name="connsiteX9" fmla="*/ 600053 w 1027782"/>
              <a:gd name="connsiteY9" fmla="*/ 316369 h 2511622"/>
              <a:gd name="connsiteX10" fmla="*/ 626557 w 1027782"/>
              <a:gd name="connsiteY10" fmla="*/ 51325 h 251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7782" h="2511622">
                <a:moveTo>
                  <a:pt x="626557" y="51325"/>
                </a:moveTo>
                <a:cubicBezTo>
                  <a:pt x="533792" y="177221"/>
                  <a:pt x="138435" y="917134"/>
                  <a:pt x="43461" y="1071743"/>
                </a:cubicBezTo>
                <a:cubicBezTo>
                  <a:pt x="-51513" y="1226352"/>
                  <a:pt x="63340" y="895047"/>
                  <a:pt x="56714" y="978977"/>
                </a:cubicBezTo>
                <a:cubicBezTo>
                  <a:pt x="50088" y="1062907"/>
                  <a:pt x="-16173" y="1325742"/>
                  <a:pt x="3705" y="1575325"/>
                </a:cubicBezTo>
                <a:cubicBezTo>
                  <a:pt x="23583" y="1824908"/>
                  <a:pt x="151687" y="2379290"/>
                  <a:pt x="175983" y="2476473"/>
                </a:cubicBezTo>
                <a:cubicBezTo>
                  <a:pt x="200279" y="2573656"/>
                  <a:pt x="107514" y="2469847"/>
                  <a:pt x="149479" y="2158421"/>
                </a:cubicBezTo>
                <a:cubicBezTo>
                  <a:pt x="191444" y="1846995"/>
                  <a:pt x="399062" y="833204"/>
                  <a:pt x="427775" y="607917"/>
                </a:cubicBezTo>
                <a:cubicBezTo>
                  <a:pt x="456488" y="382630"/>
                  <a:pt x="222366" y="906090"/>
                  <a:pt x="321757" y="806699"/>
                </a:cubicBezTo>
                <a:cubicBezTo>
                  <a:pt x="421148" y="707308"/>
                  <a:pt x="977739" y="93291"/>
                  <a:pt x="1024122" y="11569"/>
                </a:cubicBezTo>
                <a:cubicBezTo>
                  <a:pt x="1070505" y="-70153"/>
                  <a:pt x="661897" y="307534"/>
                  <a:pt x="600053" y="316369"/>
                </a:cubicBezTo>
                <a:cubicBezTo>
                  <a:pt x="538209" y="325204"/>
                  <a:pt x="719322" y="-74571"/>
                  <a:pt x="626557" y="5132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C495CB6-6E33-FF26-E469-89659F00ECEB}"/>
              </a:ext>
            </a:extLst>
          </p:cNvPr>
          <p:cNvSpPr/>
          <p:nvPr/>
        </p:nvSpPr>
        <p:spPr>
          <a:xfrm>
            <a:off x="5452368" y="1556137"/>
            <a:ext cx="1456422" cy="2638839"/>
          </a:xfrm>
          <a:custGeom>
            <a:avLst/>
            <a:gdLst>
              <a:gd name="connsiteX0" fmla="*/ 1438762 w 1456422"/>
              <a:gd name="connsiteY0" fmla="*/ 7620 h 2638839"/>
              <a:gd name="connsiteX1" fmla="*/ 842415 w 1456422"/>
              <a:gd name="connsiteY1" fmla="*/ 1094298 h 2638839"/>
              <a:gd name="connsiteX2" fmla="*/ 895423 w 1456422"/>
              <a:gd name="connsiteY2" fmla="*/ 1041289 h 2638839"/>
              <a:gd name="connsiteX3" fmla="*/ 776154 w 1456422"/>
              <a:gd name="connsiteY3" fmla="*/ 1279828 h 2638839"/>
              <a:gd name="connsiteX4" fmla="*/ 325580 w 1456422"/>
              <a:gd name="connsiteY4" fmla="*/ 1862924 h 2638839"/>
              <a:gd name="connsiteX5" fmla="*/ 7528 w 1456422"/>
              <a:gd name="connsiteY5" fmla="*/ 2631550 h 2638839"/>
              <a:gd name="connsiteX6" fmla="*/ 179806 w 1456422"/>
              <a:gd name="connsiteY6" fmla="*/ 2194228 h 2638839"/>
              <a:gd name="connsiteX7" fmla="*/ 1014693 w 1456422"/>
              <a:gd name="connsiteY7" fmla="*/ 1293080 h 2638839"/>
              <a:gd name="connsiteX8" fmla="*/ 802658 w 1456422"/>
              <a:gd name="connsiteY8" fmla="*/ 1505115 h 2638839"/>
              <a:gd name="connsiteX9" fmla="*/ 1412258 w 1456422"/>
              <a:gd name="connsiteY9" fmla="*/ 471446 h 2638839"/>
              <a:gd name="connsiteX10" fmla="*/ 1306241 w 1456422"/>
              <a:gd name="connsiteY10" fmla="*/ 603967 h 2638839"/>
              <a:gd name="connsiteX11" fmla="*/ 1438762 w 1456422"/>
              <a:gd name="connsiteY11" fmla="*/ 7620 h 263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6422" h="2638839">
                <a:moveTo>
                  <a:pt x="1438762" y="7620"/>
                </a:moveTo>
                <a:cubicBezTo>
                  <a:pt x="1361458" y="89342"/>
                  <a:pt x="932971" y="922020"/>
                  <a:pt x="842415" y="1094298"/>
                </a:cubicBezTo>
                <a:cubicBezTo>
                  <a:pt x="751859" y="1266576"/>
                  <a:pt x="906466" y="1010367"/>
                  <a:pt x="895423" y="1041289"/>
                </a:cubicBezTo>
                <a:cubicBezTo>
                  <a:pt x="884380" y="1072211"/>
                  <a:pt x="871128" y="1142889"/>
                  <a:pt x="776154" y="1279828"/>
                </a:cubicBezTo>
                <a:cubicBezTo>
                  <a:pt x="681180" y="1416767"/>
                  <a:pt x="453684" y="1637637"/>
                  <a:pt x="325580" y="1862924"/>
                </a:cubicBezTo>
                <a:cubicBezTo>
                  <a:pt x="197476" y="2088211"/>
                  <a:pt x="31824" y="2576333"/>
                  <a:pt x="7528" y="2631550"/>
                </a:cubicBezTo>
                <a:cubicBezTo>
                  <a:pt x="-16768" y="2686767"/>
                  <a:pt x="11945" y="2417306"/>
                  <a:pt x="179806" y="2194228"/>
                </a:cubicBezTo>
                <a:cubicBezTo>
                  <a:pt x="347667" y="1971150"/>
                  <a:pt x="910884" y="1407932"/>
                  <a:pt x="1014693" y="1293080"/>
                </a:cubicBezTo>
                <a:cubicBezTo>
                  <a:pt x="1118502" y="1178228"/>
                  <a:pt x="736397" y="1642054"/>
                  <a:pt x="802658" y="1505115"/>
                </a:cubicBezTo>
                <a:cubicBezTo>
                  <a:pt x="868919" y="1368176"/>
                  <a:pt x="1328328" y="621637"/>
                  <a:pt x="1412258" y="471446"/>
                </a:cubicBezTo>
                <a:cubicBezTo>
                  <a:pt x="1496188" y="321255"/>
                  <a:pt x="1297406" y="681271"/>
                  <a:pt x="1306241" y="603967"/>
                </a:cubicBezTo>
                <a:cubicBezTo>
                  <a:pt x="1315076" y="526663"/>
                  <a:pt x="1516066" y="-74102"/>
                  <a:pt x="1438762" y="762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AF5F331-AC41-38C6-89B0-733FDE4AC85B}"/>
              </a:ext>
            </a:extLst>
          </p:cNvPr>
          <p:cNvSpPr/>
          <p:nvPr/>
        </p:nvSpPr>
        <p:spPr>
          <a:xfrm>
            <a:off x="3456776" y="2601000"/>
            <a:ext cx="694604" cy="978750"/>
          </a:xfrm>
          <a:custGeom>
            <a:avLst/>
            <a:gdLst>
              <a:gd name="connsiteX0" fmla="*/ 691154 w 694604"/>
              <a:gd name="connsiteY0" fmla="*/ 102443 h 978750"/>
              <a:gd name="connsiteX1" fmla="*/ 293589 w 694604"/>
              <a:gd name="connsiteY1" fmla="*/ 447000 h 978750"/>
              <a:gd name="connsiteX2" fmla="*/ 2041 w 694604"/>
              <a:gd name="connsiteY2" fmla="*/ 977087 h 978750"/>
              <a:gd name="connsiteX3" fmla="*/ 174320 w 694604"/>
              <a:gd name="connsiteY3" fmla="*/ 592774 h 978750"/>
              <a:gd name="connsiteX4" fmla="*/ 373102 w 694604"/>
              <a:gd name="connsiteY4" fmla="*/ 9678 h 978750"/>
              <a:gd name="connsiteX5" fmla="*/ 479120 w 694604"/>
              <a:gd name="connsiteY5" fmla="*/ 221713 h 978750"/>
              <a:gd name="connsiteX6" fmla="*/ 691154 w 694604"/>
              <a:gd name="connsiteY6" fmla="*/ 102443 h 97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604" h="978750">
                <a:moveTo>
                  <a:pt x="691154" y="102443"/>
                </a:moveTo>
                <a:cubicBezTo>
                  <a:pt x="660232" y="139991"/>
                  <a:pt x="408441" y="301226"/>
                  <a:pt x="293589" y="447000"/>
                </a:cubicBezTo>
                <a:cubicBezTo>
                  <a:pt x="178737" y="592774"/>
                  <a:pt x="21919" y="952791"/>
                  <a:pt x="2041" y="977087"/>
                </a:cubicBezTo>
                <a:cubicBezTo>
                  <a:pt x="-17837" y="1001383"/>
                  <a:pt x="112476" y="754009"/>
                  <a:pt x="174320" y="592774"/>
                </a:cubicBezTo>
                <a:cubicBezTo>
                  <a:pt x="236164" y="431539"/>
                  <a:pt x="322302" y="71521"/>
                  <a:pt x="373102" y="9678"/>
                </a:cubicBezTo>
                <a:cubicBezTo>
                  <a:pt x="423902" y="-52166"/>
                  <a:pt x="421694" y="201835"/>
                  <a:pt x="479120" y="221713"/>
                </a:cubicBezTo>
                <a:cubicBezTo>
                  <a:pt x="536546" y="241591"/>
                  <a:pt x="722076" y="64895"/>
                  <a:pt x="691154" y="10244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990496A7-43BD-9C78-6F57-C5781C138657}"/>
              </a:ext>
            </a:extLst>
          </p:cNvPr>
          <p:cNvSpPr/>
          <p:nvPr/>
        </p:nvSpPr>
        <p:spPr>
          <a:xfrm>
            <a:off x="3345975" y="4557562"/>
            <a:ext cx="1011024" cy="1363365"/>
          </a:xfrm>
          <a:custGeom>
            <a:avLst/>
            <a:gdLst>
              <a:gd name="connsiteX0" fmla="*/ 73086 w 1011024"/>
              <a:gd name="connsiteY0" fmla="*/ 1186 h 1363365"/>
              <a:gd name="connsiteX1" fmla="*/ 629677 w 1011024"/>
              <a:gd name="connsiteY1" fmla="*/ 703551 h 1363365"/>
              <a:gd name="connsiteX2" fmla="*/ 1000738 w 1011024"/>
              <a:gd name="connsiteY2" fmla="*/ 1352908 h 1363365"/>
              <a:gd name="connsiteX3" fmla="*/ 828460 w 1011024"/>
              <a:gd name="connsiteY3" fmla="*/ 1048108 h 1363365"/>
              <a:gd name="connsiteX4" fmla="*/ 33329 w 1011024"/>
              <a:gd name="connsiteY4" fmla="*/ 319238 h 1363365"/>
              <a:gd name="connsiteX5" fmla="*/ 139347 w 1011024"/>
              <a:gd name="connsiteY5" fmla="*/ 531273 h 1363365"/>
              <a:gd name="connsiteX6" fmla="*/ 73086 w 1011024"/>
              <a:gd name="connsiteY6" fmla="*/ 1186 h 136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024" h="1363365">
                <a:moveTo>
                  <a:pt x="73086" y="1186"/>
                </a:moveTo>
                <a:cubicBezTo>
                  <a:pt x="154808" y="29899"/>
                  <a:pt x="475068" y="478264"/>
                  <a:pt x="629677" y="703551"/>
                </a:cubicBezTo>
                <a:cubicBezTo>
                  <a:pt x="784286" y="928838"/>
                  <a:pt x="967608" y="1295482"/>
                  <a:pt x="1000738" y="1352908"/>
                </a:cubicBezTo>
                <a:cubicBezTo>
                  <a:pt x="1033868" y="1410334"/>
                  <a:pt x="989695" y="1220386"/>
                  <a:pt x="828460" y="1048108"/>
                </a:cubicBezTo>
                <a:cubicBezTo>
                  <a:pt x="667225" y="875830"/>
                  <a:pt x="148181" y="405377"/>
                  <a:pt x="33329" y="319238"/>
                </a:cubicBezTo>
                <a:cubicBezTo>
                  <a:pt x="-81523" y="233099"/>
                  <a:pt x="137138" y="588699"/>
                  <a:pt x="139347" y="531273"/>
                </a:cubicBezTo>
                <a:cubicBezTo>
                  <a:pt x="141556" y="473847"/>
                  <a:pt x="-8636" y="-27527"/>
                  <a:pt x="73086" y="118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7712CCF-EABA-667E-6E4A-49E791A87B9F}"/>
              </a:ext>
            </a:extLst>
          </p:cNvPr>
          <p:cNvSpPr/>
          <p:nvPr/>
        </p:nvSpPr>
        <p:spPr>
          <a:xfrm>
            <a:off x="5197250" y="4727447"/>
            <a:ext cx="1089734" cy="1944309"/>
          </a:xfrm>
          <a:custGeom>
            <a:avLst/>
            <a:gdLst>
              <a:gd name="connsiteX0" fmla="*/ 169880 w 1089734"/>
              <a:gd name="connsiteY0" fmla="*/ 3579 h 1944309"/>
              <a:gd name="connsiteX1" fmla="*/ 156628 w 1089734"/>
              <a:gd name="connsiteY1" fmla="*/ 533666 h 1944309"/>
              <a:gd name="connsiteX2" fmla="*/ 10854 w 1089734"/>
              <a:gd name="connsiteY2" fmla="*/ 1196275 h 1944309"/>
              <a:gd name="connsiteX3" fmla="*/ 37359 w 1089734"/>
              <a:gd name="connsiteY3" fmla="*/ 1010744 h 1944309"/>
              <a:gd name="connsiteX4" fmla="*/ 249393 w 1089734"/>
              <a:gd name="connsiteY4" fmla="*/ 1368553 h 1944309"/>
              <a:gd name="connsiteX5" fmla="*/ 554193 w 1089734"/>
              <a:gd name="connsiteY5" fmla="*/ 1395057 h 1944309"/>
              <a:gd name="connsiteX6" fmla="*/ 699967 w 1089734"/>
              <a:gd name="connsiteY6" fmla="*/ 1514327 h 1944309"/>
              <a:gd name="connsiteX7" fmla="*/ 1071028 w 1089734"/>
              <a:gd name="connsiteY7" fmla="*/ 1938396 h 1944309"/>
              <a:gd name="connsiteX8" fmla="*/ 991515 w 1089734"/>
              <a:gd name="connsiteY8" fmla="*/ 1739614 h 1944309"/>
              <a:gd name="connsiteX9" fmla="*/ 620454 w 1089734"/>
              <a:gd name="connsiteY9" fmla="*/ 1421562 h 1944309"/>
              <a:gd name="connsiteX10" fmla="*/ 249393 w 1089734"/>
              <a:gd name="connsiteY10" fmla="*/ 1196275 h 1944309"/>
              <a:gd name="connsiteX11" fmla="*/ 275898 w 1089734"/>
              <a:gd name="connsiteY11" fmla="*/ 321631 h 1944309"/>
              <a:gd name="connsiteX12" fmla="*/ 236141 w 1089734"/>
              <a:gd name="connsiteY12" fmla="*/ 798710 h 1944309"/>
              <a:gd name="connsiteX13" fmla="*/ 169880 w 1089734"/>
              <a:gd name="connsiteY13" fmla="*/ 3579 h 194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9734" h="1944309">
                <a:moveTo>
                  <a:pt x="169880" y="3579"/>
                </a:moveTo>
                <a:cubicBezTo>
                  <a:pt x="156628" y="-40595"/>
                  <a:pt x="183132" y="334883"/>
                  <a:pt x="156628" y="533666"/>
                </a:cubicBezTo>
                <a:cubicBezTo>
                  <a:pt x="130124" y="732449"/>
                  <a:pt x="30732" y="1116762"/>
                  <a:pt x="10854" y="1196275"/>
                </a:cubicBezTo>
                <a:cubicBezTo>
                  <a:pt x="-9024" y="1275788"/>
                  <a:pt x="-2397" y="982031"/>
                  <a:pt x="37359" y="1010744"/>
                </a:cubicBezTo>
                <a:cubicBezTo>
                  <a:pt x="77115" y="1039457"/>
                  <a:pt x="163254" y="1304501"/>
                  <a:pt x="249393" y="1368553"/>
                </a:cubicBezTo>
                <a:cubicBezTo>
                  <a:pt x="335532" y="1432605"/>
                  <a:pt x="479097" y="1370761"/>
                  <a:pt x="554193" y="1395057"/>
                </a:cubicBezTo>
                <a:cubicBezTo>
                  <a:pt x="629289" y="1419353"/>
                  <a:pt x="613828" y="1423771"/>
                  <a:pt x="699967" y="1514327"/>
                </a:cubicBezTo>
                <a:cubicBezTo>
                  <a:pt x="786106" y="1604883"/>
                  <a:pt x="1022437" y="1900848"/>
                  <a:pt x="1071028" y="1938396"/>
                </a:cubicBezTo>
                <a:cubicBezTo>
                  <a:pt x="1119619" y="1975944"/>
                  <a:pt x="1066611" y="1825753"/>
                  <a:pt x="991515" y="1739614"/>
                </a:cubicBezTo>
                <a:cubicBezTo>
                  <a:pt x="916419" y="1653475"/>
                  <a:pt x="744141" y="1512119"/>
                  <a:pt x="620454" y="1421562"/>
                </a:cubicBezTo>
                <a:cubicBezTo>
                  <a:pt x="496767" y="1331005"/>
                  <a:pt x="306819" y="1379597"/>
                  <a:pt x="249393" y="1196275"/>
                </a:cubicBezTo>
                <a:cubicBezTo>
                  <a:pt x="191967" y="1012953"/>
                  <a:pt x="278107" y="387892"/>
                  <a:pt x="275898" y="321631"/>
                </a:cubicBezTo>
                <a:cubicBezTo>
                  <a:pt x="273689" y="255370"/>
                  <a:pt x="251602" y="851719"/>
                  <a:pt x="236141" y="798710"/>
                </a:cubicBezTo>
                <a:cubicBezTo>
                  <a:pt x="220680" y="745701"/>
                  <a:pt x="183132" y="47753"/>
                  <a:pt x="169880" y="357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9954A6C-D807-498B-0B7E-91F4979A0C07}"/>
              </a:ext>
            </a:extLst>
          </p:cNvPr>
          <p:cNvSpPr/>
          <p:nvPr/>
        </p:nvSpPr>
        <p:spPr>
          <a:xfrm>
            <a:off x="6768245" y="6811567"/>
            <a:ext cx="1608319" cy="2896128"/>
          </a:xfrm>
          <a:custGeom>
            <a:avLst/>
            <a:gdLst>
              <a:gd name="connsiteX0" fmla="*/ 1608193 w 1608319"/>
              <a:gd name="connsiteY0" fmla="*/ 3049 h 2896128"/>
              <a:gd name="connsiteX1" fmla="*/ 1067562 w 1608319"/>
              <a:gd name="connsiteY1" fmla="*/ 857379 h 2896128"/>
              <a:gd name="connsiteX2" fmla="*/ 1087586 w 1608319"/>
              <a:gd name="connsiteY2" fmla="*/ 730564 h 2896128"/>
              <a:gd name="connsiteX3" fmla="*/ 813933 w 1608319"/>
              <a:gd name="connsiteY3" fmla="*/ 1264521 h 2896128"/>
              <a:gd name="connsiteX4" fmla="*/ 967446 w 1608319"/>
              <a:gd name="connsiteY4" fmla="*/ 1024240 h 2896128"/>
              <a:gd name="connsiteX5" fmla="*/ 553629 w 1608319"/>
              <a:gd name="connsiteY5" fmla="*/ 1851872 h 2896128"/>
              <a:gd name="connsiteX6" fmla="*/ 320024 w 1608319"/>
              <a:gd name="connsiteY6" fmla="*/ 2225642 h 2896128"/>
              <a:gd name="connsiteX7" fmla="*/ 53046 w 1608319"/>
              <a:gd name="connsiteY7" fmla="*/ 2873064 h 2896128"/>
              <a:gd name="connsiteX8" fmla="*/ 59720 w 1608319"/>
              <a:gd name="connsiteY8" fmla="*/ 2586062 h 2896128"/>
              <a:gd name="connsiteX9" fmla="*/ 673770 w 1608319"/>
              <a:gd name="connsiteY9" fmla="*/ 1057613 h 2896128"/>
              <a:gd name="connsiteX10" fmla="*/ 587002 w 1608319"/>
              <a:gd name="connsiteY10" fmla="*/ 1177753 h 2896128"/>
              <a:gd name="connsiteX11" fmla="*/ 974120 w 1608319"/>
              <a:gd name="connsiteY11" fmla="*/ 543680 h 2896128"/>
              <a:gd name="connsiteX12" fmla="*/ 1014167 w 1608319"/>
              <a:gd name="connsiteY12" fmla="*/ 570378 h 2896128"/>
              <a:gd name="connsiteX13" fmla="*/ 1608193 w 1608319"/>
              <a:gd name="connsiteY13" fmla="*/ 3049 h 289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8319" h="2896128">
                <a:moveTo>
                  <a:pt x="1608193" y="3049"/>
                </a:moveTo>
                <a:cubicBezTo>
                  <a:pt x="1617092" y="50882"/>
                  <a:pt x="1154330" y="736127"/>
                  <a:pt x="1067562" y="857379"/>
                </a:cubicBezTo>
                <a:cubicBezTo>
                  <a:pt x="980794" y="978631"/>
                  <a:pt x="1129857" y="662707"/>
                  <a:pt x="1087586" y="730564"/>
                </a:cubicBezTo>
                <a:cubicBezTo>
                  <a:pt x="1045315" y="798421"/>
                  <a:pt x="833956" y="1215575"/>
                  <a:pt x="813933" y="1264521"/>
                </a:cubicBezTo>
                <a:cubicBezTo>
                  <a:pt x="793910" y="1313467"/>
                  <a:pt x="1010830" y="926348"/>
                  <a:pt x="967446" y="1024240"/>
                </a:cubicBezTo>
                <a:cubicBezTo>
                  <a:pt x="924062" y="1122132"/>
                  <a:pt x="661533" y="1651638"/>
                  <a:pt x="553629" y="1851872"/>
                </a:cubicBezTo>
                <a:cubicBezTo>
                  <a:pt x="445725" y="2052106"/>
                  <a:pt x="403454" y="2055443"/>
                  <a:pt x="320024" y="2225642"/>
                </a:cubicBezTo>
                <a:cubicBezTo>
                  <a:pt x="236593" y="2395841"/>
                  <a:pt x="96430" y="2812994"/>
                  <a:pt x="53046" y="2873064"/>
                </a:cubicBezTo>
                <a:cubicBezTo>
                  <a:pt x="9662" y="2933134"/>
                  <a:pt x="-43734" y="2888637"/>
                  <a:pt x="59720" y="2586062"/>
                </a:cubicBezTo>
                <a:cubicBezTo>
                  <a:pt x="163174" y="2283487"/>
                  <a:pt x="585890" y="1292331"/>
                  <a:pt x="673770" y="1057613"/>
                </a:cubicBezTo>
                <a:cubicBezTo>
                  <a:pt x="761650" y="822895"/>
                  <a:pt x="536944" y="1263408"/>
                  <a:pt x="587002" y="1177753"/>
                </a:cubicBezTo>
                <a:cubicBezTo>
                  <a:pt x="637060" y="1092098"/>
                  <a:pt x="902926" y="644909"/>
                  <a:pt x="974120" y="543680"/>
                </a:cubicBezTo>
                <a:cubicBezTo>
                  <a:pt x="1045314" y="442451"/>
                  <a:pt x="909601" y="656033"/>
                  <a:pt x="1014167" y="570378"/>
                </a:cubicBezTo>
                <a:cubicBezTo>
                  <a:pt x="1118733" y="484723"/>
                  <a:pt x="1599294" y="-44784"/>
                  <a:pt x="1608193" y="304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20326EE-B29E-D0EA-B66E-CC4C159FEE51}"/>
              </a:ext>
            </a:extLst>
          </p:cNvPr>
          <p:cNvSpPr/>
          <p:nvPr/>
        </p:nvSpPr>
        <p:spPr>
          <a:xfrm>
            <a:off x="6921567" y="4718008"/>
            <a:ext cx="125485" cy="103363"/>
          </a:xfrm>
          <a:custGeom>
            <a:avLst/>
            <a:gdLst>
              <a:gd name="connsiteX0" fmla="*/ 6283 w 125485"/>
              <a:gd name="connsiteY0" fmla="*/ 42 h 103363"/>
              <a:gd name="connsiteX1" fmla="*/ 123758 w 125485"/>
              <a:gd name="connsiteY1" fmla="*/ 88942 h 103363"/>
              <a:gd name="connsiteX2" fmla="*/ 72958 w 125485"/>
              <a:gd name="connsiteY2" fmla="*/ 82592 h 103363"/>
              <a:gd name="connsiteX3" fmla="*/ 25333 w 125485"/>
              <a:gd name="connsiteY3" fmla="*/ 101642 h 103363"/>
              <a:gd name="connsiteX4" fmla="*/ 6283 w 125485"/>
              <a:gd name="connsiteY4" fmla="*/ 42 h 10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85" h="103363">
                <a:moveTo>
                  <a:pt x="6283" y="42"/>
                </a:moveTo>
                <a:cubicBezTo>
                  <a:pt x="22687" y="-2075"/>
                  <a:pt x="112645" y="75184"/>
                  <a:pt x="123758" y="88942"/>
                </a:cubicBezTo>
                <a:cubicBezTo>
                  <a:pt x="134871" y="102700"/>
                  <a:pt x="89362" y="80475"/>
                  <a:pt x="72958" y="82592"/>
                </a:cubicBezTo>
                <a:cubicBezTo>
                  <a:pt x="56554" y="84709"/>
                  <a:pt x="41737" y="110109"/>
                  <a:pt x="25333" y="101642"/>
                </a:cubicBezTo>
                <a:cubicBezTo>
                  <a:pt x="8929" y="93175"/>
                  <a:pt x="-10121" y="2159"/>
                  <a:pt x="6283" y="4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AF15ECD-4D2B-A0CC-8230-8D49FCC7601A}"/>
              </a:ext>
            </a:extLst>
          </p:cNvPr>
          <p:cNvSpPr/>
          <p:nvPr/>
        </p:nvSpPr>
        <p:spPr>
          <a:xfrm>
            <a:off x="7191125" y="4709689"/>
            <a:ext cx="236004" cy="163951"/>
          </a:xfrm>
          <a:custGeom>
            <a:avLst/>
            <a:gdLst>
              <a:gd name="connsiteX0" fmla="*/ 3425 w 236004"/>
              <a:gd name="connsiteY0" fmla="*/ 87736 h 163951"/>
              <a:gd name="connsiteX1" fmla="*/ 105025 w 236004"/>
              <a:gd name="connsiteY1" fmla="*/ 5186 h 163951"/>
              <a:gd name="connsiteX2" fmla="*/ 168525 w 236004"/>
              <a:gd name="connsiteY2" fmla="*/ 21061 h 163951"/>
              <a:gd name="connsiteX3" fmla="*/ 235200 w 236004"/>
              <a:gd name="connsiteY3" fmla="*/ 122661 h 163951"/>
              <a:gd name="connsiteX4" fmla="*/ 120900 w 236004"/>
              <a:gd name="connsiteY4" fmla="*/ 103611 h 163951"/>
              <a:gd name="connsiteX5" fmla="*/ 178050 w 236004"/>
              <a:gd name="connsiteY5" fmla="*/ 163936 h 163951"/>
              <a:gd name="connsiteX6" fmla="*/ 124075 w 236004"/>
              <a:gd name="connsiteY6" fmla="*/ 97261 h 163951"/>
              <a:gd name="connsiteX7" fmla="*/ 92325 w 236004"/>
              <a:gd name="connsiteY7" fmla="*/ 90911 h 163951"/>
              <a:gd name="connsiteX8" fmla="*/ 250 w 236004"/>
              <a:gd name="connsiteY8" fmla="*/ 148061 h 163951"/>
              <a:gd name="connsiteX9" fmla="*/ 63750 w 236004"/>
              <a:gd name="connsiteY9" fmla="*/ 59161 h 163951"/>
              <a:gd name="connsiteX10" fmla="*/ 3425 w 236004"/>
              <a:gd name="connsiteY10" fmla="*/ 87736 h 16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004" h="163951">
                <a:moveTo>
                  <a:pt x="3425" y="87736"/>
                </a:moveTo>
                <a:cubicBezTo>
                  <a:pt x="10304" y="78740"/>
                  <a:pt x="77508" y="16298"/>
                  <a:pt x="105025" y="5186"/>
                </a:cubicBezTo>
                <a:cubicBezTo>
                  <a:pt x="132542" y="-5926"/>
                  <a:pt x="146829" y="1482"/>
                  <a:pt x="168525" y="21061"/>
                </a:cubicBezTo>
                <a:cubicBezTo>
                  <a:pt x="190221" y="40640"/>
                  <a:pt x="243138" y="108903"/>
                  <a:pt x="235200" y="122661"/>
                </a:cubicBezTo>
                <a:cubicBezTo>
                  <a:pt x="227263" y="136419"/>
                  <a:pt x="130425" y="96732"/>
                  <a:pt x="120900" y="103611"/>
                </a:cubicBezTo>
                <a:cubicBezTo>
                  <a:pt x="111375" y="110490"/>
                  <a:pt x="177521" y="164994"/>
                  <a:pt x="178050" y="163936"/>
                </a:cubicBezTo>
                <a:cubicBezTo>
                  <a:pt x="178579" y="162878"/>
                  <a:pt x="138362" y="109432"/>
                  <a:pt x="124075" y="97261"/>
                </a:cubicBezTo>
                <a:cubicBezTo>
                  <a:pt x="109788" y="85090"/>
                  <a:pt x="112963" y="82444"/>
                  <a:pt x="92325" y="90911"/>
                </a:cubicBezTo>
                <a:cubicBezTo>
                  <a:pt x="71687" y="99378"/>
                  <a:pt x="5013" y="153353"/>
                  <a:pt x="250" y="148061"/>
                </a:cubicBezTo>
                <a:cubicBezTo>
                  <a:pt x="-4513" y="142769"/>
                  <a:pt x="60046" y="70803"/>
                  <a:pt x="63750" y="59161"/>
                </a:cubicBezTo>
                <a:cubicBezTo>
                  <a:pt x="67454" y="47519"/>
                  <a:pt x="-3454" y="96732"/>
                  <a:pt x="3425" y="8773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691BBEA-267B-DF0E-9839-D7E98A82E6B6}"/>
              </a:ext>
            </a:extLst>
          </p:cNvPr>
          <p:cNvSpPr txBox="1"/>
          <p:nvPr/>
        </p:nvSpPr>
        <p:spPr>
          <a:xfrm>
            <a:off x="91440" y="3520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35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水曜日のカンパネラ・詩羽「悩んだ時期があっていまがある」新星が放つ光 – 写真・北尾渉 取材、文・かわむらあみり | ananweb – マガジンハウス">
            <a:extLst>
              <a:ext uri="{FF2B5EF4-FFF2-40B4-BE49-F238E27FC236}">
                <a16:creationId xmlns:a16="http://schemas.microsoft.com/office/drawing/2014/main" id="{0394EFD9-CCE0-3DE8-4C7A-CCF64452B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r="26296"/>
          <a:stretch/>
        </p:blipFill>
        <p:spPr bwMode="auto">
          <a:xfrm>
            <a:off x="0" y="1462355"/>
            <a:ext cx="9601200" cy="88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97EBFEBA-3A58-1630-2DCE-E66F2AFDE3A1}"/>
              </a:ext>
            </a:extLst>
          </p:cNvPr>
          <p:cNvGrpSpPr/>
          <p:nvPr/>
        </p:nvGrpSpPr>
        <p:grpSpPr>
          <a:xfrm>
            <a:off x="1389985" y="6026109"/>
            <a:ext cx="7128020" cy="4395553"/>
            <a:chOff x="1389985" y="6026109"/>
            <a:chExt cx="7128020" cy="4395553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03A4C830-3C9C-8842-16C5-A56FAF226265}"/>
                </a:ext>
              </a:extLst>
            </p:cNvPr>
            <p:cNvGrpSpPr/>
            <p:nvPr/>
          </p:nvGrpSpPr>
          <p:grpSpPr>
            <a:xfrm>
              <a:off x="1389985" y="6026109"/>
              <a:ext cx="7128020" cy="4395553"/>
              <a:chOff x="1389985" y="6026109"/>
              <a:chExt cx="7128020" cy="4395553"/>
            </a:xfrm>
          </p:grpSpPr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C3478DE4-F072-1F50-73C6-7BF811D8C4AA}"/>
                  </a:ext>
                </a:extLst>
              </p:cNvPr>
              <p:cNvSpPr/>
              <p:nvPr/>
            </p:nvSpPr>
            <p:spPr>
              <a:xfrm>
                <a:off x="4970893" y="6550812"/>
                <a:ext cx="558469" cy="1319454"/>
              </a:xfrm>
              <a:custGeom>
                <a:avLst/>
                <a:gdLst>
                  <a:gd name="connsiteX0" fmla="*/ 552577 w 558469"/>
                  <a:gd name="connsiteY0" fmla="*/ 4447 h 1319454"/>
                  <a:gd name="connsiteX1" fmla="*/ 496972 w 558469"/>
                  <a:gd name="connsiteY1" fmla="*/ 461647 h 1319454"/>
                  <a:gd name="connsiteX2" fmla="*/ 15058 w 558469"/>
                  <a:gd name="connsiteY2" fmla="*/ 1289550 h 1319454"/>
                  <a:gd name="connsiteX3" fmla="*/ 150983 w 558469"/>
                  <a:gd name="connsiteY3" fmla="*/ 1085664 h 1319454"/>
                  <a:gd name="connsiteX4" fmla="*/ 447545 w 558469"/>
                  <a:gd name="connsiteY4" fmla="*/ 591393 h 1319454"/>
                  <a:gd name="connsiteX5" fmla="*/ 354869 w 558469"/>
                  <a:gd name="connsiteY5" fmla="*/ 53874 h 1319454"/>
                  <a:gd name="connsiteX6" fmla="*/ 422831 w 558469"/>
                  <a:gd name="connsiteY6" fmla="*/ 418399 h 1319454"/>
                  <a:gd name="connsiteX7" fmla="*/ 503150 w 558469"/>
                  <a:gd name="connsiteY7" fmla="*/ 239226 h 1319454"/>
                  <a:gd name="connsiteX8" fmla="*/ 552577 w 558469"/>
                  <a:gd name="connsiteY8" fmla="*/ 4447 h 131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469" h="1319454">
                    <a:moveTo>
                      <a:pt x="552577" y="4447"/>
                    </a:moveTo>
                    <a:cubicBezTo>
                      <a:pt x="551547" y="41517"/>
                      <a:pt x="586558" y="247463"/>
                      <a:pt x="496972" y="461647"/>
                    </a:cubicBezTo>
                    <a:cubicBezTo>
                      <a:pt x="407386" y="675831"/>
                      <a:pt x="72723" y="1185547"/>
                      <a:pt x="15058" y="1289550"/>
                    </a:cubicBezTo>
                    <a:cubicBezTo>
                      <a:pt x="-42607" y="1393553"/>
                      <a:pt x="78902" y="1202023"/>
                      <a:pt x="150983" y="1085664"/>
                    </a:cubicBezTo>
                    <a:cubicBezTo>
                      <a:pt x="223064" y="969305"/>
                      <a:pt x="413564" y="763358"/>
                      <a:pt x="447545" y="591393"/>
                    </a:cubicBezTo>
                    <a:cubicBezTo>
                      <a:pt x="481526" y="419428"/>
                      <a:pt x="358988" y="82706"/>
                      <a:pt x="354869" y="53874"/>
                    </a:cubicBezTo>
                    <a:cubicBezTo>
                      <a:pt x="350750" y="25042"/>
                      <a:pt x="398118" y="387507"/>
                      <a:pt x="422831" y="418399"/>
                    </a:cubicBezTo>
                    <a:cubicBezTo>
                      <a:pt x="447544" y="449291"/>
                      <a:pt x="485645" y="306158"/>
                      <a:pt x="503150" y="239226"/>
                    </a:cubicBezTo>
                    <a:cubicBezTo>
                      <a:pt x="520655" y="172294"/>
                      <a:pt x="553607" y="-32623"/>
                      <a:pt x="552577" y="4447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>
                <a:extLst>
                  <a:ext uri="{FF2B5EF4-FFF2-40B4-BE49-F238E27FC236}">
                    <a16:creationId xmlns:a16="http://schemas.microsoft.com/office/drawing/2014/main" id="{6655221A-E220-122C-96EE-A591ABF9A5AE}"/>
                  </a:ext>
                </a:extLst>
              </p:cNvPr>
              <p:cNvSpPr/>
              <p:nvPr/>
            </p:nvSpPr>
            <p:spPr>
              <a:xfrm>
                <a:off x="4651771" y="6248171"/>
                <a:ext cx="519532" cy="1844238"/>
              </a:xfrm>
              <a:custGeom>
                <a:avLst/>
                <a:gdLst>
                  <a:gd name="connsiteX0" fmla="*/ 426856 w 519532"/>
                  <a:gd name="connsiteY0" fmla="*/ 4348 h 1844238"/>
                  <a:gd name="connsiteX1" fmla="*/ 500997 w 519532"/>
                  <a:gd name="connsiteY1" fmla="*/ 1196775 h 1844238"/>
                  <a:gd name="connsiteX2" fmla="*/ 284753 w 519532"/>
                  <a:gd name="connsiteY2" fmla="*/ 1542764 h 1844238"/>
                  <a:gd name="connsiteX3" fmla="*/ 519532 w 519532"/>
                  <a:gd name="connsiteY3" fmla="*/ 1301807 h 1844238"/>
                  <a:gd name="connsiteX4" fmla="*/ 6726 w 519532"/>
                  <a:gd name="connsiteY4" fmla="*/ 1833148 h 1844238"/>
                  <a:gd name="connsiteX5" fmla="*/ 235326 w 519532"/>
                  <a:gd name="connsiteY5" fmla="*/ 1641618 h 1844238"/>
                  <a:gd name="connsiteX6" fmla="*/ 365072 w 519532"/>
                  <a:gd name="connsiteY6" fmla="*/ 1394483 h 1844238"/>
                  <a:gd name="connsiteX7" fmla="*/ 463926 w 519532"/>
                  <a:gd name="connsiteY7" fmla="*/ 640721 h 1844238"/>
                  <a:gd name="connsiteX8" fmla="*/ 494818 w 519532"/>
                  <a:gd name="connsiteY8" fmla="*/ 789002 h 1844238"/>
                  <a:gd name="connsiteX9" fmla="*/ 426856 w 519532"/>
                  <a:gd name="connsiteY9" fmla="*/ 4348 h 184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9532" h="1844238">
                    <a:moveTo>
                      <a:pt x="426856" y="4348"/>
                    </a:moveTo>
                    <a:cubicBezTo>
                      <a:pt x="427886" y="72310"/>
                      <a:pt x="524681" y="940372"/>
                      <a:pt x="500997" y="1196775"/>
                    </a:cubicBezTo>
                    <a:cubicBezTo>
                      <a:pt x="477313" y="1453178"/>
                      <a:pt x="281664" y="1525259"/>
                      <a:pt x="284753" y="1542764"/>
                    </a:cubicBezTo>
                    <a:cubicBezTo>
                      <a:pt x="287842" y="1560269"/>
                      <a:pt x="519532" y="1301807"/>
                      <a:pt x="519532" y="1301807"/>
                    </a:cubicBezTo>
                    <a:cubicBezTo>
                      <a:pt x="473194" y="1350204"/>
                      <a:pt x="54094" y="1776513"/>
                      <a:pt x="6726" y="1833148"/>
                    </a:cubicBezTo>
                    <a:cubicBezTo>
                      <a:pt x="-40642" y="1889783"/>
                      <a:pt x="175602" y="1714729"/>
                      <a:pt x="235326" y="1641618"/>
                    </a:cubicBezTo>
                    <a:cubicBezTo>
                      <a:pt x="295050" y="1568507"/>
                      <a:pt x="326972" y="1561299"/>
                      <a:pt x="365072" y="1394483"/>
                    </a:cubicBezTo>
                    <a:cubicBezTo>
                      <a:pt x="403172" y="1227667"/>
                      <a:pt x="442302" y="741634"/>
                      <a:pt x="463926" y="640721"/>
                    </a:cubicBezTo>
                    <a:cubicBezTo>
                      <a:pt x="485550" y="539808"/>
                      <a:pt x="498937" y="891975"/>
                      <a:pt x="494818" y="789002"/>
                    </a:cubicBezTo>
                    <a:cubicBezTo>
                      <a:pt x="490699" y="686029"/>
                      <a:pt x="425826" y="-63614"/>
                      <a:pt x="426856" y="434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E1219E55-5DAC-2886-F14E-97427DA11DC2}"/>
                  </a:ext>
                </a:extLst>
              </p:cNvPr>
              <p:cNvSpPr/>
              <p:nvPr/>
            </p:nvSpPr>
            <p:spPr>
              <a:xfrm>
                <a:off x="2273590" y="7191533"/>
                <a:ext cx="2513431" cy="2113367"/>
              </a:xfrm>
              <a:custGeom>
                <a:avLst/>
                <a:gdLst>
                  <a:gd name="connsiteX0" fmla="*/ 2181021 w 2513431"/>
                  <a:gd name="connsiteY0" fmla="*/ 99 h 2113367"/>
                  <a:gd name="connsiteX1" fmla="*/ 2489940 w 2513431"/>
                  <a:gd name="connsiteY1" fmla="*/ 685899 h 2113367"/>
                  <a:gd name="connsiteX2" fmla="*/ 2384907 w 2513431"/>
                  <a:gd name="connsiteY2" fmla="*/ 834181 h 2113367"/>
                  <a:gd name="connsiteX3" fmla="*/ 2082167 w 2513431"/>
                  <a:gd name="connsiteY3" fmla="*/ 1007175 h 2113367"/>
                  <a:gd name="connsiteX4" fmla="*/ 1130696 w 2513431"/>
                  <a:gd name="connsiteY4" fmla="*/ 1612656 h 2113367"/>
                  <a:gd name="connsiteX5" fmla="*/ 1680572 w 2513431"/>
                  <a:gd name="connsiteY5" fmla="*/ 1402591 h 2113367"/>
                  <a:gd name="connsiteX6" fmla="*/ 642605 w 2513431"/>
                  <a:gd name="connsiteY6" fmla="*/ 1896862 h 2113367"/>
                  <a:gd name="connsiteX7" fmla="*/ 53 w 2513431"/>
                  <a:gd name="connsiteY7" fmla="*/ 2113105 h 2113367"/>
                  <a:gd name="connsiteX8" fmla="*/ 673496 w 2513431"/>
                  <a:gd name="connsiteY8" fmla="*/ 1859791 h 2113367"/>
                  <a:gd name="connsiteX9" fmla="*/ 1958599 w 2513431"/>
                  <a:gd name="connsiteY9" fmla="*/ 1241953 h 2113367"/>
                  <a:gd name="connsiteX10" fmla="*/ 1711464 w 2513431"/>
                  <a:gd name="connsiteY10" fmla="*/ 1297559 h 2113367"/>
                  <a:gd name="connsiteX11" fmla="*/ 2440513 w 2513431"/>
                  <a:gd name="connsiteY11" fmla="*/ 840359 h 2113367"/>
                  <a:gd name="connsiteX12" fmla="*/ 2459048 w 2513431"/>
                  <a:gd name="connsiteY12" fmla="*/ 636472 h 2113367"/>
                  <a:gd name="connsiteX13" fmla="*/ 2181021 w 2513431"/>
                  <a:gd name="connsiteY13" fmla="*/ 99 h 211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13431" h="2113367">
                    <a:moveTo>
                      <a:pt x="2181021" y="99"/>
                    </a:moveTo>
                    <a:cubicBezTo>
                      <a:pt x="2186170" y="8337"/>
                      <a:pt x="2455959" y="546885"/>
                      <a:pt x="2489940" y="685899"/>
                    </a:cubicBezTo>
                    <a:cubicBezTo>
                      <a:pt x="2523921" y="824913"/>
                      <a:pt x="2452869" y="780635"/>
                      <a:pt x="2384907" y="834181"/>
                    </a:cubicBezTo>
                    <a:cubicBezTo>
                      <a:pt x="2316945" y="887727"/>
                      <a:pt x="2291202" y="877429"/>
                      <a:pt x="2082167" y="1007175"/>
                    </a:cubicBezTo>
                    <a:cubicBezTo>
                      <a:pt x="1873132" y="1136921"/>
                      <a:pt x="1197628" y="1546753"/>
                      <a:pt x="1130696" y="1612656"/>
                    </a:cubicBezTo>
                    <a:cubicBezTo>
                      <a:pt x="1063763" y="1678559"/>
                      <a:pt x="1761921" y="1355223"/>
                      <a:pt x="1680572" y="1402591"/>
                    </a:cubicBezTo>
                    <a:cubicBezTo>
                      <a:pt x="1599223" y="1449959"/>
                      <a:pt x="922691" y="1778443"/>
                      <a:pt x="642605" y="1896862"/>
                    </a:cubicBezTo>
                    <a:cubicBezTo>
                      <a:pt x="362519" y="2015281"/>
                      <a:pt x="-5096" y="2119284"/>
                      <a:pt x="53" y="2113105"/>
                    </a:cubicBezTo>
                    <a:cubicBezTo>
                      <a:pt x="5202" y="2106926"/>
                      <a:pt x="347072" y="2004983"/>
                      <a:pt x="673496" y="1859791"/>
                    </a:cubicBezTo>
                    <a:cubicBezTo>
                      <a:pt x="999920" y="1714599"/>
                      <a:pt x="1785604" y="1335658"/>
                      <a:pt x="1958599" y="1241953"/>
                    </a:cubicBezTo>
                    <a:cubicBezTo>
                      <a:pt x="2131594" y="1148248"/>
                      <a:pt x="1631145" y="1364491"/>
                      <a:pt x="1711464" y="1297559"/>
                    </a:cubicBezTo>
                    <a:cubicBezTo>
                      <a:pt x="1791783" y="1230627"/>
                      <a:pt x="2315916" y="950540"/>
                      <a:pt x="2440513" y="840359"/>
                    </a:cubicBezTo>
                    <a:cubicBezTo>
                      <a:pt x="2565110" y="730178"/>
                      <a:pt x="2501267" y="774456"/>
                      <a:pt x="2459048" y="636472"/>
                    </a:cubicBezTo>
                    <a:cubicBezTo>
                      <a:pt x="2416829" y="498488"/>
                      <a:pt x="2175872" y="-8139"/>
                      <a:pt x="2181021" y="9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23379FCB-CF8B-FB0A-FB30-97B733139903}"/>
                  </a:ext>
                </a:extLst>
              </p:cNvPr>
              <p:cNvSpPr/>
              <p:nvPr/>
            </p:nvSpPr>
            <p:spPr>
              <a:xfrm>
                <a:off x="3124334" y="7296468"/>
                <a:ext cx="1194209" cy="1801288"/>
              </a:xfrm>
              <a:custGeom>
                <a:avLst/>
                <a:gdLst>
                  <a:gd name="connsiteX0" fmla="*/ 514731 w 1194209"/>
                  <a:gd name="connsiteY0" fmla="*/ 197 h 1801288"/>
                  <a:gd name="connsiteX1" fmla="*/ 1101677 w 1194209"/>
                  <a:gd name="connsiteY1" fmla="*/ 482110 h 1801288"/>
                  <a:gd name="connsiteX2" fmla="*/ 879255 w 1194209"/>
                  <a:gd name="connsiteY2" fmla="*/ 1031986 h 1801288"/>
                  <a:gd name="connsiteX3" fmla="*/ 1089320 w 1194209"/>
                  <a:gd name="connsiteY3" fmla="*/ 865170 h 1801288"/>
                  <a:gd name="connsiteX4" fmla="*/ 14282 w 1194209"/>
                  <a:gd name="connsiteY4" fmla="*/ 1773391 h 1801288"/>
                  <a:gd name="connsiteX5" fmla="*/ 496196 w 1194209"/>
                  <a:gd name="connsiteY5" fmla="*/ 1520078 h 1801288"/>
                  <a:gd name="connsiteX6" fmla="*/ 848363 w 1194209"/>
                  <a:gd name="connsiteY6" fmla="*/ 1025808 h 1801288"/>
                  <a:gd name="connsiteX7" fmla="*/ 879255 w 1194209"/>
                  <a:gd name="connsiteY7" fmla="*/ 1112305 h 1801288"/>
                  <a:gd name="connsiteX8" fmla="*/ 1163461 w 1194209"/>
                  <a:gd name="connsiteY8" fmla="*/ 729246 h 1801288"/>
                  <a:gd name="connsiteX9" fmla="*/ 1114034 w 1194209"/>
                  <a:gd name="connsiteY9" fmla="*/ 537716 h 1801288"/>
                  <a:gd name="connsiteX10" fmla="*/ 514731 w 1194209"/>
                  <a:gd name="connsiteY10" fmla="*/ 197 h 180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4209" h="1801288">
                    <a:moveTo>
                      <a:pt x="514731" y="197"/>
                    </a:moveTo>
                    <a:cubicBezTo>
                      <a:pt x="512672" y="-9071"/>
                      <a:pt x="1040923" y="310145"/>
                      <a:pt x="1101677" y="482110"/>
                    </a:cubicBezTo>
                    <a:cubicBezTo>
                      <a:pt x="1162431" y="654075"/>
                      <a:pt x="881314" y="968143"/>
                      <a:pt x="879255" y="1031986"/>
                    </a:cubicBezTo>
                    <a:cubicBezTo>
                      <a:pt x="877196" y="1095829"/>
                      <a:pt x="1233482" y="741603"/>
                      <a:pt x="1089320" y="865170"/>
                    </a:cubicBezTo>
                    <a:cubicBezTo>
                      <a:pt x="945158" y="988738"/>
                      <a:pt x="113136" y="1664240"/>
                      <a:pt x="14282" y="1773391"/>
                    </a:cubicBezTo>
                    <a:cubicBezTo>
                      <a:pt x="-84572" y="1882542"/>
                      <a:pt x="357183" y="1644675"/>
                      <a:pt x="496196" y="1520078"/>
                    </a:cubicBezTo>
                    <a:cubicBezTo>
                      <a:pt x="635209" y="1395481"/>
                      <a:pt x="784520" y="1093770"/>
                      <a:pt x="848363" y="1025808"/>
                    </a:cubicBezTo>
                    <a:cubicBezTo>
                      <a:pt x="912206" y="957846"/>
                      <a:pt x="826739" y="1161732"/>
                      <a:pt x="879255" y="1112305"/>
                    </a:cubicBezTo>
                    <a:cubicBezTo>
                      <a:pt x="931771" y="1062878"/>
                      <a:pt x="1124331" y="825011"/>
                      <a:pt x="1163461" y="729246"/>
                    </a:cubicBezTo>
                    <a:cubicBezTo>
                      <a:pt x="1202591" y="633481"/>
                      <a:pt x="1221126" y="659224"/>
                      <a:pt x="1114034" y="537716"/>
                    </a:cubicBezTo>
                    <a:cubicBezTo>
                      <a:pt x="1006942" y="416208"/>
                      <a:pt x="516790" y="9465"/>
                      <a:pt x="514731" y="19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9ED51C8B-76F2-EC13-AE0D-91546010B58E}"/>
                  </a:ext>
                </a:extLst>
              </p:cNvPr>
              <p:cNvSpPr/>
              <p:nvPr/>
            </p:nvSpPr>
            <p:spPr>
              <a:xfrm>
                <a:off x="2397188" y="6263490"/>
                <a:ext cx="2588780" cy="1990825"/>
              </a:xfrm>
              <a:custGeom>
                <a:avLst/>
                <a:gdLst>
                  <a:gd name="connsiteX0" fmla="*/ 2588763 w 2588780"/>
                  <a:gd name="connsiteY0" fmla="*/ 1386 h 1990825"/>
                  <a:gd name="connsiteX1" fmla="*/ 2094493 w 2588780"/>
                  <a:gd name="connsiteY1" fmla="*/ 273234 h 1990825"/>
                  <a:gd name="connsiteX2" fmla="*/ 1112131 w 2588780"/>
                  <a:gd name="connsiteY2" fmla="*/ 934321 h 1990825"/>
                  <a:gd name="connsiteX3" fmla="*/ 1835001 w 2588780"/>
                  <a:gd name="connsiteY3" fmla="*/ 470942 h 1990825"/>
                  <a:gd name="connsiteX4" fmla="*/ 692001 w 2588780"/>
                  <a:gd name="connsiteY4" fmla="*/ 1206169 h 1990825"/>
                  <a:gd name="connsiteX5" fmla="*/ 1334553 w 2588780"/>
                  <a:gd name="connsiteY5" fmla="*/ 952856 h 1990825"/>
                  <a:gd name="connsiteX6" fmla="*/ 766142 w 2588780"/>
                  <a:gd name="connsiteY6" fmla="*/ 1379164 h 1990825"/>
                  <a:gd name="connsiteX7" fmla="*/ 23 w 2588780"/>
                  <a:gd name="connsiteY7" fmla="*/ 1990824 h 1990825"/>
                  <a:gd name="connsiteX8" fmla="*/ 790855 w 2588780"/>
                  <a:gd name="connsiteY8" fmla="*/ 1372986 h 1990825"/>
                  <a:gd name="connsiteX9" fmla="*/ 1649650 w 2588780"/>
                  <a:gd name="connsiteY9" fmla="*/ 730434 h 1990825"/>
                  <a:gd name="connsiteX10" fmla="*/ 2193347 w 2588780"/>
                  <a:gd name="connsiteY10" fmla="*/ 217629 h 1990825"/>
                  <a:gd name="connsiteX11" fmla="*/ 2113028 w 2588780"/>
                  <a:gd name="connsiteY11" fmla="*/ 168202 h 1990825"/>
                  <a:gd name="connsiteX12" fmla="*/ 2588763 w 2588780"/>
                  <a:gd name="connsiteY12" fmla="*/ 1386 h 199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88780" h="1990825">
                    <a:moveTo>
                      <a:pt x="2588763" y="1386"/>
                    </a:moveTo>
                    <a:cubicBezTo>
                      <a:pt x="2585674" y="18891"/>
                      <a:pt x="2340598" y="117745"/>
                      <a:pt x="2094493" y="273234"/>
                    </a:cubicBezTo>
                    <a:cubicBezTo>
                      <a:pt x="1848388" y="428723"/>
                      <a:pt x="1155380" y="901370"/>
                      <a:pt x="1112131" y="934321"/>
                    </a:cubicBezTo>
                    <a:cubicBezTo>
                      <a:pt x="1068882" y="967272"/>
                      <a:pt x="1835001" y="470942"/>
                      <a:pt x="1835001" y="470942"/>
                    </a:cubicBezTo>
                    <a:cubicBezTo>
                      <a:pt x="1764979" y="516250"/>
                      <a:pt x="775409" y="1125850"/>
                      <a:pt x="692001" y="1206169"/>
                    </a:cubicBezTo>
                    <a:cubicBezTo>
                      <a:pt x="608593" y="1286488"/>
                      <a:pt x="1322196" y="924024"/>
                      <a:pt x="1334553" y="952856"/>
                    </a:cubicBezTo>
                    <a:cubicBezTo>
                      <a:pt x="1346910" y="981688"/>
                      <a:pt x="988564" y="1206169"/>
                      <a:pt x="766142" y="1379164"/>
                    </a:cubicBezTo>
                    <a:cubicBezTo>
                      <a:pt x="543720" y="1552159"/>
                      <a:pt x="-4096" y="1991854"/>
                      <a:pt x="23" y="1990824"/>
                    </a:cubicBezTo>
                    <a:cubicBezTo>
                      <a:pt x="4142" y="1989794"/>
                      <a:pt x="515917" y="1583051"/>
                      <a:pt x="790855" y="1372986"/>
                    </a:cubicBezTo>
                    <a:cubicBezTo>
                      <a:pt x="1065793" y="1162921"/>
                      <a:pt x="1415901" y="922993"/>
                      <a:pt x="1649650" y="730434"/>
                    </a:cubicBezTo>
                    <a:cubicBezTo>
                      <a:pt x="1883399" y="537875"/>
                      <a:pt x="2116117" y="311334"/>
                      <a:pt x="2193347" y="217629"/>
                    </a:cubicBezTo>
                    <a:cubicBezTo>
                      <a:pt x="2270577" y="123924"/>
                      <a:pt x="2047125" y="199094"/>
                      <a:pt x="2113028" y="168202"/>
                    </a:cubicBezTo>
                    <a:cubicBezTo>
                      <a:pt x="2178931" y="137310"/>
                      <a:pt x="2591852" y="-16119"/>
                      <a:pt x="2588763" y="138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A5DA1434-0484-1937-6FFF-04231BC489B7}"/>
                  </a:ext>
                </a:extLst>
              </p:cNvPr>
              <p:cNvSpPr/>
              <p:nvPr/>
            </p:nvSpPr>
            <p:spPr>
              <a:xfrm>
                <a:off x="4374191" y="6918424"/>
                <a:ext cx="553037" cy="921938"/>
              </a:xfrm>
              <a:custGeom>
                <a:avLst/>
                <a:gdLst>
                  <a:gd name="connsiteX0" fmla="*/ 101 w 553037"/>
                  <a:gd name="connsiteY0" fmla="*/ 1360 h 921938"/>
                  <a:gd name="connsiteX1" fmla="*/ 500550 w 553037"/>
                  <a:gd name="connsiteY1" fmla="*/ 452381 h 921938"/>
                  <a:gd name="connsiteX2" fmla="*/ 302841 w 553037"/>
                  <a:gd name="connsiteY2" fmla="*/ 921938 h 921938"/>
                  <a:gd name="connsiteX3" fmla="*/ 543798 w 553037"/>
                  <a:gd name="connsiteY3" fmla="*/ 452381 h 921938"/>
                  <a:gd name="connsiteX4" fmla="*/ 457301 w 553037"/>
                  <a:gd name="connsiteY4" fmla="*/ 316457 h 921938"/>
                  <a:gd name="connsiteX5" fmla="*/ 101 w 553037"/>
                  <a:gd name="connsiteY5" fmla="*/ 1360 h 92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37" h="921938">
                    <a:moveTo>
                      <a:pt x="101" y="1360"/>
                    </a:moveTo>
                    <a:cubicBezTo>
                      <a:pt x="7309" y="24014"/>
                      <a:pt x="450093" y="298951"/>
                      <a:pt x="500550" y="452381"/>
                    </a:cubicBezTo>
                    <a:cubicBezTo>
                      <a:pt x="551007" y="605811"/>
                      <a:pt x="295633" y="921938"/>
                      <a:pt x="302841" y="921938"/>
                    </a:cubicBezTo>
                    <a:cubicBezTo>
                      <a:pt x="310049" y="921938"/>
                      <a:pt x="518055" y="553295"/>
                      <a:pt x="543798" y="452381"/>
                    </a:cubicBezTo>
                    <a:cubicBezTo>
                      <a:pt x="569541" y="351467"/>
                      <a:pt x="541739" y="387508"/>
                      <a:pt x="457301" y="316457"/>
                    </a:cubicBezTo>
                    <a:cubicBezTo>
                      <a:pt x="372863" y="245406"/>
                      <a:pt x="-7107" y="-21294"/>
                      <a:pt x="101" y="136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DC1BE145-9BDF-EA8B-28D1-A23D5A72B33F}"/>
                  </a:ext>
                </a:extLst>
              </p:cNvPr>
              <p:cNvSpPr/>
              <p:nvPr/>
            </p:nvSpPr>
            <p:spPr>
              <a:xfrm>
                <a:off x="2339699" y="7659897"/>
                <a:ext cx="1004452" cy="1596159"/>
              </a:xfrm>
              <a:custGeom>
                <a:avLst/>
                <a:gdLst>
                  <a:gd name="connsiteX0" fmla="*/ 1002804 w 1004452"/>
                  <a:gd name="connsiteY0" fmla="*/ 7471 h 1596159"/>
                  <a:gd name="connsiteX1" fmla="*/ 360252 w 1004452"/>
                  <a:gd name="connsiteY1" fmla="*/ 1008368 h 1596159"/>
                  <a:gd name="connsiteX2" fmla="*/ 595031 w 1004452"/>
                  <a:gd name="connsiteY2" fmla="*/ 600595 h 1596159"/>
                  <a:gd name="connsiteX3" fmla="*/ 20442 w 1004452"/>
                  <a:gd name="connsiteY3" fmla="*/ 1564422 h 1596159"/>
                  <a:gd name="connsiteX4" fmla="*/ 187258 w 1004452"/>
                  <a:gd name="connsiteY4" fmla="*/ 1267860 h 1596159"/>
                  <a:gd name="connsiteX5" fmla="*/ 749490 w 1004452"/>
                  <a:gd name="connsiteY5" fmla="*/ 322568 h 1596159"/>
                  <a:gd name="connsiteX6" fmla="*/ 551782 w 1004452"/>
                  <a:gd name="connsiteY6" fmla="*/ 538811 h 1596159"/>
                  <a:gd name="connsiteX7" fmla="*/ 1002804 w 1004452"/>
                  <a:gd name="connsiteY7" fmla="*/ 7471 h 159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4452" h="1596159">
                    <a:moveTo>
                      <a:pt x="1002804" y="7471"/>
                    </a:moveTo>
                    <a:cubicBezTo>
                      <a:pt x="970882" y="85731"/>
                      <a:pt x="428214" y="909514"/>
                      <a:pt x="360252" y="1008368"/>
                    </a:cubicBezTo>
                    <a:cubicBezTo>
                      <a:pt x="292290" y="1107222"/>
                      <a:pt x="651666" y="507919"/>
                      <a:pt x="595031" y="600595"/>
                    </a:cubicBezTo>
                    <a:cubicBezTo>
                      <a:pt x="538396" y="693271"/>
                      <a:pt x="88404" y="1453211"/>
                      <a:pt x="20442" y="1564422"/>
                    </a:cubicBezTo>
                    <a:cubicBezTo>
                      <a:pt x="-47520" y="1675633"/>
                      <a:pt x="65750" y="1474836"/>
                      <a:pt x="187258" y="1267860"/>
                    </a:cubicBezTo>
                    <a:cubicBezTo>
                      <a:pt x="308766" y="1060884"/>
                      <a:pt x="688736" y="444076"/>
                      <a:pt x="749490" y="322568"/>
                    </a:cubicBezTo>
                    <a:cubicBezTo>
                      <a:pt x="810244" y="201060"/>
                      <a:pt x="510593" y="587208"/>
                      <a:pt x="551782" y="538811"/>
                    </a:cubicBezTo>
                    <a:cubicBezTo>
                      <a:pt x="592971" y="490414"/>
                      <a:pt x="1034726" y="-70789"/>
                      <a:pt x="1002804" y="747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505BCA97-6BF6-F8E2-560A-197A9FF72DE8}"/>
                  </a:ext>
                </a:extLst>
              </p:cNvPr>
              <p:cNvSpPr/>
              <p:nvPr/>
            </p:nvSpPr>
            <p:spPr>
              <a:xfrm>
                <a:off x="2792042" y="7610846"/>
                <a:ext cx="1069133" cy="1478601"/>
              </a:xfrm>
              <a:custGeom>
                <a:avLst/>
                <a:gdLst>
                  <a:gd name="connsiteX0" fmla="*/ 735812 w 1069133"/>
                  <a:gd name="connsiteY0" fmla="*/ 916 h 1478601"/>
                  <a:gd name="connsiteX1" fmla="*/ 989126 w 1069133"/>
                  <a:gd name="connsiteY1" fmla="*/ 433403 h 1478601"/>
                  <a:gd name="connsiteX2" fmla="*/ 655493 w 1069133"/>
                  <a:gd name="connsiteY2" fmla="*/ 921495 h 1478601"/>
                  <a:gd name="connsiteX3" fmla="*/ 803774 w 1069133"/>
                  <a:gd name="connsiteY3" fmla="*/ 699073 h 1478601"/>
                  <a:gd name="connsiteX4" fmla="*/ 340396 w 1069133"/>
                  <a:gd name="connsiteY4" fmla="*/ 1205700 h 1478601"/>
                  <a:gd name="connsiteX5" fmla="*/ 585 w 1069133"/>
                  <a:gd name="connsiteY5" fmla="*/ 1477549 h 1478601"/>
                  <a:gd name="connsiteX6" fmla="*/ 420715 w 1069133"/>
                  <a:gd name="connsiteY6" fmla="*/ 1113024 h 1478601"/>
                  <a:gd name="connsiteX7" fmla="*/ 1063266 w 1069133"/>
                  <a:gd name="connsiteY7" fmla="*/ 550792 h 1478601"/>
                  <a:gd name="connsiteX8" fmla="*/ 735812 w 1069133"/>
                  <a:gd name="connsiteY8" fmla="*/ 916 h 147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133" h="1478601">
                    <a:moveTo>
                      <a:pt x="735812" y="916"/>
                    </a:moveTo>
                    <a:cubicBezTo>
                      <a:pt x="723455" y="-18649"/>
                      <a:pt x="1002512" y="279973"/>
                      <a:pt x="989126" y="433403"/>
                    </a:cubicBezTo>
                    <a:cubicBezTo>
                      <a:pt x="975740" y="586833"/>
                      <a:pt x="686385" y="877217"/>
                      <a:pt x="655493" y="921495"/>
                    </a:cubicBezTo>
                    <a:cubicBezTo>
                      <a:pt x="624601" y="965773"/>
                      <a:pt x="856290" y="651706"/>
                      <a:pt x="803774" y="699073"/>
                    </a:cubicBezTo>
                    <a:cubicBezTo>
                      <a:pt x="751258" y="746440"/>
                      <a:pt x="474261" y="1075954"/>
                      <a:pt x="340396" y="1205700"/>
                    </a:cubicBezTo>
                    <a:cubicBezTo>
                      <a:pt x="206531" y="1335446"/>
                      <a:pt x="-12801" y="1492995"/>
                      <a:pt x="585" y="1477549"/>
                    </a:cubicBezTo>
                    <a:cubicBezTo>
                      <a:pt x="13971" y="1462103"/>
                      <a:pt x="420715" y="1113024"/>
                      <a:pt x="420715" y="1113024"/>
                    </a:cubicBezTo>
                    <a:cubicBezTo>
                      <a:pt x="597828" y="958565"/>
                      <a:pt x="1006631" y="738203"/>
                      <a:pt x="1063266" y="550792"/>
                    </a:cubicBezTo>
                    <a:cubicBezTo>
                      <a:pt x="1119901" y="363381"/>
                      <a:pt x="748169" y="20481"/>
                      <a:pt x="735812" y="91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DCD7CA52-48D2-C53A-947A-5938033D50C9}"/>
                  </a:ext>
                </a:extLst>
              </p:cNvPr>
              <p:cNvSpPr/>
              <p:nvPr/>
            </p:nvSpPr>
            <p:spPr>
              <a:xfrm>
                <a:off x="1389985" y="7539557"/>
                <a:ext cx="2589367" cy="1718482"/>
              </a:xfrm>
              <a:custGeom>
                <a:avLst/>
                <a:gdLst>
                  <a:gd name="connsiteX0" fmla="*/ 2576534 w 2589367"/>
                  <a:gd name="connsiteY0" fmla="*/ 733292 h 1718482"/>
                  <a:gd name="connsiteX1" fmla="*/ 1841307 w 2589367"/>
                  <a:gd name="connsiteY1" fmla="*/ 1196670 h 1718482"/>
                  <a:gd name="connsiteX2" fmla="*/ 1069010 w 2589367"/>
                  <a:gd name="connsiteY2" fmla="*/ 1653870 h 1718482"/>
                  <a:gd name="connsiteX3" fmla="*/ 1723918 w 2589367"/>
                  <a:gd name="connsiteY3" fmla="*/ 1246097 h 1718482"/>
                  <a:gd name="connsiteX4" fmla="*/ 1316145 w 2589367"/>
                  <a:gd name="connsiteY4" fmla="*/ 1412913 h 1718482"/>
                  <a:gd name="connsiteX5" fmla="*/ 896015 w 2589367"/>
                  <a:gd name="connsiteY5" fmla="*/ 1555016 h 1718482"/>
                  <a:gd name="connsiteX6" fmla="*/ 1489139 w 2589367"/>
                  <a:gd name="connsiteY6" fmla="*/ 881573 h 1718482"/>
                  <a:gd name="connsiteX7" fmla="*/ 463529 w 2589367"/>
                  <a:gd name="connsiteY7" fmla="*/ 1524124 h 1718482"/>
                  <a:gd name="connsiteX8" fmla="*/ 191680 w 2589367"/>
                  <a:gd name="connsiteY8" fmla="*/ 1635335 h 1718482"/>
                  <a:gd name="connsiteX9" fmla="*/ 265820 w 2589367"/>
                  <a:gd name="connsiteY9" fmla="*/ 1517946 h 1718482"/>
                  <a:gd name="connsiteX10" fmla="*/ 753912 w 2589367"/>
                  <a:gd name="connsiteY10" fmla="*/ 856859 h 1718482"/>
                  <a:gd name="connsiteX11" fmla="*/ 339961 w 2589367"/>
                  <a:gd name="connsiteY11" fmla="*/ 1073102 h 1718482"/>
                  <a:gd name="connsiteX12" fmla="*/ 1612707 w 2589367"/>
                  <a:gd name="connsiteY12" fmla="*/ 16600 h 1718482"/>
                  <a:gd name="connsiteX13" fmla="*/ 889837 w 2589367"/>
                  <a:gd name="connsiteY13" fmla="*/ 517048 h 1718482"/>
                  <a:gd name="connsiteX14" fmla="*/ 150 w 2589367"/>
                  <a:gd name="connsiteY14" fmla="*/ 1697119 h 1718482"/>
                  <a:gd name="connsiteX15" fmla="*/ 957799 w 2589367"/>
                  <a:gd name="connsiteY15" fmla="*/ 1283167 h 1718482"/>
                  <a:gd name="connsiteX16" fmla="*/ 1198756 w 2589367"/>
                  <a:gd name="connsiteY16" fmla="*/ 1351129 h 1718482"/>
                  <a:gd name="connsiteX17" fmla="*/ 2576534 w 2589367"/>
                  <a:gd name="connsiteY17" fmla="*/ 733292 h 171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89367" h="1718482">
                    <a:moveTo>
                      <a:pt x="2576534" y="733292"/>
                    </a:moveTo>
                    <a:cubicBezTo>
                      <a:pt x="2683626" y="707549"/>
                      <a:pt x="2092561" y="1043240"/>
                      <a:pt x="1841307" y="1196670"/>
                    </a:cubicBezTo>
                    <a:cubicBezTo>
                      <a:pt x="1590053" y="1350100"/>
                      <a:pt x="1088575" y="1645632"/>
                      <a:pt x="1069010" y="1653870"/>
                    </a:cubicBezTo>
                    <a:cubicBezTo>
                      <a:pt x="1049445" y="1662108"/>
                      <a:pt x="1682729" y="1286257"/>
                      <a:pt x="1723918" y="1246097"/>
                    </a:cubicBezTo>
                    <a:cubicBezTo>
                      <a:pt x="1765107" y="1205937"/>
                      <a:pt x="1454129" y="1361427"/>
                      <a:pt x="1316145" y="1412913"/>
                    </a:cubicBezTo>
                    <a:cubicBezTo>
                      <a:pt x="1178161" y="1464399"/>
                      <a:pt x="867183" y="1643573"/>
                      <a:pt x="896015" y="1555016"/>
                    </a:cubicBezTo>
                    <a:cubicBezTo>
                      <a:pt x="924847" y="1466459"/>
                      <a:pt x="1561220" y="886722"/>
                      <a:pt x="1489139" y="881573"/>
                    </a:cubicBezTo>
                    <a:cubicBezTo>
                      <a:pt x="1417058" y="876424"/>
                      <a:pt x="679772" y="1398497"/>
                      <a:pt x="463529" y="1524124"/>
                    </a:cubicBezTo>
                    <a:cubicBezTo>
                      <a:pt x="247286" y="1649751"/>
                      <a:pt x="224631" y="1636365"/>
                      <a:pt x="191680" y="1635335"/>
                    </a:cubicBezTo>
                    <a:cubicBezTo>
                      <a:pt x="158729" y="1634305"/>
                      <a:pt x="172115" y="1647692"/>
                      <a:pt x="265820" y="1517946"/>
                    </a:cubicBezTo>
                    <a:cubicBezTo>
                      <a:pt x="359525" y="1388200"/>
                      <a:pt x="741555" y="931000"/>
                      <a:pt x="753912" y="856859"/>
                    </a:cubicBezTo>
                    <a:cubicBezTo>
                      <a:pt x="766269" y="782718"/>
                      <a:pt x="196829" y="1213145"/>
                      <a:pt x="339961" y="1073102"/>
                    </a:cubicBezTo>
                    <a:cubicBezTo>
                      <a:pt x="483093" y="933059"/>
                      <a:pt x="1521061" y="109276"/>
                      <a:pt x="1612707" y="16600"/>
                    </a:cubicBezTo>
                    <a:cubicBezTo>
                      <a:pt x="1704353" y="-76076"/>
                      <a:pt x="1158596" y="236961"/>
                      <a:pt x="889837" y="517048"/>
                    </a:cubicBezTo>
                    <a:cubicBezTo>
                      <a:pt x="621077" y="797135"/>
                      <a:pt x="-11177" y="1569433"/>
                      <a:pt x="150" y="1697119"/>
                    </a:cubicBezTo>
                    <a:cubicBezTo>
                      <a:pt x="11477" y="1824806"/>
                      <a:pt x="758031" y="1340832"/>
                      <a:pt x="957799" y="1283167"/>
                    </a:cubicBezTo>
                    <a:cubicBezTo>
                      <a:pt x="1157567" y="1225502"/>
                      <a:pt x="934116" y="1442775"/>
                      <a:pt x="1198756" y="1351129"/>
                    </a:cubicBezTo>
                    <a:cubicBezTo>
                      <a:pt x="1463396" y="1259483"/>
                      <a:pt x="2469442" y="759035"/>
                      <a:pt x="2576534" y="73329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52FE332C-5121-BCB1-4529-EC1D2810AE8F}"/>
                  </a:ext>
                </a:extLst>
              </p:cNvPr>
              <p:cNvSpPr/>
              <p:nvPr/>
            </p:nvSpPr>
            <p:spPr>
              <a:xfrm>
                <a:off x="5086234" y="6521417"/>
                <a:ext cx="552655" cy="1381853"/>
              </a:xfrm>
              <a:custGeom>
                <a:avLst/>
                <a:gdLst>
                  <a:gd name="connsiteX0" fmla="*/ 409691 w 552655"/>
                  <a:gd name="connsiteY0" fmla="*/ 3208 h 1381853"/>
                  <a:gd name="connsiteX1" fmla="*/ 549391 w 552655"/>
                  <a:gd name="connsiteY1" fmla="*/ 177833 h 1381853"/>
                  <a:gd name="connsiteX2" fmla="*/ 473191 w 552655"/>
                  <a:gd name="connsiteY2" fmla="*/ 158783 h 1381853"/>
                  <a:gd name="connsiteX3" fmla="*/ 552566 w 552655"/>
                  <a:gd name="connsiteY3" fmla="*/ 352458 h 1381853"/>
                  <a:gd name="connsiteX4" fmla="*/ 454141 w 552655"/>
                  <a:gd name="connsiteY4" fmla="*/ 292133 h 1381853"/>
                  <a:gd name="connsiteX5" fmla="*/ 527166 w 552655"/>
                  <a:gd name="connsiteY5" fmla="*/ 488983 h 1381853"/>
                  <a:gd name="connsiteX6" fmla="*/ 431916 w 552655"/>
                  <a:gd name="connsiteY6" fmla="*/ 501683 h 1381853"/>
                  <a:gd name="connsiteX7" fmla="*/ 489066 w 552655"/>
                  <a:gd name="connsiteY7" fmla="*/ 704883 h 1381853"/>
                  <a:gd name="connsiteX8" fmla="*/ 352541 w 552655"/>
                  <a:gd name="connsiteY8" fmla="*/ 689008 h 1381853"/>
                  <a:gd name="connsiteX9" fmla="*/ 358891 w 552655"/>
                  <a:gd name="connsiteY9" fmla="*/ 863633 h 1381853"/>
                  <a:gd name="connsiteX10" fmla="*/ 254116 w 552655"/>
                  <a:gd name="connsiteY10" fmla="*/ 879508 h 1381853"/>
                  <a:gd name="connsiteX11" fmla="*/ 289041 w 552655"/>
                  <a:gd name="connsiteY11" fmla="*/ 1035083 h 1381853"/>
                  <a:gd name="connsiteX12" fmla="*/ 222366 w 552655"/>
                  <a:gd name="connsiteY12" fmla="*/ 952533 h 1381853"/>
                  <a:gd name="connsiteX13" fmla="*/ 158866 w 552655"/>
                  <a:gd name="connsiteY13" fmla="*/ 1206533 h 1381853"/>
                  <a:gd name="connsiteX14" fmla="*/ 85841 w 552655"/>
                  <a:gd name="connsiteY14" fmla="*/ 1146208 h 1381853"/>
                  <a:gd name="connsiteX15" fmla="*/ 116 w 552655"/>
                  <a:gd name="connsiteY15" fmla="*/ 1381158 h 1381853"/>
                  <a:gd name="connsiteX16" fmla="*/ 104891 w 552655"/>
                  <a:gd name="connsiteY16" fmla="*/ 1197008 h 1381853"/>
                  <a:gd name="connsiteX17" fmla="*/ 444616 w 552655"/>
                  <a:gd name="connsiteY17" fmla="*/ 641383 h 1381853"/>
                  <a:gd name="connsiteX18" fmla="*/ 444616 w 552655"/>
                  <a:gd name="connsiteY18" fmla="*/ 574708 h 1381853"/>
                  <a:gd name="connsiteX19" fmla="*/ 530341 w 552655"/>
                  <a:gd name="connsiteY19" fmla="*/ 352458 h 1381853"/>
                  <a:gd name="connsiteX20" fmla="*/ 409691 w 552655"/>
                  <a:gd name="connsiteY20" fmla="*/ 3208 h 138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2655" h="1381853">
                    <a:moveTo>
                      <a:pt x="409691" y="3208"/>
                    </a:moveTo>
                    <a:cubicBezTo>
                      <a:pt x="412866" y="-25896"/>
                      <a:pt x="538808" y="151904"/>
                      <a:pt x="549391" y="177833"/>
                    </a:cubicBezTo>
                    <a:cubicBezTo>
                      <a:pt x="559974" y="203762"/>
                      <a:pt x="472662" y="129679"/>
                      <a:pt x="473191" y="158783"/>
                    </a:cubicBezTo>
                    <a:cubicBezTo>
                      <a:pt x="473720" y="187887"/>
                      <a:pt x="555741" y="330233"/>
                      <a:pt x="552566" y="352458"/>
                    </a:cubicBezTo>
                    <a:cubicBezTo>
                      <a:pt x="549391" y="374683"/>
                      <a:pt x="458374" y="269379"/>
                      <a:pt x="454141" y="292133"/>
                    </a:cubicBezTo>
                    <a:cubicBezTo>
                      <a:pt x="449908" y="314887"/>
                      <a:pt x="530870" y="454058"/>
                      <a:pt x="527166" y="488983"/>
                    </a:cubicBezTo>
                    <a:cubicBezTo>
                      <a:pt x="523462" y="523908"/>
                      <a:pt x="438266" y="465700"/>
                      <a:pt x="431916" y="501683"/>
                    </a:cubicBezTo>
                    <a:cubicBezTo>
                      <a:pt x="425566" y="537666"/>
                      <a:pt x="502295" y="673662"/>
                      <a:pt x="489066" y="704883"/>
                    </a:cubicBezTo>
                    <a:cubicBezTo>
                      <a:pt x="475837" y="736104"/>
                      <a:pt x="374237" y="662550"/>
                      <a:pt x="352541" y="689008"/>
                    </a:cubicBezTo>
                    <a:cubicBezTo>
                      <a:pt x="330845" y="715466"/>
                      <a:pt x="375295" y="831883"/>
                      <a:pt x="358891" y="863633"/>
                    </a:cubicBezTo>
                    <a:cubicBezTo>
                      <a:pt x="342487" y="895383"/>
                      <a:pt x="265758" y="850933"/>
                      <a:pt x="254116" y="879508"/>
                    </a:cubicBezTo>
                    <a:cubicBezTo>
                      <a:pt x="242474" y="908083"/>
                      <a:pt x="294333" y="1022912"/>
                      <a:pt x="289041" y="1035083"/>
                    </a:cubicBezTo>
                    <a:cubicBezTo>
                      <a:pt x="283749" y="1047254"/>
                      <a:pt x="244062" y="923958"/>
                      <a:pt x="222366" y="952533"/>
                    </a:cubicBezTo>
                    <a:cubicBezTo>
                      <a:pt x="200670" y="981108"/>
                      <a:pt x="181620" y="1174254"/>
                      <a:pt x="158866" y="1206533"/>
                    </a:cubicBezTo>
                    <a:cubicBezTo>
                      <a:pt x="136112" y="1238812"/>
                      <a:pt x="112299" y="1117104"/>
                      <a:pt x="85841" y="1146208"/>
                    </a:cubicBezTo>
                    <a:cubicBezTo>
                      <a:pt x="59383" y="1175312"/>
                      <a:pt x="-3059" y="1372691"/>
                      <a:pt x="116" y="1381158"/>
                    </a:cubicBezTo>
                    <a:cubicBezTo>
                      <a:pt x="3291" y="1389625"/>
                      <a:pt x="30808" y="1320304"/>
                      <a:pt x="104891" y="1197008"/>
                    </a:cubicBezTo>
                    <a:cubicBezTo>
                      <a:pt x="178974" y="1073712"/>
                      <a:pt x="387995" y="745100"/>
                      <a:pt x="444616" y="641383"/>
                    </a:cubicBezTo>
                    <a:cubicBezTo>
                      <a:pt x="501237" y="537666"/>
                      <a:pt x="430329" y="622862"/>
                      <a:pt x="444616" y="574708"/>
                    </a:cubicBezTo>
                    <a:cubicBezTo>
                      <a:pt x="458903" y="526554"/>
                      <a:pt x="532987" y="440300"/>
                      <a:pt x="530341" y="352458"/>
                    </a:cubicBezTo>
                    <a:cubicBezTo>
                      <a:pt x="527695" y="264616"/>
                      <a:pt x="406516" y="32312"/>
                      <a:pt x="409691" y="320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C7D63741-709E-B9DB-1DD0-3BE789B6294F}"/>
                  </a:ext>
                </a:extLst>
              </p:cNvPr>
              <p:cNvSpPr/>
              <p:nvPr/>
            </p:nvSpPr>
            <p:spPr>
              <a:xfrm>
                <a:off x="4198779" y="7712074"/>
                <a:ext cx="948007" cy="612988"/>
              </a:xfrm>
              <a:custGeom>
                <a:avLst/>
                <a:gdLst>
                  <a:gd name="connsiteX0" fmla="*/ 947896 w 948007"/>
                  <a:gd name="connsiteY0" fmla="*/ 1 h 612988"/>
                  <a:gd name="connsiteX1" fmla="*/ 760571 w 948007"/>
                  <a:gd name="connsiteY1" fmla="*/ 257176 h 612988"/>
                  <a:gd name="connsiteX2" fmla="*/ 903446 w 948007"/>
                  <a:gd name="connsiteY2" fmla="*/ 133351 h 612988"/>
                  <a:gd name="connsiteX3" fmla="*/ 871696 w 948007"/>
                  <a:gd name="connsiteY3" fmla="*/ 196851 h 612988"/>
                  <a:gd name="connsiteX4" fmla="*/ 852646 w 948007"/>
                  <a:gd name="connsiteY4" fmla="*/ 41276 h 612988"/>
                  <a:gd name="connsiteX5" fmla="*/ 709771 w 948007"/>
                  <a:gd name="connsiteY5" fmla="*/ 342901 h 612988"/>
                  <a:gd name="connsiteX6" fmla="*/ 693896 w 948007"/>
                  <a:gd name="connsiteY6" fmla="*/ 212726 h 612988"/>
                  <a:gd name="connsiteX7" fmla="*/ 519271 w 948007"/>
                  <a:gd name="connsiteY7" fmla="*/ 444501 h 612988"/>
                  <a:gd name="connsiteX8" fmla="*/ 538321 w 948007"/>
                  <a:gd name="connsiteY8" fmla="*/ 346076 h 612988"/>
                  <a:gd name="connsiteX9" fmla="*/ 357346 w 948007"/>
                  <a:gd name="connsiteY9" fmla="*/ 523876 h 612988"/>
                  <a:gd name="connsiteX10" fmla="*/ 401796 w 948007"/>
                  <a:gd name="connsiteY10" fmla="*/ 403226 h 612988"/>
                  <a:gd name="connsiteX11" fmla="*/ 208121 w 948007"/>
                  <a:gd name="connsiteY11" fmla="*/ 584201 h 612988"/>
                  <a:gd name="connsiteX12" fmla="*/ 414496 w 948007"/>
                  <a:gd name="connsiteY12" fmla="*/ 441326 h 612988"/>
                  <a:gd name="connsiteX13" fmla="*/ 1746 w 948007"/>
                  <a:gd name="connsiteY13" fmla="*/ 612776 h 612988"/>
                  <a:gd name="connsiteX14" fmla="*/ 281146 w 948007"/>
                  <a:gd name="connsiteY14" fmla="*/ 473076 h 612988"/>
                  <a:gd name="connsiteX15" fmla="*/ 639921 w 948007"/>
                  <a:gd name="connsiteY15" fmla="*/ 311151 h 612988"/>
                  <a:gd name="connsiteX16" fmla="*/ 785971 w 948007"/>
                  <a:gd name="connsiteY16" fmla="*/ 254001 h 612988"/>
                  <a:gd name="connsiteX17" fmla="*/ 947896 w 948007"/>
                  <a:gd name="connsiteY17" fmla="*/ 1 h 61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48007" h="612988">
                    <a:moveTo>
                      <a:pt x="947896" y="1"/>
                    </a:moveTo>
                    <a:cubicBezTo>
                      <a:pt x="943663" y="530"/>
                      <a:pt x="767979" y="234951"/>
                      <a:pt x="760571" y="257176"/>
                    </a:cubicBezTo>
                    <a:cubicBezTo>
                      <a:pt x="753163" y="279401"/>
                      <a:pt x="884925" y="143405"/>
                      <a:pt x="903446" y="133351"/>
                    </a:cubicBezTo>
                    <a:cubicBezTo>
                      <a:pt x="921967" y="123297"/>
                      <a:pt x="880163" y="212197"/>
                      <a:pt x="871696" y="196851"/>
                    </a:cubicBezTo>
                    <a:cubicBezTo>
                      <a:pt x="863229" y="181505"/>
                      <a:pt x="879633" y="16934"/>
                      <a:pt x="852646" y="41276"/>
                    </a:cubicBezTo>
                    <a:cubicBezTo>
                      <a:pt x="825659" y="65618"/>
                      <a:pt x="736229" y="314326"/>
                      <a:pt x="709771" y="342901"/>
                    </a:cubicBezTo>
                    <a:cubicBezTo>
                      <a:pt x="683313" y="371476"/>
                      <a:pt x="725646" y="195793"/>
                      <a:pt x="693896" y="212726"/>
                    </a:cubicBezTo>
                    <a:cubicBezTo>
                      <a:pt x="662146" y="229659"/>
                      <a:pt x="545200" y="422276"/>
                      <a:pt x="519271" y="444501"/>
                    </a:cubicBezTo>
                    <a:cubicBezTo>
                      <a:pt x="493342" y="466726"/>
                      <a:pt x="565308" y="332847"/>
                      <a:pt x="538321" y="346076"/>
                    </a:cubicBezTo>
                    <a:cubicBezTo>
                      <a:pt x="511333" y="359305"/>
                      <a:pt x="380100" y="514351"/>
                      <a:pt x="357346" y="523876"/>
                    </a:cubicBezTo>
                    <a:cubicBezTo>
                      <a:pt x="334592" y="533401"/>
                      <a:pt x="426667" y="393172"/>
                      <a:pt x="401796" y="403226"/>
                    </a:cubicBezTo>
                    <a:cubicBezTo>
                      <a:pt x="376925" y="413280"/>
                      <a:pt x="206004" y="577851"/>
                      <a:pt x="208121" y="584201"/>
                    </a:cubicBezTo>
                    <a:cubicBezTo>
                      <a:pt x="210238" y="590551"/>
                      <a:pt x="448892" y="436564"/>
                      <a:pt x="414496" y="441326"/>
                    </a:cubicBezTo>
                    <a:cubicBezTo>
                      <a:pt x="380100" y="446088"/>
                      <a:pt x="23971" y="607484"/>
                      <a:pt x="1746" y="612776"/>
                    </a:cubicBezTo>
                    <a:cubicBezTo>
                      <a:pt x="-20479" y="618068"/>
                      <a:pt x="174784" y="523347"/>
                      <a:pt x="281146" y="473076"/>
                    </a:cubicBezTo>
                    <a:cubicBezTo>
                      <a:pt x="387508" y="422805"/>
                      <a:pt x="555784" y="347663"/>
                      <a:pt x="639921" y="311151"/>
                    </a:cubicBezTo>
                    <a:cubicBezTo>
                      <a:pt x="724058" y="274639"/>
                      <a:pt x="736759" y="303213"/>
                      <a:pt x="785971" y="254001"/>
                    </a:cubicBezTo>
                    <a:cubicBezTo>
                      <a:pt x="835183" y="204789"/>
                      <a:pt x="952129" y="-528"/>
                      <a:pt x="947896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065E01F2-A935-6427-C0B5-896033B4BCA8}"/>
                  </a:ext>
                </a:extLst>
              </p:cNvPr>
              <p:cNvSpPr/>
              <p:nvPr/>
            </p:nvSpPr>
            <p:spPr>
              <a:xfrm>
                <a:off x="5045506" y="6619865"/>
                <a:ext cx="685762" cy="1521115"/>
              </a:xfrm>
              <a:custGeom>
                <a:avLst/>
                <a:gdLst>
                  <a:gd name="connsiteX0" fmla="*/ 685369 w 685762"/>
                  <a:gd name="connsiteY0" fmla="*/ 10 h 1521115"/>
                  <a:gd name="connsiteX1" fmla="*/ 586944 w 685762"/>
                  <a:gd name="connsiteY1" fmla="*/ 596910 h 1521115"/>
                  <a:gd name="connsiteX2" fmla="*/ 647269 w 685762"/>
                  <a:gd name="connsiteY2" fmla="*/ 469910 h 1521115"/>
                  <a:gd name="connsiteX3" fmla="*/ 482169 w 685762"/>
                  <a:gd name="connsiteY3" fmla="*/ 920760 h 1521115"/>
                  <a:gd name="connsiteX4" fmla="*/ 18619 w 685762"/>
                  <a:gd name="connsiteY4" fmla="*/ 1485910 h 1521115"/>
                  <a:gd name="connsiteX5" fmla="*/ 142444 w 685762"/>
                  <a:gd name="connsiteY5" fmla="*/ 1352560 h 1521115"/>
                  <a:gd name="connsiteX6" fmla="*/ 612344 w 685762"/>
                  <a:gd name="connsiteY6" fmla="*/ 466735 h 1521115"/>
                  <a:gd name="connsiteX7" fmla="*/ 542494 w 685762"/>
                  <a:gd name="connsiteY7" fmla="*/ 612785 h 1521115"/>
                  <a:gd name="connsiteX8" fmla="*/ 685369 w 685762"/>
                  <a:gd name="connsiteY8" fmla="*/ 10 h 152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762" h="1521115">
                    <a:moveTo>
                      <a:pt x="685369" y="10"/>
                    </a:moveTo>
                    <a:cubicBezTo>
                      <a:pt x="692777" y="-2636"/>
                      <a:pt x="593294" y="518593"/>
                      <a:pt x="586944" y="596910"/>
                    </a:cubicBezTo>
                    <a:cubicBezTo>
                      <a:pt x="580594" y="675227"/>
                      <a:pt x="664731" y="415935"/>
                      <a:pt x="647269" y="469910"/>
                    </a:cubicBezTo>
                    <a:cubicBezTo>
                      <a:pt x="629807" y="523885"/>
                      <a:pt x="586944" y="751427"/>
                      <a:pt x="482169" y="920760"/>
                    </a:cubicBezTo>
                    <a:cubicBezTo>
                      <a:pt x="377394" y="1090093"/>
                      <a:pt x="75240" y="1413943"/>
                      <a:pt x="18619" y="1485910"/>
                    </a:cubicBezTo>
                    <a:cubicBezTo>
                      <a:pt x="-38002" y="1557877"/>
                      <a:pt x="43490" y="1522423"/>
                      <a:pt x="142444" y="1352560"/>
                    </a:cubicBezTo>
                    <a:cubicBezTo>
                      <a:pt x="241398" y="1182697"/>
                      <a:pt x="545669" y="590031"/>
                      <a:pt x="612344" y="466735"/>
                    </a:cubicBezTo>
                    <a:cubicBezTo>
                      <a:pt x="679019" y="343439"/>
                      <a:pt x="531911" y="688985"/>
                      <a:pt x="542494" y="612785"/>
                    </a:cubicBezTo>
                    <a:cubicBezTo>
                      <a:pt x="553077" y="536585"/>
                      <a:pt x="677961" y="2656"/>
                      <a:pt x="685369" y="1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F465C78E-6A49-858F-1664-98F2192C7929}"/>
                  </a:ext>
                </a:extLst>
              </p:cNvPr>
              <p:cNvSpPr/>
              <p:nvPr/>
            </p:nvSpPr>
            <p:spPr>
              <a:xfrm>
                <a:off x="5207778" y="7419860"/>
                <a:ext cx="494858" cy="795685"/>
              </a:xfrm>
              <a:custGeom>
                <a:avLst/>
                <a:gdLst>
                  <a:gd name="connsiteX0" fmla="*/ 494522 w 494858"/>
                  <a:gd name="connsiteY0" fmla="*/ 115 h 795685"/>
                  <a:gd name="connsiteX1" fmla="*/ 357997 w 494858"/>
                  <a:gd name="connsiteY1" fmla="*/ 349365 h 795685"/>
                  <a:gd name="connsiteX2" fmla="*/ 237347 w 494858"/>
                  <a:gd name="connsiteY2" fmla="*/ 593840 h 795685"/>
                  <a:gd name="connsiteX3" fmla="*/ 2397 w 494858"/>
                  <a:gd name="connsiteY3" fmla="*/ 793865 h 795685"/>
                  <a:gd name="connsiteX4" fmla="*/ 129397 w 494858"/>
                  <a:gd name="connsiteY4" fmla="*/ 676390 h 795685"/>
                  <a:gd name="connsiteX5" fmla="*/ 348472 w 494858"/>
                  <a:gd name="connsiteY5" fmla="*/ 406515 h 795685"/>
                  <a:gd name="connsiteX6" fmla="*/ 316722 w 494858"/>
                  <a:gd name="connsiteY6" fmla="*/ 387465 h 795685"/>
                  <a:gd name="connsiteX7" fmla="*/ 494522 w 494858"/>
                  <a:gd name="connsiteY7" fmla="*/ 115 h 79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4858" h="795685">
                    <a:moveTo>
                      <a:pt x="494522" y="115"/>
                    </a:moveTo>
                    <a:cubicBezTo>
                      <a:pt x="501401" y="-6235"/>
                      <a:pt x="400859" y="250411"/>
                      <a:pt x="357997" y="349365"/>
                    </a:cubicBezTo>
                    <a:cubicBezTo>
                      <a:pt x="315135" y="448319"/>
                      <a:pt x="296614" y="519757"/>
                      <a:pt x="237347" y="593840"/>
                    </a:cubicBezTo>
                    <a:cubicBezTo>
                      <a:pt x="178080" y="667923"/>
                      <a:pt x="20389" y="780107"/>
                      <a:pt x="2397" y="793865"/>
                    </a:cubicBezTo>
                    <a:cubicBezTo>
                      <a:pt x="-15595" y="807623"/>
                      <a:pt x="71718" y="740948"/>
                      <a:pt x="129397" y="676390"/>
                    </a:cubicBezTo>
                    <a:cubicBezTo>
                      <a:pt x="187076" y="611832"/>
                      <a:pt x="317251" y="454669"/>
                      <a:pt x="348472" y="406515"/>
                    </a:cubicBezTo>
                    <a:cubicBezTo>
                      <a:pt x="379693" y="358361"/>
                      <a:pt x="293439" y="449377"/>
                      <a:pt x="316722" y="387465"/>
                    </a:cubicBezTo>
                    <a:cubicBezTo>
                      <a:pt x="340005" y="325553"/>
                      <a:pt x="487643" y="6465"/>
                      <a:pt x="494522" y="1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8AE0955E-7DC7-F151-F610-400FC314C88A}"/>
                  </a:ext>
                </a:extLst>
              </p:cNvPr>
              <p:cNvSpPr/>
              <p:nvPr/>
            </p:nvSpPr>
            <p:spPr>
              <a:xfrm>
                <a:off x="5632216" y="7410036"/>
                <a:ext cx="387648" cy="642232"/>
              </a:xfrm>
              <a:custGeom>
                <a:avLst/>
                <a:gdLst>
                  <a:gd name="connsiteX0" fmla="*/ 387584 w 387648"/>
                  <a:gd name="connsiteY0" fmla="*/ 60739 h 642232"/>
                  <a:gd name="connsiteX1" fmla="*/ 311384 w 387648"/>
                  <a:gd name="connsiteY1" fmla="*/ 263939 h 642232"/>
                  <a:gd name="connsiteX2" fmla="*/ 117709 w 387648"/>
                  <a:gd name="connsiteY2" fmla="*/ 460789 h 642232"/>
                  <a:gd name="connsiteX3" fmla="*/ 178034 w 387648"/>
                  <a:gd name="connsiteY3" fmla="*/ 365539 h 642232"/>
                  <a:gd name="connsiteX4" fmla="*/ 70084 w 387648"/>
                  <a:gd name="connsiteY4" fmla="*/ 495714 h 642232"/>
                  <a:gd name="connsiteX5" fmla="*/ 234 w 387648"/>
                  <a:gd name="connsiteY5" fmla="*/ 641764 h 642232"/>
                  <a:gd name="connsiteX6" fmla="*/ 51034 w 387648"/>
                  <a:gd name="connsiteY6" fmla="*/ 444914 h 642232"/>
                  <a:gd name="connsiteX7" fmla="*/ 146284 w 387648"/>
                  <a:gd name="connsiteY7" fmla="*/ 267114 h 642232"/>
                  <a:gd name="connsiteX8" fmla="*/ 108184 w 387648"/>
                  <a:gd name="connsiteY8" fmla="*/ 524289 h 642232"/>
                  <a:gd name="connsiteX9" fmla="*/ 270109 w 387648"/>
                  <a:gd name="connsiteY9" fmla="*/ 244889 h 642232"/>
                  <a:gd name="connsiteX10" fmla="*/ 298684 w 387648"/>
                  <a:gd name="connsiteY10" fmla="*/ 295689 h 642232"/>
                  <a:gd name="connsiteX11" fmla="*/ 222484 w 387648"/>
                  <a:gd name="connsiteY11" fmla="*/ 222664 h 642232"/>
                  <a:gd name="connsiteX12" fmla="*/ 114534 w 387648"/>
                  <a:gd name="connsiteY12" fmla="*/ 305214 h 642232"/>
                  <a:gd name="connsiteX13" fmla="*/ 270109 w 387648"/>
                  <a:gd name="connsiteY13" fmla="*/ 203614 h 642232"/>
                  <a:gd name="connsiteX14" fmla="*/ 235184 w 387648"/>
                  <a:gd name="connsiteY14" fmla="*/ 295689 h 642232"/>
                  <a:gd name="connsiteX15" fmla="*/ 311384 w 387648"/>
                  <a:gd name="connsiteY15" fmla="*/ 197264 h 642232"/>
                  <a:gd name="connsiteX16" fmla="*/ 308209 w 387648"/>
                  <a:gd name="connsiteY16" fmla="*/ 414 h 642232"/>
                  <a:gd name="connsiteX17" fmla="*/ 324084 w 387648"/>
                  <a:gd name="connsiteY17" fmla="*/ 254414 h 642232"/>
                  <a:gd name="connsiteX18" fmla="*/ 387584 w 387648"/>
                  <a:gd name="connsiteY18" fmla="*/ 60739 h 6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7648" h="642232">
                    <a:moveTo>
                      <a:pt x="387584" y="60739"/>
                    </a:moveTo>
                    <a:cubicBezTo>
                      <a:pt x="385467" y="62327"/>
                      <a:pt x="356363" y="197264"/>
                      <a:pt x="311384" y="263939"/>
                    </a:cubicBezTo>
                    <a:cubicBezTo>
                      <a:pt x="266405" y="330614"/>
                      <a:pt x="139934" y="443856"/>
                      <a:pt x="117709" y="460789"/>
                    </a:cubicBezTo>
                    <a:cubicBezTo>
                      <a:pt x="95484" y="477722"/>
                      <a:pt x="185971" y="359718"/>
                      <a:pt x="178034" y="365539"/>
                    </a:cubicBezTo>
                    <a:cubicBezTo>
                      <a:pt x="170097" y="371360"/>
                      <a:pt x="99717" y="449677"/>
                      <a:pt x="70084" y="495714"/>
                    </a:cubicBezTo>
                    <a:cubicBezTo>
                      <a:pt x="40451" y="541751"/>
                      <a:pt x="3409" y="650231"/>
                      <a:pt x="234" y="641764"/>
                    </a:cubicBezTo>
                    <a:cubicBezTo>
                      <a:pt x="-2941" y="633297"/>
                      <a:pt x="26692" y="507356"/>
                      <a:pt x="51034" y="444914"/>
                    </a:cubicBezTo>
                    <a:cubicBezTo>
                      <a:pt x="75376" y="382472"/>
                      <a:pt x="136759" y="253885"/>
                      <a:pt x="146284" y="267114"/>
                    </a:cubicBezTo>
                    <a:cubicBezTo>
                      <a:pt x="155809" y="280343"/>
                      <a:pt x="87546" y="527993"/>
                      <a:pt x="108184" y="524289"/>
                    </a:cubicBezTo>
                    <a:cubicBezTo>
                      <a:pt x="128822" y="520585"/>
                      <a:pt x="238359" y="282989"/>
                      <a:pt x="270109" y="244889"/>
                    </a:cubicBezTo>
                    <a:cubicBezTo>
                      <a:pt x="301859" y="206789"/>
                      <a:pt x="306621" y="299393"/>
                      <a:pt x="298684" y="295689"/>
                    </a:cubicBezTo>
                    <a:cubicBezTo>
                      <a:pt x="290747" y="291985"/>
                      <a:pt x="253176" y="221077"/>
                      <a:pt x="222484" y="222664"/>
                    </a:cubicBezTo>
                    <a:cubicBezTo>
                      <a:pt x="191792" y="224252"/>
                      <a:pt x="106596" y="308389"/>
                      <a:pt x="114534" y="305214"/>
                    </a:cubicBezTo>
                    <a:cubicBezTo>
                      <a:pt x="122472" y="302039"/>
                      <a:pt x="250001" y="205202"/>
                      <a:pt x="270109" y="203614"/>
                    </a:cubicBezTo>
                    <a:cubicBezTo>
                      <a:pt x="290217" y="202027"/>
                      <a:pt x="228305" y="296747"/>
                      <a:pt x="235184" y="295689"/>
                    </a:cubicBezTo>
                    <a:cubicBezTo>
                      <a:pt x="242063" y="294631"/>
                      <a:pt x="299213" y="246477"/>
                      <a:pt x="311384" y="197264"/>
                    </a:cubicBezTo>
                    <a:cubicBezTo>
                      <a:pt x="323555" y="148052"/>
                      <a:pt x="306092" y="-9111"/>
                      <a:pt x="308209" y="414"/>
                    </a:cubicBezTo>
                    <a:cubicBezTo>
                      <a:pt x="310326" y="9939"/>
                      <a:pt x="309267" y="240656"/>
                      <a:pt x="324084" y="254414"/>
                    </a:cubicBezTo>
                    <a:cubicBezTo>
                      <a:pt x="338901" y="268172"/>
                      <a:pt x="389701" y="59151"/>
                      <a:pt x="387584" y="6073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4CAD6C43-769D-C302-63EC-EEBB9BF8F8CE}"/>
                  </a:ext>
                </a:extLst>
              </p:cNvPr>
              <p:cNvSpPr/>
              <p:nvPr/>
            </p:nvSpPr>
            <p:spPr>
              <a:xfrm>
                <a:off x="4965664" y="7832472"/>
                <a:ext cx="819587" cy="470283"/>
              </a:xfrm>
              <a:custGeom>
                <a:avLst/>
                <a:gdLst>
                  <a:gd name="connsiteX0" fmla="*/ 774736 w 819587"/>
                  <a:gd name="connsiteY0" fmla="*/ 253 h 470283"/>
                  <a:gd name="connsiteX1" fmla="*/ 539786 w 819587"/>
                  <a:gd name="connsiteY1" fmla="*/ 143128 h 470283"/>
                  <a:gd name="connsiteX2" fmla="*/ 368336 w 819587"/>
                  <a:gd name="connsiteY2" fmla="*/ 343153 h 470283"/>
                  <a:gd name="connsiteX3" fmla="*/ 36 w 819587"/>
                  <a:gd name="connsiteY3" fmla="*/ 470153 h 470283"/>
                  <a:gd name="connsiteX4" fmla="*/ 390561 w 819587"/>
                  <a:gd name="connsiteY4" fmla="*/ 320928 h 470283"/>
                  <a:gd name="connsiteX5" fmla="*/ 562011 w 819587"/>
                  <a:gd name="connsiteY5" fmla="*/ 190753 h 470283"/>
                  <a:gd name="connsiteX6" fmla="*/ 419136 w 819587"/>
                  <a:gd name="connsiteY6" fmla="*/ 308228 h 470283"/>
                  <a:gd name="connsiteX7" fmla="*/ 819186 w 819587"/>
                  <a:gd name="connsiteY7" fmla="*/ 197103 h 470283"/>
                  <a:gd name="connsiteX8" fmla="*/ 333411 w 819587"/>
                  <a:gd name="connsiteY8" fmla="*/ 327278 h 470283"/>
                  <a:gd name="connsiteX9" fmla="*/ 352461 w 819587"/>
                  <a:gd name="connsiteY9" fmla="*/ 292353 h 470283"/>
                  <a:gd name="connsiteX10" fmla="*/ 669961 w 819587"/>
                  <a:gd name="connsiteY10" fmla="*/ 159003 h 470283"/>
                  <a:gd name="connsiteX11" fmla="*/ 587411 w 819587"/>
                  <a:gd name="connsiteY11" fmla="*/ 152653 h 470283"/>
                  <a:gd name="connsiteX12" fmla="*/ 228636 w 819587"/>
                  <a:gd name="connsiteY12" fmla="*/ 451103 h 470283"/>
                  <a:gd name="connsiteX13" fmla="*/ 641386 w 819587"/>
                  <a:gd name="connsiteY13" fmla="*/ 117728 h 470283"/>
                  <a:gd name="connsiteX14" fmla="*/ 774736 w 819587"/>
                  <a:gd name="connsiteY14" fmla="*/ 253 h 47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9587" h="470283">
                    <a:moveTo>
                      <a:pt x="774736" y="253"/>
                    </a:moveTo>
                    <a:cubicBezTo>
                      <a:pt x="757803" y="4486"/>
                      <a:pt x="607519" y="85978"/>
                      <a:pt x="539786" y="143128"/>
                    </a:cubicBezTo>
                    <a:cubicBezTo>
                      <a:pt x="472053" y="200278"/>
                      <a:pt x="458294" y="288649"/>
                      <a:pt x="368336" y="343153"/>
                    </a:cubicBezTo>
                    <a:cubicBezTo>
                      <a:pt x="278378" y="397657"/>
                      <a:pt x="-3668" y="473857"/>
                      <a:pt x="36" y="470153"/>
                    </a:cubicBezTo>
                    <a:cubicBezTo>
                      <a:pt x="3740" y="466449"/>
                      <a:pt x="296899" y="367495"/>
                      <a:pt x="390561" y="320928"/>
                    </a:cubicBezTo>
                    <a:cubicBezTo>
                      <a:pt x="484223" y="274361"/>
                      <a:pt x="557249" y="192870"/>
                      <a:pt x="562011" y="190753"/>
                    </a:cubicBezTo>
                    <a:cubicBezTo>
                      <a:pt x="566773" y="188636"/>
                      <a:pt x="376274" y="307170"/>
                      <a:pt x="419136" y="308228"/>
                    </a:cubicBezTo>
                    <a:cubicBezTo>
                      <a:pt x="461998" y="309286"/>
                      <a:pt x="833473" y="193928"/>
                      <a:pt x="819186" y="197103"/>
                    </a:cubicBezTo>
                    <a:cubicBezTo>
                      <a:pt x="804899" y="200278"/>
                      <a:pt x="411198" y="311403"/>
                      <a:pt x="333411" y="327278"/>
                    </a:cubicBezTo>
                    <a:cubicBezTo>
                      <a:pt x="255624" y="343153"/>
                      <a:pt x="296370" y="320399"/>
                      <a:pt x="352461" y="292353"/>
                    </a:cubicBezTo>
                    <a:cubicBezTo>
                      <a:pt x="408552" y="264307"/>
                      <a:pt x="630803" y="182286"/>
                      <a:pt x="669961" y="159003"/>
                    </a:cubicBezTo>
                    <a:cubicBezTo>
                      <a:pt x="709119" y="135720"/>
                      <a:pt x="660965" y="103970"/>
                      <a:pt x="587411" y="152653"/>
                    </a:cubicBezTo>
                    <a:cubicBezTo>
                      <a:pt x="513857" y="201336"/>
                      <a:pt x="219640" y="456924"/>
                      <a:pt x="228636" y="451103"/>
                    </a:cubicBezTo>
                    <a:cubicBezTo>
                      <a:pt x="237632" y="445282"/>
                      <a:pt x="554074" y="190224"/>
                      <a:pt x="641386" y="117728"/>
                    </a:cubicBezTo>
                    <a:cubicBezTo>
                      <a:pt x="728698" y="45232"/>
                      <a:pt x="791669" y="-3980"/>
                      <a:pt x="774736" y="25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19A8FCB5-A219-A383-75B7-E7ECFF7A0A24}"/>
                  </a:ext>
                </a:extLst>
              </p:cNvPr>
              <p:cNvSpPr/>
              <p:nvPr/>
            </p:nvSpPr>
            <p:spPr>
              <a:xfrm>
                <a:off x="4311795" y="8079788"/>
                <a:ext cx="1169952" cy="337689"/>
              </a:xfrm>
              <a:custGeom>
                <a:avLst/>
                <a:gdLst>
                  <a:gd name="connsiteX0" fmla="*/ 1168255 w 1169952"/>
                  <a:gd name="connsiteY0" fmla="*/ 587 h 337689"/>
                  <a:gd name="connsiteX1" fmla="*/ 844405 w 1169952"/>
                  <a:gd name="connsiteY1" fmla="*/ 245062 h 337689"/>
                  <a:gd name="connsiteX2" fmla="*/ 777730 w 1169952"/>
                  <a:gd name="connsiteY2" fmla="*/ 279987 h 337689"/>
                  <a:gd name="connsiteX3" fmla="*/ 853930 w 1169952"/>
                  <a:gd name="connsiteY3" fmla="*/ 108537 h 337689"/>
                  <a:gd name="connsiteX4" fmla="*/ 682480 w 1169952"/>
                  <a:gd name="connsiteY4" fmla="*/ 330787 h 337689"/>
                  <a:gd name="connsiteX5" fmla="*/ 682480 w 1169952"/>
                  <a:gd name="connsiteY5" fmla="*/ 156162 h 337689"/>
                  <a:gd name="connsiteX6" fmla="*/ 501505 w 1169952"/>
                  <a:gd name="connsiteY6" fmla="*/ 324437 h 337689"/>
                  <a:gd name="connsiteX7" fmla="*/ 533255 w 1169952"/>
                  <a:gd name="connsiteY7" fmla="*/ 130762 h 337689"/>
                  <a:gd name="connsiteX8" fmla="*/ 368155 w 1169952"/>
                  <a:gd name="connsiteY8" fmla="*/ 337137 h 337689"/>
                  <a:gd name="connsiteX9" fmla="*/ 358630 w 1169952"/>
                  <a:gd name="connsiteY9" fmla="*/ 194262 h 337689"/>
                  <a:gd name="connsiteX10" fmla="*/ 247505 w 1169952"/>
                  <a:gd name="connsiteY10" fmla="*/ 286337 h 337689"/>
                  <a:gd name="connsiteX11" fmla="*/ 266555 w 1169952"/>
                  <a:gd name="connsiteY11" fmla="*/ 178387 h 337689"/>
                  <a:gd name="connsiteX12" fmla="*/ 187180 w 1169952"/>
                  <a:gd name="connsiteY12" fmla="*/ 302212 h 337689"/>
                  <a:gd name="connsiteX13" fmla="*/ 3030 w 1169952"/>
                  <a:gd name="connsiteY13" fmla="*/ 283162 h 337689"/>
                  <a:gd name="connsiteX14" fmla="*/ 85580 w 1169952"/>
                  <a:gd name="connsiteY14" fmla="*/ 283162 h 337689"/>
                  <a:gd name="connsiteX15" fmla="*/ 253855 w 1169952"/>
                  <a:gd name="connsiteY15" fmla="*/ 302212 h 337689"/>
                  <a:gd name="connsiteX16" fmla="*/ 15730 w 1169952"/>
                  <a:gd name="connsiteY16" fmla="*/ 219662 h 337689"/>
                  <a:gd name="connsiteX17" fmla="*/ 447530 w 1169952"/>
                  <a:gd name="connsiteY17" fmla="*/ 162512 h 337689"/>
                  <a:gd name="connsiteX18" fmla="*/ 174480 w 1169952"/>
                  <a:gd name="connsiteY18" fmla="*/ 194262 h 337689"/>
                  <a:gd name="connsiteX19" fmla="*/ 796780 w 1169952"/>
                  <a:gd name="connsiteY19" fmla="*/ 251412 h 337689"/>
                  <a:gd name="connsiteX20" fmla="*/ 965055 w 1169952"/>
                  <a:gd name="connsiteY20" fmla="*/ 178387 h 337689"/>
                  <a:gd name="connsiteX21" fmla="*/ 1168255 w 1169952"/>
                  <a:gd name="connsiteY21" fmla="*/ 587 h 33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9952" h="337689">
                    <a:moveTo>
                      <a:pt x="1168255" y="587"/>
                    </a:moveTo>
                    <a:cubicBezTo>
                      <a:pt x="1148147" y="11699"/>
                      <a:pt x="909492" y="198495"/>
                      <a:pt x="844405" y="245062"/>
                    </a:cubicBezTo>
                    <a:cubicBezTo>
                      <a:pt x="779317" y="291629"/>
                      <a:pt x="776143" y="302741"/>
                      <a:pt x="777730" y="279987"/>
                    </a:cubicBezTo>
                    <a:cubicBezTo>
                      <a:pt x="779317" y="257233"/>
                      <a:pt x="869805" y="100070"/>
                      <a:pt x="853930" y="108537"/>
                    </a:cubicBezTo>
                    <a:cubicBezTo>
                      <a:pt x="838055" y="117004"/>
                      <a:pt x="711055" y="322849"/>
                      <a:pt x="682480" y="330787"/>
                    </a:cubicBezTo>
                    <a:cubicBezTo>
                      <a:pt x="653905" y="338725"/>
                      <a:pt x="712642" y="157220"/>
                      <a:pt x="682480" y="156162"/>
                    </a:cubicBezTo>
                    <a:cubicBezTo>
                      <a:pt x="652318" y="155104"/>
                      <a:pt x="526376" y="328670"/>
                      <a:pt x="501505" y="324437"/>
                    </a:cubicBezTo>
                    <a:cubicBezTo>
                      <a:pt x="476634" y="320204"/>
                      <a:pt x="555480" y="128645"/>
                      <a:pt x="533255" y="130762"/>
                    </a:cubicBezTo>
                    <a:cubicBezTo>
                      <a:pt x="511030" y="132879"/>
                      <a:pt x="397259" y="326554"/>
                      <a:pt x="368155" y="337137"/>
                    </a:cubicBezTo>
                    <a:cubicBezTo>
                      <a:pt x="339051" y="347720"/>
                      <a:pt x="378738" y="202729"/>
                      <a:pt x="358630" y="194262"/>
                    </a:cubicBezTo>
                    <a:cubicBezTo>
                      <a:pt x="338522" y="185795"/>
                      <a:pt x="262851" y="288983"/>
                      <a:pt x="247505" y="286337"/>
                    </a:cubicBezTo>
                    <a:cubicBezTo>
                      <a:pt x="232159" y="283691"/>
                      <a:pt x="276609" y="175741"/>
                      <a:pt x="266555" y="178387"/>
                    </a:cubicBezTo>
                    <a:cubicBezTo>
                      <a:pt x="256501" y="181033"/>
                      <a:pt x="231101" y="284750"/>
                      <a:pt x="187180" y="302212"/>
                    </a:cubicBezTo>
                    <a:cubicBezTo>
                      <a:pt x="143259" y="319674"/>
                      <a:pt x="19963" y="286337"/>
                      <a:pt x="3030" y="283162"/>
                    </a:cubicBezTo>
                    <a:cubicBezTo>
                      <a:pt x="-13903" y="279987"/>
                      <a:pt x="43776" y="279987"/>
                      <a:pt x="85580" y="283162"/>
                    </a:cubicBezTo>
                    <a:cubicBezTo>
                      <a:pt x="127384" y="286337"/>
                      <a:pt x="265497" y="312795"/>
                      <a:pt x="253855" y="302212"/>
                    </a:cubicBezTo>
                    <a:cubicBezTo>
                      <a:pt x="242213" y="291629"/>
                      <a:pt x="-16549" y="242945"/>
                      <a:pt x="15730" y="219662"/>
                    </a:cubicBezTo>
                    <a:cubicBezTo>
                      <a:pt x="48009" y="196379"/>
                      <a:pt x="421072" y="166745"/>
                      <a:pt x="447530" y="162512"/>
                    </a:cubicBezTo>
                    <a:cubicBezTo>
                      <a:pt x="473988" y="158279"/>
                      <a:pt x="116272" y="179445"/>
                      <a:pt x="174480" y="194262"/>
                    </a:cubicBezTo>
                    <a:cubicBezTo>
                      <a:pt x="232688" y="209079"/>
                      <a:pt x="665018" y="254058"/>
                      <a:pt x="796780" y="251412"/>
                    </a:cubicBezTo>
                    <a:cubicBezTo>
                      <a:pt x="928542" y="248766"/>
                      <a:pt x="905788" y="217545"/>
                      <a:pt x="965055" y="178387"/>
                    </a:cubicBezTo>
                    <a:cubicBezTo>
                      <a:pt x="1024322" y="139229"/>
                      <a:pt x="1188363" y="-10525"/>
                      <a:pt x="1168255" y="587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52333C35-58E3-8A3C-1851-8F370B59A54E}"/>
                  </a:ext>
                </a:extLst>
              </p:cNvPr>
              <p:cNvSpPr/>
              <p:nvPr/>
            </p:nvSpPr>
            <p:spPr>
              <a:xfrm>
                <a:off x="7581844" y="6293685"/>
                <a:ext cx="911843" cy="1478586"/>
              </a:xfrm>
              <a:custGeom>
                <a:avLst/>
                <a:gdLst>
                  <a:gd name="connsiteX0" fmla="*/ 744 w 911843"/>
                  <a:gd name="connsiteY0" fmla="*/ 27889 h 1478586"/>
                  <a:gd name="connsiteX1" fmla="*/ 426583 w 911843"/>
                  <a:gd name="connsiteY1" fmla="*/ 8083 h 1478586"/>
                  <a:gd name="connsiteX2" fmla="*/ 386970 w 911843"/>
                  <a:gd name="connsiteY2" fmla="*/ 47696 h 1478586"/>
                  <a:gd name="connsiteX3" fmla="*/ 690670 w 911843"/>
                  <a:gd name="connsiteY3" fmla="*/ 110416 h 1478586"/>
                  <a:gd name="connsiteX4" fmla="*/ 882133 w 911843"/>
                  <a:gd name="connsiteY4" fmla="*/ 447127 h 1478586"/>
                  <a:gd name="connsiteX5" fmla="*/ 845821 w 911843"/>
                  <a:gd name="connsiteY5" fmla="*/ 384406 h 1478586"/>
                  <a:gd name="connsiteX6" fmla="*/ 885434 w 911843"/>
                  <a:gd name="connsiteY6" fmla="*/ 724418 h 1478586"/>
                  <a:gd name="connsiteX7" fmla="*/ 911843 w 911843"/>
                  <a:gd name="connsiteY7" fmla="*/ 1028117 h 1478586"/>
                  <a:gd name="connsiteX8" fmla="*/ 885434 w 911843"/>
                  <a:gd name="connsiteY8" fmla="*/ 1470462 h 1478586"/>
                  <a:gd name="connsiteX9" fmla="*/ 888735 w 911843"/>
                  <a:gd name="connsiteY9" fmla="*/ 1255892 h 1478586"/>
                  <a:gd name="connsiteX10" fmla="*/ 892036 w 911843"/>
                  <a:gd name="connsiteY10" fmla="*/ 549460 h 1478586"/>
                  <a:gd name="connsiteX11" fmla="*/ 816111 w 911843"/>
                  <a:gd name="connsiteY11" fmla="*/ 391008 h 1478586"/>
                  <a:gd name="connsiteX12" fmla="*/ 545422 w 911843"/>
                  <a:gd name="connsiteY12" fmla="*/ 27889 h 1478586"/>
                  <a:gd name="connsiteX13" fmla="*/ 744 w 911843"/>
                  <a:gd name="connsiteY13" fmla="*/ 27889 h 14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1843" h="1478586">
                    <a:moveTo>
                      <a:pt x="744" y="27889"/>
                    </a:moveTo>
                    <a:cubicBezTo>
                      <a:pt x="-19063" y="24588"/>
                      <a:pt x="362212" y="4782"/>
                      <a:pt x="426583" y="8083"/>
                    </a:cubicBezTo>
                    <a:cubicBezTo>
                      <a:pt x="490954" y="11384"/>
                      <a:pt x="342956" y="30641"/>
                      <a:pt x="386970" y="47696"/>
                    </a:cubicBezTo>
                    <a:cubicBezTo>
                      <a:pt x="430984" y="64751"/>
                      <a:pt x="608143" y="43844"/>
                      <a:pt x="690670" y="110416"/>
                    </a:cubicBezTo>
                    <a:cubicBezTo>
                      <a:pt x="773197" y="176988"/>
                      <a:pt x="856275" y="401462"/>
                      <a:pt x="882133" y="447127"/>
                    </a:cubicBezTo>
                    <a:cubicBezTo>
                      <a:pt x="907992" y="492792"/>
                      <a:pt x="845271" y="338191"/>
                      <a:pt x="845821" y="384406"/>
                    </a:cubicBezTo>
                    <a:cubicBezTo>
                      <a:pt x="846371" y="430621"/>
                      <a:pt x="874430" y="617133"/>
                      <a:pt x="885434" y="724418"/>
                    </a:cubicBezTo>
                    <a:cubicBezTo>
                      <a:pt x="896438" y="831703"/>
                      <a:pt x="911843" y="903776"/>
                      <a:pt x="911843" y="1028117"/>
                    </a:cubicBezTo>
                    <a:cubicBezTo>
                      <a:pt x="911843" y="1152458"/>
                      <a:pt x="889285" y="1432500"/>
                      <a:pt x="885434" y="1470462"/>
                    </a:cubicBezTo>
                    <a:cubicBezTo>
                      <a:pt x="881583" y="1508425"/>
                      <a:pt x="887635" y="1409392"/>
                      <a:pt x="888735" y="1255892"/>
                    </a:cubicBezTo>
                    <a:cubicBezTo>
                      <a:pt x="889835" y="1102392"/>
                      <a:pt x="904140" y="693607"/>
                      <a:pt x="892036" y="549460"/>
                    </a:cubicBezTo>
                    <a:cubicBezTo>
                      <a:pt x="879932" y="405313"/>
                      <a:pt x="873880" y="477937"/>
                      <a:pt x="816111" y="391008"/>
                    </a:cubicBezTo>
                    <a:cubicBezTo>
                      <a:pt x="758342" y="304080"/>
                      <a:pt x="678016" y="92260"/>
                      <a:pt x="545422" y="27889"/>
                    </a:cubicBezTo>
                    <a:cubicBezTo>
                      <a:pt x="412829" y="-36482"/>
                      <a:pt x="20551" y="31190"/>
                      <a:pt x="744" y="2788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1BA190D7-81C1-97A8-8D4E-B3CF5372F34F}"/>
                  </a:ext>
                </a:extLst>
              </p:cNvPr>
              <p:cNvSpPr/>
              <p:nvPr/>
            </p:nvSpPr>
            <p:spPr>
              <a:xfrm>
                <a:off x="7662623" y="7572847"/>
                <a:ext cx="855382" cy="1068387"/>
              </a:xfrm>
              <a:custGeom>
                <a:avLst/>
                <a:gdLst>
                  <a:gd name="connsiteX0" fmla="*/ 18997 w 855382"/>
                  <a:gd name="connsiteY0" fmla="*/ 125279 h 1068387"/>
                  <a:gd name="connsiteX1" fmla="*/ 807956 w 855382"/>
                  <a:gd name="connsiteY1" fmla="*/ 75762 h 1068387"/>
                  <a:gd name="connsiteX2" fmla="*/ 765042 w 855382"/>
                  <a:gd name="connsiteY2" fmla="*/ 164892 h 1068387"/>
                  <a:gd name="connsiteX3" fmla="*/ 755139 w 855382"/>
                  <a:gd name="connsiteY3" fmla="*/ 376161 h 1068387"/>
                  <a:gd name="connsiteX4" fmla="*/ 682515 w 855382"/>
                  <a:gd name="connsiteY4" fmla="*/ 580828 h 1068387"/>
                  <a:gd name="connsiteX5" fmla="*/ 609891 w 855382"/>
                  <a:gd name="connsiteY5" fmla="*/ 1066087 h 1068387"/>
                  <a:gd name="connsiteX6" fmla="*/ 662708 w 855382"/>
                  <a:gd name="connsiteY6" fmla="*/ 732678 h 1068387"/>
                  <a:gd name="connsiteX7" fmla="*/ 817859 w 855382"/>
                  <a:gd name="connsiteY7" fmla="*/ 42752 h 1068387"/>
                  <a:gd name="connsiteX8" fmla="*/ 639601 w 855382"/>
                  <a:gd name="connsiteY8" fmla="*/ 79063 h 1068387"/>
                  <a:gd name="connsiteX9" fmla="*/ 276482 w 855382"/>
                  <a:gd name="connsiteY9" fmla="*/ 121978 h 1068387"/>
                  <a:gd name="connsiteX10" fmla="*/ 18997 w 855382"/>
                  <a:gd name="connsiteY10" fmla="*/ 125279 h 106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5382" h="1068387">
                    <a:moveTo>
                      <a:pt x="18997" y="125279"/>
                    </a:moveTo>
                    <a:cubicBezTo>
                      <a:pt x="107576" y="117576"/>
                      <a:pt x="683615" y="69160"/>
                      <a:pt x="807956" y="75762"/>
                    </a:cubicBezTo>
                    <a:cubicBezTo>
                      <a:pt x="932297" y="82364"/>
                      <a:pt x="773845" y="114826"/>
                      <a:pt x="765042" y="164892"/>
                    </a:cubicBezTo>
                    <a:cubicBezTo>
                      <a:pt x="756239" y="214958"/>
                      <a:pt x="768893" y="306838"/>
                      <a:pt x="755139" y="376161"/>
                    </a:cubicBezTo>
                    <a:cubicBezTo>
                      <a:pt x="741385" y="445484"/>
                      <a:pt x="706723" y="465840"/>
                      <a:pt x="682515" y="580828"/>
                    </a:cubicBezTo>
                    <a:cubicBezTo>
                      <a:pt x="658307" y="695816"/>
                      <a:pt x="613192" y="1040779"/>
                      <a:pt x="609891" y="1066087"/>
                    </a:cubicBezTo>
                    <a:cubicBezTo>
                      <a:pt x="606590" y="1091395"/>
                      <a:pt x="628047" y="903234"/>
                      <a:pt x="662708" y="732678"/>
                    </a:cubicBezTo>
                    <a:cubicBezTo>
                      <a:pt x="697369" y="562122"/>
                      <a:pt x="821710" y="151688"/>
                      <a:pt x="817859" y="42752"/>
                    </a:cubicBezTo>
                    <a:cubicBezTo>
                      <a:pt x="814008" y="-66184"/>
                      <a:pt x="729830" y="65859"/>
                      <a:pt x="639601" y="79063"/>
                    </a:cubicBezTo>
                    <a:cubicBezTo>
                      <a:pt x="549372" y="92267"/>
                      <a:pt x="378266" y="114275"/>
                      <a:pt x="276482" y="121978"/>
                    </a:cubicBezTo>
                    <a:cubicBezTo>
                      <a:pt x="174698" y="129681"/>
                      <a:pt x="-69582" y="132982"/>
                      <a:pt x="18997" y="12527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66573E59-641D-D934-83A8-437433147EF6}"/>
                  </a:ext>
                </a:extLst>
              </p:cNvPr>
              <p:cNvSpPr/>
              <p:nvPr/>
            </p:nvSpPr>
            <p:spPr>
              <a:xfrm>
                <a:off x="8056530" y="8475805"/>
                <a:ext cx="267782" cy="1197784"/>
              </a:xfrm>
              <a:custGeom>
                <a:avLst/>
                <a:gdLst>
                  <a:gd name="connsiteX0" fmla="*/ 229188 w 267782"/>
                  <a:gd name="connsiteY0" fmla="*/ 24484 h 1197784"/>
                  <a:gd name="connsiteX1" fmla="*/ 133457 w 267782"/>
                  <a:gd name="connsiteY1" fmla="*/ 608776 h 1197784"/>
                  <a:gd name="connsiteX2" fmla="*/ 1414 w 267782"/>
                  <a:gd name="connsiteY2" fmla="*/ 1186465 h 1197784"/>
                  <a:gd name="connsiteX3" fmla="*/ 74038 w 267782"/>
                  <a:gd name="connsiteY3" fmla="*/ 945486 h 1197784"/>
                  <a:gd name="connsiteX4" fmla="*/ 232489 w 267782"/>
                  <a:gd name="connsiteY4" fmla="*/ 387603 h 1197784"/>
                  <a:gd name="connsiteX5" fmla="*/ 166468 w 267782"/>
                  <a:gd name="connsiteY5" fmla="*/ 605474 h 1197784"/>
                  <a:gd name="connsiteX6" fmla="*/ 186274 w 267782"/>
                  <a:gd name="connsiteY6" fmla="*/ 361194 h 1197784"/>
                  <a:gd name="connsiteX7" fmla="*/ 265500 w 267782"/>
                  <a:gd name="connsiteY7" fmla="*/ 133420 h 1197784"/>
                  <a:gd name="connsiteX8" fmla="*/ 229188 w 267782"/>
                  <a:gd name="connsiteY8" fmla="*/ 24484 h 119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782" h="1197784">
                    <a:moveTo>
                      <a:pt x="229188" y="24484"/>
                    </a:moveTo>
                    <a:cubicBezTo>
                      <a:pt x="207181" y="103710"/>
                      <a:pt x="171419" y="415113"/>
                      <a:pt x="133457" y="608776"/>
                    </a:cubicBezTo>
                    <a:cubicBezTo>
                      <a:pt x="95495" y="802439"/>
                      <a:pt x="11317" y="1130347"/>
                      <a:pt x="1414" y="1186465"/>
                    </a:cubicBezTo>
                    <a:cubicBezTo>
                      <a:pt x="-8489" y="1242583"/>
                      <a:pt x="35525" y="1078630"/>
                      <a:pt x="74038" y="945486"/>
                    </a:cubicBezTo>
                    <a:cubicBezTo>
                      <a:pt x="112551" y="812342"/>
                      <a:pt x="217084" y="444272"/>
                      <a:pt x="232489" y="387603"/>
                    </a:cubicBezTo>
                    <a:cubicBezTo>
                      <a:pt x="247894" y="330934"/>
                      <a:pt x="174170" y="609875"/>
                      <a:pt x="166468" y="605474"/>
                    </a:cubicBezTo>
                    <a:cubicBezTo>
                      <a:pt x="158766" y="601073"/>
                      <a:pt x="169769" y="439870"/>
                      <a:pt x="186274" y="361194"/>
                    </a:cubicBezTo>
                    <a:cubicBezTo>
                      <a:pt x="202779" y="282518"/>
                      <a:pt x="255597" y="187888"/>
                      <a:pt x="265500" y="133420"/>
                    </a:cubicBezTo>
                    <a:cubicBezTo>
                      <a:pt x="275403" y="78952"/>
                      <a:pt x="251195" y="-54742"/>
                      <a:pt x="229188" y="2448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679C3044-47D9-7335-9BBD-4B6346C39A35}"/>
                  </a:ext>
                </a:extLst>
              </p:cNvPr>
              <p:cNvSpPr/>
              <p:nvPr/>
            </p:nvSpPr>
            <p:spPr>
              <a:xfrm>
                <a:off x="7815740" y="9683114"/>
                <a:ext cx="260326" cy="738548"/>
              </a:xfrm>
              <a:custGeom>
                <a:avLst/>
                <a:gdLst>
                  <a:gd name="connsiteX0" fmla="*/ 258709 w 260326"/>
                  <a:gd name="connsiteY0" fmla="*/ 2264 h 738548"/>
                  <a:gd name="connsiteX1" fmla="*/ 54042 w 260326"/>
                  <a:gd name="connsiteY1" fmla="*/ 447910 h 738548"/>
                  <a:gd name="connsiteX2" fmla="*/ 1225 w 260326"/>
                  <a:gd name="connsiteY2" fmla="*/ 731803 h 738548"/>
                  <a:gd name="connsiteX3" fmla="*/ 27633 w 260326"/>
                  <a:gd name="connsiteY3" fmla="*/ 619566 h 738548"/>
                  <a:gd name="connsiteX4" fmla="*/ 143171 w 260326"/>
                  <a:gd name="connsiteY4" fmla="*/ 289458 h 738548"/>
                  <a:gd name="connsiteX5" fmla="*/ 258709 w 260326"/>
                  <a:gd name="connsiteY5" fmla="*/ 2264 h 7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326" h="738548">
                    <a:moveTo>
                      <a:pt x="258709" y="2264"/>
                    </a:moveTo>
                    <a:cubicBezTo>
                      <a:pt x="243854" y="28673"/>
                      <a:pt x="96956" y="326320"/>
                      <a:pt x="54042" y="447910"/>
                    </a:cubicBezTo>
                    <a:cubicBezTo>
                      <a:pt x="11128" y="569500"/>
                      <a:pt x="5626" y="703194"/>
                      <a:pt x="1225" y="731803"/>
                    </a:cubicBezTo>
                    <a:cubicBezTo>
                      <a:pt x="-3176" y="760412"/>
                      <a:pt x="3975" y="693290"/>
                      <a:pt x="27633" y="619566"/>
                    </a:cubicBezTo>
                    <a:cubicBezTo>
                      <a:pt x="51291" y="545842"/>
                      <a:pt x="104108" y="391791"/>
                      <a:pt x="143171" y="289458"/>
                    </a:cubicBezTo>
                    <a:cubicBezTo>
                      <a:pt x="182234" y="187125"/>
                      <a:pt x="273564" y="-24145"/>
                      <a:pt x="258709" y="22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8343E766-543D-75A3-2DF9-4273D1AF18C0}"/>
                  </a:ext>
                </a:extLst>
              </p:cNvPr>
              <p:cNvSpPr/>
              <p:nvPr/>
            </p:nvSpPr>
            <p:spPr>
              <a:xfrm>
                <a:off x="7608996" y="6350794"/>
                <a:ext cx="742569" cy="1099750"/>
              </a:xfrm>
              <a:custGeom>
                <a:avLst/>
                <a:gdLst>
                  <a:gd name="connsiteX0" fmla="*/ 0 w 742569"/>
                  <a:gd name="connsiteY0" fmla="*/ 185350 h 1099750"/>
                  <a:gd name="connsiteX1" fmla="*/ 198065 w 742569"/>
                  <a:gd name="connsiteY1" fmla="*/ 3791 h 1099750"/>
                  <a:gd name="connsiteX2" fmla="*/ 151850 w 742569"/>
                  <a:gd name="connsiteY2" fmla="*/ 63210 h 1099750"/>
                  <a:gd name="connsiteX3" fmla="*/ 485260 w 742569"/>
                  <a:gd name="connsiteY3" fmla="*/ 76415 h 1099750"/>
                  <a:gd name="connsiteX4" fmla="*/ 557883 w 742569"/>
                  <a:gd name="connsiteY4" fmla="*/ 119329 h 1099750"/>
                  <a:gd name="connsiteX5" fmla="*/ 736142 w 742569"/>
                  <a:gd name="connsiteY5" fmla="*/ 211759 h 1099750"/>
                  <a:gd name="connsiteX6" fmla="*/ 699830 w 742569"/>
                  <a:gd name="connsiteY6" fmla="*/ 290985 h 1099750"/>
                  <a:gd name="connsiteX7" fmla="*/ 666819 w 742569"/>
                  <a:gd name="connsiteY7" fmla="*/ 416426 h 1099750"/>
                  <a:gd name="connsiteX8" fmla="*/ 300399 w 742569"/>
                  <a:gd name="connsiteY8" fmla="*/ 1099750 h 109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569" h="1099750">
                    <a:moveTo>
                      <a:pt x="0" y="185350"/>
                    </a:moveTo>
                    <a:cubicBezTo>
                      <a:pt x="86378" y="104749"/>
                      <a:pt x="172757" y="24148"/>
                      <a:pt x="198065" y="3791"/>
                    </a:cubicBezTo>
                    <a:cubicBezTo>
                      <a:pt x="223373" y="-16566"/>
                      <a:pt x="103984" y="51106"/>
                      <a:pt x="151850" y="63210"/>
                    </a:cubicBezTo>
                    <a:cubicBezTo>
                      <a:pt x="199716" y="75314"/>
                      <a:pt x="417588" y="67062"/>
                      <a:pt x="485260" y="76415"/>
                    </a:cubicBezTo>
                    <a:cubicBezTo>
                      <a:pt x="552932" y="85768"/>
                      <a:pt x="516069" y="96772"/>
                      <a:pt x="557883" y="119329"/>
                    </a:cubicBezTo>
                    <a:cubicBezTo>
                      <a:pt x="599697" y="141886"/>
                      <a:pt x="712484" y="183150"/>
                      <a:pt x="736142" y="211759"/>
                    </a:cubicBezTo>
                    <a:cubicBezTo>
                      <a:pt x="759800" y="240368"/>
                      <a:pt x="711384" y="256874"/>
                      <a:pt x="699830" y="290985"/>
                    </a:cubicBezTo>
                    <a:cubicBezTo>
                      <a:pt x="688276" y="325096"/>
                      <a:pt x="733391" y="281632"/>
                      <a:pt x="666819" y="416426"/>
                    </a:cubicBezTo>
                    <a:cubicBezTo>
                      <a:pt x="600247" y="551220"/>
                      <a:pt x="450323" y="825485"/>
                      <a:pt x="300399" y="1099750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7C1CCA8D-F781-FDF8-5F14-6BCB10EA8DF8}"/>
                  </a:ext>
                </a:extLst>
              </p:cNvPr>
              <p:cNvSpPr/>
              <p:nvPr/>
            </p:nvSpPr>
            <p:spPr>
              <a:xfrm>
                <a:off x="7560260" y="6406947"/>
                <a:ext cx="263390" cy="1163200"/>
              </a:xfrm>
              <a:custGeom>
                <a:avLst/>
                <a:gdLst>
                  <a:gd name="connsiteX0" fmla="*/ 263307 w 263390"/>
                  <a:gd name="connsiteY0" fmla="*/ 455 h 1163200"/>
                  <a:gd name="connsiteX1" fmla="*/ 141167 w 263390"/>
                  <a:gd name="connsiteY1" fmla="*/ 175413 h 1163200"/>
                  <a:gd name="connsiteX2" fmla="*/ 81747 w 263390"/>
                  <a:gd name="connsiteY2" fmla="*/ 713489 h 1163200"/>
                  <a:gd name="connsiteX3" fmla="*/ 98253 w 263390"/>
                  <a:gd name="connsiteY3" fmla="*/ 568241 h 1163200"/>
                  <a:gd name="connsiteX4" fmla="*/ 2521 w 263390"/>
                  <a:gd name="connsiteY4" fmla="*/ 1139329 h 1163200"/>
                  <a:gd name="connsiteX5" fmla="*/ 35532 w 263390"/>
                  <a:gd name="connsiteY5" fmla="*/ 967672 h 1163200"/>
                  <a:gd name="connsiteX6" fmla="*/ 118059 w 263390"/>
                  <a:gd name="connsiteY6" fmla="*/ 175413 h 1163200"/>
                  <a:gd name="connsiteX7" fmla="*/ 121360 w 263390"/>
                  <a:gd name="connsiteY7" fmla="*/ 125896 h 1163200"/>
                  <a:gd name="connsiteX8" fmla="*/ 263307 w 263390"/>
                  <a:gd name="connsiteY8" fmla="*/ 455 h 116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390" h="1163200">
                    <a:moveTo>
                      <a:pt x="263307" y="455"/>
                    </a:moveTo>
                    <a:cubicBezTo>
                      <a:pt x="266608" y="8708"/>
                      <a:pt x="171427" y="56574"/>
                      <a:pt x="141167" y="175413"/>
                    </a:cubicBezTo>
                    <a:cubicBezTo>
                      <a:pt x="110907" y="294252"/>
                      <a:pt x="88899" y="648018"/>
                      <a:pt x="81747" y="713489"/>
                    </a:cubicBezTo>
                    <a:cubicBezTo>
                      <a:pt x="74595" y="778960"/>
                      <a:pt x="111457" y="497268"/>
                      <a:pt x="98253" y="568241"/>
                    </a:cubicBezTo>
                    <a:cubicBezTo>
                      <a:pt x="85049" y="639214"/>
                      <a:pt x="12974" y="1072757"/>
                      <a:pt x="2521" y="1139329"/>
                    </a:cubicBezTo>
                    <a:cubicBezTo>
                      <a:pt x="-7933" y="1205901"/>
                      <a:pt x="16276" y="1128325"/>
                      <a:pt x="35532" y="967672"/>
                    </a:cubicBezTo>
                    <a:cubicBezTo>
                      <a:pt x="54788" y="807019"/>
                      <a:pt x="103754" y="315709"/>
                      <a:pt x="118059" y="175413"/>
                    </a:cubicBezTo>
                    <a:cubicBezTo>
                      <a:pt x="132364" y="35117"/>
                      <a:pt x="100453" y="153405"/>
                      <a:pt x="121360" y="125896"/>
                    </a:cubicBezTo>
                    <a:cubicBezTo>
                      <a:pt x="142267" y="98387"/>
                      <a:pt x="260006" y="-7798"/>
                      <a:pt x="263307" y="45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14F9E0B6-E6F4-ED3A-3626-AF240DE4ABDF}"/>
                  </a:ext>
                </a:extLst>
              </p:cNvPr>
              <p:cNvSpPr/>
              <p:nvPr/>
            </p:nvSpPr>
            <p:spPr>
              <a:xfrm>
                <a:off x="7651422" y="6404051"/>
                <a:ext cx="683881" cy="1393157"/>
              </a:xfrm>
              <a:custGeom>
                <a:avLst/>
                <a:gdLst>
                  <a:gd name="connsiteX0" fmla="*/ 16994 w 683881"/>
                  <a:gd name="connsiteY0" fmla="*/ 19857 h 1393157"/>
                  <a:gd name="connsiteX1" fmla="*/ 370210 w 683881"/>
                  <a:gd name="connsiteY1" fmla="*/ 50 h 1393157"/>
                  <a:gd name="connsiteX2" fmla="*/ 353704 w 683881"/>
                  <a:gd name="connsiteY2" fmla="*/ 26459 h 1393157"/>
                  <a:gd name="connsiteX3" fmla="*/ 551769 w 683881"/>
                  <a:gd name="connsiteY3" fmla="*/ 89179 h 1393157"/>
                  <a:gd name="connsiteX4" fmla="*/ 548468 w 683881"/>
                  <a:gd name="connsiteY4" fmla="*/ 128792 h 1393157"/>
                  <a:gd name="connsiteX5" fmla="*/ 683813 w 683881"/>
                  <a:gd name="connsiteY5" fmla="*/ 201416 h 1393157"/>
                  <a:gd name="connsiteX6" fmla="*/ 528662 w 683881"/>
                  <a:gd name="connsiteY6" fmla="*/ 531524 h 1393157"/>
                  <a:gd name="connsiteX7" fmla="*/ 634296 w 683881"/>
                  <a:gd name="connsiteY7" fmla="*/ 455600 h 1393157"/>
                  <a:gd name="connsiteX8" fmla="*/ 429629 w 683881"/>
                  <a:gd name="connsiteY8" fmla="*/ 782407 h 1393157"/>
                  <a:gd name="connsiteX9" fmla="*/ 215059 w 683881"/>
                  <a:gd name="connsiteY9" fmla="*/ 1036590 h 1393157"/>
                  <a:gd name="connsiteX10" fmla="*/ 488 w 683881"/>
                  <a:gd name="connsiteY10" fmla="*/ 1393107 h 1393157"/>
                  <a:gd name="connsiteX11" fmla="*/ 172145 w 683881"/>
                  <a:gd name="connsiteY11" fmla="*/ 1056397 h 1393157"/>
                  <a:gd name="connsiteX12" fmla="*/ 640899 w 683881"/>
                  <a:gd name="connsiteY12" fmla="*/ 313653 h 1393157"/>
                  <a:gd name="connsiteX13" fmla="*/ 601286 w 683881"/>
                  <a:gd name="connsiteY13" fmla="*/ 105685 h 1393157"/>
                  <a:gd name="connsiteX14" fmla="*/ 489049 w 683881"/>
                  <a:gd name="connsiteY14" fmla="*/ 23158 h 1393157"/>
                  <a:gd name="connsiteX15" fmla="*/ 16994 w 683881"/>
                  <a:gd name="connsiteY15" fmla="*/ 19857 h 1393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3881" h="1393157">
                    <a:moveTo>
                      <a:pt x="16994" y="19857"/>
                    </a:moveTo>
                    <a:cubicBezTo>
                      <a:pt x="-2813" y="16006"/>
                      <a:pt x="314092" y="-1050"/>
                      <a:pt x="370210" y="50"/>
                    </a:cubicBezTo>
                    <a:cubicBezTo>
                      <a:pt x="426328" y="1150"/>
                      <a:pt x="323444" y="11604"/>
                      <a:pt x="353704" y="26459"/>
                    </a:cubicBezTo>
                    <a:cubicBezTo>
                      <a:pt x="383964" y="41314"/>
                      <a:pt x="519308" y="72124"/>
                      <a:pt x="551769" y="89179"/>
                    </a:cubicBezTo>
                    <a:cubicBezTo>
                      <a:pt x="584230" y="106234"/>
                      <a:pt x="526461" y="110086"/>
                      <a:pt x="548468" y="128792"/>
                    </a:cubicBezTo>
                    <a:cubicBezTo>
                      <a:pt x="570475" y="147498"/>
                      <a:pt x="687114" y="134294"/>
                      <a:pt x="683813" y="201416"/>
                    </a:cubicBezTo>
                    <a:cubicBezTo>
                      <a:pt x="680512" y="268538"/>
                      <a:pt x="536915" y="489160"/>
                      <a:pt x="528662" y="531524"/>
                    </a:cubicBezTo>
                    <a:cubicBezTo>
                      <a:pt x="520409" y="573888"/>
                      <a:pt x="650802" y="413786"/>
                      <a:pt x="634296" y="455600"/>
                    </a:cubicBezTo>
                    <a:cubicBezTo>
                      <a:pt x="617791" y="497414"/>
                      <a:pt x="499502" y="685575"/>
                      <a:pt x="429629" y="782407"/>
                    </a:cubicBezTo>
                    <a:cubicBezTo>
                      <a:pt x="359756" y="879239"/>
                      <a:pt x="286583" y="934807"/>
                      <a:pt x="215059" y="1036590"/>
                    </a:cubicBezTo>
                    <a:cubicBezTo>
                      <a:pt x="143536" y="1138373"/>
                      <a:pt x="7640" y="1389806"/>
                      <a:pt x="488" y="1393107"/>
                    </a:cubicBezTo>
                    <a:cubicBezTo>
                      <a:pt x="-6664" y="1396408"/>
                      <a:pt x="65410" y="1236306"/>
                      <a:pt x="172145" y="1056397"/>
                    </a:cubicBezTo>
                    <a:cubicBezTo>
                      <a:pt x="278880" y="876488"/>
                      <a:pt x="569376" y="472105"/>
                      <a:pt x="640899" y="313653"/>
                    </a:cubicBezTo>
                    <a:cubicBezTo>
                      <a:pt x="712423" y="155201"/>
                      <a:pt x="626594" y="154101"/>
                      <a:pt x="601286" y="105685"/>
                    </a:cubicBezTo>
                    <a:cubicBezTo>
                      <a:pt x="575978" y="57269"/>
                      <a:pt x="582029" y="35262"/>
                      <a:pt x="489049" y="23158"/>
                    </a:cubicBezTo>
                    <a:cubicBezTo>
                      <a:pt x="396069" y="11054"/>
                      <a:pt x="36801" y="23708"/>
                      <a:pt x="16994" y="198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4F061A55-C712-5719-B5C5-D361110B5F56}"/>
                  </a:ext>
                </a:extLst>
              </p:cNvPr>
              <p:cNvSpPr/>
              <p:nvPr/>
            </p:nvSpPr>
            <p:spPr>
              <a:xfrm>
                <a:off x="6932124" y="7746128"/>
                <a:ext cx="782890" cy="1503632"/>
              </a:xfrm>
              <a:custGeom>
                <a:avLst/>
                <a:gdLst>
                  <a:gd name="connsiteX0" fmla="*/ 782507 w 782890"/>
                  <a:gd name="connsiteY0" fmla="*/ 4815 h 1503632"/>
                  <a:gd name="connsiteX1" fmla="*/ 419388 w 782890"/>
                  <a:gd name="connsiteY1" fmla="*/ 651827 h 1503632"/>
                  <a:gd name="connsiteX2" fmla="*/ 468904 w 782890"/>
                  <a:gd name="connsiteY2" fmla="*/ 483472 h 1503632"/>
                  <a:gd name="connsiteX3" fmla="*/ 333560 w 782890"/>
                  <a:gd name="connsiteY3" fmla="*/ 955527 h 1503632"/>
                  <a:gd name="connsiteX4" fmla="*/ 79376 w 782890"/>
                  <a:gd name="connsiteY4" fmla="*/ 1285635 h 1503632"/>
                  <a:gd name="connsiteX5" fmla="*/ 211420 w 782890"/>
                  <a:gd name="connsiteY5" fmla="*/ 1021549 h 1503632"/>
                  <a:gd name="connsiteX6" fmla="*/ 3451 w 782890"/>
                  <a:gd name="connsiteY6" fmla="*/ 1496904 h 1503632"/>
                  <a:gd name="connsiteX7" fmla="*/ 122290 w 782890"/>
                  <a:gd name="connsiteY7" fmla="*/ 1216312 h 1503632"/>
                  <a:gd name="connsiteX8" fmla="*/ 614152 w 782890"/>
                  <a:gd name="connsiteY8" fmla="*/ 120353 h 1503632"/>
                  <a:gd name="connsiteX9" fmla="*/ 492012 w 782890"/>
                  <a:gd name="connsiteY9" fmla="*/ 344827 h 1503632"/>
                  <a:gd name="connsiteX10" fmla="*/ 782507 w 782890"/>
                  <a:gd name="connsiteY10" fmla="*/ 4815 h 150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2890" h="1503632">
                    <a:moveTo>
                      <a:pt x="782507" y="4815"/>
                    </a:moveTo>
                    <a:cubicBezTo>
                      <a:pt x="770403" y="55982"/>
                      <a:pt x="471655" y="572051"/>
                      <a:pt x="419388" y="651827"/>
                    </a:cubicBezTo>
                    <a:cubicBezTo>
                      <a:pt x="367121" y="731603"/>
                      <a:pt x="483209" y="432855"/>
                      <a:pt x="468904" y="483472"/>
                    </a:cubicBezTo>
                    <a:cubicBezTo>
                      <a:pt x="454599" y="534089"/>
                      <a:pt x="398481" y="821833"/>
                      <a:pt x="333560" y="955527"/>
                    </a:cubicBezTo>
                    <a:cubicBezTo>
                      <a:pt x="268639" y="1089221"/>
                      <a:pt x="99733" y="1274631"/>
                      <a:pt x="79376" y="1285635"/>
                    </a:cubicBezTo>
                    <a:cubicBezTo>
                      <a:pt x="59019" y="1296639"/>
                      <a:pt x="224074" y="986338"/>
                      <a:pt x="211420" y="1021549"/>
                    </a:cubicBezTo>
                    <a:cubicBezTo>
                      <a:pt x="198766" y="1056760"/>
                      <a:pt x="18306" y="1464444"/>
                      <a:pt x="3451" y="1496904"/>
                    </a:cubicBezTo>
                    <a:cubicBezTo>
                      <a:pt x="-11404" y="1529365"/>
                      <a:pt x="20507" y="1445737"/>
                      <a:pt x="122290" y="1216312"/>
                    </a:cubicBezTo>
                    <a:cubicBezTo>
                      <a:pt x="224073" y="986887"/>
                      <a:pt x="552532" y="265600"/>
                      <a:pt x="614152" y="120353"/>
                    </a:cubicBezTo>
                    <a:cubicBezTo>
                      <a:pt x="675772" y="-24894"/>
                      <a:pt x="467804" y="362983"/>
                      <a:pt x="492012" y="344827"/>
                    </a:cubicBezTo>
                    <a:cubicBezTo>
                      <a:pt x="516220" y="326671"/>
                      <a:pt x="794611" y="-46352"/>
                      <a:pt x="782507" y="481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087F2F47-3284-9585-8DA7-028CD63E3500}"/>
                  </a:ext>
                </a:extLst>
              </p:cNvPr>
              <p:cNvSpPr/>
              <p:nvPr/>
            </p:nvSpPr>
            <p:spPr>
              <a:xfrm>
                <a:off x="6804381" y="8948909"/>
                <a:ext cx="256678" cy="769715"/>
              </a:xfrm>
              <a:custGeom>
                <a:avLst/>
                <a:gdLst>
                  <a:gd name="connsiteX0" fmla="*/ 256636 w 256678"/>
                  <a:gd name="connsiteY0" fmla="*/ 327 h 769715"/>
                  <a:gd name="connsiteX1" fmla="*/ 84979 w 256678"/>
                  <a:gd name="connsiteY1" fmla="*/ 330435 h 769715"/>
                  <a:gd name="connsiteX2" fmla="*/ 5753 w 256678"/>
                  <a:gd name="connsiteY2" fmla="*/ 746372 h 769715"/>
                  <a:gd name="connsiteX3" fmla="*/ 15657 w 256678"/>
                  <a:gd name="connsiteY3" fmla="*/ 663845 h 769715"/>
                  <a:gd name="connsiteX4" fmla="*/ 91581 w 256678"/>
                  <a:gd name="connsiteY4" fmla="*/ 218199 h 769715"/>
                  <a:gd name="connsiteX5" fmla="*/ 68474 w 256678"/>
                  <a:gd name="connsiteY5" fmla="*/ 267715 h 769715"/>
                  <a:gd name="connsiteX6" fmla="*/ 256636 w 256678"/>
                  <a:gd name="connsiteY6" fmla="*/ 327 h 76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678" h="769715">
                    <a:moveTo>
                      <a:pt x="256636" y="327"/>
                    </a:moveTo>
                    <a:cubicBezTo>
                      <a:pt x="259387" y="10780"/>
                      <a:pt x="126793" y="206094"/>
                      <a:pt x="84979" y="330435"/>
                    </a:cubicBezTo>
                    <a:cubicBezTo>
                      <a:pt x="43165" y="454776"/>
                      <a:pt x="17307" y="690804"/>
                      <a:pt x="5753" y="746372"/>
                    </a:cubicBezTo>
                    <a:cubicBezTo>
                      <a:pt x="-5801" y="801940"/>
                      <a:pt x="1352" y="751874"/>
                      <a:pt x="15657" y="663845"/>
                    </a:cubicBezTo>
                    <a:cubicBezTo>
                      <a:pt x="29962" y="575816"/>
                      <a:pt x="82778" y="284221"/>
                      <a:pt x="91581" y="218199"/>
                    </a:cubicBezTo>
                    <a:cubicBezTo>
                      <a:pt x="100384" y="152177"/>
                      <a:pt x="43166" y="302377"/>
                      <a:pt x="68474" y="267715"/>
                    </a:cubicBezTo>
                    <a:cubicBezTo>
                      <a:pt x="93782" y="233054"/>
                      <a:pt x="253885" y="-10126"/>
                      <a:pt x="256636" y="32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5C7DE53F-6D09-D0E0-4E68-F5FBB77C7AF3}"/>
                  </a:ext>
                </a:extLst>
              </p:cNvPr>
              <p:cNvSpPr/>
              <p:nvPr/>
            </p:nvSpPr>
            <p:spPr>
              <a:xfrm>
                <a:off x="7825984" y="6797056"/>
                <a:ext cx="579755" cy="799333"/>
              </a:xfrm>
              <a:custGeom>
                <a:avLst/>
                <a:gdLst>
                  <a:gd name="connsiteX0" fmla="*/ 578573 w 579755"/>
                  <a:gd name="connsiteY0" fmla="*/ 3175 h 799333"/>
                  <a:gd name="connsiteX1" fmla="*/ 192347 w 579755"/>
                  <a:gd name="connsiteY1" fmla="*/ 481832 h 799333"/>
                  <a:gd name="connsiteX2" fmla="*/ 367304 w 579755"/>
                  <a:gd name="connsiteY2" fmla="*/ 372896 h 799333"/>
                  <a:gd name="connsiteX3" fmla="*/ 7486 w 579755"/>
                  <a:gd name="connsiteY3" fmla="*/ 706306 h 799333"/>
                  <a:gd name="connsiteX4" fmla="*/ 337594 w 579755"/>
                  <a:gd name="connsiteY4" fmla="*/ 531348 h 799333"/>
                  <a:gd name="connsiteX5" fmla="*/ 884 w 579755"/>
                  <a:gd name="connsiteY5" fmla="*/ 798736 h 799333"/>
                  <a:gd name="connsiteX6" fmla="*/ 463035 w 579755"/>
                  <a:gd name="connsiteY6" fmla="*/ 442219 h 799333"/>
                  <a:gd name="connsiteX7" fmla="*/ 288078 w 579755"/>
                  <a:gd name="connsiteY7" fmla="*/ 481832 h 799333"/>
                  <a:gd name="connsiteX8" fmla="*/ 496046 w 579755"/>
                  <a:gd name="connsiteY8" fmla="*/ 217745 h 799333"/>
                  <a:gd name="connsiteX9" fmla="*/ 317788 w 579755"/>
                  <a:gd name="connsiteY9" fmla="*/ 270563 h 799333"/>
                  <a:gd name="connsiteX10" fmla="*/ 578573 w 579755"/>
                  <a:gd name="connsiteY10" fmla="*/ 3175 h 79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755" h="799333">
                    <a:moveTo>
                      <a:pt x="578573" y="3175"/>
                    </a:moveTo>
                    <a:cubicBezTo>
                      <a:pt x="557666" y="38387"/>
                      <a:pt x="227559" y="420212"/>
                      <a:pt x="192347" y="481832"/>
                    </a:cubicBezTo>
                    <a:cubicBezTo>
                      <a:pt x="157135" y="543452"/>
                      <a:pt x="398114" y="335484"/>
                      <a:pt x="367304" y="372896"/>
                    </a:cubicBezTo>
                    <a:cubicBezTo>
                      <a:pt x="336494" y="410308"/>
                      <a:pt x="12438" y="679897"/>
                      <a:pt x="7486" y="706306"/>
                    </a:cubicBezTo>
                    <a:cubicBezTo>
                      <a:pt x="2534" y="732715"/>
                      <a:pt x="338694" y="515943"/>
                      <a:pt x="337594" y="531348"/>
                    </a:cubicBezTo>
                    <a:cubicBezTo>
                      <a:pt x="336494" y="546753"/>
                      <a:pt x="-20023" y="813591"/>
                      <a:pt x="884" y="798736"/>
                    </a:cubicBezTo>
                    <a:cubicBezTo>
                      <a:pt x="21791" y="783881"/>
                      <a:pt x="415169" y="495036"/>
                      <a:pt x="463035" y="442219"/>
                    </a:cubicBezTo>
                    <a:cubicBezTo>
                      <a:pt x="510901" y="389402"/>
                      <a:pt x="282576" y="519244"/>
                      <a:pt x="288078" y="481832"/>
                    </a:cubicBezTo>
                    <a:cubicBezTo>
                      <a:pt x="293580" y="444420"/>
                      <a:pt x="491094" y="252956"/>
                      <a:pt x="496046" y="217745"/>
                    </a:cubicBezTo>
                    <a:cubicBezTo>
                      <a:pt x="500998" y="182534"/>
                      <a:pt x="299082" y="304674"/>
                      <a:pt x="317788" y="270563"/>
                    </a:cubicBezTo>
                    <a:cubicBezTo>
                      <a:pt x="336494" y="236452"/>
                      <a:pt x="599480" y="-32037"/>
                      <a:pt x="578573" y="3175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9371D074-BA61-BE05-D8DC-FADC56EFFF07}"/>
                  </a:ext>
                </a:extLst>
              </p:cNvPr>
              <p:cNvSpPr/>
              <p:nvPr/>
            </p:nvSpPr>
            <p:spPr>
              <a:xfrm>
                <a:off x="7551774" y="7633941"/>
                <a:ext cx="915528" cy="824098"/>
              </a:xfrm>
              <a:custGeom>
                <a:avLst/>
                <a:gdLst>
                  <a:gd name="connsiteX0" fmla="*/ 278395 w 915528"/>
                  <a:gd name="connsiteY0" fmla="*/ 4765 h 824098"/>
                  <a:gd name="connsiteX1" fmla="*/ 638213 w 915528"/>
                  <a:gd name="connsiteY1" fmla="*/ 27873 h 824098"/>
                  <a:gd name="connsiteX2" fmla="*/ 585396 w 915528"/>
                  <a:gd name="connsiteY2" fmla="*/ 103798 h 824098"/>
                  <a:gd name="connsiteX3" fmla="*/ 915504 w 915528"/>
                  <a:gd name="connsiteY3" fmla="*/ 150013 h 824098"/>
                  <a:gd name="connsiteX4" fmla="*/ 601901 w 915528"/>
                  <a:gd name="connsiteY4" fmla="*/ 493325 h 824098"/>
                  <a:gd name="connsiteX5" fmla="*/ 390632 w 915528"/>
                  <a:gd name="connsiteY5" fmla="*/ 750810 h 824098"/>
                  <a:gd name="connsiteX6" fmla="*/ 169459 w 915528"/>
                  <a:gd name="connsiteY6" fmla="*/ 823434 h 824098"/>
                  <a:gd name="connsiteX7" fmla="*/ 516073 w 915528"/>
                  <a:gd name="connsiteY7" fmla="*/ 721100 h 824098"/>
                  <a:gd name="connsiteX8" fmla="*/ 426944 w 915528"/>
                  <a:gd name="connsiteY8" fmla="*/ 780520 h 824098"/>
                  <a:gd name="connsiteX9" fmla="*/ 195868 w 915528"/>
                  <a:gd name="connsiteY9" fmla="*/ 661681 h 824098"/>
                  <a:gd name="connsiteX10" fmla="*/ 1104 w 915528"/>
                  <a:gd name="connsiteY10" fmla="*/ 641874 h 824098"/>
                  <a:gd name="connsiteX11" fmla="*/ 284997 w 915528"/>
                  <a:gd name="connsiteY11" fmla="*/ 506530 h 824098"/>
                  <a:gd name="connsiteX12" fmla="*/ 413739 w 915528"/>
                  <a:gd name="connsiteY12" fmla="*/ 239142 h 824098"/>
                  <a:gd name="connsiteX13" fmla="*/ 304804 w 915528"/>
                  <a:gd name="connsiteY13" fmla="*/ 509831 h 824098"/>
                  <a:gd name="connsiteX14" fmla="*/ 803267 w 915528"/>
                  <a:gd name="connsiteY14" fmla="*/ 242443 h 824098"/>
                  <a:gd name="connsiteX15" fmla="*/ 658020 w 915528"/>
                  <a:gd name="connsiteY15" fmla="*/ 173120 h 824098"/>
                  <a:gd name="connsiteX16" fmla="*/ 654718 w 915528"/>
                  <a:gd name="connsiteY16" fmla="*/ 113701 h 824098"/>
                  <a:gd name="connsiteX17" fmla="*/ 278395 w 915528"/>
                  <a:gd name="connsiteY17" fmla="*/ 4765 h 8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528" h="824098">
                    <a:moveTo>
                      <a:pt x="278395" y="4765"/>
                    </a:moveTo>
                    <a:cubicBezTo>
                      <a:pt x="275644" y="-9540"/>
                      <a:pt x="587046" y="11368"/>
                      <a:pt x="638213" y="27873"/>
                    </a:cubicBezTo>
                    <a:cubicBezTo>
                      <a:pt x="689380" y="44378"/>
                      <a:pt x="539181" y="83441"/>
                      <a:pt x="585396" y="103798"/>
                    </a:cubicBezTo>
                    <a:cubicBezTo>
                      <a:pt x="631611" y="124155"/>
                      <a:pt x="912753" y="85092"/>
                      <a:pt x="915504" y="150013"/>
                    </a:cubicBezTo>
                    <a:cubicBezTo>
                      <a:pt x="918255" y="214934"/>
                      <a:pt x="689380" y="393192"/>
                      <a:pt x="601901" y="493325"/>
                    </a:cubicBezTo>
                    <a:cubicBezTo>
                      <a:pt x="514422" y="593458"/>
                      <a:pt x="462706" y="695792"/>
                      <a:pt x="390632" y="750810"/>
                    </a:cubicBezTo>
                    <a:cubicBezTo>
                      <a:pt x="318558" y="805828"/>
                      <a:pt x="148552" y="828386"/>
                      <a:pt x="169459" y="823434"/>
                    </a:cubicBezTo>
                    <a:cubicBezTo>
                      <a:pt x="190366" y="818482"/>
                      <a:pt x="473159" y="728252"/>
                      <a:pt x="516073" y="721100"/>
                    </a:cubicBezTo>
                    <a:cubicBezTo>
                      <a:pt x="558987" y="713948"/>
                      <a:pt x="480312" y="790423"/>
                      <a:pt x="426944" y="780520"/>
                    </a:cubicBezTo>
                    <a:cubicBezTo>
                      <a:pt x="373577" y="770617"/>
                      <a:pt x="266841" y="684789"/>
                      <a:pt x="195868" y="661681"/>
                    </a:cubicBezTo>
                    <a:cubicBezTo>
                      <a:pt x="124895" y="638573"/>
                      <a:pt x="-13751" y="667733"/>
                      <a:pt x="1104" y="641874"/>
                    </a:cubicBezTo>
                    <a:cubicBezTo>
                      <a:pt x="15959" y="616016"/>
                      <a:pt x="216225" y="573652"/>
                      <a:pt x="284997" y="506530"/>
                    </a:cubicBezTo>
                    <a:cubicBezTo>
                      <a:pt x="353769" y="439408"/>
                      <a:pt x="410438" y="238592"/>
                      <a:pt x="413739" y="239142"/>
                    </a:cubicBezTo>
                    <a:cubicBezTo>
                      <a:pt x="417040" y="239692"/>
                      <a:pt x="239883" y="509281"/>
                      <a:pt x="304804" y="509831"/>
                    </a:cubicBezTo>
                    <a:cubicBezTo>
                      <a:pt x="369725" y="510381"/>
                      <a:pt x="744398" y="298562"/>
                      <a:pt x="803267" y="242443"/>
                    </a:cubicBezTo>
                    <a:cubicBezTo>
                      <a:pt x="862136" y="186324"/>
                      <a:pt x="682778" y="194577"/>
                      <a:pt x="658020" y="173120"/>
                    </a:cubicBezTo>
                    <a:cubicBezTo>
                      <a:pt x="633262" y="151663"/>
                      <a:pt x="711937" y="145061"/>
                      <a:pt x="654718" y="113701"/>
                    </a:cubicBezTo>
                    <a:cubicBezTo>
                      <a:pt x="597499" y="82341"/>
                      <a:pt x="281146" y="19070"/>
                      <a:pt x="278395" y="4765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2D8C2CF1-A97A-3ACF-1394-80C78E3BC247}"/>
                  </a:ext>
                </a:extLst>
              </p:cNvPr>
              <p:cNvSpPr/>
              <p:nvPr/>
            </p:nvSpPr>
            <p:spPr>
              <a:xfrm>
                <a:off x="6713591" y="8810084"/>
                <a:ext cx="681077" cy="947772"/>
              </a:xfrm>
              <a:custGeom>
                <a:avLst/>
                <a:gdLst>
                  <a:gd name="connsiteX0" fmla="*/ 241791 w 681077"/>
                  <a:gd name="connsiteY0" fmla="*/ 218378 h 947772"/>
                  <a:gd name="connsiteX1" fmla="*/ 588405 w 681077"/>
                  <a:gd name="connsiteY1" fmla="*/ 507 h 947772"/>
                  <a:gd name="connsiteX2" fmla="*/ 383738 w 681077"/>
                  <a:gd name="connsiteY2" fmla="*/ 158959 h 947772"/>
                  <a:gd name="connsiteX3" fmla="*/ 680835 w 681077"/>
                  <a:gd name="connsiteY3" fmla="*/ 182066 h 947772"/>
                  <a:gd name="connsiteX4" fmla="*/ 436555 w 681077"/>
                  <a:gd name="connsiteY4" fmla="*/ 284400 h 947772"/>
                  <a:gd name="connsiteX5" fmla="*/ 565297 w 681077"/>
                  <a:gd name="connsiteY5" fmla="*/ 267894 h 947772"/>
                  <a:gd name="connsiteX6" fmla="*/ 330920 w 681077"/>
                  <a:gd name="connsiteY6" fmla="*/ 409841 h 947772"/>
                  <a:gd name="connsiteX7" fmla="*/ 548792 w 681077"/>
                  <a:gd name="connsiteY7" fmla="*/ 357024 h 947772"/>
                  <a:gd name="connsiteX8" fmla="*/ 261597 w 681077"/>
                  <a:gd name="connsiteY8" fmla="*/ 538583 h 947772"/>
                  <a:gd name="connsiteX9" fmla="*/ 611512 w 681077"/>
                  <a:gd name="connsiteY9" fmla="*/ 416443 h 947772"/>
                  <a:gd name="connsiteX10" fmla="*/ 301210 w 681077"/>
                  <a:gd name="connsiteY10" fmla="*/ 654121 h 947772"/>
                  <a:gd name="connsiteX11" fmla="*/ 482770 w 681077"/>
                  <a:gd name="connsiteY11" fmla="*/ 617809 h 947772"/>
                  <a:gd name="connsiteX12" fmla="*/ 205479 w 681077"/>
                  <a:gd name="connsiteY12" fmla="*/ 845584 h 947772"/>
                  <a:gd name="connsiteX13" fmla="*/ 561996 w 681077"/>
                  <a:gd name="connsiteY13" fmla="*/ 733347 h 947772"/>
                  <a:gd name="connsiteX14" fmla="*/ 20618 w 681077"/>
                  <a:gd name="connsiteY14" fmla="*/ 944616 h 947772"/>
                  <a:gd name="connsiteX15" fmla="*/ 179070 w 681077"/>
                  <a:gd name="connsiteY15" fmla="*/ 858788 h 947772"/>
                  <a:gd name="connsiteX16" fmla="*/ 70135 w 681077"/>
                  <a:gd name="connsiteY16" fmla="*/ 838982 h 947772"/>
                  <a:gd name="connsiteX17" fmla="*/ 169167 w 681077"/>
                  <a:gd name="connsiteY17" fmla="*/ 386733 h 947772"/>
                  <a:gd name="connsiteX18" fmla="*/ 7414 w 681077"/>
                  <a:gd name="connsiteY18" fmla="*/ 822476 h 947772"/>
                  <a:gd name="connsiteX19" fmla="*/ 456361 w 681077"/>
                  <a:gd name="connsiteY19" fmla="*/ 723444 h 947772"/>
                  <a:gd name="connsiteX20" fmla="*/ 327619 w 681077"/>
                  <a:gd name="connsiteY20" fmla="*/ 627712 h 947772"/>
                  <a:gd name="connsiteX21" fmla="*/ 618114 w 681077"/>
                  <a:gd name="connsiteY21" fmla="*/ 139152 h 947772"/>
                  <a:gd name="connsiteX22" fmla="*/ 241791 w 681077"/>
                  <a:gd name="connsiteY22" fmla="*/ 218378 h 9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1077" h="947772">
                    <a:moveTo>
                      <a:pt x="241791" y="218378"/>
                    </a:moveTo>
                    <a:cubicBezTo>
                      <a:pt x="236840" y="195271"/>
                      <a:pt x="564747" y="10410"/>
                      <a:pt x="588405" y="507"/>
                    </a:cubicBezTo>
                    <a:cubicBezTo>
                      <a:pt x="612063" y="-9396"/>
                      <a:pt x="368333" y="128699"/>
                      <a:pt x="383738" y="158959"/>
                    </a:cubicBezTo>
                    <a:cubicBezTo>
                      <a:pt x="399143" y="189219"/>
                      <a:pt x="672032" y="161159"/>
                      <a:pt x="680835" y="182066"/>
                    </a:cubicBezTo>
                    <a:cubicBezTo>
                      <a:pt x="689638" y="202973"/>
                      <a:pt x="455811" y="270095"/>
                      <a:pt x="436555" y="284400"/>
                    </a:cubicBezTo>
                    <a:cubicBezTo>
                      <a:pt x="417299" y="298705"/>
                      <a:pt x="582903" y="246987"/>
                      <a:pt x="565297" y="267894"/>
                    </a:cubicBezTo>
                    <a:cubicBezTo>
                      <a:pt x="547691" y="288801"/>
                      <a:pt x="333671" y="394986"/>
                      <a:pt x="330920" y="409841"/>
                    </a:cubicBezTo>
                    <a:cubicBezTo>
                      <a:pt x="328169" y="424696"/>
                      <a:pt x="560346" y="335567"/>
                      <a:pt x="548792" y="357024"/>
                    </a:cubicBezTo>
                    <a:cubicBezTo>
                      <a:pt x="537238" y="378481"/>
                      <a:pt x="251144" y="528680"/>
                      <a:pt x="261597" y="538583"/>
                    </a:cubicBezTo>
                    <a:cubicBezTo>
                      <a:pt x="272050" y="548486"/>
                      <a:pt x="604910" y="397187"/>
                      <a:pt x="611512" y="416443"/>
                    </a:cubicBezTo>
                    <a:cubicBezTo>
                      <a:pt x="618114" y="435699"/>
                      <a:pt x="322667" y="620560"/>
                      <a:pt x="301210" y="654121"/>
                    </a:cubicBezTo>
                    <a:cubicBezTo>
                      <a:pt x="279753" y="687682"/>
                      <a:pt x="498725" y="585899"/>
                      <a:pt x="482770" y="617809"/>
                    </a:cubicBezTo>
                    <a:cubicBezTo>
                      <a:pt x="466815" y="649719"/>
                      <a:pt x="192275" y="826328"/>
                      <a:pt x="205479" y="845584"/>
                    </a:cubicBezTo>
                    <a:cubicBezTo>
                      <a:pt x="218683" y="864840"/>
                      <a:pt x="592806" y="716842"/>
                      <a:pt x="561996" y="733347"/>
                    </a:cubicBezTo>
                    <a:cubicBezTo>
                      <a:pt x="531186" y="749852"/>
                      <a:pt x="84439" y="923709"/>
                      <a:pt x="20618" y="944616"/>
                    </a:cubicBezTo>
                    <a:cubicBezTo>
                      <a:pt x="-43203" y="965523"/>
                      <a:pt x="170817" y="876394"/>
                      <a:pt x="179070" y="858788"/>
                    </a:cubicBezTo>
                    <a:cubicBezTo>
                      <a:pt x="187323" y="841182"/>
                      <a:pt x="71785" y="917658"/>
                      <a:pt x="70135" y="838982"/>
                    </a:cubicBezTo>
                    <a:cubicBezTo>
                      <a:pt x="68484" y="760306"/>
                      <a:pt x="179620" y="389484"/>
                      <a:pt x="169167" y="386733"/>
                    </a:cubicBezTo>
                    <a:cubicBezTo>
                      <a:pt x="158713" y="383982"/>
                      <a:pt x="-40452" y="766358"/>
                      <a:pt x="7414" y="822476"/>
                    </a:cubicBezTo>
                    <a:cubicBezTo>
                      <a:pt x="55280" y="878594"/>
                      <a:pt x="402993" y="755905"/>
                      <a:pt x="456361" y="723444"/>
                    </a:cubicBezTo>
                    <a:cubicBezTo>
                      <a:pt x="509729" y="690983"/>
                      <a:pt x="300660" y="725094"/>
                      <a:pt x="327619" y="627712"/>
                    </a:cubicBezTo>
                    <a:cubicBezTo>
                      <a:pt x="354578" y="530330"/>
                      <a:pt x="630218" y="207924"/>
                      <a:pt x="618114" y="139152"/>
                    </a:cubicBezTo>
                    <a:cubicBezTo>
                      <a:pt x="606010" y="70380"/>
                      <a:pt x="246742" y="241485"/>
                      <a:pt x="241791" y="21837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11F169A3-8218-6F92-94DA-48386323AE8F}"/>
                  </a:ext>
                </a:extLst>
              </p:cNvPr>
              <p:cNvSpPr/>
              <p:nvPr/>
            </p:nvSpPr>
            <p:spPr>
              <a:xfrm>
                <a:off x="7250863" y="8438040"/>
                <a:ext cx="718404" cy="1533555"/>
              </a:xfrm>
              <a:custGeom>
                <a:avLst/>
                <a:gdLst>
                  <a:gd name="connsiteX0" fmla="*/ 28025 w 718404"/>
                  <a:gd name="connsiteY0" fmla="*/ 194292 h 1533555"/>
                  <a:gd name="connsiteX1" fmla="*/ 87445 w 718404"/>
                  <a:gd name="connsiteY1" fmla="*/ 187690 h 1533555"/>
                  <a:gd name="connsiteX2" fmla="*/ 533091 w 718404"/>
                  <a:gd name="connsiteY2" fmla="*/ 29238 h 1533555"/>
                  <a:gd name="connsiteX3" fmla="*/ 476972 w 718404"/>
                  <a:gd name="connsiteY3" fmla="*/ 157980 h 1533555"/>
                  <a:gd name="connsiteX4" fmla="*/ 589209 w 718404"/>
                  <a:gd name="connsiteY4" fmla="*/ 356045 h 1533555"/>
                  <a:gd name="connsiteX5" fmla="*/ 384542 w 718404"/>
                  <a:gd name="connsiteY5" fmla="*/ 382454 h 1533555"/>
                  <a:gd name="connsiteX6" fmla="*/ 698145 w 718404"/>
                  <a:gd name="connsiteY6" fmla="*/ 676250 h 1533555"/>
                  <a:gd name="connsiteX7" fmla="*/ 308617 w 718404"/>
                  <a:gd name="connsiteY7" fmla="*/ 864412 h 1533555"/>
                  <a:gd name="connsiteX8" fmla="*/ 714650 w 718404"/>
                  <a:gd name="connsiteY8" fmla="*/ 768681 h 1533555"/>
                  <a:gd name="connsiteX9" fmla="*/ 519886 w 718404"/>
                  <a:gd name="connsiteY9" fmla="*/ 1055875 h 1533555"/>
                  <a:gd name="connsiteX10" fmla="*/ 678338 w 718404"/>
                  <a:gd name="connsiteY10" fmla="*/ 1207725 h 1533555"/>
                  <a:gd name="connsiteX11" fmla="*/ 658532 w 718404"/>
                  <a:gd name="connsiteY11" fmla="*/ 1531231 h 1533555"/>
                  <a:gd name="connsiteX12" fmla="*/ 661833 w 718404"/>
                  <a:gd name="connsiteY12" fmla="*/ 1277047 h 1533555"/>
                  <a:gd name="connsiteX13" fmla="*/ 595811 w 718404"/>
                  <a:gd name="connsiteY13" fmla="*/ 78754 h 1533555"/>
                  <a:gd name="connsiteX14" fmla="*/ 420854 w 718404"/>
                  <a:gd name="connsiteY14" fmla="*/ 124969 h 1533555"/>
                  <a:gd name="connsiteX15" fmla="*/ 28025 w 718404"/>
                  <a:gd name="connsiteY15" fmla="*/ 194292 h 1533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8404" h="1533555">
                    <a:moveTo>
                      <a:pt x="28025" y="194292"/>
                    </a:moveTo>
                    <a:cubicBezTo>
                      <a:pt x="-27543" y="204746"/>
                      <a:pt x="3267" y="215199"/>
                      <a:pt x="87445" y="187690"/>
                    </a:cubicBezTo>
                    <a:cubicBezTo>
                      <a:pt x="171623" y="160181"/>
                      <a:pt x="468170" y="34190"/>
                      <a:pt x="533091" y="29238"/>
                    </a:cubicBezTo>
                    <a:cubicBezTo>
                      <a:pt x="598012" y="24286"/>
                      <a:pt x="467619" y="103512"/>
                      <a:pt x="476972" y="157980"/>
                    </a:cubicBezTo>
                    <a:cubicBezTo>
                      <a:pt x="486325" y="212448"/>
                      <a:pt x="604614" y="318633"/>
                      <a:pt x="589209" y="356045"/>
                    </a:cubicBezTo>
                    <a:cubicBezTo>
                      <a:pt x="573804" y="393457"/>
                      <a:pt x="366386" y="329086"/>
                      <a:pt x="384542" y="382454"/>
                    </a:cubicBezTo>
                    <a:cubicBezTo>
                      <a:pt x="402698" y="435822"/>
                      <a:pt x="710799" y="595924"/>
                      <a:pt x="698145" y="676250"/>
                    </a:cubicBezTo>
                    <a:cubicBezTo>
                      <a:pt x="685491" y="756576"/>
                      <a:pt x="305866" y="849007"/>
                      <a:pt x="308617" y="864412"/>
                    </a:cubicBezTo>
                    <a:cubicBezTo>
                      <a:pt x="311368" y="879817"/>
                      <a:pt x="679439" y="736771"/>
                      <a:pt x="714650" y="768681"/>
                    </a:cubicBezTo>
                    <a:cubicBezTo>
                      <a:pt x="749861" y="800591"/>
                      <a:pt x="525938" y="982701"/>
                      <a:pt x="519886" y="1055875"/>
                    </a:cubicBezTo>
                    <a:cubicBezTo>
                      <a:pt x="513834" y="1129049"/>
                      <a:pt x="655230" y="1128499"/>
                      <a:pt x="678338" y="1207725"/>
                    </a:cubicBezTo>
                    <a:cubicBezTo>
                      <a:pt x="701446" y="1286951"/>
                      <a:pt x="661283" y="1519677"/>
                      <a:pt x="658532" y="1531231"/>
                    </a:cubicBezTo>
                    <a:cubicBezTo>
                      <a:pt x="655781" y="1542785"/>
                      <a:pt x="672286" y="1519126"/>
                      <a:pt x="661833" y="1277047"/>
                    </a:cubicBezTo>
                    <a:cubicBezTo>
                      <a:pt x="651380" y="1034968"/>
                      <a:pt x="635974" y="270767"/>
                      <a:pt x="595811" y="78754"/>
                    </a:cubicBezTo>
                    <a:cubicBezTo>
                      <a:pt x="555648" y="-113259"/>
                      <a:pt x="518236" y="103512"/>
                      <a:pt x="420854" y="124969"/>
                    </a:cubicBezTo>
                    <a:cubicBezTo>
                      <a:pt x="323472" y="146426"/>
                      <a:pt x="83593" y="183838"/>
                      <a:pt x="28025" y="19429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BCCE8CF3-C8CB-761C-A334-E0B8528C09BD}"/>
                  </a:ext>
                </a:extLst>
              </p:cNvPr>
              <p:cNvSpPr/>
              <p:nvPr/>
            </p:nvSpPr>
            <p:spPr>
              <a:xfrm>
                <a:off x="7675007" y="6433236"/>
                <a:ext cx="525975" cy="1084181"/>
              </a:xfrm>
              <a:custGeom>
                <a:avLst/>
                <a:gdLst>
                  <a:gd name="connsiteX0" fmla="*/ 11 w 525975"/>
                  <a:gd name="connsiteY0" fmla="*/ 575 h 1084181"/>
                  <a:gd name="connsiteX1" fmla="*/ 359829 w 525975"/>
                  <a:gd name="connsiteY1" fmla="*/ 116113 h 1084181"/>
                  <a:gd name="connsiteX2" fmla="*/ 346625 w 525975"/>
                  <a:gd name="connsiteY2" fmla="*/ 238253 h 1084181"/>
                  <a:gd name="connsiteX3" fmla="*/ 524883 w 525975"/>
                  <a:gd name="connsiteY3" fmla="*/ 234952 h 1084181"/>
                  <a:gd name="connsiteX4" fmla="*/ 415948 w 525975"/>
                  <a:gd name="connsiteY4" fmla="*/ 475931 h 1084181"/>
                  <a:gd name="connsiteX5" fmla="*/ 300410 w 525975"/>
                  <a:gd name="connsiteY5" fmla="*/ 591469 h 1084181"/>
                  <a:gd name="connsiteX6" fmla="*/ 227786 w 525975"/>
                  <a:gd name="connsiteY6" fmla="*/ 707007 h 1084181"/>
                  <a:gd name="connsiteX7" fmla="*/ 102345 w 525975"/>
                  <a:gd name="connsiteY7" fmla="*/ 1083330 h 1084181"/>
                  <a:gd name="connsiteX8" fmla="*/ 267399 w 525975"/>
                  <a:gd name="connsiteY8" fmla="*/ 789534 h 1084181"/>
                  <a:gd name="connsiteX9" fmla="*/ 366431 w 525975"/>
                  <a:gd name="connsiteY9" fmla="*/ 168930 h 1084181"/>
                  <a:gd name="connsiteX10" fmla="*/ 320216 w 525975"/>
                  <a:gd name="connsiteY10" fmla="*/ 433017 h 1084181"/>
                  <a:gd name="connsiteX11" fmla="*/ 293807 w 525975"/>
                  <a:gd name="connsiteY11" fmla="*/ 188737 h 1084181"/>
                  <a:gd name="connsiteX12" fmla="*/ 280603 w 525975"/>
                  <a:gd name="connsiteY12" fmla="*/ 192038 h 1084181"/>
                  <a:gd name="connsiteX13" fmla="*/ 346625 w 525975"/>
                  <a:gd name="connsiteY13" fmla="*/ 76500 h 1084181"/>
                  <a:gd name="connsiteX14" fmla="*/ 11 w 525975"/>
                  <a:gd name="connsiteY14" fmla="*/ 575 h 108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5975" h="1084181">
                    <a:moveTo>
                      <a:pt x="11" y="575"/>
                    </a:moveTo>
                    <a:cubicBezTo>
                      <a:pt x="2212" y="7177"/>
                      <a:pt x="302060" y="76500"/>
                      <a:pt x="359829" y="116113"/>
                    </a:cubicBezTo>
                    <a:cubicBezTo>
                      <a:pt x="417598" y="155726"/>
                      <a:pt x="319116" y="218447"/>
                      <a:pt x="346625" y="238253"/>
                    </a:cubicBezTo>
                    <a:cubicBezTo>
                      <a:pt x="374134" y="258059"/>
                      <a:pt x="513329" y="195339"/>
                      <a:pt x="524883" y="234952"/>
                    </a:cubicBezTo>
                    <a:cubicBezTo>
                      <a:pt x="536437" y="274565"/>
                      <a:pt x="453360" y="416512"/>
                      <a:pt x="415948" y="475931"/>
                    </a:cubicBezTo>
                    <a:cubicBezTo>
                      <a:pt x="378536" y="535350"/>
                      <a:pt x="331770" y="552956"/>
                      <a:pt x="300410" y="591469"/>
                    </a:cubicBezTo>
                    <a:cubicBezTo>
                      <a:pt x="269050" y="629982"/>
                      <a:pt x="260797" y="625030"/>
                      <a:pt x="227786" y="707007"/>
                    </a:cubicBezTo>
                    <a:cubicBezTo>
                      <a:pt x="194775" y="788984"/>
                      <a:pt x="95743" y="1069576"/>
                      <a:pt x="102345" y="1083330"/>
                    </a:cubicBezTo>
                    <a:cubicBezTo>
                      <a:pt x="108947" y="1097084"/>
                      <a:pt x="223385" y="941934"/>
                      <a:pt x="267399" y="789534"/>
                    </a:cubicBezTo>
                    <a:cubicBezTo>
                      <a:pt x="311413" y="637134"/>
                      <a:pt x="357628" y="228350"/>
                      <a:pt x="366431" y="168930"/>
                    </a:cubicBezTo>
                    <a:cubicBezTo>
                      <a:pt x="375234" y="109511"/>
                      <a:pt x="332320" y="429716"/>
                      <a:pt x="320216" y="433017"/>
                    </a:cubicBezTo>
                    <a:cubicBezTo>
                      <a:pt x="308112" y="436318"/>
                      <a:pt x="300409" y="228900"/>
                      <a:pt x="293807" y="188737"/>
                    </a:cubicBezTo>
                    <a:cubicBezTo>
                      <a:pt x="287205" y="148574"/>
                      <a:pt x="271800" y="210744"/>
                      <a:pt x="280603" y="192038"/>
                    </a:cubicBezTo>
                    <a:cubicBezTo>
                      <a:pt x="289406" y="173332"/>
                      <a:pt x="386238" y="107310"/>
                      <a:pt x="346625" y="76500"/>
                    </a:cubicBezTo>
                    <a:cubicBezTo>
                      <a:pt x="307012" y="45690"/>
                      <a:pt x="-2190" y="-6027"/>
                      <a:pt x="11" y="57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6533B306-2C7B-3892-146F-5E4C4E285B22}"/>
                  </a:ext>
                </a:extLst>
              </p:cNvPr>
              <p:cNvSpPr/>
              <p:nvPr/>
            </p:nvSpPr>
            <p:spPr>
              <a:xfrm>
                <a:off x="6963560" y="6480707"/>
                <a:ext cx="683708" cy="1088787"/>
              </a:xfrm>
              <a:custGeom>
                <a:avLst/>
                <a:gdLst>
                  <a:gd name="connsiteX0" fmla="*/ 551665 w 683708"/>
                  <a:gd name="connsiteY0" fmla="*/ 5818 h 1088787"/>
                  <a:gd name="connsiteX1" fmla="*/ 681840 w 683708"/>
                  <a:gd name="connsiteY1" fmla="*/ 40743 h 1088787"/>
                  <a:gd name="connsiteX2" fmla="*/ 621515 w 683708"/>
                  <a:gd name="connsiteY2" fmla="*/ 113768 h 1088787"/>
                  <a:gd name="connsiteX3" fmla="*/ 523090 w 683708"/>
                  <a:gd name="connsiteY3" fmla="*/ 177268 h 1088787"/>
                  <a:gd name="connsiteX4" fmla="*/ 640565 w 683708"/>
                  <a:gd name="connsiteY4" fmla="*/ 243943 h 1088787"/>
                  <a:gd name="connsiteX5" fmla="*/ 456415 w 683708"/>
                  <a:gd name="connsiteY5" fmla="*/ 339193 h 1088787"/>
                  <a:gd name="connsiteX6" fmla="*/ 545315 w 683708"/>
                  <a:gd name="connsiteY6" fmla="*/ 424918 h 1088787"/>
                  <a:gd name="connsiteX7" fmla="*/ 380215 w 683708"/>
                  <a:gd name="connsiteY7" fmla="*/ 488418 h 1088787"/>
                  <a:gd name="connsiteX8" fmla="*/ 491340 w 683708"/>
                  <a:gd name="connsiteY8" fmla="*/ 570968 h 1088787"/>
                  <a:gd name="connsiteX9" fmla="*/ 329415 w 683708"/>
                  <a:gd name="connsiteY9" fmla="*/ 631293 h 1088787"/>
                  <a:gd name="connsiteX10" fmla="*/ 431015 w 683708"/>
                  <a:gd name="connsiteY10" fmla="*/ 761468 h 1088787"/>
                  <a:gd name="connsiteX11" fmla="*/ 250040 w 683708"/>
                  <a:gd name="connsiteY11" fmla="*/ 767818 h 1088787"/>
                  <a:gd name="connsiteX12" fmla="*/ 199240 w 683708"/>
                  <a:gd name="connsiteY12" fmla="*/ 812268 h 1088787"/>
                  <a:gd name="connsiteX13" fmla="*/ 373865 w 683708"/>
                  <a:gd name="connsiteY13" fmla="*/ 917043 h 1088787"/>
                  <a:gd name="connsiteX14" fmla="*/ 129390 w 683708"/>
                  <a:gd name="connsiteY14" fmla="*/ 1021818 h 1088787"/>
                  <a:gd name="connsiteX15" fmla="*/ 5565 w 683708"/>
                  <a:gd name="connsiteY15" fmla="*/ 1082143 h 1088787"/>
                  <a:gd name="connsiteX16" fmla="*/ 304015 w 683708"/>
                  <a:gd name="connsiteY16" fmla="*/ 863068 h 1088787"/>
                  <a:gd name="connsiteX17" fmla="*/ 405615 w 683708"/>
                  <a:gd name="connsiteY17" fmla="*/ 634468 h 1088787"/>
                  <a:gd name="connsiteX18" fmla="*/ 618340 w 683708"/>
                  <a:gd name="connsiteY18" fmla="*/ 297918 h 1088787"/>
                  <a:gd name="connsiteX19" fmla="*/ 615165 w 683708"/>
                  <a:gd name="connsiteY19" fmla="*/ 161393 h 1088787"/>
                  <a:gd name="connsiteX20" fmla="*/ 551665 w 683708"/>
                  <a:gd name="connsiteY20" fmla="*/ 5818 h 1088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83708" h="1088787">
                    <a:moveTo>
                      <a:pt x="551665" y="5818"/>
                    </a:moveTo>
                    <a:cubicBezTo>
                      <a:pt x="562777" y="-14290"/>
                      <a:pt x="670198" y="22751"/>
                      <a:pt x="681840" y="40743"/>
                    </a:cubicBezTo>
                    <a:cubicBezTo>
                      <a:pt x="693482" y="58735"/>
                      <a:pt x="647973" y="91014"/>
                      <a:pt x="621515" y="113768"/>
                    </a:cubicBezTo>
                    <a:cubicBezTo>
                      <a:pt x="595057" y="136522"/>
                      <a:pt x="519915" y="155572"/>
                      <a:pt x="523090" y="177268"/>
                    </a:cubicBezTo>
                    <a:cubicBezTo>
                      <a:pt x="526265" y="198964"/>
                      <a:pt x="651677" y="216956"/>
                      <a:pt x="640565" y="243943"/>
                    </a:cubicBezTo>
                    <a:cubicBezTo>
                      <a:pt x="629453" y="270930"/>
                      <a:pt x="472290" y="309031"/>
                      <a:pt x="456415" y="339193"/>
                    </a:cubicBezTo>
                    <a:cubicBezTo>
                      <a:pt x="440540" y="369355"/>
                      <a:pt x="558015" y="400047"/>
                      <a:pt x="545315" y="424918"/>
                    </a:cubicBezTo>
                    <a:cubicBezTo>
                      <a:pt x="532615" y="449789"/>
                      <a:pt x="389211" y="464076"/>
                      <a:pt x="380215" y="488418"/>
                    </a:cubicBezTo>
                    <a:cubicBezTo>
                      <a:pt x="371219" y="512760"/>
                      <a:pt x="499807" y="547156"/>
                      <a:pt x="491340" y="570968"/>
                    </a:cubicBezTo>
                    <a:cubicBezTo>
                      <a:pt x="482873" y="594780"/>
                      <a:pt x="339469" y="599543"/>
                      <a:pt x="329415" y="631293"/>
                    </a:cubicBezTo>
                    <a:cubicBezTo>
                      <a:pt x="319361" y="663043"/>
                      <a:pt x="444244" y="738714"/>
                      <a:pt x="431015" y="761468"/>
                    </a:cubicBezTo>
                    <a:cubicBezTo>
                      <a:pt x="417786" y="784222"/>
                      <a:pt x="288669" y="759351"/>
                      <a:pt x="250040" y="767818"/>
                    </a:cubicBezTo>
                    <a:cubicBezTo>
                      <a:pt x="211411" y="776285"/>
                      <a:pt x="178603" y="787397"/>
                      <a:pt x="199240" y="812268"/>
                    </a:cubicBezTo>
                    <a:cubicBezTo>
                      <a:pt x="219877" y="837139"/>
                      <a:pt x="385507" y="882118"/>
                      <a:pt x="373865" y="917043"/>
                    </a:cubicBezTo>
                    <a:cubicBezTo>
                      <a:pt x="362223" y="951968"/>
                      <a:pt x="190773" y="994301"/>
                      <a:pt x="129390" y="1021818"/>
                    </a:cubicBezTo>
                    <a:cubicBezTo>
                      <a:pt x="68007" y="1049335"/>
                      <a:pt x="-23539" y="1108601"/>
                      <a:pt x="5565" y="1082143"/>
                    </a:cubicBezTo>
                    <a:cubicBezTo>
                      <a:pt x="34669" y="1055685"/>
                      <a:pt x="237340" y="937681"/>
                      <a:pt x="304015" y="863068"/>
                    </a:cubicBezTo>
                    <a:cubicBezTo>
                      <a:pt x="370690" y="788456"/>
                      <a:pt x="353227" y="728660"/>
                      <a:pt x="405615" y="634468"/>
                    </a:cubicBezTo>
                    <a:cubicBezTo>
                      <a:pt x="458002" y="540276"/>
                      <a:pt x="583415" y="376764"/>
                      <a:pt x="618340" y="297918"/>
                    </a:cubicBezTo>
                    <a:cubicBezTo>
                      <a:pt x="653265" y="219072"/>
                      <a:pt x="625219" y="205314"/>
                      <a:pt x="615165" y="161393"/>
                    </a:cubicBezTo>
                    <a:cubicBezTo>
                      <a:pt x="605111" y="117472"/>
                      <a:pt x="540553" y="25926"/>
                      <a:pt x="551665" y="581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C670E6E6-4FA1-A46F-0A36-281EA1A77EEA}"/>
                  </a:ext>
                </a:extLst>
              </p:cNvPr>
              <p:cNvSpPr/>
              <p:nvPr/>
            </p:nvSpPr>
            <p:spPr>
              <a:xfrm>
                <a:off x="7074412" y="6778503"/>
                <a:ext cx="539328" cy="1086912"/>
              </a:xfrm>
              <a:custGeom>
                <a:avLst/>
                <a:gdLst>
                  <a:gd name="connsiteX0" fmla="*/ 453513 w 539328"/>
                  <a:gd name="connsiteY0" fmla="*/ 122 h 1086912"/>
                  <a:gd name="connsiteX1" fmla="*/ 539238 w 539328"/>
                  <a:gd name="connsiteY1" fmla="*/ 85847 h 1086912"/>
                  <a:gd name="connsiteX2" fmla="*/ 434463 w 539328"/>
                  <a:gd name="connsiteY2" fmla="*/ 177922 h 1086912"/>
                  <a:gd name="connsiteX3" fmla="*/ 434463 w 539328"/>
                  <a:gd name="connsiteY3" fmla="*/ 269997 h 1086912"/>
                  <a:gd name="connsiteX4" fmla="*/ 494788 w 539328"/>
                  <a:gd name="connsiteY4" fmla="*/ 352547 h 1086912"/>
                  <a:gd name="connsiteX5" fmla="*/ 339213 w 539328"/>
                  <a:gd name="connsiteY5" fmla="*/ 422397 h 1086912"/>
                  <a:gd name="connsiteX6" fmla="*/ 447163 w 539328"/>
                  <a:gd name="connsiteY6" fmla="*/ 527172 h 1086912"/>
                  <a:gd name="connsiteX7" fmla="*/ 253488 w 539328"/>
                  <a:gd name="connsiteY7" fmla="*/ 593847 h 1086912"/>
                  <a:gd name="connsiteX8" fmla="*/ 472563 w 539328"/>
                  <a:gd name="connsiteY8" fmla="*/ 701797 h 1086912"/>
                  <a:gd name="connsiteX9" fmla="*/ 218563 w 539328"/>
                  <a:gd name="connsiteY9" fmla="*/ 806572 h 1086912"/>
                  <a:gd name="connsiteX10" fmla="*/ 209038 w 539328"/>
                  <a:gd name="connsiteY10" fmla="*/ 949447 h 1086912"/>
                  <a:gd name="connsiteX11" fmla="*/ 21713 w 539328"/>
                  <a:gd name="connsiteY11" fmla="*/ 1082797 h 1086912"/>
                  <a:gd name="connsiteX12" fmla="*/ 31238 w 539328"/>
                  <a:gd name="connsiteY12" fmla="*/ 1031997 h 1086912"/>
                  <a:gd name="connsiteX13" fmla="*/ 266188 w 539328"/>
                  <a:gd name="connsiteY13" fmla="*/ 825622 h 1086912"/>
                  <a:gd name="connsiteX14" fmla="*/ 475738 w 539328"/>
                  <a:gd name="connsiteY14" fmla="*/ 555747 h 1086912"/>
                  <a:gd name="connsiteX15" fmla="*/ 399538 w 539328"/>
                  <a:gd name="connsiteY15" fmla="*/ 349372 h 1086912"/>
                  <a:gd name="connsiteX16" fmla="*/ 367788 w 539328"/>
                  <a:gd name="connsiteY16" fmla="*/ 285872 h 1086912"/>
                  <a:gd name="connsiteX17" fmla="*/ 494788 w 539328"/>
                  <a:gd name="connsiteY17" fmla="*/ 104897 h 1086912"/>
                  <a:gd name="connsiteX18" fmla="*/ 453513 w 539328"/>
                  <a:gd name="connsiteY18" fmla="*/ 122 h 108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9328" h="1086912">
                    <a:moveTo>
                      <a:pt x="453513" y="122"/>
                    </a:moveTo>
                    <a:cubicBezTo>
                      <a:pt x="460921" y="-3053"/>
                      <a:pt x="542413" y="56214"/>
                      <a:pt x="539238" y="85847"/>
                    </a:cubicBezTo>
                    <a:cubicBezTo>
                      <a:pt x="536063" y="115480"/>
                      <a:pt x="451925" y="147230"/>
                      <a:pt x="434463" y="177922"/>
                    </a:cubicBezTo>
                    <a:cubicBezTo>
                      <a:pt x="417000" y="208614"/>
                      <a:pt x="424409" y="240893"/>
                      <a:pt x="434463" y="269997"/>
                    </a:cubicBezTo>
                    <a:cubicBezTo>
                      <a:pt x="444517" y="299101"/>
                      <a:pt x="510663" y="327147"/>
                      <a:pt x="494788" y="352547"/>
                    </a:cubicBezTo>
                    <a:cubicBezTo>
                      <a:pt x="478913" y="377947"/>
                      <a:pt x="347150" y="393293"/>
                      <a:pt x="339213" y="422397"/>
                    </a:cubicBezTo>
                    <a:cubicBezTo>
                      <a:pt x="331276" y="451501"/>
                      <a:pt x="461450" y="498597"/>
                      <a:pt x="447163" y="527172"/>
                    </a:cubicBezTo>
                    <a:cubicBezTo>
                      <a:pt x="432876" y="555747"/>
                      <a:pt x="249255" y="564743"/>
                      <a:pt x="253488" y="593847"/>
                    </a:cubicBezTo>
                    <a:cubicBezTo>
                      <a:pt x="257721" y="622951"/>
                      <a:pt x="478384" y="666343"/>
                      <a:pt x="472563" y="701797"/>
                    </a:cubicBezTo>
                    <a:cubicBezTo>
                      <a:pt x="466742" y="737251"/>
                      <a:pt x="262484" y="765297"/>
                      <a:pt x="218563" y="806572"/>
                    </a:cubicBezTo>
                    <a:cubicBezTo>
                      <a:pt x="174642" y="847847"/>
                      <a:pt x="241846" y="903409"/>
                      <a:pt x="209038" y="949447"/>
                    </a:cubicBezTo>
                    <a:cubicBezTo>
                      <a:pt x="176230" y="995485"/>
                      <a:pt x="51346" y="1069039"/>
                      <a:pt x="21713" y="1082797"/>
                    </a:cubicBezTo>
                    <a:cubicBezTo>
                      <a:pt x="-7920" y="1096555"/>
                      <a:pt x="-9508" y="1074859"/>
                      <a:pt x="31238" y="1031997"/>
                    </a:cubicBezTo>
                    <a:cubicBezTo>
                      <a:pt x="71984" y="989135"/>
                      <a:pt x="192105" y="904997"/>
                      <a:pt x="266188" y="825622"/>
                    </a:cubicBezTo>
                    <a:cubicBezTo>
                      <a:pt x="340271" y="746247"/>
                      <a:pt x="453513" y="635122"/>
                      <a:pt x="475738" y="555747"/>
                    </a:cubicBezTo>
                    <a:cubicBezTo>
                      <a:pt x="497963" y="476372"/>
                      <a:pt x="417530" y="394351"/>
                      <a:pt x="399538" y="349372"/>
                    </a:cubicBezTo>
                    <a:cubicBezTo>
                      <a:pt x="381546" y="304393"/>
                      <a:pt x="351913" y="326618"/>
                      <a:pt x="367788" y="285872"/>
                    </a:cubicBezTo>
                    <a:cubicBezTo>
                      <a:pt x="383663" y="245126"/>
                      <a:pt x="478913" y="151464"/>
                      <a:pt x="494788" y="104897"/>
                    </a:cubicBezTo>
                    <a:cubicBezTo>
                      <a:pt x="510663" y="58330"/>
                      <a:pt x="446105" y="3297"/>
                      <a:pt x="453513" y="12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A6588190-7DC8-19BF-7505-9721DC4102F4}"/>
                  </a:ext>
                </a:extLst>
              </p:cNvPr>
              <p:cNvSpPr/>
              <p:nvPr/>
            </p:nvSpPr>
            <p:spPr>
              <a:xfrm>
                <a:off x="7002802" y="7470115"/>
                <a:ext cx="264065" cy="196215"/>
              </a:xfrm>
              <a:custGeom>
                <a:avLst/>
                <a:gdLst>
                  <a:gd name="connsiteX0" fmla="*/ 106023 w 264065"/>
                  <a:gd name="connsiteY0" fmla="*/ 3835 h 196215"/>
                  <a:gd name="connsiteX1" fmla="*/ 156823 w 264065"/>
                  <a:gd name="connsiteY1" fmla="*/ 76860 h 196215"/>
                  <a:gd name="connsiteX2" fmla="*/ 109198 w 264065"/>
                  <a:gd name="connsiteY2" fmla="*/ 111785 h 196215"/>
                  <a:gd name="connsiteX3" fmla="*/ 131423 w 264065"/>
                  <a:gd name="connsiteY3" fmla="*/ 134010 h 196215"/>
                  <a:gd name="connsiteX4" fmla="*/ 4423 w 264065"/>
                  <a:gd name="connsiteY4" fmla="*/ 194335 h 196215"/>
                  <a:gd name="connsiteX5" fmla="*/ 42523 w 264065"/>
                  <a:gd name="connsiteY5" fmla="*/ 178460 h 196215"/>
                  <a:gd name="connsiteX6" fmla="*/ 172698 w 264065"/>
                  <a:gd name="connsiteY6" fmla="*/ 153060 h 196215"/>
                  <a:gd name="connsiteX7" fmla="*/ 252073 w 264065"/>
                  <a:gd name="connsiteY7" fmla="*/ 153060 h 196215"/>
                  <a:gd name="connsiteX8" fmla="*/ 191748 w 264065"/>
                  <a:gd name="connsiteY8" fmla="*/ 127660 h 196215"/>
                  <a:gd name="connsiteX9" fmla="*/ 261598 w 264065"/>
                  <a:gd name="connsiteY9" fmla="*/ 16535 h 196215"/>
                  <a:gd name="connsiteX10" fmla="*/ 83798 w 264065"/>
                  <a:gd name="connsiteY10" fmla="*/ 178460 h 196215"/>
                  <a:gd name="connsiteX11" fmla="*/ 169523 w 264065"/>
                  <a:gd name="connsiteY11" fmla="*/ 26060 h 196215"/>
                  <a:gd name="connsiteX12" fmla="*/ 106023 w 264065"/>
                  <a:gd name="connsiteY12" fmla="*/ 3835 h 19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4065" h="196215">
                    <a:moveTo>
                      <a:pt x="106023" y="3835"/>
                    </a:moveTo>
                    <a:cubicBezTo>
                      <a:pt x="103906" y="12302"/>
                      <a:pt x="156294" y="58868"/>
                      <a:pt x="156823" y="76860"/>
                    </a:cubicBezTo>
                    <a:cubicBezTo>
                      <a:pt x="157352" y="94852"/>
                      <a:pt x="113431" y="102260"/>
                      <a:pt x="109198" y="111785"/>
                    </a:cubicBezTo>
                    <a:cubicBezTo>
                      <a:pt x="104965" y="121310"/>
                      <a:pt x="148885" y="120252"/>
                      <a:pt x="131423" y="134010"/>
                    </a:cubicBezTo>
                    <a:cubicBezTo>
                      <a:pt x="113961" y="147768"/>
                      <a:pt x="19240" y="186927"/>
                      <a:pt x="4423" y="194335"/>
                    </a:cubicBezTo>
                    <a:cubicBezTo>
                      <a:pt x="-10394" y="201743"/>
                      <a:pt x="14477" y="185339"/>
                      <a:pt x="42523" y="178460"/>
                    </a:cubicBezTo>
                    <a:cubicBezTo>
                      <a:pt x="70569" y="171581"/>
                      <a:pt x="137773" y="157293"/>
                      <a:pt x="172698" y="153060"/>
                    </a:cubicBezTo>
                    <a:cubicBezTo>
                      <a:pt x="207623" y="148827"/>
                      <a:pt x="248898" y="157293"/>
                      <a:pt x="252073" y="153060"/>
                    </a:cubicBezTo>
                    <a:cubicBezTo>
                      <a:pt x="255248" y="148827"/>
                      <a:pt x="190161" y="150414"/>
                      <a:pt x="191748" y="127660"/>
                    </a:cubicBezTo>
                    <a:cubicBezTo>
                      <a:pt x="193335" y="104906"/>
                      <a:pt x="279590" y="8068"/>
                      <a:pt x="261598" y="16535"/>
                    </a:cubicBezTo>
                    <a:cubicBezTo>
                      <a:pt x="243606" y="25002"/>
                      <a:pt x="99144" y="176873"/>
                      <a:pt x="83798" y="178460"/>
                    </a:cubicBezTo>
                    <a:cubicBezTo>
                      <a:pt x="68452" y="180048"/>
                      <a:pt x="162115" y="51989"/>
                      <a:pt x="169523" y="26060"/>
                    </a:cubicBezTo>
                    <a:cubicBezTo>
                      <a:pt x="176931" y="131"/>
                      <a:pt x="108140" y="-4632"/>
                      <a:pt x="106023" y="38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80D7ABD4-4EF9-F8DD-2CBA-64ADE5D1B56C}"/>
                  </a:ext>
                </a:extLst>
              </p:cNvPr>
              <p:cNvSpPr/>
              <p:nvPr/>
            </p:nvSpPr>
            <p:spPr>
              <a:xfrm>
                <a:off x="6118219" y="6026109"/>
                <a:ext cx="193777" cy="254146"/>
              </a:xfrm>
              <a:custGeom>
                <a:avLst/>
                <a:gdLst>
                  <a:gd name="connsiteX0" fmla="*/ 6 w 193777"/>
                  <a:gd name="connsiteY0" fmla="*/ 41 h 254146"/>
                  <a:gd name="connsiteX1" fmla="*/ 149231 w 193777"/>
                  <a:gd name="connsiteY1" fmla="*/ 155616 h 254146"/>
                  <a:gd name="connsiteX2" fmla="*/ 136531 w 193777"/>
                  <a:gd name="connsiteY2" fmla="*/ 209591 h 254146"/>
                  <a:gd name="connsiteX3" fmla="*/ 193681 w 193777"/>
                  <a:gd name="connsiteY3" fmla="*/ 254041 h 254146"/>
                  <a:gd name="connsiteX4" fmla="*/ 120656 w 193777"/>
                  <a:gd name="connsiteY4" fmla="*/ 196891 h 254146"/>
                  <a:gd name="connsiteX5" fmla="*/ 76206 w 193777"/>
                  <a:gd name="connsiteY5" fmla="*/ 171491 h 254146"/>
                  <a:gd name="connsiteX6" fmla="*/ 155581 w 193777"/>
                  <a:gd name="connsiteY6" fmla="*/ 171491 h 254146"/>
                  <a:gd name="connsiteX7" fmla="*/ 6 w 193777"/>
                  <a:gd name="connsiteY7" fmla="*/ 41 h 25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777" h="254146">
                    <a:moveTo>
                      <a:pt x="6" y="41"/>
                    </a:moveTo>
                    <a:cubicBezTo>
                      <a:pt x="-1052" y="-2605"/>
                      <a:pt x="126477" y="120691"/>
                      <a:pt x="149231" y="155616"/>
                    </a:cubicBezTo>
                    <a:cubicBezTo>
                      <a:pt x="171985" y="190541"/>
                      <a:pt x="129123" y="193187"/>
                      <a:pt x="136531" y="209591"/>
                    </a:cubicBezTo>
                    <a:cubicBezTo>
                      <a:pt x="143939" y="225995"/>
                      <a:pt x="196327" y="256158"/>
                      <a:pt x="193681" y="254041"/>
                    </a:cubicBezTo>
                    <a:cubicBezTo>
                      <a:pt x="191035" y="251924"/>
                      <a:pt x="140235" y="210649"/>
                      <a:pt x="120656" y="196891"/>
                    </a:cubicBezTo>
                    <a:cubicBezTo>
                      <a:pt x="101077" y="183133"/>
                      <a:pt x="70385" y="175724"/>
                      <a:pt x="76206" y="171491"/>
                    </a:cubicBezTo>
                    <a:cubicBezTo>
                      <a:pt x="82027" y="167258"/>
                      <a:pt x="164577" y="194245"/>
                      <a:pt x="155581" y="171491"/>
                    </a:cubicBezTo>
                    <a:cubicBezTo>
                      <a:pt x="146585" y="148737"/>
                      <a:pt x="1064" y="2687"/>
                      <a:pt x="6" y="4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A66AAD30-0E9C-5CAE-C5F1-CAE6438256FC}"/>
                  </a:ext>
                </a:extLst>
              </p:cNvPr>
              <p:cNvSpPr/>
              <p:nvPr/>
            </p:nvSpPr>
            <p:spPr>
              <a:xfrm>
                <a:off x="6194202" y="6094543"/>
                <a:ext cx="213031" cy="328817"/>
              </a:xfrm>
              <a:custGeom>
                <a:avLst/>
                <a:gdLst>
                  <a:gd name="connsiteX0" fmla="*/ 223 w 213031"/>
                  <a:gd name="connsiteY0" fmla="*/ 1457 h 328817"/>
                  <a:gd name="connsiteX1" fmla="*/ 25623 w 213031"/>
                  <a:gd name="connsiteY1" fmla="*/ 96707 h 328817"/>
                  <a:gd name="connsiteX2" fmla="*/ 85948 w 213031"/>
                  <a:gd name="connsiteY2" fmla="*/ 169732 h 328817"/>
                  <a:gd name="connsiteX3" fmla="*/ 162148 w 213031"/>
                  <a:gd name="connsiteY3" fmla="*/ 233232 h 328817"/>
                  <a:gd name="connsiteX4" fmla="*/ 212948 w 213031"/>
                  <a:gd name="connsiteY4" fmla="*/ 328482 h 328817"/>
                  <a:gd name="connsiteX5" fmla="*/ 171673 w 213031"/>
                  <a:gd name="connsiteY5" fmla="*/ 261807 h 328817"/>
                  <a:gd name="connsiteX6" fmla="*/ 82773 w 213031"/>
                  <a:gd name="connsiteY6" fmla="*/ 182432 h 328817"/>
                  <a:gd name="connsiteX7" fmla="*/ 38323 w 213031"/>
                  <a:gd name="connsiteY7" fmla="*/ 176082 h 328817"/>
                  <a:gd name="connsiteX8" fmla="*/ 223 w 213031"/>
                  <a:gd name="connsiteY8" fmla="*/ 1457 h 32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031" h="328817">
                    <a:moveTo>
                      <a:pt x="223" y="1457"/>
                    </a:moveTo>
                    <a:cubicBezTo>
                      <a:pt x="-1894" y="-11772"/>
                      <a:pt x="11336" y="68661"/>
                      <a:pt x="25623" y="96707"/>
                    </a:cubicBezTo>
                    <a:cubicBezTo>
                      <a:pt x="39911" y="124753"/>
                      <a:pt x="63194" y="146978"/>
                      <a:pt x="85948" y="169732"/>
                    </a:cubicBezTo>
                    <a:cubicBezTo>
                      <a:pt x="108702" y="192486"/>
                      <a:pt x="140981" y="206774"/>
                      <a:pt x="162148" y="233232"/>
                    </a:cubicBezTo>
                    <a:cubicBezTo>
                      <a:pt x="183315" y="259690"/>
                      <a:pt x="211361" y="323720"/>
                      <a:pt x="212948" y="328482"/>
                    </a:cubicBezTo>
                    <a:cubicBezTo>
                      <a:pt x="214535" y="333244"/>
                      <a:pt x="193369" y="286148"/>
                      <a:pt x="171673" y="261807"/>
                    </a:cubicBezTo>
                    <a:cubicBezTo>
                      <a:pt x="149977" y="237466"/>
                      <a:pt x="104998" y="196720"/>
                      <a:pt x="82773" y="182432"/>
                    </a:cubicBezTo>
                    <a:cubicBezTo>
                      <a:pt x="60548" y="168144"/>
                      <a:pt x="49965" y="202011"/>
                      <a:pt x="38323" y="176082"/>
                    </a:cubicBezTo>
                    <a:cubicBezTo>
                      <a:pt x="26681" y="150153"/>
                      <a:pt x="2340" y="14686"/>
                      <a:pt x="223" y="145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BE73930C-5B11-AD95-4C01-CA9B3E4BCA50}"/>
                  </a:ext>
                </a:extLst>
              </p:cNvPr>
              <p:cNvSpPr/>
              <p:nvPr/>
            </p:nvSpPr>
            <p:spPr>
              <a:xfrm>
                <a:off x="6238143" y="6282945"/>
                <a:ext cx="189510" cy="145204"/>
              </a:xfrm>
              <a:custGeom>
                <a:avLst/>
                <a:gdLst>
                  <a:gd name="connsiteX0" fmla="*/ 732 w 189510"/>
                  <a:gd name="connsiteY0" fmla="*/ 380 h 145204"/>
                  <a:gd name="connsiteX1" fmla="*/ 29307 w 189510"/>
                  <a:gd name="connsiteY1" fmla="*/ 70230 h 145204"/>
                  <a:gd name="connsiteX2" fmla="*/ 22957 w 189510"/>
                  <a:gd name="connsiteY2" fmla="*/ 143255 h 145204"/>
                  <a:gd name="connsiteX3" fmla="*/ 121382 w 189510"/>
                  <a:gd name="connsiteY3" fmla="*/ 124205 h 145204"/>
                  <a:gd name="connsiteX4" fmla="*/ 188057 w 189510"/>
                  <a:gd name="connsiteY4" fmla="*/ 124205 h 145204"/>
                  <a:gd name="connsiteX5" fmla="*/ 57882 w 189510"/>
                  <a:gd name="connsiteY5" fmla="*/ 130555 h 145204"/>
                  <a:gd name="connsiteX6" fmla="*/ 22957 w 189510"/>
                  <a:gd name="connsiteY6" fmla="*/ 140080 h 145204"/>
                  <a:gd name="connsiteX7" fmla="*/ 64232 w 189510"/>
                  <a:gd name="connsiteY7" fmla="*/ 101980 h 145204"/>
                  <a:gd name="connsiteX8" fmla="*/ 732 w 189510"/>
                  <a:gd name="connsiteY8" fmla="*/ 380 h 14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510" h="145204">
                    <a:moveTo>
                      <a:pt x="732" y="380"/>
                    </a:moveTo>
                    <a:cubicBezTo>
                      <a:pt x="-5089" y="-4912"/>
                      <a:pt x="25603" y="46418"/>
                      <a:pt x="29307" y="70230"/>
                    </a:cubicBezTo>
                    <a:cubicBezTo>
                      <a:pt x="33011" y="94043"/>
                      <a:pt x="7611" y="134259"/>
                      <a:pt x="22957" y="143255"/>
                    </a:cubicBezTo>
                    <a:cubicBezTo>
                      <a:pt x="38303" y="152251"/>
                      <a:pt x="93865" y="127380"/>
                      <a:pt x="121382" y="124205"/>
                    </a:cubicBezTo>
                    <a:cubicBezTo>
                      <a:pt x="148899" y="121030"/>
                      <a:pt x="198640" y="123147"/>
                      <a:pt x="188057" y="124205"/>
                    </a:cubicBezTo>
                    <a:cubicBezTo>
                      <a:pt x="177474" y="125263"/>
                      <a:pt x="85399" y="127909"/>
                      <a:pt x="57882" y="130555"/>
                    </a:cubicBezTo>
                    <a:cubicBezTo>
                      <a:pt x="30365" y="133201"/>
                      <a:pt x="21899" y="144842"/>
                      <a:pt x="22957" y="140080"/>
                    </a:cubicBezTo>
                    <a:cubicBezTo>
                      <a:pt x="24015" y="135318"/>
                      <a:pt x="68465" y="122088"/>
                      <a:pt x="64232" y="101980"/>
                    </a:cubicBezTo>
                    <a:cubicBezTo>
                      <a:pt x="59999" y="81872"/>
                      <a:pt x="6553" y="5672"/>
                      <a:pt x="732" y="38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3F847774-2EB3-3F09-81E6-50DA1EB8EA0C}"/>
                  </a:ext>
                </a:extLst>
              </p:cNvPr>
              <p:cNvSpPr/>
              <p:nvPr/>
            </p:nvSpPr>
            <p:spPr>
              <a:xfrm>
                <a:off x="6353135" y="6419838"/>
                <a:ext cx="121938" cy="243265"/>
              </a:xfrm>
              <a:custGeom>
                <a:avLst/>
                <a:gdLst>
                  <a:gd name="connsiteX0" fmla="*/ 40 w 121938"/>
                  <a:gd name="connsiteY0" fmla="*/ 12 h 243265"/>
                  <a:gd name="connsiteX1" fmla="*/ 98465 w 121938"/>
                  <a:gd name="connsiteY1" fmla="*/ 85737 h 243265"/>
                  <a:gd name="connsiteX2" fmla="*/ 111165 w 121938"/>
                  <a:gd name="connsiteY2" fmla="*/ 133362 h 243265"/>
                  <a:gd name="connsiteX3" fmla="*/ 66715 w 121938"/>
                  <a:gd name="connsiteY3" fmla="*/ 200037 h 243265"/>
                  <a:gd name="connsiteX4" fmla="*/ 34965 w 121938"/>
                  <a:gd name="connsiteY4" fmla="*/ 215912 h 243265"/>
                  <a:gd name="connsiteX5" fmla="*/ 38140 w 121938"/>
                  <a:gd name="connsiteY5" fmla="*/ 241312 h 243265"/>
                  <a:gd name="connsiteX6" fmla="*/ 111165 w 121938"/>
                  <a:gd name="connsiteY6" fmla="*/ 158762 h 243265"/>
                  <a:gd name="connsiteX7" fmla="*/ 111165 w 121938"/>
                  <a:gd name="connsiteY7" fmla="*/ 92087 h 243265"/>
                  <a:gd name="connsiteX8" fmla="*/ 40 w 121938"/>
                  <a:gd name="connsiteY8" fmla="*/ 12 h 2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938" h="243265">
                    <a:moveTo>
                      <a:pt x="40" y="12"/>
                    </a:moveTo>
                    <a:cubicBezTo>
                      <a:pt x="-2077" y="-1046"/>
                      <a:pt x="79944" y="63512"/>
                      <a:pt x="98465" y="85737"/>
                    </a:cubicBezTo>
                    <a:cubicBezTo>
                      <a:pt x="116986" y="107962"/>
                      <a:pt x="116457" y="114312"/>
                      <a:pt x="111165" y="133362"/>
                    </a:cubicBezTo>
                    <a:cubicBezTo>
                      <a:pt x="105873" y="152412"/>
                      <a:pt x="79415" y="186279"/>
                      <a:pt x="66715" y="200037"/>
                    </a:cubicBezTo>
                    <a:cubicBezTo>
                      <a:pt x="54015" y="213795"/>
                      <a:pt x="39727" y="209033"/>
                      <a:pt x="34965" y="215912"/>
                    </a:cubicBezTo>
                    <a:cubicBezTo>
                      <a:pt x="30203" y="222791"/>
                      <a:pt x="25440" y="250837"/>
                      <a:pt x="38140" y="241312"/>
                    </a:cubicBezTo>
                    <a:cubicBezTo>
                      <a:pt x="50840" y="231787"/>
                      <a:pt x="98994" y="183633"/>
                      <a:pt x="111165" y="158762"/>
                    </a:cubicBezTo>
                    <a:cubicBezTo>
                      <a:pt x="123336" y="133891"/>
                      <a:pt x="127569" y="117487"/>
                      <a:pt x="111165" y="92087"/>
                    </a:cubicBezTo>
                    <a:cubicBezTo>
                      <a:pt x="94761" y="66687"/>
                      <a:pt x="2157" y="1070"/>
                      <a:pt x="40" y="1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9D0BB0D9-D3D3-2CDD-FEDF-195B06429D6E}"/>
                  </a:ext>
                </a:extLst>
              </p:cNvPr>
              <p:cNvSpPr/>
              <p:nvPr/>
            </p:nvSpPr>
            <p:spPr>
              <a:xfrm>
                <a:off x="6200699" y="6431855"/>
                <a:ext cx="276499" cy="229378"/>
              </a:xfrm>
              <a:custGeom>
                <a:avLst/>
                <a:gdLst>
                  <a:gd name="connsiteX0" fmla="*/ 76 w 276499"/>
                  <a:gd name="connsiteY0" fmla="*/ 695 h 229378"/>
                  <a:gd name="connsiteX1" fmla="*/ 98501 w 276499"/>
                  <a:gd name="connsiteY1" fmla="*/ 124520 h 229378"/>
                  <a:gd name="connsiteX2" fmla="*/ 127076 w 276499"/>
                  <a:gd name="connsiteY2" fmla="*/ 203895 h 229378"/>
                  <a:gd name="connsiteX3" fmla="*/ 276301 w 276499"/>
                  <a:gd name="connsiteY3" fmla="*/ 229295 h 229378"/>
                  <a:gd name="connsiteX4" fmla="*/ 158826 w 276499"/>
                  <a:gd name="connsiteY4" fmla="*/ 197545 h 229378"/>
                  <a:gd name="connsiteX5" fmla="*/ 152476 w 276499"/>
                  <a:gd name="connsiteY5" fmla="*/ 121345 h 229378"/>
                  <a:gd name="connsiteX6" fmla="*/ 133426 w 276499"/>
                  <a:gd name="connsiteY6" fmla="*/ 45145 h 229378"/>
                  <a:gd name="connsiteX7" fmla="*/ 215976 w 276499"/>
                  <a:gd name="connsiteY7" fmla="*/ 105470 h 229378"/>
                  <a:gd name="connsiteX8" fmla="*/ 130251 w 276499"/>
                  <a:gd name="connsiteY8" fmla="*/ 64195 h 229378"/>
                  <a:gd name="connsiteX9" fmla="*/ 82626 w 276499"/>
                  <a:gd name="connsiteY9" fmla="*/ 73720 h 229378"/>
                  <a:gd name="connsiteX10" fmla="*/ 76 w 276499"/>
                  <a:gd name="connsiteY10" fmla="*/ 695 h 22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499" h="229378">
                    <a:moveTo>
                      <a:pt x="76" y="695"/>
                    </a:moveTo>
                    <a:cubicBezTo>
                      <a:pt x="2722" y="9162"/>
                      <a:pt x="77334" y="90653"/>
                      <a:pt x="98501" y="124520"/>
                    </a:cubicBezTo>
                    <a:cubicBezTo>
                      <a:pt x="119668" y="158387"/>
                      <a:pt x="97443" y="186433"/>
                      <a:pt x="127076" y="203895"/>
                    </a:cubicBezTo>
                    <a:cubicBezTo>
                      <a:pt x="156709" y="221357"/>
                      <a:pt x="271010" y="230353"/>
                      <a:pt x="276301" y="229295"/>
                    </a:cubicBezTo>
                    <a:cubicBezTo>
                      <a:pt x="281592" y="228237"/>
                      <a:pt x="179464" y="215537"/>
                      <a:pt x="158826" y="197545"/>
                    </a:cubicBezTo>
                    <a:cubicBezTo>
                      <a:pt x="138189" y="179553"/>
                      <a:pt x="156709" y="146745"/>
                      <a:pt x="152476" y="121345"/>
                    </a:cubicBezTo>
                    <a:cubicBezTo>
                      <a:pt x="148243" y="95945"/>
                      <a:pt x="122843" y="47791"/>
                      <a:pt x="133426" y="45145"/>
                    </a:cubicBezTo>
                    <a:cubicBezTo>
                      <a:pt x="144009" y="42499"/>
                      <a:pt x="216505" y="102295"/>
                      <a:pt x="215976" y="105470"/>
                    </a:cubicBezTo>
                    <a:cubicBezTo>
                      <a:pt x="215447" y="108645"/>
                      <a:pt x="152476" y="69487"/>
                      <a:pt x="130251" y="64195"/>
                    </a:cubicBezTo>
                    <a:cubicBezTo>
                      <a:pt x="108026" y="58903"/>
                      <a:pt x="100618" y="83774"/>
                      <a:pt x="82626" y="73720"/>
                    </a:cubicBezTo>
                    <a:cubicBezTo>
                      <a:pt x="64634" y="63666"/>
                      <a:pt x="-2570" y="-7772"/>
                      <a:pt x="76" y="69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0ED09BAE-7E69-BDDA-1F9C-C1DB86862C6F}"/>
                  </a:ext>
                </a:extLst>
              </p:cNvPr>
              <p:cNvSpPr/>
              <p:nvPr/>
            </p:nvSpPr>
            <p:spPr>
              <a:xfrm>
                <a:off x="6331904" y="6629328"/>
                <a:ext cx="210099" cy="201432"/>
              </a:xfrm>
              <a:custGeom>
                <a:avLst/>
                <a:gdLst>
                  <a:gd name="connsiteX0" fmla="*/ 2221 w 210099"/>
                  <a:gd name="connsiteY0" fmla="*/ 72 h 201432"/>
                  <a:gd name="connsiteX1" fmla="*/ 154621 w 210099"/>
                  <a:gd name="connsiteY1" fmla="*/ 25472 h 201432"/>
                  <a:gd name="connsiteX2" fmla="*/ 189546 w 210099"/>
                  <a:gd name="connsiteY2" fmla="*/ 95322 h 201432"/>
                  <a:gd name="connsiteX3" fmla="*/ 103821 w 210099"/>
                  <a:gd name="connsiteY3" fmla="*/ 200097 h 201432"/>
                  <a:gd name="connsiteX4" fmla="*/ 192721 w 210099"/>
                  <a:gd name="connsiteY4" fmla="*/ 149297 h 201432"/>
                  <a:gd name="connsiteX5" fmla="*/ 199071 w 210099"/>
                  <a:gd name="connsiteY5" fmla="*/ 73097 h 201432"/>
                  <a:gd name="connsiteX6" fmla="*/ 72071 w 210099"/>
                  <a:gd name="connsiteY6" fmla="*/ 31822 h 201432"/>
                  <a:gd name="connsiteX7" fmla="*/ 2221 w 210099"/>
                  <a:gd name="connsiteY7" fmla="*/ 72 h 20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099" h="201432">
                    <a:moveTo>
                      <a:pt x="2221" y="72"/>
                    </a:moveTo>
                    <a:cubicBezTo>
                      <a:pt x="15979" y="-986"/>
                      <a:pt x="123400" y="9597"/>
                      <a:pt x="154621" y="25472"/>
                    </a:cubicBezTo>
                    <a:cubicBezTo>
                      <a:pt x="185842" y="41347"/>
                      <a:pt x="198013" y="66218"/>
                      <a:pt x="189546" y="95322"/>
                    </a:cubicBezTo>
                    <a:cubicBezTo>
                      <a:pt x="181079" y="124426"/>
                      <a:pt x="103292" y="191101"/>
                      <a:pt x="103821" y="200097"/>
                    </a:cubicBezTo>
                    <a:cubicBezTo>
                      <a:pt x="104350" y="209093"/>
                      <a:pt x="176846" y="170464"/>
                      <a:pt x="192721" y="149297"/>
                    </a:cubicBezTo>
                    <a:cubicBezTo>
                      <a:pt x="208596" y="128130"/>
                      <a:pt x="219179" y="92676"/>
                      <a:pt x="199071" y="73097"/>
                    </a:cubicBezTo>
                    <a:cubicBezTo>
                      <a:pt x="178963" y="53518"/>
                      <a:pt x="102233" y="42934"/>
                      <a:pt x="72071" y="31822"/>
                    </a:cubicBezTo>
                    <a:cubicBezTo>
                      <a:pt x="41909" y="20710"/>
                      <a:pt x="-11537" y="1130"/>
                      <a:pt x="2221" y="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01FEA02B-015C-3E12-4D17-9B26F9D9C8B5}"/>
                  </a:ext>
                </a:extLst>
              </p:cNvPr>
              <p:cNvSpPr/>
              <p:nvPr/>
            </p:nvSpPr>
            <p:spPr>
              <a:xfrm>
                <a:off x="6314957" y="6648450"/>
                <a:ext cx="147432" cy="191978"/>
              </a:xfrm>
              <a:custGeom>
                <a:avLst/>
                <a:gdLst>
                  <a:gd name="connsiteX0" fmla="*/ 54093 w 147432"/>
                  <a:gd name="connsiteY0" fmla="*/ 0 h 191978"/>
                  <a:gd name="connsiteX1" fmla="*/ 19168 w 147432"/>
                  <a:gd name="connsiteY1" fmla="*/ 73025 h 191978"/>
                  <a:gd name="connsiteX2" fmla="*/ 44568 w 147432"/>
                  <a:gd name="connsiteY2" fmla="*/ 149225 h 191978"/>
                  <a:gd name="connsiteX3" fmla="*/ 146168 w 147432"/>
                  <a:gd name="connsiteY3" fmla="*/ 190500 h 191978"/>
                  <a:gd name="connsiteX4" fmla="*/ 95368 w 147432"/>
                  <a:gd name="connsiteY4" fmla="*/ 177800 h 191978"/>
                  <a:gd name="connsiteX5" fmla="*/ 6468 w 147432"/>
                  <a:gd name="connsiteY5" fmla="*/ 130175 h 191978"/>
                  <a:gd name="connsiteX6" fmla="*/ 12818 w 147432"/>
                  <a:gd name="connsiteY6" fmla="*/ 73025 h 191978"/>
                  <a:gd name="connsiteX7" fmla="*/ 54093 w 147432"/>
                  <a:gd name="connsiteY7" fmla="*/ 0 h 19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432" h="191978">
                    <a:moveTo>
                      <a:pt x="54093" y="0"/>
                    </a:moveTo>
                    <a:cubicBezTo>
                      <a:pt x="55151" y="0"/>
                      <a:pt x="20755" y="48154"/>
                      <a:pt x="19168" y="73025"/>
                    </a:cubicBezTo>
                    <a:cubicBezTo>
                      <a:pt x="17580" y="97896"/>
                      <a:pt x="23401" y="129646"/>
                      <a:pt x="44568" y="149225"/>
                    </a:cubicBezTo>
                    <a:cubicBezTo>
                      <a:pt x="65735" y="168804"/>
                      <a:pt x="137701" y="185737"/>
                      <a:pt x="146168" y="190500"/>
                    </a:cubicBezTo>
                    <a:cubicBezTo>
                      <a:pt x="154635" y="195263"/>
                      <a:pt x="118651" y="187854"/>
                      <a:pt x="95368" y="177800"/>
                    </a:cubicBezTo>
                    <a:cubicBezTo>
                      <a:pt x="72085" y="167746"/>
                      <a:pt x="20226" y="147637"/>
                      <a:pt x="6468" y="130175"/>
                    </a:cubicBezTo>
                    <a:cubicBezTo>
                      <a:pt x="-7290" y="112713"/>
                      <a:pt x="3822" y="93133"/>
                      <a:pt x="12818" y="73025"/>
                    </a:cubicBezTo>
                    <a:cubicBezTo>
                      <a:pt x="21814" y="52917"/>
                      <a:pt x="53035" y="0"/>
                      <a:pt x="5409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7309D22B-554A-0D39-7524-2D0C12CB8A71}"/>
                  </a:ext>
                </a:extLst>
              </p:cNvPr>
              <p:cNvSpPr/>
              <p:nvPr/>
            </p:nvSpPr>
            <p:spPr>
              <a:xfrm>
                <a:off x="6381726" y="6692538"/>
                <a:ext cx="110278" cy="92492"/>
              </a:xfrm>
              <a:custGeom>
                <a:avLst/>
                <a:gdLst>
                  <a:gd name="connsiteX0" fmla="*/ 24 w 110278"/>
                  <a:gd name="connsiteY0" fmla="*/ 362 h 92492"/>
                  <a:gd name="connsiteX1" fmla="*/ 95274 w 110278"/>
                  <a:gd name="connsiteY1" fmla="*/ 19412 h 92492"/>
                  <a:gd name="connsiteX2" fmla="*/ 85749 w 110278"/>
                  <a:gd name="connsiteY2" fmla="*/ 67037 h 92492"/>
                  <a:gd name="connsiteX3" fmla="*/ 9549 w 110278"/>
                  <a:gd name="connsiteY3" fmla="*/ 92437 h 92492"/>
                  <a:gd name="connsiteX4" fmla="*/ 98449 w 110278"/>
                  <a:gd name="connsiteY4" fmla="*/ 60687 h 92492"/>
                  <a:gd name="connsiteX5" fmla="*/ 107974 w 110278"/>
                  <a:gd name="connsiteY5" fmla="*/ 38462 h 92492"/>
                  <a:gd name="connsiteX6" fmla="*/ 85749 w 110278"/>
                  <a:gd name="connsiteY6" fmla="*/ 9887 h 92492"/>
                  <a:gd name="connsiteX7" fmla="*/ 24 w 110278"/>
                  <a:gd name="connsiteY7" fmla="*/ 362 h 9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278" h="92492">
                    <a:moveTo>
                      <a:pt x="24" y="362"/>
                    </a:moveTo>
                    <a:cubicBezTo>
                      <a:pt x="1611" y="1949"/>
                      <a:pt x="80987" y="8300"/>
                      <a:pt x="95274" y="19412"/>
                    </a:cubicBezTo>
                    <a:cubicBezTo>
                      <a:pt x="109562" y="30525"/>
                      <a:pt x="100036" y="54866"/>
                      <a:pt x="85749" y="67037"/>
                    </a:cubicBezTo>
                    <a:cubicBezTo>
                      <a:pt x="71462" y="79208"/>
                      <a:pt x="7432" y="93495"/>
                      <a:pt x="9549" y="92437"/>
                    </a:cubicBezTo>
                    <a:cubicBezTo>
                      <a:pt x="11666" y="91379"/>
                      <a:pt x="98449" y="60687"/>
                      <a:pt x="98449" y="60687"/>
                    </a:cubicBezTo>
                    <a:cubicBezTo>
                      <a:pt x="114853" y="51691"/>
                      <a:pt x="110091" y="46929"/>
                      <a:pt x="107974" y="38462"/>
                    </a:cubicBezTo>
                    <a:cubicBezTo>
                      <a:pt x="105857" y="29995"/>
                      <a:pt x="97920" y="17295"/>
                      <a:pt x="85749" y="9887"/>
                    </a:cubicBezTo>
                    <a:cubicBezTo>
                      <a:pt x="73578" y="2479"/>
                      <a:pt x="-1563" y="-1225"/>
                      <a:pt x="24" y="36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F6FC336E-4842-6C13-3026-7153E1B72F35}"/>
                  </a:ext>
                </a:extLst>
              </p:cNvPr>
              <p:cNvSpPr/>
              <p:nvPr/>
            </p:nvSpPr>
            <p:spPr>
              <a:xfrm>
                <a:off x="6445249" y="6800719"/>
                <a:ext cx="171506" cy="214287"/>
              </a:xfrm>
              <a:custGeom>
                <a:avLst/>
                <a:gdLst>
                  <a:gd name="connsiteX0" fmla="*/ 1 w 171506"/>
                  <a:gd name="connsiteY0" fmla="*/ 131 h 214287"/>
                  <a:gd name="connsiteX1" fmla="*/ 133351 w 171506"/>
                  <a:gd name="connsiteY1" fmla="*/ 57281 h 214287"/>
                  <a:gd name="connsiteX2" fmla="*/ 165101 w 171506"/>
                  <a:gd name="connsiteY2" fmla="*/ 114431 h 214287"/>
                  <a:gd name="connsiteX3" fmla="*/ 82551 w 171506"/>
                  <a:gd name="connsiteY3" fmla="*/ 212856 h 214287"/>
                  <a:gd name="connsiteX4" fmla="*/ 130176 w 171506"/>
                  <a:gd name="connsiteY4" fmla="*/ 171581 h 214287"/>
                  <a:gd name="connsiteX5" fmla="*/ 171451 w 171506"/>
                  <a:gd name="connsiteY5" fmla="*/ 152531 h 214287"/>
                  <a:gd name="connsiteX6" fmla="*/ 136526 w 171506"/>
                  <a:gd name="connsiteY6" fmla="*/ 44581 h 214287"/>
                  <a:gd name="connsiteX7" fmla="*/ 1 w 171506"/>
                  <a:gd name="connsiteY7" fmla="*/ 131 h 2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06" h="214287">
                    <a:moveTo>
                      <a:pt x="1" y="131"/>
                    </a:moveTo>
                    <a:cubicBezTo>
                      <a:pt x="-528" y="2248"/>
                      <a:pt x="105834" y="38231"/>
                      <a:pt x="133351" y="57281"/>
                    </a:cubicBezTo>
                    <a:cubicBezTo>
                      <a:pt x="160868" y="76331"/>
                      <a:pt x="173568" y="88502"/>
                      <a:pt x="165101" y="114431"/>
                    </a:cubicBezTo>
                    <a:cubicBezTo>
                      <a:pt x="156634" y="140360"/>
                      <a:pt x="88372" y="203331"/>
                      <a:pt x="82551" y="212856"/>
                    </a:cubicBezTo>
                    <a:cubicBezTo>
                      <a:pt x="76730" y="222381"/>
                      <a:pt x="115359" y="181635"/>
                      <a:pt x="130176" y="171581"/>
                    </a:cubicBezTo>
                    <a:cubicBezTo>
                      <a:pt x="144993" y="161527"/>
                      <a:pt x="170393" y="173698"/>
                      <a:pt x="171451" y="152531"/>
                    </a:cubicBezTo>
                    <a:cubicBezTo>
                      <a:pt x="172509" y="131364"/>
                      <a:pt x="158222" y="67335"/>
                      <a:pt x="136526" y="44581"/>
                    </a:cubicBezTo>
                    <a:cubicBezTo>
                      <a:pt x="114830" y="21827"/>
                      <a:pt x="530" y="-1986"/>
                      <a:pt x="1" y="13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5759744C-F7FB-ABDE-46F6-EA6C0A809BF8}"/>
                  </a:ext>
                </a:extLst>
              </p:cNvPr>
              <p:cNvSpPr/>
              <p:nvPr/>
            </p:nvSpPr>
            <p:spPr>
              <a:xfrm>
                <a:off x="6426074" y="6867168"/>
                <a:ext cx="160257" cy="117982"/>
              </a:xfrm>
              <a:custGeom>
                <a:avLst/>
                <a:gdLst>
                  <a:gd name="connsiteX0" fmla="*/ 41401 w 160257"/>
                  <a:gd name="connsiteY0" fmla="*/ 357 h 117982"/>
                  <a:gd name="connsiteX1" fmla="*/ 130301 w 160257"/>
                  <a:gd name="connsiteY1" fmla="*/ 19407 h 117982"/>
                  <a:gd name="connsiteX2" fmla="*/ 120776 w 160257"/>
                  <a:gd name="connsiteY2" fmla="*/ 82907 h 117982"/>
                  <a:gd name="connsiteX3" fmla="*/ 126 w 160257"/>
                  <a:gd name="connsiteY3" fmla="*/ 117832 h 117982"/>
                  <a:gd name="connsiteX4" fmla="*/ 146176 w 160257"/>
                  <a:gd name="connsiteY4" fmla="*/ 70207 h 117982"/>
                  <a:gd name="connsiteX5" fmla="*/ 143001 w 160257"/>
                  <a:gd name="connsiteY5" fmla="*/ 32107 h 117982"/>
                  <a:gd name="connsiteX6" fmla="*/ 41401 w 160257"/>
                  <a:gd name="connsiteY6" fmla="*/ 357 h 11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257" h="117982">
                    <a:moveTo>
                      <a:pt x="41401" y="357"/>
                    </a:moveTo>
                    <a:cubicBezTo>
                      <a:pt x="39284" y="-1760"/>
                      <a:pt x="117072" y="5649"/>
                      <a:pt x="130301" y="19407"/>
                    </a:cubicBezTo>
                    <a:cubicBezTo>
                      <a:pt x="143530" y="33165"/>
                      <a:pt x="142472" y="66503"/>
                      <a:pt x="120776" y="82907"/>
                    </a:cubicBezTo>
                    <a:cubicBezTo>
                      <a:pt x="99080" y="99311"/>
                      <a:pt x="-4107" y="119949"/>
                      <a:pt x="126" y="117832"/>
                    </a:cubicBezTo>
                    <a:cubicBezTo>
                      <a:pt x="4359" y="115715"/>
                      <a:pt x="122364" y="84494"/>
                      <a:pt x="146176" y="70207"/>
                    </a:cubicBezTo>
                    <a:cubicBezTo>
                      <a:pt x="169988" y="55920"/>
                      <a:pt x="159934" y="45865"/>
                      <a:pt x="143001" y="32107"/>
                    </a:cubicBezTo>
                    <a:cubicBezTo>
                      <a:pt x="126068" y="18349"/>
                      <a:pt x="43518" y="2474"/>
                      <a:pt x="41401" y="35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51C3189B-7815-0967-0222-37EC95CB0EE7}"/>
                  </a:ext>
                </a:extLst>
              </p:cNvPr>
              <p:cNvSpPr/>
              <p:nvPr/>
            </p:nvSpPr>
            <p:spPr>
              <a:xfrm>
                <a:off x="6394308" y="6833441"/>
                <a:ext cx="232629" cy="220929"/>
              </a:xfrm>
              <a:custGeom>
                <a:avLst/>
                <a:gdLst>
                  <a:gd name="connsiteX0" fmla="*/ 50942 w 232629"/>
                  <a:gd name="connsiteY0" fmla="*/ 2334 h 220929"/>
                  <a:gd name="connsiteX1" fmla="*/ 19192 w 232629"/>
                  <a:gd name="connsiteY1" fmla="*/ 65834 h 220929"/>
                  <a:gd name="connsiteX2" fmla="*/ 19192 w 232629"/>
                  <a:gd name="connsiteY2" fmla="*/ 138859 h 220929"/>
                  <a:gd name="connsiteX3" fmla="*/ 101742 w 232629"/>
                  <a:gd name="connsiteY3" fmla="*/ 218234 h 220929"/>
                  <a:gd name="connsiteX4" fmla="*/ 231917 w 232629"/>
                  <a:gd name="connsiteY4" fmla="*/ 202359 h 220929"/>
                  <a:gd name="connsiteX5" fmla="*/ 149367 w 232629"/>
                  <a:gd name="connsiteY5" fmla="*/ 202359 h 220929"/>
                  <a:gd name="connsiteX6" fmla="*/ 50942 w 232629"/>
                  <a:gd name="connsiteY6" fmla="*/ 173784 h 220929"/>
                  <a:gd name="connsiteX7" fmla="*/ 142 w 232629"/>
                  <a:gd name="connsiteY7" fmla="*/ 151559 h 220929"/>
                  <a:gd name="connsiteX8" fmla="*/ 50942 w 232629"/>
                  <a:gd name="connsiteY8" fmla="*/ 2334 h 22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629" h="220929">
                    <a:moveTo>
                      <a:pt x="50942" y="2334"/>
                    </a:moveTo>
                    <a:cubicBezTo>
                      <a:pt x="54117" y="-11953"/>
                      <a:pt x="24484" y="43080"/>
                      <a:pt x="19192" y="65834"/>
                    </a:cubicBezTo>
                    <a:cubicBezTo>
                      <a:pt x="13900" y="88588"/>
                      <a:pt x="5434" y="113459"/>
                      <a:pt x="19192" y="138859"/>
                    </a:cubicBezTo>
                    <a:cubicBezTo>
                      <a:pt x="32950" y="164259"/>
                      <a:pt x="66288" y="207651"/>
                      <a:pt x="101742" y="218234"/>
                    </a:cubicBezTo>
                    <a:cubicBezTo>
                      <a:pt x="137196" y="228817"/>
                      <a:pt x="223980" y="205005"/>
                      <a:pt x="231917" y="202359"/>
                    </a:cubicBezTo>
                    <a:cubicBezTo>
                      <a:pt x="239854" y="199713"/>
                      <a:pt x="179530" y="207122"/>
                      <a:pt x="149367" y="202359"/>
                    </a:cubicBezTo>
                    <a:cubicBezTo>
                      <a:pt x="119205" y="197597"/>
                      <a:pt x="75813" y="182251"/>
                      <a:pt x="50942" y="173784"/>
                    </a:cubicBezTo>
                    <a:cubicBezTo>
                      <a:pt x="26071" y="165317"/>
                      <a:pt x="3317" y="176430"/>
                      <a:pt x="142" y="151559"/>
                    </a:cubicBezTo>
                    <a:cubicBezTo>
                      <a:pt x="-3033" y="126688"/>
                      <a:pt x="47767" y="16621"/>
                      <a:pt x="50942" y="233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580EE770-18AB-0CDE-1093-1A5EA455E09D}"/>
                  </a:ext>
                </a:extLst>
              </p:cNvPr>
              <p:cNvSpPr/>
              <p:nvPr/>
            </p:nvSpPr>
            <p:spPr>
              <a:xfrm>
                <a:off x="6289426" y="6729176"/>
                <a:ext cx="181700" cy="425234"/>
              </a:xfrm>
              <a:custGeom>
                <a:avLst/>
                <a:gdLst>
                  <a:gd name="connsiteX0" fmla="*/ 249 w 181700"/>
                  <a:gd name="connsiteY0" fmla="*/ 1824 h 425234"/>
                  <a:gd name="connsiteX1" fmla="*/ 92324 w 181700"/>
                  <a:gd name="connsiteY1" fmla="*/ 116124 h 425234"/>
                  <a:gd name="connsiteX2" fmla="*/ 101849 w 181700"/>
                  <a:gd name="connsiteY2" fmla="*/ 154224 h 425234"/>
                  <a:gd name="connsiteX3" fmla="*/ 35174 w 181700"/>
                  <a:gd name="connsiteY3" fmla="*/ 217724 h 425234"/>
                  <a:gd name="connsiteX4" fmla="*/ 133599 w 181700"/>
                  <a:gd name="connsiteY4" fmla="*/ 278049 h 425234"/>
                  <a:gd name="connsiteX5" fmla="*/ 165349 w 181700"/>
                  <a:gd name="connsiteY5" fmla="*/ 325674 h 425234"/>
                  <a:gd name="connsiteX6" fmla="*/ 89149 w 181700"/>
                  <a:gd name="connsiteY6" fmla="*/ 424099 h 425234"/>
                  <a:gd name="connsiteX7" fmla="*/ 181224 w 181700"/>
                  <a:gd name="connsiteY7" fmla="*/ 373299 h 425234"/>
                  <a:gd name="connsiteX8" fmla="*/ 124074 w 181700"/>
                  <a:gd name="connsiteY8" fmla="*/ 284399 h 425234"/>
                  <a:gd name="connsiteX9" fmla="*/ 98674 w 181700"/>
                  <a:gd name="connsiteY9" fmla="*/ 236774 h 425234"/>
                  <a:gd name="connsiteX10" fmla="*/ 124074 w 181700"/>
                  <a:gd name="connsiteY10" fmla="*/ 217724 h 425234"/>
                  <a:gd name="connsiteX11" fmla="*/ 249 w 181700"/>
                  <a:gd name="connsiteY11" fmla="*/ 1824 h 42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700" h="425234">
                    <a:moveTo>
                      <a:pt x="249" y="1824"/>
                    </a:moveTo>
                    <a:cubicBezTo>
                      <a:pt x="-5043" y="-15109"/>
                      <a:pt x="75391" y="90724"/>
                      <a:pt x="92324" y="116124"/>
                    </a:cubicBezTo>
                    <a:cubicBezTo>
                      <a:pt x="109257" y="141524"/>
                      <a:pt x="111374" y="137291"/>
                      <a:pt x="101849" y="154224"/>
                    </a:cubicBezTo>
                    <a:cubicBezTo>
                      <a:pt x="92324" y="171157"/>
                      <a:pt x="29882" y="197087"/>
                      <a:pt x="35174" y="217724"/>
                    </a:cubicBezTo>
                    <a:cubicBezTo>
                      <a:pt x="40466" y="238361"/>
                      <a:pt x="111903" y="260057"/>
                      <a:pt x="133599" y="278049"/>
                    </a:cubicBezTo>
                    <a:cubicBezTo>
                      <a:pt x="155295" y="296041"/>
                      <a:pt x="172757" y="301332"/>
                      <a:pt x="165349" y="325674"/>
                    </a:cubicBezTo>
                    <a:cubicBezTo>
                      <a:pt x="157941" y="350016"/>
                      <a:pt x="86503" y="416162"/>
                      <a:pt x="89149" y="424099"/>
                    </a:cubicBezTo>
                    <a:cubicBezTo>
                      <a:pt x="91795" y="432036"/>
                      <a:pt x="175403" y="396582"/>
                      <a:pt x="181224" y="373299"/>
                    </a:cubicBezTo>
                    <a:cubicBezTo>
                      <a:pt x="187045" y="350016"/>
                      <a:pt x="137832" y="307153"/>
                      <a:pt x="124074" y="284399"/>
                    </a:cubicBezTo>
                    <a:cubicBezTo>
                      <a:pt x="110316" y="261645"/>
                      <a:pt x="98674" y="247886"/>
                      <a:pt x="98674" y="236774"/>
                    </a:cubicBezTo>
                    <a:cubicBezTo>
                      <a:pt x="98674" y="225662"/>
                      <a:pt x="136245" y="252649"/>
                      <a:pt x="124074" y="217724"/>
                    </a:cubicBezTo>
                    <a:cubicBezTo>
                      <a:pt x="111903" y="182799"/>
                      <a:pt x="5541" y="18757"/>
                      <a:pt x="249" y="182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7724533E-FB15-5741-9F2C-7A90A18EE40E}"/>
                  </a:ext>
                </a:extLst>
              </p:cNvPr>
              <p:cNvSpPr/>
              <p:nvPr/>
            </p:nvSpPr>
            <p:spPr>
              <a:xfrm>
                <a:off x="6232413" y="6767862"/>
                <a:ext cx="212872" cy="617749"/>
              </a:xfrm>
              <a:custGeom>
                <a:avLst/>
                <a:gdLst>
                  <a:gd name="connsiteX0" fmla="*/ 41387 w 212872"/>
                  <a:gd name="connsiteY0" fmla="*/ 1238 h 617749"/>
                  <a:gd name="connsiteX1" fmla="*/ 108062 w 212872"/>
                  <a:gd name="connsiteY1" fmla="*/ 90138 h 617749"/>
                  <a:gd name="connsiteX2" fmla="*/ 85837 w 212872"/>
                  <a:gd name="connsiteY2" fmla="*/ 163163 h 617749"/>
                  <a:gd name="connsiteX3" fmla="*/ 152512 w 212872"/>
                  <a:gd name="connsiteY3" fmla="*/ 267938 h 617749"/>
                  <a:gd name="connsiteX4" fmla="*/ 193787 w 212872"/>
                  <a:gd name="connsiteY4" fmla="*/ 331438 h 617749"/>
                  <a:gd name="connsiteX5" fmla="*/ 139812 w 212872"/>
                  <a:gd name="connsiteY5" fmla="*/ 353663 h 617749"/>
                  <a:gd name="connsiteX6" fmla="*/ 57262 w 212872"/>
                  <a:gd name="connsiteY6" fmla="*/ 290163 h 617749"/>
                  <a:gd name="connsiteX7" fmla="*/ 120762 w 212872"/>
                  <a:gd name="connsiteY7" fmla="*/ 369538 h 617749"/>
                  <a:gd name="connsiteX8" fmla="*/ 136637 w 212872"/>
                  <a:gd name="connsiteY8" fmla="*/ 477488 h 617749"/>
                  <a:gd name="connsiteX9" fmla="*/ 112 w 212872"/>
                  <a:gd name="connsiteY9" fmla="*/ 448913 h 617749"/>
                  <a:gd name="connsiteX10" fmla="*/ 114412 w 212872"/>
                  <a:gd name="connsiteY10" fmla="*/ 483838 h 617749"/>
                  <a:gd name="connsiteX11" fmla="*/ 174737 w 212872"/>
                  <a:gd name="connsiteY11" fmla="*/ 525113 h 617749"/>
                  <a:gd name="connsiteX12" fmla="*/ 212837 w 212872"/>
                  <a:gd name="connsiteY12" fmla="*/ 617188 h 617749"/>
                  <a:gd name="connsiteX13" fmla="*/ 168387 w 212872"/>
                  <a:gd name="connsiteY13" fmla="*/ 553688 h 617749"/>
                  <a:gd name="connsiteX14" fmla="*/ 146162 w 212872"/>
                  <a:gd name="connsiteY14" fmla="*/ 363188 h 617749"/>
                  <a:gd name="connsiteX15" fmla="*/ 174737 w 212872"/>
                  <a:gd name="connsiteY15" fmla="*/ 360013 h 617749"/>
                  <a:gd name="connsiteX16" fmla="*/ 142987 w 212872"/>
                  <a:gd name="connsiteY16" fmla="*/ 271113 h 617749"/>
                  <a:gd name="connsiteX17" fmla="*/ 111237 w 212872"/>
                  <a:gd name="connsiteY17" fmla="*/ 159988 h 617749"/>
                  <a:gd name="connsiteX18" fmla="*/ 41387 w 212872"/>
                  <a:gd name="connsiteY18" fmla="*/ 1238 h 61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872" h="617749">
                    <a:moveTo>
                      <a:pt x="41387" y="1238"/>
                    </a:moveTo>
                    <a:cubicBezTo>
                      <a:pt x="40858" y="-10404"/>
                      <a:pt x="100654" y="63151"/>
                      <a:pt x="108062" y="90138"/>
                    </a:cubicBezTo>
                    <a:cubicBezTo>
                      <a:pt x="115470" y="117125"/>
                      <a:pt x="78429" y="133530"/>
                      <a:pt x="85837" y="163163"/>
                    </a:cubicBezTo>
                    <a:cubicBezTo>
                      <a:pt x="93245" y="192796"/>
                      <a:pt x="134520" y="239892"/>
                      <a:pt x="152512" y="267938"/>
                    </a:cubicBezTo>
                    <a:cubicBezTo>
                      <a:pt x="170504" y="295984"/>
                      <a:pt x="195904" y="317151"/>
                      <a:pt x="193787" y="331438"/>
                    </a:cubicBezTo>
                    <a:cubicBezTo>
                      <a:pt x="191670" y="345726"/>
                      <a:pt x="162566" y="360542"/>
                      <a:pt x="139812" y="353663"/>
                    </a:cubicBezTo>
                    <a:cubicBezTo>
                      <a:pt x="117058" y="346784"/>
                      <a:pt x="60437" y="287517"/>
                      <a:pt x="57262" y="290163"/>
                    </a:cubicBezTo>
                    <a:cubicBezTo>
                      <a:pt x="54087" y="292809"/>
                      <a:pt x="107533" y="338317"/>
                      <a:pt x="120762" y="369538"/>
                    </a:cubicBezTo>
                    <a:cubicBezTo>
                      <a:pt x="133991" y="400759"/>
                      <a:pt x="156745" y="464259"/>
                      <a:pt x="136637" y="477488"/>
                    </a:cubicBezTo>
                    <a:cubicBezTo>
                      <a:pt x="116529" y="490717"/>
                      <a:pt x="3816" y="447855"/>
                      <a:pt x="112" y="448913"/>
                    </a:cubicBezTo>
                    <a:cubicBezTo>
                      <a:pt x="-3592" y="449971"/>
                      <a:pt x="85308" y="471138"/>
                      <a:pt x="114412" y="483838"/>
                    </a:cubicBezTo>
                    <a:cubicBezTo>
                      <a:pt x="143516" y="496538"/>
                      <a:pt x="158333" y="502888"/>
                      <a:pt x="174737" y="525113"/>
                    </a:cubicBezTo>
                    <a:cubicBezTo>
                      <a:pt x="191141" y="547338"/>
                      <a:pt x="213895" y="612426"/>
                      <a:pt x="212837" y="617188"/>
                    </a:cubicBezTo>
                    <a:cubicBezTo>
                      <a:pt x="211779" y="621950"/>
                      <a:pt x="179499" y="596021"/>
                      <a:pt x="168387" y="553688"/>
                    </a:cubicBezTo>
                    <a:cubicBezTo>
                      <a:pt x="157275" y="511355"/>
                      <a:pt x="145104" y="395467"/>
                      <a:pt x="146162" y="363188"/>
                    </a:cubicBezTo>
                    <a:cubicBezTo>
                      <a:pt x="147220" y="330909"/>
                      <a:pt x="175266" y="375359"/>
                      <a:pt x="174737" y="360013"/>
                    </a:cubicBezTo>
                    <a:cubicBezTo>
                      <a:pt x="174208" y="344667"/>
                      <a:pt x="153570" y="304451"/>
                      <a:pt x="142987" y="271113"/>
                    </a:cubicBezTo>
                    <a:cubicBezTo>
                      <a:pt x="132404" y="237776"/>
                      <a:pt x="124466" y="203380"/>
                      <a:pt x="111237" y="159988"/>
                    </a:cubicBezTo>
                    <a:cubicBezTo>
                      <a:pt x="98008" y="116596"/>
                      <a:pt x="41916" y="12880"/>
                      <a:pt x="41387" y="123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8691D954-7CB5-08D7-D10D-C3D3A367AF99}"/>
                  </a:ext>
                </a:extLst>
              </p:cNvPr>
              <p:cNvSpPr/>
              <p:nvPr/>
            </p:nvSpPr>
            <p:spPr>
              <a:xfrm>
                <a:off x="6527791" y="7000834"/>
                <a:ext cx="162583" cy="244798"/>
              </a:xfrm>
              <a:custGeom>
                <a:avLst/>
                <a:gdLst>
                  <a:gd name="connsiteX0" fmla="*/ 6359 w 162583"/>
                  <a:gd name="connsiteY0" fmla="*/ 41 h 244798"/>
                  <a:gd name="connsiteX1" fmla="*/ 152409 w 162583"/>
                  <a:gd name="connsiteY1" fmla="*/ 69891 h 244798"/>
                  <a:gd name="connsiteX2" fmla="*/ 111134 w 162583"/>
                  <a:gd name="connsiteY2" fmla="*/ 165141 h 244798"/>
                  <a:gd name="connsiteX3" fmla="*/ 9 w 162583"/>
                  <a:gd name="connsiteY3" fmla="*/ 244516 h 244798"/>
                  <a:gd name="connsiteX4" fmla="*/ 117484 w 162583"/>
                  <a:gd name="connsiteY4" fmla="*/ 190541 h 244798"/>
                  <a:gd name="connsiteX5" fmla="*/ 161934 w 162583"/>
                  <a:gd name="connsiteY5" fmla="*/ 161966 h 244798"/>
                  <a:gd name="connsiteX6" fmla="*/ 136534 w 162583"/>
                  <a:gd name="connsiteY6" fmla="*/ 79416 h 244798"/>
                  <a:gd name="connsiteX7" fmla="*/ 6359 w 162583"/>
                  <a:gd name="connsiteY7" fmla="*/ 41 h 244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583" h="244798">
                    <a:moveTo>
                      <a:pt x="6359" y="41"/>
                    </a:moveTo>
                    <a:cubicBezTo>
                      <a:pt x="9005" y="-1547"/>
                      <a:pt x="134947" y="42374"/>
                      <a:pt x="152409" y="69891"/>
                    </a:cubicBezTo>
                    <a:cubicBezTo>
                      <a:pt x="169872" y="97408"/>
                      <a:pt x="136534" y="136037"/>
                      <a:pt x="111134" y="165141"/>
                    </a:cubicBezTo>
                    <a:cubicBezTo>
                      <a:pt x="85734" y="194245"/>
                      <a:pt x="-1049" y="240283"/>
                      <a:pt x="9" y="244516"/>
                    </a:cubicBezTo>
                    <a:cubicBezTo>
                      <a:pt x="1067" y="248749"/>
                      <a:pt x="90497" y="204299"/>
                      <a:pt x="117484" y="190541"/>
                    </a:cubicBezTo>
                    <a:cubicBezTo>
                      <a:pt x="144472" y="176783"/>
                      <a:pt x="158759" y="180487"/>
                      <a:pt x="161934" y="161966"/>
                    </a:cubicBezTo>
                    <a:cubicBezTo>
                      <a:pt x="165109" y="143445"/>
                      <a:pt x="156642" y="105874"/>
                      <a:pt x="136534" y="79416"/>
                    </a:cubicBezTo>
                    <a:cubicBezTo>
                      <a:pt x="116426" y="52958"/>
                      <a:pt x="3713" y="1629"/>
                      <a:pt x="6359" y="4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82AFD0E4-1A22-63B4-7381-B2CA9CA6680B}"/>
                  </a:ext>
                </a:extLst>
              </p:cNvPr>
              <p:cNvSpPr/>
              <p:nvPr/>
            </p:nvSpPr>
            <p:spPr>
              <a:xfrm>
                <a:off x="6515039" y="7054519"/>
                <a:ext cx="101677" cy="122353"/>
              </a:xfrm>
              <a:custGeom>
                <a:avLst/>
                <a:gdLst>
                  <a:gd name="connsiteX0" fmla="*/ 61 w 101677"/>
                  <a:gd name="connsiteY0" fmla="*/ 331 h 122353"/>
                  <a:gd name="connsiteX1" fmla="*/ 28636 w 101677"/>
                  <a:gd name="connsiteY1" fmla="*/ 82881 h 122353"/>
                  <a:gd name="connsiteX2" fmla="*/ 101661 w 101677"/>
                  <a:gd name="connsiteY2" fmla="*/ 95581 h 122353"/>
                  <a:gd name="connsiteX3" fmla="*/ 34986 w 101677"/>
                  <a:gd name="connsiteY3" fmla="*/ 117806 h 122353"/>
                  <a:gd name="connsiteX4" fmla="*/ 61 w 101677"/>
                  <a:gd name="connsiteY4" fmla="*/ 331 h 122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77" h="122353">
                    <a:moveTo>
                      <a:pt x="61" y="331"/>
                    </a:moveTo>
                    <a:cubicBezTo>
                      <a:pt x="-997" y="-5490"/>
                      <a:pt x="11703" y="67006"/>
                      <a:pt x="28636" y="82881"/>
                    </a:cubicBezTo>
                    <a:cubicBezTo>
                      <a:pt x="45569" y="98756"/>
                      <a:pt x="100603" y="89760"/>
                      <a:pt x="101661" y="95581"/>
                    </a:cubicBezTo>
                    <a:cubicBezTo>
                      <a:pt x="102719" y="101402"/>
                      <a:pt x="52978" y="134210"/>
                      <a:pt x="34986" y="117806"/>
                    </a:cubicBezTo>
                    <a:cubicBezTo>
                      <a:pt x="16994" y="101402"/>
                      <a:pt x="1119" y="6152"/>
                      <a:pt x="61" y="33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34477D13-427E-E2A5-E9E8-275EB0F1011D}"/>
                  </a:ext>
                </a:extLst>
              </p:cNvPr>
              <p:cNvSpPr/>
              <p:nvPr/>
            </p:nvSpPr>
            <p:spPr>
              <a:xfrm>
                <a:off x="6454445" y="6981563"/>
                <a:ext cx="124763" cy="260899"/>
              </a:xfrm>
              <a:custGeom>
                <a:avLst/>
                <a:gdLst>
                  <a:gd name="connsiteX0" fmla="*/ 47955 w 124763"/>
                  <a:gd name="connsiteY0" fmla="*/ 262 h 260899"/>
                  <a:gd name="connsiteX1" fmla="*/ 25730 w 124763"/>
                  <a:gd name="connsiteY1" fmla="*/ 120912 h 260899"/>
                  <a:gd name="connsiteX2" fmla="*/ 63830 w 124763"/>
                  <a:gd name="connsiteY2" fmla="*/ 203462 h 260899"/>
                  <a:gd name="connsiteX3" fmla="*/ 124155 w 124763"/>
                  <a:gd name="connsiteY3" fmla="*/ 260612 h 260899"/>
                  <a:gd name="connsiteX4" fmla="*/ 89230 w 124763"/>
                  <a:gd name="connsiteY4" fmla="*/ 222512 h 260899"/>
                  <a:gd name="connsiteX5" fmla="*/ 330 w 124763"/>
                  <a:gd name="connsiteY5" fmla="*/ 155837 h 260899"/>
                  <a:gd name="connsiteX6" fmla="*/ 47955 w 124763"/>
                  <a:gd name="connsiteY6" fmla="*/ 262 h 26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763" h="260899">
                    <a:moveTo>
                      <a:pt x="47955" y="262"/>
                    </a:moveTo>
                    <a:cubicBezTo>
                      <a:pt x="52188" y="-5559"/>
                      <a:pt x="23084" y="87045"/>
                      <a:pt x="25730" y="120912"/>
                    </a:cubicBezTo>
                    <a:cubicBezTo>
                      <a:pt x="28376" y="154779"/>
                      <a:pt x="47426" y="180179"/>
                      <a:pt x="63830" y="203462"/>
                    </a:cubicBezTo>
                    <a:cubicBezTo>
                      <a:pt x="80234" y="226745"/>
                      <a:pt x="119922" y="257437"/>
                      <a:pt x="124155" y="260612"/>
                    </a:cubicBezTo>
                    <a:cubicBezTo>
                      <a:pt x="128388" y="263787"/>
                      <a:pt x="109867" y="239974"/>
                      <a:pt x="89230" y="222512"/>
                    </a:cubicBezTo>
                    <a:cubicBezTo>
                      <a:pt x="68593" y="205050"/>
                      <a:pt x="5092" y="189704"/>
                      <a:pt x="330" y="155837"/>
                    </a:cubicBezTo>
                    <a:cubicBezTo>
                      <a:pt x="-4432" y="121970"/>
                      <a:pt x="43722" y="6083"/>
                      <a:pt x="47955" y="26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20E0FEA7-6FBB-589B-2EA7-8C9974BBC59C}"/>
                  </a:ext>
                </a:extLst>
              </p:cNvPr>
              <p:cNvSpPr/>
              <p:nvPr/>
            </p:nvSpPr>
            <p:spPr>
              <a:xfrm>
                <a:off x="6268204" y="6883397"/>
                <a:ext cx="197114" cy="642442"/>
              </a:xfrm>
              <a:custGeom>
                <a:avLst/>
                <a:gdLst>
                  <a:gd name="connsiteX0" fmla="*/ 30996 w 197114"/>
                  <a:gd name="connsiteY0" fmla="*/ 3 h 642442"/>
                  <a:gd name="connsiteX1" fmla="*/ 34171 w 197114"/>
                  <a:gd name="connsiteY1" fmla="*/ 88903 h 642442"/>
                  <a:gd name="connsiteX2" fmla="*/ 15121 w 197114"/>
                  <a:gd name="connsiteY2" fmla="*/ 133353 h 642442"/>
                  <a:gd name="connsiteX3" fmla="*/ 24646 w 197114"/>
                  <a:gd name="connsiteY3" fmla="*/ 219078 h 642442"/>
                  <a:gd name="connsiteX4" fmla="*/ 2421 w 197114"/>
                  <a:gd name="connsiteY4" fmla="*/ 260353 h 642442"/>
                  <a:gd name="connsiteX5" fmla="*/ 5596 w 197114"/>
                  <a:gd name="connsiteY5" fmla="*/ 346078 h 642442"/>
                  <a:gd name="connsiteX6" fmla="*/ 46871 w 197114"/>
                  <a:gd name="connsiteY6" fmla="*/ 457203 h 642442"/>
                  <a:gd name="connsiteX7" fmla="*/ 129421 w 197114"/>
                  <a:gd name="connsiteY7" fmla="*/ 492128 h 642442"/>
                  <a:gd name="connsiteX8" fmla="*/ 196096 w 197114"/>
                  <a:gd name="connsiteY8" fmla="*/ 641353 h 642442"/>
                  <a:gd name="connsiteX9" fmla="*/ 161171 w 197114"/>
                  <a:gd name="connsiteY9" fmla="*/ 552453 h 642442"/>
                  <a:gd name="connsiteX10" fmla="*/ 50046 w 197114"/>
                  <a:gd name="connsiteY10" fmla="*/ 419103 h 642442"/>
                  <a:gd name="connsiteX11" fmla="*/ 30996 w 197114"/>
                  <a:gd name="connsiteY11" fmla="*/ 365128 h 642442"/>
                  <a:gd name="connsiteX12" fmla="*/ 5596 w 197114"/>
                  <a:gd name="connsiteY12" fmla="*/ 82553 h 642442"/>
                  <a:gd name="connsiteX13" fmla="*/ 21471 w 197114"/>
                  <a:gd name="connsiteY13" fmla="*/ 92078 h 642442"/>
                  <a:gd name="connsiteX14" fmla="*/ 30996 w 197114"/>
                  <a:gd name="connsiteY14" fmla="*/ 3 h 64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7114" h="642442">
                    <a:moveTo>
                      <a:pt x="30996" y="3"/>
                    </a:moveTo>
                    <a:cubicBezTo>
                      <a:pt x="33113" y="-526"/>
                      <a:pt x="36817" y="66678"/>
                      <a:pt x="34171" y="88903"/>
                    </a:cubicBezTo>
                    <a:cubicBezTo>
                      <a:pt x="31525" y="111128"/>
                      <a:pt x="16708" y="111657"/>
                      <a:pt x="15121" y="133353"/>
                    </a:cubicBezTo>
                    <a:cubicBezTo>
                      <a:pt x="13534" y="155049"/>
                      <a:pt x="26763" y="197911"/>
                      <a:pt x="24646" y="219078"/>
                    </a:cubicBezTo>
                    <a:cubicBezTo>
                      <a:pt x="22529" y="240245"/>
                      <a:pt x="5596" y="239186"/>
                      <a:pt x="2421" y="260353"/>
                    </a:cubicBezTo>
                    <a:cubicBezTo>
                      <a:pt x="-754" y="281520"/>
                      <a:pt x="-1812" y="313270"/>
                      <a:pt x="5596" y="346078"/>
                    </a:cubicBezTo>
                    <a:cubicBezTo>
                      <a:pt x="13004" y="378886"/>
                      <a:pt x="26234" y="432861"/>
                      <a:pt x="46871" y="457203"/>
                    </a:cubicBezTo>
                    <a:cubicBezTo>
                      <a:pt x="67508" y="481545"/>
                      <a:pt x="104550" y="461436"/>
                      <a:pt x="129421" y="492128"/>
                    </a:cubicBezTo>
                    <a:cubicBezTo>
                      <a:pt x="154292" y="522820"/>
                      <a:pt x="190804" y="631299"/>
                      <a:pt x="196096" y="641353"/>
                    </a:cubicBezTo>
                    <a:cubicBezTo>
                      <a:pt x="201388" y="651407"/>
                      <a:pt x="185513" y="589495"/>
                      <a:pt x="161171" y="552453"/>
                    </a:cubicBezTo>
                    <a:cubicBezTo>
                      <a:pt x="136829" y="515411"/>
                      <a:pt x="71742" y="450324"/>
                      <a:pt x="50046" y="419103"/>
                    </a:cubicBezTo>
                    <a:cubicBezTo>
                      <a:pt x="28350" y="387882"/>
                      <a:pt x="38404" y="421220"/>
                      <a:pt x="30996" y="365128"/>
                    </a:cubicBezTo>
                    <a:cubicBezTo>
                      <a:pt x="23588" y="309036"/>
                      <a:pt x="7183" y="128061"/>
                      <a:pt x="5596" y="82553"/>
                    </a:cubicBezTo>
                    <a:cubicBezTo>
                      <a:pt x="4008" y="37045"/>
                      <a:pt x="15650" y="102132"/>
                      <a:pt x="21471" y="92078"/>
                    </a:cubicBezTo>
                    <a:cubicBezTo>
                      <a:pt x="27292" y="82024"/>
                      <a:pt x="28879" y="532"/>
                      <a:pt x="30996" y="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B03F25DB-AD7F-B9BB-582E-3FD353906012}"/>
                  </a:ext>
                </a:extLst>
              </p:cNvPr>
              <p:cNvSpPr/>
              <p:nvPr/>
            </p:nvSpPr>
            <p:spPr>
              <a:xfrm>
                <a:off x="6407128" y="7108812"/>
                <a:ext cx="189878" cy="374985"/>
              </a:xfrm>
              <a:custGeom>
                <a:avLst/>
                <a:gdLst>
                  <a:gd name="connsiteX0" fmla="*/ 22 w 189878"/>
                  <a:gd name="connsiteY0" fmla="*/ 13 h 374985"/>
                  <a:gd name="connsiteX1" fmla="*/ 88922 w 189878"/>
                  <a:gd name="connsiteY1" fmla="*/ 79388 h 374985"/>
                  <a:gd name="connsiteX2" fmla="*/ 53997 w 189878"/>
                  <a:gd name="connsiteY2" fmla="*/ 127013 h 374985"/>
                  <a:gd name="connsiteX3" fmla="*/ 57172 w 189878"/>
                  <a:gd name="connsiteY3" fmla="*/ 241313 h 374985"/>
                  <a:gd name="connsiteX4" fmla="*/ 177822 w 189878"/>
                  <a:gd name="connsiteY4" fmla="*/ 279413 h 374985"/>
                  <a:gd name="connsiteX5" fmla="*/ 184172 w 189878"/>
                  <a:gd name="connsiteY5" fmla="*/ 374663 h 374985"/>
                  <a:gd name="connsiteX6" fmla="*/ 165122 w 189878"/>
                  <a:gd name="connsiteY6" fmla="*/ 307988 h 374985"/>
                  <a:gd name="connsiteX7" fmla="*/ 53997 w 189878"/>
                  <a:gd name="connsiteY7" fmla="*/ 241313 h 374985"/>
                  <a:gd name="connsiteX8" fmla="*/ 73047 w 189878"/>
                  <a:gd name="connsiteY8" fmla="*/ 136538 h 374985"/>
                  <a:gd name="connsiteX9" fmla="*/ 98447 w 189878"/>
                  <a:gd name="connsiteY9" fmla="*/ 85738 h 374985"/>
                  <a:gd name="connsiteX10" fmla="*/ 22 w 189878"/>
                  <a:gd name="connsiteY10" fmla="*/ 13 h 3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878" h="374985">
                    <a:moveTo>
                      <a:pt x="22" y="13"/>
                    </a:moveTo>
                    <a:cubicBezTo>
                      <a:pt x="-1566" y="-1045"/>
                      <a:pt x="79926" y="58221"/>
                      <a:pt x="88922" y="79388"/>
                    </a:cubicBezTo>
                    <a:cubicBezTo>
                      <a:pt x="97918" y="100555"/>
                      <a:pt x="59289" y="100026"/>
                      <a:pt x="53997" y="127013"/>
                    </a:cubicBezTo>
                    <a:cubicBezTo>
                      <a:pt x="48705" y="154001"/>
                      <a:pt x="36534" y="215913"/>
                      <a:pt x="57172" y="241313"/>
                    </a:cubicBezTo>
                    <a:cubicBezTo>
                      <a:pt x="77810" y="266713"/>
                      <a:pt x="156655" y="257188"/>
                      <a:pt x="177822" y="279413"/>
                    </a:cubicBezTo>
                    <a:cubicBezTo>
                      <a:pt x="198989" y="301638"/>
                      <a:pt x="186289" y="369901"/>
                      <a:pt x="184172" y="374663"/>
                    </a:cubicBezTo>
                    <a:cubicBezTo>
                      <a:pt x="182055" y="379425"/>
                      <a:pt x="186818" y="330213"/>
                      <a:pt x="165122" y="307988"/>
                    </a:cubicBezTo>
                    <a:cubicBezTo>
                      <a:pt x="143426" y="285763"/>
                      <a:pt x="69343" y="269888"/>
                      <a:pt x="53997" y="241313"/>
                    </a:cubicBezTo>
                    <a:cubicBezTo>
                      <a:pt x="38651" y="212738"/>
                      <a:pt x="65639" y="162467"/>
                      <a:pt x="73047" y="136538"/>
                    </a:cubicBezTo>
                    <a:cubicBezTo>
                      <a:pt x="80455" y="110609"/>
                      <a:pt x="109560" y="104259"/>
                      <a:pt x="98447" y="85738"/>
                    </a:cubicBezTo>
                    <a:cubicBezTo>
                      <a:pt x="87335" y="67217"/>
                      <a:pt x="1610" y="1071"/>
                      <a:pt x="22" y="1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82F0038B-CD19-E682-52FF-257D2DF25526}"/>
                  </a:ext>
                </a:extLst>
              </p:cNvPr>
              <p:cNvSpPr/>
              <p:nvPr/>
            </p:nvSpPr>
            <p:spPr>
              <a:xfrm>
                <a:off x="6359385" y="6673796"/>
                <a:ext cx="153024" cy="95374"/>
              </a:xfrm>
              <a:custGeom>
                <a:avLst/>
                <a:gdLst>
                  <a:gd name="connsiteX0" fmla="*/ 140 w 153024"/>
                  <a:gd name="connsiteY0" fmla="*/ 54 h 95374"/>
                  <a:gd name="connsiteX1" fmla="*/ 123965 w 153024"/>
                  <a:gd name="connsiteY1" fmla="*/ 47679 h 95374"/>
                  <a:gd name="connsiteX2" fmla="*/ 63640 w 153024"/>
                  <a:gd name="connsiteY2" fmla="*/ 95304 h 95374"/>
                  <a:gd name="connsiteX3" fmla="*/ 152540 w 153024"/>
                  <a:gd name="connsiteY3" fmla="*/ 57204 h 95374"/>
                  <a:gd name="connsiteX4" fmla="*/ 140 w 153024"/>
                  <a:gd name="connsiteY4" fmla="*/ 54 h 9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024" h="95374">
                    <a:moveTo>
                      <a:pt x="140" y="54"/>
                    </a:moveTo>
                    <a:cubicBezTo>
                      <a:pt x="-4622" y="-1533"/>
                      <a:pt x="113382" y="31804"/>
                      <a:pt x="123965" y="47679"/>
                    </a:cubicBezTo>
                    <a:cubicBezTo>
                      <a:pt x="134548" y="63554"/>
                      <a:pt x="58878" y="93717"/>
                      <a:pt x="63640" y="95304"/>
                    </a:cubicBezTo>
                    <a:cubicBezTo>
                      <a:pt x="68402" y="96891"/>
                      <a:pt x="160477" y="71491"/>
                      <a:pt x="152540" y="57204"/>
                    </a:cubicBezTo>
                    <a:cubicBezTo>
                      <a:pt x="144603" y="42917"/>
                      <a:pt x="4902" y="1641"/>
                      <a:pt x="140" y="5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6BD45C05-F5E0-EEAB-D859-50F8F0CF4443}"/>
                  </a:ext>
                </a:extLst>
              </p:cNvPr>
              <p:cNvSpPr/>
              <p:nvPr/>
            </p:nvSpPr>
            <p:spPr>
              <a:xfrm>
                <a:off x="6539117" y="7178476"/>
                <a:ext cx="227759" cy="244629"/>
              </a:xfrm>
              <a:custGeom>
                <a:avLst/>
                <a:gdLst>
                  <a:gd name="connsiteX0" fmla="*/ 1383 w 227759"/>
                  <a:gd name="connsiteY0" fmla="*/ 60524 h 244629"/>
                  <a:gd name="connsiteX1" fmla="*/ 185533 w 227759"/>
                  <a:gd name="connsiteY1" fmla="*/ 199 h 244629"/>
                  <a:gd name="connsiteX2" fmla="*/ 166483 w 227759"/>
                  <a:gd name="connsiteY2" fmla="*/ 85924 h 244629"/>
                  <a:gd name="connsiteX3" fmla="*/ 118858 w 227759"/>
                  <a:gd name="connsiteY3" fmla="*/ 136724 h 244629"/>
                  <a:gd name="connsiteX4" fmla="*/ 141083 w 227759"/>
                  <a:gd name="connsiteY4" fmla="*/ 222449 h 244629"/>
                  <a:gd name="connsiteX5" fmla="*/ 191883 w 227759"/>
                  <a:gd name="connsiteY5" fmla="*/ 238324 h 244629"/>
                  <a:gd name="connsiteX6" fmla="*/ 226808 w 227759"/>
                  <a:gd name="connsiteY6" fmla="*/ 133549 h 244629"/>
                  <a:gd name="connsiteX7" fmla="*/ 153783 w 227759"/>
                  <a:gd name="connsiteY7" fmla="*/ 114499 h 244629"/>
                  <a:gd name="connsiteX8" fmla="*/ 214108 w 227759"/>
                  <a:gd name="connsiteY8" fmla="*/ 57349 h 244629"/>
                  <a:gd name="connsiteX9" fmla="*/ 106158 w 227759"/>
                  <a:gd name="connsiteY9" fmla="*/ 199 h 244629"/>
                  <a:gd name="connsiteX10" fmla="*/ 1383 w 227759"/>
                  <a:gd name="connsiteY10" fmla="*/ 60524 h 244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7759" h="244629">
                    <a:moveTo>
                      <a:pt x="1383" y="60524"/>
                    </a:moveTo>
                    <a:cubicBezTo>
                      <a:pt x="14612" y="60524"/>
                      <a:pt x="158016" y="-4034"/>
                      <a:pt x="185533" y="199"/>
                    </a:cubicBezTo>
                    <a:cubicBezTo>
                      <a:pt x="213050" y="4432"/>
                      <a:pt x="177595" y="63170"/>
                      <a:pt x="166483" y="85924"/>
                    </a:cubicBezTo>
                    <a:cubicBezTo>
                      <a:pt x="155371" y="108678"/>
                      <a:pt x="123091" y="113970"/>
                      <a:pt x="118858" y="136724"/>
                    </a:cubicBezTo>
                    <a:cubicBezTo>
                      <a:pt x="114625" y="159478"/>
                      <a:pt x="128912" y="205516"/>
                      <a:pt x="141083" y="222449"/>
                    </a:cubicBezTo>
                    <a:cubicBezTo>
                      <a:pt x="153254" y="239382"/>
                      <a:pt x="177596" y="253141"/>
                      <a:pt x="191883" y="238324"/>
                    </a:cubicBezTo>
                    <a:cubicBezTo>
                      <a:pt x="206170" y="223507"/>
                      <a:pt x="233158" y="154186"/>
                      <a:pt x="226808" y="133549"/>
                    </a:cubicBezTo>
                    <a:cubicBezTo>
                      <a:pt x="220458" y="112912"/>
                      <a:pt x="155900" y="127199"/>
                      <a:pt x="153783" y="114499"/>
                    </a:cubicBezTo>
                    <a:cubicBezTo>
                      <a:pt x="151666" y="101799"/>
                      <a:pt x="222045" y="76399"/>
                      <a:pt x="214108" y="57349"/>
                    </a:cubicBezTo>
                    <a:cubicBezTo>
                      <a:pt x="206171" y="38299"/>
                      <a:pt x="138966" y="2845"/>
                      <a:pt x="106158" y="199"/>
                    </a:cubicBezTo>
                    <a:cubicBezTo>
                      <a:pt x="73350" y="-2447"/>
                      <a:pt x="-11846" y="60524"/>
                      <a:pt x="1383" y="6052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6A4C39DE-8835-8D15-9634-3B699E630858}"/>
                  </a:ext>
                </a:extLst>
              </p:cNvPr>
              <p:cNvSpPr/>
              <p:nvPr/>
            </p:nvSpPr>
            <p:spPr>
              <a:xfrm>
                <a:off x="6632089" y="7175485"/>
                <a:ext cx="328340" cy="408077"/>
              </a:xfrm>
              <a:custGeom>
                <a:avLst/>
                <a:gdLst>
                  <a:gd name="connsiteX0" fmla="*/ 327511 w 328340"/>
                  <a:gd name="connsiteY0" fmla="*/ 15 h 408077"/>
                  <a:gd name="connsiteX1" fmla="*/ 321161 w 328340"/>
                  <a:gd name="connsiteY1" fmla="*/ 142890 h 408077"/>
                  <a:gd name="connsiteX2" fmla="*/ 279886 w 328340"/>
                  <a:gd name="connsiteY2" fmla="*/ 123840 h 408077"/>
                  <a:gd name="connsiteX3" fmla="*/ 254486 w 328340"/>
                  <a:gd name="connsiteY3" fmla="*/ 41290 h 408077"/>
                  <a:gd name="connsiteX4" fmla="*/ 213211 w 328340"/>
                  <a:gd name="connsiteY4" fmla="*/ 171465 h 408077"/>
                  <a:gd name="connsiteX5" fmla="*/ 276711 w 328340"/>
                  <a:gd name="connsiteY5" fmla="*/ 193690 h 408077"/>
                  <a:gd name="connsiteX6" fmla="*/ 244961 w 328340"/>
                  <a:gd name="connsiteY6" fmla="*/ 244490 h 408077"/>
                  <a:gd name="connsiteX7" fmla="*/ 137011 w 328340"/>
                  <a:gd name="connsiteY7" fmla="*/ 355615 h 408077"/>
                  <a:gd name="connsiteX8" fmla="*/ 486 w 328340"/>
                  <a:gd name="connsiteY8" fmla="*/ 406415 h 408077"/>
                  <a:gd name="connsiteX9" fmla="*/ 187811 w 328340"/>
                  <a:gd name="connsiteY9" fmla="*/ 298465 h 408077"/>
                  <a:gd name="connsiteX10" fmla="*/ 283061 w 328340"/>
                  <a:gd name="connsiteY10" fmla="*/ 241315 h 408077"/>
                  <a:gd name="connsiteX11" fmla="*/ 216386 w 328340"/>
                  <a:gd name="connsiteY11" fmla="*/ 203215 h 408077"/>
                  <a:gd name="connsiteX12" fmla="*/ 286236 w 328340"/>
                  <a:gd name="connsiteY12" fmla="*/ 95265 h 408077"/>
                  <a:gd name="connsiteX13" fmla="*/ 311636 w 328340"/>
                  <a:gd name="connsiteY13" fmla="*/ 152415 h 408077"/>
                  <a:gd name="connsiteX14" fmla="*/ 327511 w 328340"/>
                  <a:gd name="connsiteY14" fmla="*/ 15 h 40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340" h="408077">
                    <a:moveTo>
                      <a:pt x="327511" y="15"/>
                    </a:moveTo>
                    <a:cubicBezTo>
                      <a:pt x="329098" y="-1572"/>
                      <a:pt x="329099" y="122253"/>
                      <a:pt x="321161" y="142890"/>
                    </a:cubicBezTo>
                    <a:cubicBezTo>
                      <a:pt x="313223" y="163528"/>
                      <a:pt x="290998" y="140773"/>
                      <a:pt x="279886" y="123840"/>
                    </a:cubicBezTo>
                    <a:cubicBezTo>
                      <a:pt x="268774" y="106907"/>
                      <a:pt x="265598" y="33353"/>
                      <a:pt x="254486" y="41290"/>
                    </a:cubicBezTo>
                    <a:cubicBezTo>
                      <a:pt x="243373" y="49228"/>
                      <a:pt x="209507" y="146065"/>
                      <a:pt x="213211" y="171465"/>
                    </a:cubicBezTo>
                    <a:cubicBezTo>
                      <a:pt x="216915" y="196865"/>
                      <a:pt x="271419" y="181519"/>
                      <a:pt x="276711" y="193690"/>
                    </a:cubicBezTo>
                    <a:cubicBezTo>
                      <a:pt x="282003" y="205861"/>
                      <a:pt x="268244" y="217503"/>
                      <a:pt x="244961" y="244490"/>
                    </a:cubicBezTo>
                    <a:cubicBezTo>
                      <a:pt x="221678" y="271478"/>
                      <a:pt x="177757" y="328628"/>
                      <a:pt x="137011" y="355615"/>
                    </a:cubicBezTo>
                    <a:cubicBezTo>
                      <a:pt x="96265" y="382603"/>
                      <a:pt x="-7981" y="415940"/>
                      <a:pt x="486" y="406415"/>
                    </a:cubicBezTo>
                    <a:cubicBezTo>
                      <a:pt x="8953" y="396890"/>
                      <a:pt x="140715" y="325982"/>
                      <a:pt x="187811" y="298465"/>
                    </a:cubicBezTo>
                    <a:cubicBezTo>
                      <a:pt x="234907" y="270948"/>
                      <a:pt x="278299" y="257190"/>
                      <a:pt x="283061" y="241315"/>
                    </a:cubicBezTo>
                    <a:cubicBezTo>
                      <a:pt x="287823" y="225440"/>
                      <a:pt x="215857" y="227557"/>
                      <a:pt x="216386" y="203215"/>
                    </a:cubicBezTo>
                    <a:cubicBezTo>
                      <a:pt x="216915" y="178873"/>
                      <a:pt x="270361" y="103732"/>
                      <a:pt x="286236" y="95265"/>
                    </a:cubicBezTo>
                    <a:cubicBezTo>
                      <a:pt x="302111" y="86798"/>
                      <a:pt x="307403" y="165115"/>
                      <a:pt x="311636" y="152415"/>
                    </a:cubicBezTo>
                    <a:cubicBezTo>
                      <a:pt x="315869" y="139715"/>
                      <a:pt x="325924" y="1602"/>
                      <a:pt x="327511" y="1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939F9795-1981-D5D1-FD8E-C7CFE5F2ADFB}"/>
                  </a:ext>
                </a:extLst>
              </p:cNvPr>
              <p:cNvSpPr/>
              <p:nvPr/>
            </p:nvSpPr>
            <p:spPr>
              <a:xfrm>
                <a:off x="6895644" y="7146853"/>
                <a:ext cx="195365" cy="349330"/>
              </a:xfrm>
              <a:custGeom>
                <a:avLst/>
                <a:gdLst>
                  <a:gd name="connsiteX0" fmla="*/ 456 w 195365"/>
                  <a:gd name="connsiteY0" fmla="*/ 72 h 349330"/>
                  <a:gd name="connsiteX1" fmla="*/ 105231 w 195365"/>
                  <a:gd name="connsiteY1" fmla="*/ 98497 h 349330"/>
                  <a:gd name="connsiteX2" fmla="*/ 89356 w 195365"/>
                  <a:gd name="connsiteY2" fmla="*/ 181047 h 349330"/>
                  <a:gd name="connsiteX3" fmla="*/ 136981 w 195365"/>
                  <a:gd name="connsiteY3" fmla="*/ 184222 h 349330"/>
                  <a:gd name="connsiteX4" fmla="*/ 190956 w 195365"/>
                  <a:gd name="connsiteY4" fmla="*/ 193747 h 349330"/>
                  <a:gd name="connsiteX5" fmla="*/ 184606 w 195365"/>
                  <a:gd name="connsiteY5" fmla="*/ 222322 h 349330"/>
                  <a:gd name="connsiteX6" fmla="*/ 124281 w 195365"/>
                  <a:gd name="connsiteY6" fmla="*/ 349322 h 349330"/>
                  <a:gd name="connsiteX7" fmla="*/ 171906 w 195365"/>
                  <a:gd name="connsiteY7" fmla="*/ 228672 h 349330"/>
                  <a:gd name="connsiteX8" fmla="*/ 111581 w 195365"/>
                  <a:gd name="connsiteY8" fmla="*/ 196922 h 349330"/>
                  <a:gd name="connsiteX9" fmla="*/ 152856 w 195365"/>
                  <a:gd name="connsiteY9" fmla="*/ 114372 h 349330"/>
                  <a:gd name="connsiteX10" fmla="*/ 456 w 195365"/>
                  <a:gd name="connsiteY10" fmla="*/ 72 h 34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5365" h="349330">
                    <a:moveTo>
                      <a:pt x="456" y="72"/>
                    </a:moveTo>
                    <a:cubicBezTo>
                      <a:pt x="-7481" y="-2574"/>
                      <a:pt x="90414" y="68335"/>
                      <a:pt x="105231" y="98497"/>
                    </a:cubicBezTo>
                    <a:cubicBezTo>
                      <a:pt x="120048" y="128659"/>
                      <a:pt x="84064" y="166760"/>
                      <a:pt x="89356" y="181047"/>
                    </a:cubicBezTo>
                    <a:cubicBezTo>
                      <a:pt x="94648" y="195334"/>
                      <a:pt x="120048" y="182105"/>
                      <a:pt x="136981" y="184222"/>
                    </a:cubicBezTo>
                    <a:cubicBezTo>
                      <a:pt x="153914" y="186339"/>
                      <a:pt x="190956" y="193747"/>
                      <a:pt x="190956" y="193747"/>
                    </a:cubicBezTo>
                    <a:cubicBezTo>
                      <a:pt x="198893" y="200097"/>
                      <a:pt x="195719" y="196393"/>
                      <a:pt x="184606" y="222322"/>
                    </a:cubicBezTo>
                    <a:cubicBezTo>
                      <a:pt x="173494" y="248251"/>
                      <a:pt x="126398" y="348264"/>
                      <a:pt x="124281" y="349322"/>
                    </a:cubicBezTo>
                    <a:cubicBezTo>
                      <a:pt x="122164" y="350380"/>
                      <a:pt x="174023" y="254072"/>
                      <a:pt x="171906" y="228672"/>
                    </a:cubicBezTo>
                    <a:cubicBezTo>
                      <a:pt x="169789" y="203272"/>
                      <a:pt x="114756" y="215972"/>
                      <a:pt x="111581" y="196922"/>
                    </a:cubicBezTo>
                    <a:cubicBezTo>
                      <a:pt x="108406" y="177872"/>
                      <a:pt x="171377" y="147180"/>
                      <a:pt x="152856" y="114372"/>
                    </a:cubicBezTo>
                    <a:cubicBezTo>
                      <a:pt x="134335" y="81564"/>
                      <a:pt x="8393" y="2718"/>
                      <a:pt x="456" y="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988E5C20-5C64-D4C4-2EA6-46639033CEE2}"/>
                  </a:ext>
                </a:extLst>
              </p:cNvPr>
              <p:cNvSpPr/>
              <p:nvPr/>
            </p:nvSpPr>
            <p:spPr>
              <a:xfrm>
                <a:off x="6422969" y="7478750"/>
                <a:ext cx="438618" cy="501628"/>
              </a:xfrm>
              <a:custGeom>
                <a:avLst/>
                <a:gdLst>
                  <a:gd name="connsiteX0" fmla="*/ 422331 w 438618"/>
                  <a:gd name="connsiteY0" fmla="*/ 1550 h 501628"/>
                  <a:gd name="connsiteX1" fmla="*/ 19106 w 438618"/>
                  <a:gd name="connsiteY1" fmla="*/ 42825 h 501628"/>
                  <a:gd name="connsiteX2" fmla="*/ 101656 w 438618"/>
                  <a:gd name="connsiteY2" fmla="*/ 58700 h 501628"/>
                  <a:gd name="connsiteX3" fmla="*/ 88956 w 438618"/>
                  <a:gd name="connsiteY3" fmla="*/ 87275 h 501628"/>
                  <a:gd name="connsiteX4" fmla="*/ 12756 w 438618"/>
                  <a:gd name="connsiteY4" fmla="*/ 112675 h 501628"/>
                  <a:gd name="connsiteX5" fmla="*/ 127056 w 438618"/>
                  <a:gd name="connsiteY5" fmla="*/ 258725 h 501628"/>
                  <a:gd name="connsiteX6" fmla="*/ 285806 w 438618"/>
                  <a:gd name="connsiteY6" fmla="*/ 458750 h 501628"/>
                  <a:gd name="connsiteX7" fmla="*/ 438206 w 438618"/>
                  <a:gd name="connsiteY7" fmla="*/ 500025 h 501628"/>
                  <a:gd name="connsiteX8" fmla="*/ 238181 w 438618"/>
                  <a:gd name="connsiteY8" fmla="*/ 427000 h 501628"/>
                  <a:gd name="connsiteX9" fmla="*/ 295331 w 438618"/>
                  <a:gd name="connsiteY9" fmla="*/ 490500 h 501628"/>
                  <a:gd name="connsiteX10" fmla="*/ 88956 w 438618"/>
                  <a:gd name="connsiteY10" fmla="*/ 242850 h 501628"/>
                  <a:gd name="connsiteX11" fmla="*/ 56 w 438618"/>
                  <a:gd name="connsiteY11" fmla="*/ 39650 h 501628"/>
                  <a:gd name="connsiteX12" fmla="*/ 76256 w 438618"/>
                  <a:gd name="connsiteY12" fmla="*/ 30125 h 501628"/>
                  <a:gd name="connsiteX13" fmla="*/ 120706 w 438618"/>
                  <a:gd name="connsiteY13" fmla="*/ 11075 h 501628"/>
                  <a:gd name="connsiteX14" fmla="*/ 422331 w 438618"/>
                  <a:gd name="connsiteY14" fmla="*/ 1550 h 50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8618" h="501628">
                    <a:moveTo>
                      <a:pt x="422331" y="1550"/>
                    </a:moveTo>
                    <a:cubicBezTo>
                      <a:pt x="405398" y="6842"/>
                      <a:pt x="72552" y="33300"/>
                      <a:pt x="19106" y="42825"/>
                    </a:cubicBezTo>
                    <a:cubicBezTo>
                      <a:pt x="-34340" y="52350"/>
                      <a:pt x="90014" y="51292"/>
                      <a:pt x="101656" y="58700"/>
                    </a:cubicBezTo>
                    <a:cubicBezTo>
                      <a:pt x="113298" y="66108"/>
                      <a:pt x="103773" y="78279"/>
                      <a:pt x="88956" y="87275"/>
                    </a:cubicBezTo>
                    <a:cubicBezTo>
                      <a:pt x="74139" y="96271"/>
                      <a:pt x="6406" y="84100"/>
                      <a:pt x="12756" y="112675"/>
                    </a:cubicBezTo>
                    <a:cubicBezTo>
                      <a:pt x="19106" y="141250"/>
                      <a:pt x="127056" y="258725"/>
                      <a:pt x="127056" y="258725"/>
                    </a:cubicBezTo>
                    <a:cubicBezTo>
                      <a:pt x="172564" y="316404"/>
                      <a:pt x="233948" y="418533"/>
                      <a:pt x="285806" y="458750"/>
                    </a:cubicBezTo>
                    <a:cubicBezTo>
                      <a:pt x="337664" y="498967"/>
                      <a:pt x="446143" y="505317"/>
                      <a:pt x="438206" y="500025"/>
                    </a:cubicBezTo>
                    <a:cubicBezTo>
                      <a:pt x="430269" y="494733"/>
                      <a:pt x="261994" y="428588"/>
                      <a:pt x="238181" y="427000"/>
                    </a:cubicBezTo>
                    <a:cubicBezTo>
                      <a:pt x="214368" y="425412"/>
                      <a:pt x="320202" y="521192"/>
                      <a:pt x="295331" y="490500"/>
                    </a:cubicBezTo>
                    <a:cubicBezTo>
                      <a:pt x="270460" y="459808"/>
                      <a:pt x="138168" y="317992"/>
                      <a:pt x="88956" y="242850"/>
                    </a:cubicBezTo>
                    <a:cubicBezTo>
                      <a:pt x="39744" y="167708"/>
                      <a:pt x="2173" y="75104"/>
                      <a:pt x="56" y="39650"/>
                    </a:cubicBezTo>
                    <a:cubicBezTo>
                      <a:pt x="-2061" y="4196"/>
                      <a:pt x="56148" y="34887"/>
                      <a:pt x="76256" y="30125"/>
                    </a:cubicBezTo>
                    <a:cubicBezTo>
                      <a:pt x="96364" y="25363"/>
                      <a:pt x="59852" y="16367"/>
                      <a:pt x="120706" y="11075"/>
                    </a:cubicBezTo>
                    <a:cubicBezTo>
                      <a:pt x="181560" y="5783"/>
                      <a:pt x="439264" y="-3742"/>
                      <a:pt x="422331" y="155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6901177A-6197-F73C-C39D-BB117F6E0F2C}"/>
                  </a:ext>
                </a:extLst>
              </p:cNvPr>
              <p:cNvSpPr/>
              <p:nvPr/>
            </p:nvSpPr>
            <p:spPr>
              <a:xfrm>
                <a:off x="6733209" y="7524005"/>
                <a:ext cx="449489" cy="525969"/>
              </a:xfrm>
              <a:custGeom>
                <a:avLst/>
                <a:gdLst>
                  <a:gd name="connsiteX0" fmla="*/ 143841 w 449489"/>
                  <a:gd name="connsiteY0" fmla="*/ 3920 h 525969"/>
                  <a:gd name="connsiteX1" fmla="*/ 283541 w 449489"/>
                  <a:gd name="connsiteY1" fmla="*/ 197595 h 525969"/>
                  <a:gd name="connsiteX2" fmla="*/ 391491 w 449489"/>
                  <a:gd name="connsiteY2" fmla="*/ 337295 h 525969"/>
                  <a:gd name="connsiteX3" fmla="*/ 404191 w 449489"/>
                  <a:gd name="connsiteY3" fmla="*/ 334120 h 525969"/>
                  <a:gd name="connsiteX4" fmla="*/ 423241 w 449489"/>
                  <a:gd name="connsiteY4" fmla="*/ 454770 h 525969"/>
                  <a:gd name="connsiteX5" fmla="*/ 305766 w 449489"/>
                  <a:gd name="connsiteY5" fmla="*/ 457945 h 525969"/>
                  <a:gd name="connsiteX6" fmla="*/ 966 w 449489"/>
                  <a:gd name="connsiteY6" fmla="*/ 457945 h 525969"/>
                  <a:gd name="connsiteX7" fmla="*/ 416891 w 449489"/>
                  <a:gd name="connsiteY7" fmla="*/ 524620 h 525969"/>
                  <a:gd name="connsiteX8" fmla="*/ 394666 w 449489"/>
                  <a:gd name="connsiteY8" fmla="*/ 388095 h 525969"/>
                  <a:gd name="connsiteX9" fmla="*/ 143841 w 449489"/>
                  <a:gd name="connsiteY9" fmla="*/ 3920 h 52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489" h="525969">
                    <a:moveTo>
                      <a:pt x="143841" y="3920"/>
                    </a:moveTo>
                    <a:cubicBezTo>
                      <a:pt x="125320" y="-27830"/>
                      <a:pt x="242266" y="142033"/>
                      <a:pt x="283541" y="197595"/>
                    </a:cubicBezTo>
                    <a:cubicBezTo>
                      <a:pt x="324816" y="253158"/>
                      <a:pt x="371383" y="314541"/>
                      <a:pt x="391491" y="337295"/>
                    </a:cubicBezTo>
                    <a:cubicBezTo>
                      <a:pt x="411599" y="360049"/>
                      <a:pt x="398899" y="314541"/>
                      <a:pt x="404191" y="334120"/>
                    </a:cubicBezTo>
                    <a:cubicBezTo>
                      <a:pt x="409483" y="353699"/>
                      <a:pt x="439645" y="434133"/>
                      <a:pt x="423241" y="454770"/>
                    </a:cubicBezTo>
                    <a:cubicBezTo>
                      <a:pt x="406837" y="475407"/>
                      <a:pt x="305766" y="457945"/>
                      <a:pt x="305766" y="457945"/>
                    </a:cubicBezTo>
                    <a:cubicBezTo>
                      <a:pt x="235387" y="458474"/>
                      <a:pt x="-17555" y="446833"/>
                      <a:pt x="966" y="457945"/>
                    </a:cubicBezTo>
                    <a:cubicBezTo>
                      <a:pt x="19487" y="469058"/>
                      <a:pt x="351274" y="536262"/>
                      <a:pt x="416891" y="524620"/>
                    </a:cubicBezTo>
                    <a:cubicBezTo>
                      <a:pt x="482508" y="512978"/>
                      <a:pt x="435412" y="474349"/>
                      <a:pt x="394666" y="388095"/>
                    </a:cubicBezTo>
                    <a:cubicBezTo>
                      <a:pt x="353920" y="301841"/>
                      <a:pt x="162362" y="35670"/>
                      <a:pt x="143841" y="392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B5C28A40-C1E1-9831-2386-317E15EFDEDE}"/>
                  </a:ext>
                </a:extLst>
              </p:cNvPr>
              <p:cNvSpPr/>
              <p:nvPr/>
            </p:nvSpPr>
            <p:spPr>
              <a:xfrm>
                <a:off x="6609536" y="7454180"/>
                <a:ext cx="308813" cy="318288"/>
              </a:xfrm>
              <a:custGeom>
                <a:avLst/>
                <a:gdLst>
                  <a:gd name="connsiteX0" fmla="*/ 308789 w 308813"/>
                  <a:gd name="connsiteY0" fmla="*/ 720 h 318288"/>
                  <a:gd name="connsiteX1" fmla="*/ 48439 w 308813"/>
                  <a:gd name="connsiteY1" fmla="*/ 121370 h 318288"/>
                  <a:gd name="connsiteX2" fmla="*/ 99239 w 308813"/>
                  <a:gd name="connsiteY2" fmla="*/ 127720 h 318288"/>
                  <a:gd name="connsiteX3" fmla="*/ 19864 w 308813"/>
                  <a:gd name="connsiteY3" fmla="*/ 172170 h 318288"/>
                  <a:gd name="connsiteX4" fmla="*/ 13514 w 308813"/>
                  <a:gd name="connsiteY4" fmla="*/ 210270 h 318288"/>
                  <a:gd name="connsiteX5" fmla="*/ 29389 w 308813"/>
                  <a:gd name="connsiteY5" fmla="*/ 254720 h 318288"/>
                  <a:gd name="connsiteX6" fmla="*/ 814 w 308813"/>
                  <a:gd name="connsiteY6" fmla="*/ 318220 h 318288"/>
                  <a:gd name="connsiteX7" fmla="*/ 67489 w 308813"/>
                  <a:gd name="connsiteY7" fmla="*/ 242020 h 318288"/>
                  <a:gd name="connsiteX8" fmla="*/ 19864 w 308813"/>
                  <a:gd name="connsiteY8" fmla="*/ 165820 h 318288"/>
                  <a:gd name="connsiteX9" fmla="*/ 121464 w 308813"/>
                  <a:gd name="connsiteY9" fmla="*/ 105495 h 318288"/>
                  <a:gd name="connsiteX10" fmla="*/ 64314 w 308813"/>
                  <a:gd name="connsiteY10" fmla="*/ 73745 h 318288"/>
                  <a:gd name="connsiteX11" fmla="*/ 308789 w 308813"/>
                  <a:gd name="connsiteY11" fmla="*/ 720 h 3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8813" h="318288">
                    <a:moveTo>
                      <a:pt x="308789" y="720"/>
                    </a:moveTo>
                    <a:cubicBezTo>
                      <a:pt x="306143" y="8657"/>
                      <a:pt x="83364" y="100203"/>
                      <a:pt x="48439" y="121370"/>
                    </a:cubicBezTo>
                    <a:cubicBezTo>
                      <a:pt x="13514" y="142537"/>
                      <a:pt x="104002" y="119253"/>
                      <a:pt x="99239" y="127720"/>
                    </a:cubicBezTo>
                    <a:cubicBezTo>
                      <a:pt x="94476" y="136187"/>
                      <a:pt x="34152" y="158412"/>
                      <a:pt x="19864" y="172170"/>
                    </a:cubicBezTo>
                    <a:cubicBezTo>
                      <a:pt x="5576" y="185928"/>
                      <a:pt x="11927" y="196512"/>
                      <a:pt x="13514" y="210270"/>
                    </a:cubicBezTo>
                    <a:cubicBezTo>
                      <a:pt x="15101" y="224028"/>
                      <a:pt x="31506" y="236728"/>
                      <a:pt x="29389" y="254720"/>
                    </a:cubicBezTo>
                    <a:cubicBezTo>
                      <a:pt x="27272" y="272712"/>
                      <a:pt x="-5536" y="320337"/>
                      <a:pt x="814" y="318220"/>
                    </a:cubicBezTo>
                    <a:cubicBezTo>
                      <a:pt x="7164" y="316103"/>
                      <a:pt x="64314" y="267420"/>
                      <a:pt x="67489" y="242020"/>
                    </a:cubicBezTo>
                    <a:cubicBezTo>
                      <a:pt x="70664" y="216620"/>
                      <a:pt x="10868" y="188574"/>
                      <a:pt x="19864" y="165820"/>
                    </a:cubicBezTo>
                    <a:cubicBezTo>
                      <a:pt x="28860" y="143066"/>
                      <a:pt x="114056" y="120841"/>
                      <a:pt x="121464" y="105495"/>
                    </a:cubicBezTo>
                    <a:cubicBezTo>
                      <a:pt x="128872" y="90149"/>
                      <a:pt x="27272" y="94912"/>
                      <a:pt x="64314" y="73745"/>
                    </a:cubicBezTo>
                    <a:cubicBezTo>
                      <a:pt x="101356" y="52578"/>
                      <a:pt x="311435" y="-7217"/>
                      <a:pt x="308789" y="72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EE685DDF-2163-650C-9EE9-231974AF3B49}"/>
                  </a:ext>
                </a:extLst>
              </p:cNvPr>
              <p:cNvSpPr/>
              <p:nvPr/>
            </p:nvSpPr>
            <p:spPr>
              <a:xfrm>
                <a:off x="6634437" y="7509612"/>
                <a:ext cx="284576" cy="431064"/>
              </a:xfrm>
              <a:custGeom>
                <a:avLst/>
                <a:gdLst>
                  <a:gd name="connsiteX0" fmla="*/ 242613 w 284576"/>
                  <a:gd name="connsiteY0" fmla="*/ 5613 h 431064"/>
                  <a:gd name="connsiteX1" fmla="*/ 125138 w 284576"/>
                  <a:gd name="connsiteY1" fmla="*/ 307238 h 431064"/>
                  <a:gd name="connsiteX2" fmla="*/ 112438 w 284576"/>
                  <a:gd name="connsiteY2" fmla="*/ 386613 h 431064"/>
                  <a:gd name="connsiteX3" fmla="*/ 4488 w 284576"/>
                  <a:gd name="connsiteY3" fmla="*/ 246913 h 431064"/>
                  <a:gd name="connsiteX4" fmla="*/ 283888 w 284576"/>
                  <a:gd name="connsiteY4" fmla="*/ 431063 h 431064"/>
                  <a:gd name="connsiteX5" fmla="*/ 87038 w 284576"/>
                  <a:gd name="connsiteY5" fmla="*/ 243738 h 431064"/>
                  <a:gd name="connsiteX6" fmla="*/ 201338 w 284576"/>
                  <a:gd name="connsiteY6" fmla="*/ 300888 h 431064"/>
                  <a:gd name="connsiteX7" fmla="*/ 198163 w 284576"/>
                  <a:gd name="connsiteY7" fmla="*/ 215163 h 431064"/>
                  <a:gd name="connsiteX8" fmla="*/ 175938 w 284576"/>
                  <a:gd name="connsiteY8" fmla="*/ 158013 h 431064"/>
                  <a:gd name="connsiteX9" fmla="*/ 169588 w 284576"/>
                  <a:gd name="connsiteY9" fmla="*/ 81813 h 431064"/>
                  <a:gd name="connsiteX10" fmla="*/ 274363 w 284576"/>
                  <a:gd name="connsiteY10" fmla="*/ 170713 h 431064"/>
                  <a:gd name="connsiteX11" fmla="*/ 160063 w 284576"/>
                  <a:gd name="connsiteY11" fmla="*/ 113563 h 431064"/>
                  <a:gd name="connsiteX12" fmla="*/ 242613 w 284576"/>
                  <a:gd name="connsiteY12" fmla="*/ 5613 h 43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4576" h="431064">
                    <a:moveTo>
                      <a:pt x="242613" y="5613"/>
                    </a:moveTo>
                    <a:cubicBezTo>
                      <a:pt x="236792" y="37892"/>
                      <a:pt x="146834" y="243738"/>
                      <a:pt x="125138" y="307238"/>
                    </a:cubicBezTo>
                    <a:cubicBezTo>
                      <a:pt x="103442" y="370738"/>
                      <a:pt x="132546" y="396667"/>
                      <a:pt x="112438" y="386613"/>
                    </a:cubicBezTo>
                    <a:cubicBezTo>
                      <a:pt x="92330" y="376559"/>
                      <a:pt x="-24087" y="239505"/>
                      <a:pt x="4488" y="246913"/>
                    </a:cubicBezTo>
                    <a:cubicBezTo>
                      <a:pt x="33063" y="254321"/>
                      <a:pt x="270130" y="431592"/>
                      <a:pt x="283888" y="431063"/>
                    </a:cubicBezTo>
                    <a:cubicBezTo>
                      <a:pt x="297646" y="430534"/>
                      <a:pt x="100796" y="265434"/>
                      <a:pt x="87038" y="243738"/>
                    </a:cubicBezTo>
                    <a:cubicBezTo>
                      <a:pt x="73280" y="222042"/>
                      <a:pt x="182817" y="305651"/>
                      <a:pt x="201338" y="300888"/>
                    </a:cubicBezTo>
                    <a:cubicBezTo>
                      <a:pt x="219859" y="296125"/>
                      <a:pt x="202396" y="238975"/>
                      <a:pt x="198163" y="215163"/>
                    </a:cubicBezTo>
                    <a:cubicBezTo>
                      <a:pt x="193930" y="191351"/>
                      <a:pt x="180700" y="180238"/>
                      <a:pt x="175938" y="158013"/>
                    </a:cubicBezTo>
                    <a:cubicBezTo>
                      <a:pt x="171175" y="135788"/>
                      <a:pt x="153184" y="79696"/>
                      <a:pt x="169588" y="81813"/>
                    </a:cubicBezTo>
                    <a:cubicBezTo>
                      <a:pt x="185992" y="83930"/>
                      <a:pt x="275950" y="165421"/>
                      <a:pt x="274363" y="170713"/>
                    </a:cubicBezTo>
                    <a:cubicBezTo>
                      <a:pt x="272776" y="176005"/>
                      <a:pt x="165884" y="137376"/>
                      <a:pt x="160063" y="113563"/>
                    </a:cubicBezTo>
                    <a:cubicBezTo>
                      <a:pt x="154242" y="89750"/>
                      <a:pt x="248434" y="-26666"/>
                      <a:pt x="242613" y="561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3C87F9F5-B1D9-48B7-575E-6A74DB58A813}"/>
                  </a:ext>
                </a:extLst>
              </p:cNvPr>
              <p:cNvSpPr/>
              <p:nvPr/>
            </p:nvSpPr>
            <p:spPr>
              <a:xfrm>
                <a:off x="6838849" y="7619993"/>
                <a:ext cx="237434" cy="338461"/>
              </a:xfrm>
              <a:custGeom>
                <a:avLst/>
                <a:gdLst>
                  <a:gd name="connsiteX0" fmla="*/ 85826 w 237434"/>
                  <a:gd name="connsiteY0" fmla="*/ 7 h 338461"/>
                  <a:gd name="connsiteX1" fmla="*/ 114401 w 237434"/>
                  <a:gd name="connsiteY1" fmla="*/ 158757 h 338461"/>
                  <a:gd name="connsiteX2" fmla="*/ 25501 w 237434"/>
                  <a:gd name="connsiteY2" fmla="*/ 158757 h 338461"/>
                  <a:gd name="connsiteX3" fmla="*/ 146151 w 237434"/>
                  <a:gd name="connsiteY3" fmla="*/ 222257 h 338461"/>
                  <a:gd name="connsiteX4" fmla="*/ 38201 w 237434"/>
                  <a:gd name="connsiteY4" fmla="*/ 254007 h 338461"/>
                  <a:gd name="connsiteX5" fmla="*/ 216001 w 237434"/>
                  <a:gd name="connsiteY5" fmla="*/ 311157 h 338461"/>
                  <a:gd name="connsiteX6" fmla="*/ 225526 w 237434"/>
                  <a:gd name="connsiteY6" fmla="*/ 263532 h 338461"/>
                  <a:gd name="connsiteX7" fmla="*/ 136626 w 237434"/>
                  <a:gd name="connsiteY7" fmla="*/ 146057 h 338461"/>
                  <a:gd name="connsiteX8" fmla="*/ 231876 w 237434"/>
                  <a:gd name="connsiteY8" fmla="*/ 295282 h 338461"/>
                  <a:gd name="connsiteX9" fmla="*/ 19151 w 237434"/>
                  <a:gd name="connsiteY9" fmla="*/ 336557 h 338461"/>
                  <a:gd name="connsiteX10" fmla="*/ 22326 w 237434"/>
                  <a:gd name="connsiteY10" fmla="*/ 247657 h 338461"/>
                  <a:gd name="connsiteX11" fmla="*/ 127101 w 237434"/>
                  <a:gd name="connsiteY11" fmla="*/ 152407 h 338461"/>
                  <a:gd name="connsiteX12" fmla="*/ 85826 w 237434"/>
                  <a:gd name="connsiteY12" fmla="*/ 7 h 33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7434" h="338461">
                    <a:moveTo>
                      <a:pt x="85826" y="7"/>
                    </a:moveTo>
                    <a:cubicBezTo>
                      <a:pt x="83709" y="1065"/>
                      <a:pt x="124455" y="132299"/>
                      <a:pt x="114401" y="158757"/>
                    </a:cubicBezTo>
                    <a:cubicBezTo>
                      <a:pt x="104347" y="185215"/>
                      <a:pt x="20209" y="148174"/>
                      <a:pt x="25501" y="158757"/>
                    </a:cubicBezTo>
                    <a:cubicBezTo>
                      <a:pt x="30793" y="169340"/>
                      <a:pt x="144034" y="206382"/>
                      <a:pt x="146151" y="222257"/>
                    </a:cubicBezTo>
                    <a:cubicBezTo>
                      <a:pt x="148268" y="238132"/>
                      <a:pt x="26559" y="239191"/>
                      <a:pt x="38201" y="254007"/>
                    </a:cubicBezTo>
                    <a:cubicBezTo>
                      <a:pt x="49843" y="268823"/>
                      <a:pt x="184780" y="309570"/>
                      <a:pt x="216001" y="311157"/>
                    </a:cubicBezTo>
                    <a:cubicBezTo>
                      <a:pt x="247222" y="312744"/>
                      <a:pt x="238755" y="291049"/>
                      <a:pt x="225526" y="263532"/>
                    </a:cubicBezTo>
                    <a:cubicBezTo>
                      <a:pt x="212297" y="236015"/>
                      <a:pt x="135568" y="140766"/>
                      <a:pt x="136626" y="146057"/>
                    </a:cubicBezTo>
                    <a:cubicBezTo>
                      <a:pt x="137684" y="151348"/>
                      <a:pt x="251455" y="263532"/>
                      <a:pt x="231876" y="295282"/>
                    </a:cubicBezTo>
                    <a:cubicBezTo>
                      <a:pt x="212297" y="327032"/>
                      <a:pt x="54076" y="344494"/>
                      <a:pt x="19151" y="336557"/>
                    </a:cubicBezTo>
                    <a:cubicBezTo>
                      <a:pt x="-15774" y="328620"/>
                      <a:pt x="4334" y="278349"/>
                      <a:pt x="22326" y="247657"/>
                    </a:cubicBezTo>
                    <a:cubicBezTo>
                      <a:pt x="40318" y="216965"/>
                      <a:pt x="112284" y="188390"/>
                      <a:pt x="127101" y="152407"/>
                    </a:cubicBezTo>
                    <a:cubicBezTo>
                      <a:pt x="141918" y="116424"/>
                      <a:pt x="87943" y="-1051"/>
                      <a:pt x="85826" y="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6EED2035-046B-11FC-D39B-4404A3686C86}"/>
                </a:ext>
              </a:extLst>
            </p:cNvPr>
            <p:cNvSpPr/>
            <p:nvPr/>
          </p:nvSpPr>
          <p:spPr>
            <a:xfrm>
              <a:off x="7246547" y="9480425"/>
              <a:ext cx="488995" cy="47948"/>
            </a:xfrm>
            <a:custGeom>
              <a:avLst/>
              <a:gdLst>
                <a:gd name="connsiteX0" fmla="*/ 5153 w 488995"/>
                <a:gd name="connsiteY0" fmla="*/ 9650 h 47948"/>
                <a:gd name="connsiteX1" fmla="*/ 484578 w 488995"/>
                <a:gd name="connsiteY1" fmla="*/ 125 h 47948"/>
                <a:gd name="connsiteX2" fmla="*/ 249628 w 488995"/>
                <a:gd name="connsiteY2" fmla="*/ 16000 h 47948"/>
                <a:gd name="connsiteX3" fmla="*/ 354403 w 488995"/>
                <a:gd name="connsiteY3" fmla="*/ 47750 h 47948"/>
                <a:gd name="connsiteX4" fmla="*/ 236928 w 488995"/>
                <a:gd name="connsiteY4" fmla="*/ 28700 h 47948"/>
                <a:gd name="connsiteX5" fmla="*/ 5153 w 488995"/>
                <a:gd name="connsiteY5" fmla="*/ 9650 h 4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95" h="47948">
                  <a:moveTo>
                    <a:pt x="5153" y="9650"/>
                  </a:moveTo>
                  <a:cubicBezTo>
                    <a:pt x="46428" y="4888"/>
                    <a:pt x="443832" y="-933"/>
                    <a:pt x="484578" y="125"/>
                  </a:cubicBezTo>
                  <a:cubicBezTo>
                    <a:pt x="525324" y="1183"/>
                    <a:pt x="271324" y="8063"/>
                    <a:pt x="249628" y="16000"/>
                  </a:cubicBezTo>
                  <a:cubicBezTo>
                    <a:pt x="227932" y="23937"/>
                    <a:pt x="356520" y="45633"/>
                    <a:pt x="354403" y="47750"/>
                  </a:cubicBezTo>
                  <a:cubicBezTo>
                    <a:pt x="352286" y="49867"/>
                    <a:pt x="291432" y="34521"/>
                    <a:pt x="236928" y="28700"/>
                  </a:cubicBezTo>
                  <a:cubicBezTo>
                    <a:pt x="182424" y="22879"/>
                    <a:pt x="-36122" y="14412"/>
                    <a:pt x="5153" y="965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ED03709C-8B1C-D57B-6434-B636925A1A6A}"/>
                </a:ext>
              </a:extLst>
            </p:cNvPr>
            <p:cNvSpPr/>
            <p:nvPr/>
          </p:nvSpPr>
          <p:spPr>
            <a:xfrm>
              <a:off x="6932411" y="9642091"/>
              <a:ext cx="321525" cy="35309"/>
            </a:xfrm>
            <a:custGeom>
              <a:avLst/>
              <a:gdLst>
                <a:gd name="connsiteX0" fmla="*/ 1789 w 321525"/>
                <a:gd name="connsiteY0" fmla="*/ 35309 h 35309"/>
                <a:gd name="connsiteX1" fmla="*/ 300239 w 321525"/>
                <a:gd name="connsiteY1" fmla="*/ 9909 h 35309"/>
                <a:gd name="connsiteX2" fmla="*/ 284364 w 321525"/>
                <a:gd name="connsiteY2" fmla="*/ 16259 h 35309"/>
                <a:gd name="connsiteX3" fmla="*/ 179589 w 321525"/>
                <a:gd name="connsiteY3" fmla="*/ 384 h 35309"/>
                <a:gd name="connsiteX4" fmla="*/ 1789 w 321525"/>
                <a:gd name="connsiteY4" fmla="*/ 35309 h 3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25" h="35309">
                  <a:moveTo>
                    <a:pt x="1789" y="35309"/>
                  </a:moveTo>
                  <a:lnTo>
                    <a:pt x="300239" y="9909"/>
                  </a:lnTo>
                  <a:cubicBezTo>
                    <a:pt x="347335" y="6734"/>
                    <a:pt x="304472" y="17846"/>
                    <a:pt x="284364" y="16259"/>
                  </a:cubicBezTo>
                  <a:cubicBezTo>
                    <a:pt x="264256" y="14671"/>
                    <a:pt x="222451" y="-2791"/>
                    <a:pt x="179589" y="384"/>
                  </a:cubicBezTo>
                  <a:cubicBezTo>
                    <a:pt x="136727" y="3559"/>
                    <a:pt x="-18319" y="33721"/>
                    <a:pt x="1789" y="3530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C8964C0B-762C-8CFA-7260-3464AA1ABFF9}"/>
                </a:ext>
              </a:extLst>
            </p:cNvPr>
            <p:cNvSpPr/>
            <p:nvPr/>
          </p:nvSpPr>
          <p:spPr>
            <a:xfrm>
              <a:off x="7365996" y="9769463"/>
              <a:ext cx="359668" cy="637247"/>
            </a:xfrm>
            <a:custGeom>
              <a:avLst/>
              <a:gdLst>
                <a:gd name="connsiteX0" fmla="*/ 4 w 359668"/>
                <a:gd name="connsiteY0" fmla="*/ 12 h 637247"/>
                <a:gd name="connsiteX1" fmla="*/ 241304 w 359668"/>
                <a:gd name="connsiteY1" fmla="*/ 177812 h 637247"/>
                <a:gd name="connsiteX2" fmla="*/ 203204 w 359668"/>
                <a:gd name="connsiteY2" fmla="*/ 171462 h 637247"/>
                <a:gd name="connsiteX3" fmla="*/ 279404 w 359668"/>
                <a:gd name="connsiteY3" fmla="*/ 279412 h 637247"/>
                <a:gd name="connsiteX4" fmla="*/ 355604 w 359668"/>
                <a:gd name="connsiteY4" fmla="*/ 628662 h 637247"/>
                <a:gd name="connsiteX5" fmla="*/ 342904 w 359668"/>
                <a:gd name="connsiteY5" fmla="*/ 511187 h 637247"/>
                <a:gd name="connsiteX6" fmla="*/ 288929 w 359668"/>
                <a:gd name="connsiteY6" fmla="*/ 298462 h 637247"/>
                <a:gd name="connsiteX7" fmla="*/ 279404 w 359668"/>
                <a:gd name="connsiteY7" fmla="*/ 231787 h 637247"/>
                <a:gd name="connsiteX8" fmla="*/ 247654 w 359668"/>
                <a:gd name="connsiteY8" fmla="*/ 187337 h 637247"/>
                <a:gd name="connsiteX9" fmla="*/ 4 w 359668"/>
                <a:gd name="connsiteY9" fmla="*/ 12 h 63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668" h="637247">
                  <a:moveTo>
                    <a:pt x="4" y="12"/>
                  </a:moveTo>
                  <a:cubicBezTo>
                    <a:pt x="-1054" y="-1576"/>
                    <a:pt x="207437" y="149237"/>
                    <a:pt x="241304" y="177812"/>
                  </a:cubicBezTo>
                  <a:cubicBezTo>
                    <a:pt x="275171" y="206387"/>
                    <a:pt x="196854" y="154529"/>
                    <a:pt x="203204" y="171462"/>
                  </a:cubicBezTo>
                  <a:cubicBezTo>
                    <a:pt x="209554" y="188395"/>
                    <a:pt x="254004" y="203212"/>
                    <a:pt x="279404" y="279412"/>
                  </a:cubicBezTo>
                  <a:cubicBezTo>
                    <a:pt x="304804" y="355612"/>
                    <a:pt x="345021" y="590033"/>
                    <a:pt x="355604" y="628662"/>
                  </a:cubicBezTo>
                  <a:cubicBezTo>
                    <a:pt x="366187" y="667291"/>
                    <a:pt x="354016" y="566220"/>
                    <a:pt x="342904" y="511187"/>
                  </a:cubicBezTo>
                  <a:cubicBezTo>
                    <a:pt x="331792" y="456154"/>
                    <a:pt x="299512" y="345029"/>
                    <a:pt x="288929" y="298462"/>
                  </a:cubicBezTo>
                  <a:cubicBezTo>
                    <a:pt x="278346" y="251895"/>
                    <a:pt x="286283" y="250308"/>
                    <a:pt x="279404" y="231787"/>
                  </a:cubicBezTo>
                  <a:cubicBezTo>
                    <a:pt x="272525" y="213266"/>
                    <a:pt x="288929" y="222791"/>
                    <a:pt x="247654" y="187337"/>
                  </a:cubicBezTo>
                  <a:cubicBezTo>
                    <a:pt x="206379" y="151883"/>
                    <a:pt x="1062" y="1600"/>
                    <a:pt x="4" y="1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E9C2C725-4B6A-B956-BF90-1F6ECA868200}"/>
                </a:ext>
              </a:extLst>
            </p:cNvPr>
            <p:cNvSpPr/>
            <p:nvPr/>
          </p:nvSpPr>
          <p:spPr>
            <a:xfrm>
              <a:off x="7352301" y="9788278"/>
              <a:ext cx="309254" cy="565899"/>
            </a:xfrm>
            <a:custGeom>
              <a:avLst/>
              <a:gdLst>
                <a:gd name="connsiteX0" fmla="*/ 999 w 309254"/>
                <a:gd name="connsiteY0" fmla="*/ 247 h 565899"/>
                <a:gd name="connsiteX1" fmla="*/ 302624 w 309254"/>
                <a:gd name="connsiteY1" fmla="*/ 289172 h 565899"/>
                <a:gd name="connsiteX2" fmla="*/ 210549 w 309254"/>
                <a:gd name="connsiteY2" fmla="*/ 216147 h 565899"/>
                <a:gd name="connsiteX3" fmla="*/ 223249 w 309254"/>
                <a:gd name="connsiteY3" fmla="*/ 365372 h 565899"/>
                <a:gd name="connsiteX4" fmla="*/ 140699 w 309254"/>
                <a:gd name="connsiteY4" fmla="*/ 254247 h 565899"/>
                <a:gd name="connsiteX5" fmla="*/ 251824 w 309254"/>
                <a:gd name="connsiteY5" fmla="*/ 565397 h 565899"/>
                <a:gd name="connsiteX6" fmla="*/ 166099 w 309254"/>
                <a:gd name="connsiteY6" fmla="*/ 330447 h 565899"/>
                <a:gd name="connsiteX7" fmla="*/ 143874 w 309254"/>
                <a:gd name="connsiteY7" fmla="*/ 473322 h 565899"/>
                <a:gd name="connsiteX8" fmla="*/ 10524 w 309254"/>
                <a:gd name="connsiteY8" fmla="*/ 225672 h 565899"/>
                <a:gd name="connsiteX9" fmla="*/ 178799 w 309254"/>
                <a:gd name="connsiteY9" fmla="*/ 352672 h 565899"/>
                <a:gd name="connsiteX10" fmla="*/ 197849 w 309254"/>
                <a:gd name="connsiteY10" fmla="*/ 219322 h 565899"/>
                <a:gd name="connsiteX11" fmla="*/ 204199 w 309254"/>
                <a:gd name="connsiteY11" fmla="*/ 238372 h 565899"/>
                <a:gd name="connsiteX12" fmla="*/ 999 w 309254"/>
                <a:gd name="connsiteY12" fmla="*/ 247 h 56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254" h="565899">
                  <a:moveTo>
                    <a:pt x="999" y="247"/>
                  </a:moveTo>
                  <a:cubicBezTo>
                    <a:pt x="17403" y="8714"/>
                    <a:pt x="267699" y="253189"/>
                    <a:pt x="302624" y="289172"/>
                  </a:cubicBezTo>
                  <a:cubicBezTo>
                    <a:pt x="337549" y="325155"/>
                    <a:pt x="223778" y="203447"/>
                    <a:pt x="210549" y="216147"/>
                  </a:cubicBezTo>
                  <a:cubicBezTo>
                    <a:pt x="197320" y="228847"/>
                    <a:pt x="234891" y="359022"/>
                    <a:pt x="223249" y="365372"/>
                  </a:cubicBezTo>
                  <a:cubicBezTo>
                    <a:pt x="211607" y="371722"/>
                    <a:pt x="135937" y="220910"/>
                    <a:pt x="140699" y="254247"/>
                  </a:cubicBezTo>
                  <a:cubicBezTo>
                    <a:pt x="145461" y="287584"/>
                    <a:pt x="247591" y="552697"/>
                    <a:pt x="251824" y="565397"/>
                  </a:cubicBezTo>
                  <a:cubicBezTo>
                    <a:pt x="256057" y="578097"/>
                    <a:pt x="184091" y="345793"/>
                    <a:pt x="166099" y="330447"/>
                  </a:cubicBezTo>
                  <a:cubicBezTo>
                    <a:pt x="148107" y="315101"/>
                    <a:pt x="169803" y="490784"/>
                    <a:pt x="143874" y="473322"/>
                  </a:cubicBezTo>
                  <a:cubicBezTo>
                    <a:pt x="117945" y="455860"/>
                    <a:pt x="4703" y="245780"/>
                    <a:pt x="10524" y="225672"/>
                  </a:cubicBezTo>
                  <a:cubicBezTo>
                    <a:pt x="16345" y="205564"/>
                    <a:pt x="147578" y="353730"/>
                    <a:pt x="178799" y="352672"/>
                  </a:cubicBezTo>
                  <a:cubicBezTo>
                    <a:pt x="210020" y="351614"/>
                    <a:pt x="193616" y="238372"/>
                    <a:pt x="197849" y="219322"/>
                  </a:cubicBezTo>
                  <a:cubicBezTo>
                    <a:pt x="202082" y="200272"/>
                    <a:pt x="233303" y="273297"/>
                    <a:pt x="204199" y="238372"/>
                  </a:cubicBezTo>
                  <a:cubicBezTo>
                    <a:pt x="175095" y="203447"/>
                    <a:pt x="-15405" y="-8220"/>
                    <a:pt x="999" y="2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2566FF41-7D2F-75DE-48E9-CE951C470733}"/>
                </a:ext>
              </a:extLst>
            </p:cNvPr>
            <p:cNvSpPr/>
            <p:nvPr/>
          </p:nvSpPr>
          <p:spPr>
            <a:xfrm>
              <a:off x="6981788" y="9785284"/>
              <a:ext cx="464567" cy="586302"/>
            </a:xfrm>
            <a:custGeom>
              <a:avLst/>
              <a:gdLst>
                <a:gd name="connsiteX0" fmla="*/ 37 w 464567"/>
                <a:gd name="connsiteY0" fmla="*/ 66 h 586302"/>
                <a:gd name="connsiteX1" fmla="*/ 250862 w 464567"/>
                <a:gd name="connsiteY1" fmla="*/ 200091 h 586302"/>
                <a:gd name="connsiteX2" fmla="*/ 314362 w 464567"/>
                <a:gd name="connsiteY2" fmla="*/ 308041 h 586302"/>
                <a:gd name="connsiteX3" fmla="*/ 215937 w 464567"/>
                <a:gd name="connsiteY3" fmla="*/ 209616 h 586302"/>
                <a:gd name="connsiteX4" fmla="*/ 311187 w 464567"/>
                <a:gd name="connsiteY4" fmla="*/ 396941 h 586302"/>
                <a:gd name="connsiteX5" fmla="*/ 311187 w 464567"/>
                <a:gd name="connsiteY5" fmla="*/ 355666 h 586302"/>
                <a:gd name="connsiteX6" fmla="*/ 463587 w 464567"/>
                <a:gd name="connsiteY6" fmla="*/ 584266 h 586302"/>
                <a:gd name="connsiteX7" fmla="*/ 371512 w 464567"/>
                <a:gd name="connsiteY7" fmla="*/ 454091 h 586302"/>
                <a:gd name="connsiteX8" fmla="*/ 269912 w 464567"/>
                <a:gd name="connsiteY8" fmla="*/ 222316 h 586302"/>
                <a:gd name="connsiteX9" fmla="*/ 37 w 464567"/>
                <a:gd name="connsiteY9" fmla="*/ 66 h 58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567" h="586302">
                  <a:moveTo>
                    <a:pt x="37" y="66"/>
                  </a:moveTo>
                  <a:cubicBezTo>
                    <a:pt x="-3138" y="-3638"/>
                    <a:pt x="198474" y="148762"/>
                    <a:pt x="250862" y="200091"/>
                  </a:cubicBezTo>
                  <a:cubicBezTo>
                    <a:pt x="303250" y="251420"/>
                    <a:pt x="320183" y="306454"/>
                    <a:pt x="314362" y="308041"/>
                  </a:cubicBezTo>
                  <a:cubicBezTo>
                    <a:pt x="308541" y="309629"/>
                    <a:pt x="216466" y="194799"/>
                    <a:pt x="215937" y="209616"/>
                  </a:cubicBezTo>
                  <a:cubicBezTo>
                    <a:pt x="215408" y="224433"/>
                    <a:pt x="295312" y="372599"/>
                    <a:pt x="311187" y="396941"/>
                  </a:cubicBezTo>
                  <a:cubicBezTo>
                    <a:pt x="327062" y="421283"/>
                    <a:pt x="285787" y="324445"/>
                    <a:pt x="311187" y="355666"/>
                  </a:cubicBezTo>
                  <a:cubicBezTo>
                    <a:pt x="336587" y="386887"/>
                    <a:pt x="453533" y="567862"/>
                    <a:pt x="463587" y="584266"/>
                  </a:cubicBezTo>
                  <a:cubicBezTo>
                    <a:pt x="473641" y="600670"/>
                    <a:pt x="403791" y="514416"/>
                    <a:pt x="371512" y="454091"/>
                  </a:cubicBezTo>
                  <a:cubicBezTo>
                    <a:pt x="339233" y="393766"/>
                    <a:pt x="328649" y="296399"/>
                    <a:pt x="269912" y="222316"/>
                  </a:cubicBezTo>
                  <a:cubicBezTo>
                    <a:pt x="211175" y="148233"/>
                    <a:pt x="3212" y="3770"/>
                    <a:pt x="37" y="6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3818FDD7-7075-9F7A-02C2-5695BFFB65FF}"/>
                </a:ext>
              </a:extLst>
            </p:cNvPr>
            <p:cNvSpPr/>
            <p:nvPr/>
          </p:nvSpPr>
          <p:spPr>
            <a:xfrm>
              <a:off x="6463820" y="9764703"/>
              <a:ext cx="905987" cy="230647"/>
            </a:xfrm>
            <a:custGeom>
              <a:avLst/>
              <a:gdLst>
                <a:gd name="connsiteX0" fmla="*/ 480 w 905987"/>
                <a:gd name="connsiteY0" fmla="*/ 52397 h 230647"/>
                <a:gd name="connsiteX1" fmla="*/ 645005 w 905987"/>
                <a:gd name="connsiteY1" fmla="*/ 42872 h 230647"/>
                <a:gd name="connsiteX2" fmla="*/ 537055 w 905987"/>
                <a:gd name="connsiteY2" fmla="*/ 11122 h 230647"/>
                <a:gd name="connsiteX3" fmla="*/ 724380 w 905987"/>
                <a:gd name="connsiteY3" fmla="*/ 84147 h 230647"/>
                <a:gd name="connsiteX4" fmla="*/ 905355 w 905987"/>
                <a:gd name="connsiteY4" fmla="*/ 230197 h 230647"/>
                <a:gd name="connsiteX5" fmla="*/ 775180 w 905987"/>
                <a:gd name="connsiteY5" fmla="*/ 125422 h 230647"/>
                <a:gd name="connsiteX6" fmla="*/ 543405 w 905987"/>
                <a:gd name="connsiteY6" fmla="*/ 1597 h 230647"/>
                <a:gd name="connsiteX7" fmla="*/ 480 w 905987"/>
                <a:gd name="connsiteY7" fmla="*/ 52397 h 2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5987" h="230647">
                  <a:moveTo>
                    <a:pt x="480" y="52397"/>
                  </a:moveTo>
                  <a:cubicBezTo>
                    <a:pt x="17413" y="59276"/>
                    <a:pt x="555576" y="49751"/>
                    <a:pt x="645005" y="42872"/>
                  </a:cubicBezTo>
                  <a:cubicBezTo>
                    <a:pt x="734434" y="35993"/>
                    <a:pt x="523826" y="4243"/>
                    <a:pt x="537055" y="11122"/>
                  </a:cubicBezTo>
                  <a:cubicBezTo>
                    <a:pt x="550284" y="18001"/>
                    <a:pt x="662997" y="47634"/>
                    <a:pt x="724380" y="84147"/>
                  </a:cubicBezTo>
                  <a:cubicBezTo>
                    <a:pt x="785763" y="120660"/>
                    <a:pt x="905355" y="230197"/>
                    <a:pt x="905355" y="230197"/>
                  </a:cubicBezTo>
                  <a:cubicBezTo>
                    <a:pt x="913822" y="237076"/>
                    <a:pt x="835505" y="163522"/>
                    <a:pt x="775180" y="125422"/>
                  </a:cubicBezTo>
                  <a:cubicBezTo>
                    <a:pt x="714855" y="87322"/>
                    <a:pt x="667759" y="13239"/>
                    <a:pt x="543405" y="1597"/>
                  </a:cubicBezTo>
                  <a:cubicBezTo>
                    <a:pt x="419051" y="-10045"/>
                    <a:pt x="-16453" y="45518"/>
                    <a:pt x="480" y="5239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D4524F0C-4EF7-3382-8160-4D7C1D3461E8}"/>
                </a:ext>
              </a:extLst>
            </p:cNvPr>
            <p:cNvSpPr/>
            <p:nvPr/>
          </p:nvSpPr>
          <p:spPr>
            <a:xfrm>
              <a:off x="6435089" y="9658056"/>
              <a:ext cx="1074756" cy="359443"/>
            </a:xfrm>
            <a:custGeom>
              <a:avLst/>
              <a:gdLst>
                <a:gd name="connsiteX0" fmla="*/ 636 w 1074756"/>
                <a:gd name="connsiteY0" fmla="*/ 105069 h 359443"/>
                <a:gd name="connsiteX1" fmla="*/ 422911 w 1074756"/>
                <a:gd name="connsiteY1" fmla="*/ 294 h 359443"/>
                <a:gd name="connsiteX2" fmla="*/ 270511 w 1074756"/>
                <a:gd name="connsiteY2" fmla="*/ 73319 h 359443"/>
                <a:gd name="connsiteX3" fmla="*/ 546736 w 1074756"/>
                <a:gd name="connsiteY3" fmla="*/ 63794 h 359443"/>
                <a:gd name="connsiteX4" fmla="*/ 740411 w 1074756"/>
                <a:gd name="connsiteY4" fmla="*/ 89194 h 359443"/>
                <a:gd name="connsiteX5" fmla="*/ 1067436 w 1074756"/>
                <a:gd name="connsiteY5" fmla="*/ 355894 h 359443"/>
                <a:gd name="connsiteX6" fmla="*/ 934086 w 1074756"/>
                <a:gd name="connsiteY6" fmla="*/ 232069 h 359443"/>
                <a:gd name="connsiteX7" fmla="*/ 553086 w 1074756"/>
                <a:gd name="connsiteY7" fmla="*/ 82844 h 359443"/>
                <a:gd name="connsiteX8" fmla="*/ 219711 w 1074756"/>
                <a:gd name="connsiteY8" fmla="*/ 79669 h 359443"/>
                <a:gd name="connsiteX9" fmla="*/ 324486 w 1074756"/>
                <a:gd name="connsiteY9" fmla="*/ 44744 h 359443"/>
                <a:gd name="connsiteX10" fmla="*/ 636 w 1074756"/>
                <a:gd name="connsiteY10" fmla="*/ 105069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4756" h="359443">
                  <a:moveTo>
                    <a:pt x="636" y="105069"/>
                  </a:moveTo>
                  <a:cubicBezTo>
                    <a:pt x="17040" y="97661"/>
                    <a:pt x="377932" y="5586"/>
                    <a:pt x="422911" y="294"/>
                  </a:cubicBezTo>
                  <a:cubicBezTo>
                    <a:pt x="467890" y="-4998"/>
                    <a:pt x="249874" y="62736"/>
                    <a:pt x="270511" y="73319"/>
                  </a:cubicBezTo>
                  <a:cubicBezTo>
                    <a:pt x="291149" y="83902"/>
                    <a:pt x="468419" y="61148"/>
                    <a:pt x="546736" y="63794"/>
                  </a:cubicBezTo>
                  <a:cubicBezTo>
                    <a:pt x="625053" y="66440"/>
                    <a:pt x="653628" y="40511"/>
                    <a:pt x="740411" y="89194"/>
                  </a:cubicBezTo>
                  <a:cubicBezTo>
                    <a:pt x="827194" y="137877"/>
                    <a:pt x="1035157" y="332082"/>
                    <a:pt x="1067436" y="355894"/>
                  </a:cubicBezTo>
                  <a:cubicBezTo>
                    <a:pt x="1099715" y="379707"/>
                    <a:pt x="1019811" y="277577"/>
                    <a:pt x="934086" y="232069"/>
                  </a:cubicBezTo>
                  <a:cubicBezTo>
                    <a:pt x="848361" y="186561"/>
                    <a:pt x="672149" y="108244"/>
                    <a:pt x="553086" y="82844"/>
                  </a:cubicBezTo>
                  <a:cubicBezTo>
                    <a:pt x="434023" y="57444"/>
                    <a:pt x="257811" y="86019"/>
                    <a:pt x="219711" y="79669"/>
                  </a:cubicBezTo>
                  <a:cubicBezTo>
                    <a:pt x="181611" y="73319"/>
                    <a:pt x="358882" y="37865"/>
                    <a:pt x="324486" y="44744"/>
                  </a:cubicBezTo>
                  <a:cubicBezTo>
                    <a:pt x="290090" y="51623"/>
                    <a:pt x="-15768" y="112477"/>
                    <a:pt x="636" y="1050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41FDCB32-72D2-C913-B759-3512FB506886}"/>
                </a:ext>
              </a:extLst>
            </p:cNvPr>
            <p:cNvSpPr/>
            <p:nvPr/>
          </p:nvSpPr>
          <p:spPr>
            <a:xfrm>
              <a:off x="5905192" y="9735648"/>
              <a:ext cx="1137642" cy="642274"/>
            </a:xfrm>
            <a:custGeom>
              <a:avLst/>
              <a:gdLst>
                <a:gd name="connsiteX0" fmla="*/ 308 w 1137642"/>
                <a:gd name="connsiteY0" fmla="*/ 56052 h 642274"/>
                <a:gd name="connsiteX1" fmla="*/ 301933 w 1137642"/>
                <a:gd name="connsiteY1" fmla="*/ 5252 h 642274"/>
                <a:gd name="connsiteX2" fmla="*/ 286058 w 1137642"/>
                <a:gd name="connsiteY2" fmla="*/ 8427 h 642274"/>
                <a:gd name="connsiteX3" fmla="*/ 530533 w 1137642"/>
                <a:gd name="connsiteY3" fmla="*/ 65577 h 642274"/>
                <a:gd name="connsiteX4" fmla="*/ 508308 w 1137642"/>
                <a:gd name="connsiteY4" fmla="*/ 65577 h 642274"/>
                <a:gd name="connsiteX5" fmla="*/ 857558 w 1137642"/>
                <a:gd name="connsiteY5" fmla="*/ 275127 h 642274"/>
                <a:gd name="connsiteX6" fmla="*/ 1127433 w 1137642"/>
                <a:gd name="connsiteY6" fmla="*/ 633902 h 642274"/>
                <a:gd name="connsiteX7" fmla="*/ 1060758 w 1137642"/>
                <a:gd name="connsiteY7" fmla="*/ 513252 h 642274"/>
                <a:gd name="connsiteX8" fmla="*/ 870258 w 1137642"/>
                <a:gd name="connsiteY8" fmla="*/ 341802 h 642274"/>
                <a:gd name="connsiteX9" fmla="*/ 828983 w 1137642"/>
                <a:gd name="connsiteY9" fmla="*/ 259252 h 642274"/>
                <a:gd name="connsiteX10" fmla="*/ 838508 w 1137642"/>
                <a:gd name="connsiteY10" fmla="*/ 259252 h 642274"/>
                <a:gd name="connsiteX11" fmla="*/ 492433 w 1137642"/>
                <a:gd name="connsiteY11" fmla="*/ 84627 h 642274"/>
                <a:gd name="connsiteX12" fmla="*/ 365433 w 1137642"/>
                <a:gd name="connsiteY12" fmla="*/ 24302 h 642274"/>
                <a:gd name="connsiteX13" fmla="*/ 308 w 1137642"/>
                <a:gd name="connsiteY13" fmla="*/ 56052 h 64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7642" h="642274">
                  <a:moveTo>
                    <a:pt x="308" y="56052"/>
                  </a:moveTo>
                  <a:cubicBezTo>
                    <a:pt x="-10275" y="52877"/>
                    <a:pt x="254308" y="13189"/>
                    <a:pt x="301933" y="5252"/>
                  </a:cubicBezTo>
                  <a:cubicBezTo>
                    <a:pt x="349558" y="-2685"/>
                    <a:pt x="247958" y="-1627"/>
                    <a:pt x="286058" y="8427"/>
                  </a:cubicBezTo>
                  <a:cubicBezTo>
                    <a:pt x="324158" y="18481"/>
                    <a:pt x="493491" y="56052"/>
                    <a:pt x="530533" y="65577"/>
                  </a:cubicBezTo>
                  <a:cubicBezTo>
                    <a:pt x="567575" y="75102"/>
                    <a:pt x="453804" y="30652"/>
                    <a:pt x="508308" y="65577"/>
                  </a:cubicBezTo>
                  <a:cubicBezTo>
                    <a:pt x="562812" y="100502"/>
                    <a:pt x="754371" y="180406"/>
                    <a:pt x="857558" y="275127"/>
                  </a:cubicBezTo>
                  <a:cubicBezTo>
                    <a:pt x="960746" y="369848"/>
                    <a:pt x="1093566" y="594215"/>
                    <a:pt x="1127433" y="633902"/>
                  </a:cubicBezTo>
                  <a:cubicBezTo>
                    <a:pt x="1161300" y="673590"/>
                    <a:pt x="1103620" y="561935"/>
                    <a:pt x="1060758" y="513252"/>
                  </a:cubicBezTo>
                  <a:cubicBezTo>
                    <a:pt x="1017896" y="464569"/>
                    <a:pt x="908887" y="384135"/>
                    <a:pt x="870258" y="341802"/>
                  </a:cubicBezTo>
                  <a:cubicBezTo>
                    <a:pt x="831629" y="299469"/>
                    <a:pt x="834275" y="273010"/>
                    <a:pt x="828983" y="259252"/>
                  </a:cubicBezTo>
                  <a:cubicBezTo>
                    <a:pt x="823691" y="245494"/>
                    <a:pt x="894600" y="288356"/>
                    <a:pt x="838508" y="259252"/>
                  </a:cubicBezTo>
                  <a:cubicBezTo>
                    <a:pt x="782416" y="230148"/>
                    <a:pt x="571279" y="123785"/>
                    <a:pt x="492433" y="84627"/>
                  </a:cubicBezTo>
                  <a:cubicBezTo>
                    <a:pt x="413587" y="45469"/>
                    <a:pt x="442162" y="30123"/>
                    <a:pt x="365433" y="24302"/>
                  </a:cubicBezTo>
                  <a:cubicBezTo>
                    <a:pt x="288704" y="18481"/>
                    <a:pt x="10891" y="59227"/>
                    <a:pt x="308" y="5605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BB3C1683-FE0F-0013-AE75-C83DBAB7F2FA}"/>
                </a:ext>
              </a:extLst>
            </p:cNvPr>
            <p:cNvSpPr/>
            <p:nvPr/>
          </p:nvSpPr>
          <p:spPr>
            <a:xfrm>
              <a:off x="5927686" y="9807552"/>
              <a:ext cx="781654" cy="370153"/>
            </a:xfrm>
            <a:custGeom>
              <a:avLst/>
              <a:gdLst>
                <a:gd name="connsiteX0" fmla="*/ 39 w 781654"/>
                <a:gd name="connsiteY0" fmla="*/ 23 h 370153"/>
                <a:gd name="connsiteX1" fmla="*/ 349289 w 781654"/>
                <a:gd name="connsiteY1" fmla="*/ 38123 h 370153"/>
                <a:gd name="connsiteX2" fmla="*/ 311189 w 781654"/>
                <a:gd name="connsiteY2" fmla="*/ 22248 h 370153"/>
                <a:gd name="connsiteX3" fmla="*/ 533439 w 781654"/>
                <a:gd name="connsiteY3" fmla="*/ 101623 h 370153"/>
                <a:gd name="connsiteX4" fmla="*/ 781089 w 781654"/>
                <a:gd name="connsiteY4" fmla="*/ 368323 h 370153"/>
                <a:gd name="connsiteX5" fmla="*/ 596939 w 781654"/>
                <a:gd name="connsiteY5" fmla="*/ 212748 h 370153"/>
                <a:gd name="connsiteX6" fmla="*/ 457239 w 781654"/>
                <a:gd name="connsiteY6" fmla="*/ 85748 h 370153"/>
                <a:gd name="connsiteX7" fmla="*/ 654089 w 781654"/>
                <a:gd name="connsiteY7" fmla="*/ 342923 h 370153"/>
                <a:gd name="connsiteX8" fmla="*/ 495339 w 781654"/>
                <a:gd name="connsiteY8" fmla="*/ 219098 h 370153"/>
                <a:gd name="connsiteX9" fmla="*/ 228639 w 781654"/>
                <a:gd name="connsiteY9" fmla="*/ 66698 h 370153"/>
                <a:gd name="connsiteX10" fmla="*/ 549314 w 781654"/>
                <a:gd name="connsiteY10" fmla="*/ 209573 h 370153"/>
                <a:gd name="connsiteX11" fmla="*/ 412789 w 781654"/>
                <a:gd name="connsiteY11" fmla="*/ 101623 h 370153"/>
                <a:gd name="connsiteX12" fmla="*/ 327064 w 781654"/>
                <a:gd name="connsiteY12" fmla="*/ 44473 h 370153"/>
                <a:gd name="connsiteX13" fmla="*/ 39 w 781654"/>
                <a:gd name="connsiteY13" fmla="*/ 23 h 37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1654" h="370153">
                  <a:moveTo>
                    <a:pt x="39" y="23"/>
                  </a:moveTo>
                  <a:cubicBezTo>
                    <a:pt x="3743" y="-1035"/>
                    <a:pt x="297431" y="34419"/>
                    <a:pt x="349289" y="38123"/>
                  </a:cubicBezTo>
                  <a:cubicBezTo>
                    <a:pt x="401147" y="41827"/>
                    <a:pt x="280497" y="11665"/>
                    <a:pt x="311189" y="22248"/>
                  </a:cubicBezTo>
                  <a:cubicBezTo>
                    <a:pt x="341881" y="32831"/>
                    <a:pt x="455122" y="43944"/>
                    <a:pt x="533439" y="101623"/>
                  </a:cubicBezTo>
                  <a:cubicBezTo>
                    <a:pt x="611756" y="159302"/>
                    <a:pt x="770506" y="349802"/>
                    <a:pt x="781089" y="368323"/>
                  </a:cubicBezTo>
                  <a:cubicBezTo>
                    <a:pt x="791672" y="386844"/>
                    <a:pt x="650914" y="259844"/>
                    <a:pt x="596939" y="212748"/>
                  </a:cubicBezTo>
                  <a:cubicBezTo>
                    <a:pt x="542964" y="165652"/>
                    <a:pt x="447714" y="64052"/>
                    <a:pt x="457239" y="85748"/>
                  </a:cubicBezTo>
                  <a:cubicBezTo>
                    <a:pt x="466764" y="107444"/>
                    <a:pt x="647739" y="320698"/>
                    <a:pt x="654089" y="342923"/>
                  </a:cubicBezTo>
                  <a:cubicBezTo>
                    <a:pt x="660439" y="365148"/>
                    <a:pt x="566247" y="265135"/>
                    <a:pt x="495339" y="219098"/>
                  </a:cubicBezTo>
                  <a:cubicBezTo>
                    <a:pt x="424431" y="173061"/>
                    <a:pt x="219643" y="68285"/>
                    <a:pt x="228639" y="66698"/>
                  </a:cubicBezTo>
                  <a:cubicBezTo>
                    <a:pt x="237635" y="65111"/>
                    <a:pt x="518622" y="203752"/>
                    <a:pt x="549314" y="209573"/>
                  </a:cubicBezTo>
                  <a:cubicBezTo>
                    <a:pt x="580006" y="215394"/>
                    <a:pt x="449831" y="129140"/>
                    <a:pt x="412789" y="101623"/>
                  </a:cubicBezTo>
                  <a:cubicBezTo>
                    <a:pt x="375747" y="74106"/>
                    <a:pt x="397443" y="63523"/>
                    <a:pt x="327064" y="44473"/>
                  </a:cubicBezTo>
                  <a:cubicBezTo>
                    <a:pt x="256685" y="25423"/>
                    <a:pt x="-3665" y="1081"/>
                    <a:pt x="39" y="2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168CE66E-9B13-6216-1264-F4D027833B7D}"/>
                </a:ext>
              </a:extLst>
            </p:cNvPr>
            <p:cNvSpPr/>
            <p:nvPr/>
          </p:nvSpPr>
          <p:spPr>
            <a:xfrm>
              <a:off x="5666531" y="9706126"/>
              <a:ext cx="1112770" cy="659765"/>
            </a:xfrm>
            <a:custGeom>
              <a:avLst/>
              <a:gdLst>
                <a:gd name="connsiteX0" fmla="*/ 10369 w 1112770"/>
                <a:gd name="connsiteY0" fmla="*/ 6199 h 659765"/>
                <a:gd name="connsiteX1" fmla="*/ 893019 w 1112770"/>
                <a:gd name="connsiteY1" fmla="*/ 479274 h 659765"/>
                <a:gd name="connsiteX2" fmla="*/ 1099394 w 1112770"/>
                <a:gd name="connsiteY2" fmla="*/ 650724 h 659765"/>
                <a:gd name="connsiteX3" fmla="*/ 1083519 w 1112770"/>
                <a:gd name="connsiteY3" fmla="*/ 628499 h 659765"/>
                <a:gd name="connsiteX4" fmla="*/ 1010494 w 1112770"/>
                <a:gd name="connsiteY4" fmla="*/ 564999 h 659765"/>
                <a:gd name="connsiteX5" fmla="*/ 772369 w 1112770"/>
                <a:gd name="connsiteY5" fmla="*/ 441174 h 659765"/>
                <a:gd name="connsiteX6" fmla="*/ 572344 w 1112770"/>
                <a:gd name="connsiteY6" fmla="*/ 304649 h 659765"/>
                <a:gd name="connsiteX7" fmla="*/ 632669 w 1112770"/>
                <a:gd name="connsiteY7" fmla="*/ 333224 h 659765"/>
                <a:gd name="connsiteX8" fmla="*/ 381844 w 1112770"/>
                <a:gd name="connsiteY8" fmla="*/ 206224 h 659765"/>
                <a:gd name="connsiteX9" fmla="*/ 245319 w 1112770"/>
                <a:gd name="connsiteY9" fmla="*/ 164949 h 659765"/>
                <a:gd name="connsiteX10" fmla="*/ 400894 w 1112770"/>
                <a:gd name="connsiteY10" fmla="*/ 206224 h 659765"/>
                <a:gd name="connsiteX11" fmla="*/ 10369 w 1112770"/>
                <a:gd name="connsiteY11" fmla="*/ 6199 h 65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770" h="659765">
                  <a:moveTo>
                    <a:pt x="10369" y="6199"/>
                  </a:moveTo>
                  <a:cubicBezTo>
                    <a:pt x="92390" y="51707"/>
                    <a:pt x="711515" y="371853"/>
                    <a:pt x="893019" y="479274"/>
                  </a:cubicBezTo>
                  <a:cubicBezTo>
                    <a:pt x="1074523" y="586695"/>
                    <a:pt x="1067644" y="625853"/>
                    <a:pt x="1099394" y="650724"/>
                  </a:cubicBezTo>
                  <a:cubicBezTo>
                    <a:pt x="1131144" y="675595"/>
                    <a:pt x="1098336" y="642786"/>
                    <a:pt x="1083519" y="628499"/>
                  </a:cubicBezTo>
                  <a:cubicBezTo>
                    <a:pt x="1068702" y="614212"/>
                    <a:pt x="1062352" y="596220"/>
                    <a:pt x="1010494" y="564999"/>
                  </a:cubicBezTo>
                  <a:cubicBezTo>
                    <a:pt x="958636" y="533778"/>
                    <a:pt x="845394" y="484566"/>
                    <a:pt x="772369" y="441174"/>
                  </a:cubicBezTo>
                  <a:cubicBezTo>
                    <a:pt x="699344" y="397782"/>
                    <a:pt x="595627" y="322641"/>
                    <a:pt x="572344" y="304649"/>
                  </a:cubicBezTo>
                  <a:cubicBezTo>
                    <a:pt x="549061" y="286657"/>
                    <a:pt x="664419" y="349628"/>
                    <a:pt x="632669" y="333224"/>
                  </a:cubicBezTo>
                  <a:cubicBezTo>
                    <a:pt x="600919" y="316820"/>
                    <a:pt x="446402" y="234270"/>
                    <a:pt x="381844" y="206224"/>
                  </a:cubicBezTo>
                  <a:cubicBezTo>
                    <a:pt x="317286" y="178178"/>
                    <a:pt x="242144" y="164949"/>
                    <a:pt x="245319" y="164949"/>
                  </a:cubicBezTo>
                  <a:cubicBezTo>
                    <a:pt x="248494" y="164949"/>
                    <a:pt x="443227" y="232682"/>
                    <a:pt x="400894" y="206224"/>
                  </a:cubicBezTo>
                  <a:cubicBezTo>
                    <a:pt x="358561" y="179766"/>
                    <a:pt x="-71652" y="-39309"/>
                    <a:pt x="10369" y="619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C66FF93F-2BC8-4B85-68A2-885038839B42}"/>
                </a:ext>
              </a:extLst>
            </p:cNvPr>
            <p:cNvSpPr/>
            <p:nvPr/>
          </p:nvSpPr>
          <p:spPr>
            <a:xfrm>
              <a:off x="4806130" y="9558119"/>
              <a:ext cx="1137480" cy="262201"/>
            </a:xfrm>
            <a:custGeom>
              <a:avLst/>
              <a:gdLst>
                <a:gd name="connsiteX0" fmla="*/ 3995 w 1137480"/>
                <a:gd name="connsiteY0" fmla="*/ 1806 h 262201"/>
                <a:gd name="connsiteX1" fmla="*/ 565970 w 1137480"/>
                <a:gd name="connsiteY1" fmla="*/ 84356 h 262201"/>
                <a:gd name="connsiteX2" fmla="*/ 715195 w 1137480"/>
                <a:gd name="connsiteY2" fmla="*/ 141506 h 262201"/>
                <a:gd name="connsiteX3" fmla="*/ 623120 w 1137480"/>
                <a:gd name="connsiteY3" fmla="*/ 90706 h 262201"/>
                <a:gd name="connsiteX4" fmla="*/ 972370 w 1137480"/>
                <a:gd name="connsiteY4" fmla="*/ 230406 h 262201"/>
                <a:gd name="connsiteX5" fmla="*/ 1137470 w 1137480"/>
                <a:gd name="connsiteY5" fmla="*/ 262156 h 262201"/>
                <a:gd name="connsiteX6" fmla="*/ 966020 w 1137480"/>
                <a:gd name="connsiteY6" fmla="*/ 227231 h 262201"/>
                <a:gd name="connsiteX7" fmla="*/ 524695 w 1137480"/>
                <a:gd name="connsiteY7" fmla="*/ 119281 h 262201"/>
                <a:gd name="connsiteX8" fmla="*/ 696145 w 1137480"/>
                <a:gd name="connsiteY8" fmla="*/ 135156 h 262201"/>
                <a:gd name="connsiteX9" fmla="*/ 480245 w 1137480"/>
                <a:gd name="connsiteY9" fmla="*/ 71656 h 262201"/>
                <a:gd name="connsiteX10" fmla="*/ 321495 w 1137480"/>
                <a:gd name="connsiteY10" fmla="*/ 30381 h 262201"/>
                <a:gd name="connsiteX11" fmla="*/ 3995 w 1137480"/>
                <a:gd name="connsiteY11" fmla="*/ 1806 h 26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7480" h="262201">
                  <a:moveTo>
                    <a:pt x="3995" y="1806"/>
                  </a:moveTo>
                  <a:cubicBezTo>
                    <a:pt x="44741" y="10802"/>
                    <a:pt x="447437" y="61073"/>
                    <a:pt x="565970" y="84356"/>
                  </a:cubicBezTo>
                  <a:cubicBezTo>
                    <a:pt x="684503" y="107639"/>
                    <a:pt x="705670" y="140448"/>
                    <a:pt x="715195" y="141506"/>
                  </a:cubicBezTo>
                  <a:cubicBezTo>
                    <a:pt x="724720" y="142564"/>
                    <a:pt x="580258" y="75889"/>
                    <a:pt x="623120" y="90706"/>
                  </a:cubicBezTo>
                  <a:cubicBezTo>
                    <a:pt x="665982" y="105523"/>
                    <a:pt x="886645" y="201831"/>
                    <a:pt x="972370" y="230406"/>
                  </a:cubicBezTo>
                  <a:cubicBezTo>
                    <a:pt x="1058095" y="258981"/>
                    <a:pt x="1138528" y="262685"/>
                    <a:pt x="1137470" y="262156"/>
                  </a:cubicBezTo>
                  <a:cubicBezTo>
                    <a:pt x="1136412" y="261627"/>
                    <a:pt x="1068149" y="251043"/>
                    <a:pt x="966020" y="227231"/>
                  </a:cubicBezTo>
                  <a:cubicBezTo>
                    <a:pt x="863891" y="203419"/>
                    <a:pt x="569674" y="134627"/>
                    <a:pt x="524695" y="119281"/>
                  </a:cubicBezTo>
                  <a:cubicBezTo>
                    <a:pt x="479716" y="103935"/>
                    <a:pt x="703553" y="143094"/>
                    <a:pt x="696145" y="135156"/>
                  </a:cubicBezTo>
                  <a:cubicBezTo>
                    <a:pt x="688737" y="127219"/>
                    <a:pt x="542687" y="89118"/>
                    <a:pt x="480245" y="71656"/>
                  </a:cubicBezTo>
                  <a:cubicBezTo>
                    <a:pt x="417803" y="54194"/>
                    <a:pt x="397166" y="40964"/>
                    <a:pt x="321495" y="30381"/>
                  </a:cubicBezTo>
                  <a:cubicBezTo>
                    <a:pt x="245824" y="19798"/>
                    <a:pt x="-36751" y="-7190"/>
                    <a:pt x="3995" y="180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16B64495-EBB3-0EB8-9C20-74C2AA50BE5B}"/>
                </a:ext>
              </a:extLst>
            </p:cNvPr>
            <p:cNvSpPr/>
            <p:nvPr/>
          </p:nvSpPr>
          <p:spPr>
            <a:xfrm>
              <a:off x="5572092" y="9817094"/>
              <a:ext cx="265058" cy="248083"/>
            </a:xfrm>
            <a:custGeom>
              <a:avLst/>
              <a:gdLst>
                <a:gd name="connsiteX0" fmla="*/ 33 w 265058"/>
                <a:gd name="connsiteY0" fmla="*/ 3181 h 248083"/>
                <a:gd name="connsiteX1" fmla="*/ 158783 w 265058"/>
                <a:gd name="connsiteY1" fmla="*/ 120656 h 248083"/>
                <a:gd name="connsiteX2" fmla="*/ 47658 w 265058"/>
                <a:gd name="connsiteY2" fmla="*/ 133356 h 248083"/>
                <a:gd name="connsiteX3" fmla="*/ 79408 w 265058"/>
                <a:gd name="connsiteY3" fmla="*/ 247656 h 248083"/>
                <a:gd name="connsiteX4" fmla="*/ 85758 w 265058"/>
                <a:gd name="connsiteY4" fmla="*/ 174631 h 248083"/>
                <a:gd name="connsiteX5" fmla="*/ 155608 w 265058"/>
                <a:gd name="connsiteY5" fmla="*/ 238131 h 248083"/>
                <a:gd name="connsiteX6" fmla="*/ 146083 w 265058"/>
                <a:gd name="connsiteY6" fmla="*/ 152406 h 248083"/>
                <a:gd name="connsiteX7" fmla="*/ 263558 w 265058"/>
                <a:gd name="connsiteY7" fmla="*/ 209556 h 248083"/>
                <a:gd name="connsiteX8" fmla="*/ 206408 w 265058"/>
                <a:gd name="connsiteY8" fmla="*/ 123831 h 248083"/>
                <a:gd name="connsiteX9" fmla="*/ 117508 w 265058"/>
                <a:gd name="connsiteY9" fmla="*/ 6 h 248083"/>
                <a:gd name="connsiteX10" fmla="*/ 174658 w 265058"/>
                <a:gd name="connsiteY10" fmla="*/ 117481 h 248083"/>
                <a:gd name="connsiteX11" fmla="*/ 33 w 265058"/>
                <a:gd name="connsiteY11" fmla="*/ 3181 h 24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058" h="248083">
                  <a:moveTo>
                    <a:pt x="33" y="3181"/>
                  </a:moveTo>
                  <a:cubicBezTo>
                    <a:pt x="-2613" y="3710"/>
                    <a:pt x="150846" y="98960"/>
                    <a:pt x="158783" y="120656"/>
                  </a:cubicBezTo>
                  <a:cubicBezTo>
                    <a:pt x="166720" y="142352"/>
                    <a:pt x="60887" y="112189"/>
                    <a:pt x="47658" y="133356"/>
                  </a:cubicBezTo>
                  <a:cubicBezTo>
                    <a:pt x="34429" y="154523"/>
                    <a:pt x="73058" y="240777"/>
                    <a:pt x="79408" y="247656"/>
                  </a:cubicBezTo>
                  <a:cubicBezTo>
                    <a:pt x="85758" y="254535"/>
                    <a:pt x="73058" y="176218"/>
                    <a:pt x="85758" y="174631"/>
                  </a:cubicBezTo>
                  <a:cubicBezTo>
                    <a:pt x="98458" y="173044"/>
                    <a:pt x="145554" y="241835"/>
                    <a:pt x="155608" y="238131"/>
                  </a:cubicBezTo>
                  <a:cubicBezTo>
                    <a:pt x="165662" y="234427"/>
                    <a:pt x="128091" y="157169"/>
                    <a:pt x="146083" y="152406"/>
                  </a:cubicBezTo>
                  <a:cubicBezTo>
                    <a:pt x="164075" y="147644"/>
                    <a:pt x="253504" y="214319"/>
                    <a:pt x="263558" y="209556"/>
                  </a:cubicBezTo>
                  <a:cubicBezTo>
                    <a:pt x="273612" y="204794"/>
                    <a:pt x="230750" y="158756"/>
                    <a:pt x="206408" y="123831"/>
                  </a:cubicBezTo>
                  <a:cubicBezTo>
                    <a:pt x="182066" y="88906"/>
                    <a:pt x="122799" y="1064"/>
                    <a:pt x="117508" y="6"/>
                  </a:cubicBezTo>
                  <a:cubicBezTo>
                    <a:pt x="112217" y="-1052"/>
                    <a:pt x="195295" y="118539"/>
                    <a:pt x="174658" y="117481"/>
                  </a:cubicBezTo>
                  <a:cubicBezTo>
                    <a:pt x="154021" y="116423"/>
                    <a:pt x="2679" y="2652"/>
                    <a:pt x="33" y="318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73963858-2EAD-14CB-19F3-1BD6342810E6}"/>
                </a:ext>
              </a:extLst>
            </p:cNvPr>
            <p:cNvSpPr/>
            <p:nvPr/>
          </p:nvSpPr>
          <p:spPr>
            <a:xfrm>
              <a:off x="4133369" y="9510897"/>
              <a:ext cx="891693" cy="103864"/>
            </a:xfrm>
            <a:custGeom>
              <a:avLst/>
              <a:gdLst>
                <a:gd name="connsiteX0" fmla="*/ 3656 w 891693"/>
                <a:gd name="connsiteY0" fmla="*/ 42678 h 103864"/>
                <a:gd name="connsiteX1" fmla="*/ 387831 w 891693"/>
                <a:gd name="connsiteY1" fmla="*/ 1403 h 103864"/>
                <a:gd name="connsiteX2" fmla="*/ 886306 w 891693"/>
                <a:gd name="connsiteY2" fmla="*/ 103003 h 103864"/>
                <a:gd name="connsiteX3" fmla="*/ 625956 w 891693"/>
                <a:gd name="connsiteY3" fmla="*/ 49028 h 103864"/>
                <a:gd name="connsiteX4" fmla="*/ 219556 w 891693"/>
                <a:gd name="connsiteY4" fmla="*/ 26803 h 103864"/>
                <a:gd name="connsiteX5" fmla="*/ 3656 w 891693"/>
                <a:gd name="connsiteY5" fmla="*/ 42678 h 10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693" h="103864">
                  <a:moveTo>
                    <a:pt x="3656" y="42678"/>
                  </a:moveTo>
                  <a:cubicBezTo>
                    <a:pt x="31702" y="38445"/>
                    <a:pt x="240723" y="-8651"/>
                    <a:pt x="387831" y="1403"/>
                  </a:cubicBezTo>
                  <a:cubicBezTo>
                    <a:pt x="534939" y="11457"/>
                    <a:pt x="886306" y="103003"/>
                    <a:pt x="886306" y="103003"/>
                  </a:cubicBezTo>
                  <a:cubicBezTo>
                    <a:pt x="925993" y="110940"/>
                    <a:pt x="737081" y="61728"/>
                    <a:pt x="625956" y="49028"/>
                  </a:cubicBezTo>
                  <a:cubicBezTo>
                    <a:pt x="514831" y="36328"/>
                    <a:pt x="324331" y="25745"/>
                    <a:pt x="219556" y="26803"/>
                  </a:cubicBezTo>
                  <a:cubicBezTo>
                    <a:pt x="114781" y="27861"/>
                    <a:pt x="-24390" y="46911"/>
                    <a:pt x="3656" y="4267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0E9926E7-83ED-DB37-37E2-212FF54869E3}"/>
                </a:ext>
              </a:extLst>
            </p:cNvPr>
            <p:cNvSpPr/>
            <p:nvPr/>
          </p:nvSpPr>
          <p:spPr>
            <a:xfrm>
              <a:off x="4193611" y="9540872"/>
              <a:ext cx="765739" cy="838913"/>
            </a:xfrm>
            <a:custGeom>
              <a:avLst/>
              <a:gdLst>
                <a:gd name="connsiteX0" fmla="*/ 564 w 765739"/>
                <a:gd name="connsiteY0" fmla="*/ 3 h 838913"/>
                <a:gd name="connsiteX1" fmla="*/ 416489 w 765739"/>
                <a:gd name="connsiteY1" fmla="*/ 82553 h 838913"/>
                <a:gd name="connsiteX2" fmla="*/ 603814 w 765739"/>
                <a:gd name="connsiteY2" fmla="*/ 234953 h 838913"/>
                <a:gd name="connsiteX3" fmla="*/ 578414 w 765739"/>
                <a:gd name="connsiteY3" fmla="*/ 180978 h 838913"/>
                <a:gd name="connsiteX4" fmla="*/ 676839 w 765739"/>
                <a:gd name="connsiteY4" fmla="*/ 349253 h 838913"/>
                <a:gd name="connsiteX5" fmla="*/ 740339 w 765739"/>
                <a:gd name="connsiteY5" fmla="*/ 466728 h 838913"/>
                <a:gd name="connsiteX6" fmla="*/ 746689 w 765739"/>
                <a:gd name="connsiteY6" fmla="*/ 654053 h 838913"/>
                <a:gd name="connsiteX7" fmla="*/ 765739 w 765739"/>
                <a:gd name="connsiteY7" fmla="*/ 838203 h 838913"/>
                <a:gd name="connsiteX8" fmla="*/ 746689 w 765739"/>
                <a:gd name="connsiteY8" fmla="*/ 708028 h 838913"/>
                <a:gd name="connsiteX9" fmla="*/ 721289 w 765739"/>
                <a:gd name="connsiteY9" fmla="*/ 473078 h 838913"/>
                <a:gd name="connsiteX10" fmla="*/ 575239 w 765739"/>
                <a:gd name="connsiteY10" fmla="*/ 266703 h 838913"/>
                <a:gd name="connsiteX11" fmla="*/ 464114 w 765739"/>
                <a:gd name="connsiteY11" fmla="*/ 142878 h 838913"/>
                <a:gd name="connsiteX12" fmla="*/ 530789 w 765739"/>
                <a:gd name="connsiteY12" fmla="*/ 168278 h 838913"/>
                <a:gd name="connsiteX13" fmla="*/ 330764 w 765739"/>
                <a:gd name="connsiteY13" fmla="*/ 79378 h 838913"/>
                <a:gd name="connsiteX14" fmla="*/ 564 w 765739"/>
                <a:gd name="connsiteY14" fmla="*/ 3 h 83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5739" h="838913">
                  <a:moveTo>
                    <a:pt x="564" y="3"/>
                  </a:moveTo>
                  <a:cubicBezTo>
                    <a:pt x="14852" y="532"/>
                    <a:pt x="315947" y="43395"/>
                    <a:pt x="416489" y="82553"/>
                  </a:cubicBezTo>
                  <a:cubicBezTo>
                    <a:pt x="517031" y="121711"/>
                    <a:pt x="576827" y="218549"/>
                    <a:pt x="603814" y="234953"/>
                  </a:cubicBezTo>
                  <a:cubicBezTo>
                    <a:pt x="630801" y="251357"/>
                    <a:pt x="566243" y="161928"/>
                    <a:pt x="578414" y="180978"/>
                  </a:cubicBezTo>
                  <a:cubicBezTo>
                    <a:pt x="590585" y="200028"/>
                    <a:pt x="649852" y="301628"/>
                    <a:pt x="676839" y="349253"/>
                  </a:cubicBezTo>
                  <a:cubicBezTo>
                    <a:pt x="703826" y="396878"/>
                    <a:pt x="728697" y="415928"/>
                    <a:pt x="740339" y="466728"/>
                  </a:cubicBezTo>
                  <a:cubicBezTo>
                    <a:pt x="751981" y="517528"/>
                    <a:pt x="742456" y="592140"/>
                    <a:pt x="746689" y="654053"/>
                  </a:cubicBezTo>
                  <a:cubicBezTo>
                    <a:pt x="750922" y="715966"/>
                    <a:pt x="765739" y="829207"/>
                    <a:pt x="765739" y="838203"/>
                  </a:cubicBezTo>
                  <a:cubicBezTo>
                    <a:pt x="765739" y="847199"/>
                    <a:pt x="754097" y="768882"/>
                    <a:pt x="746689" y="708028"/>
                  </a:cubicBezTo>
                  <a:cubicBezTo>
                    <a:pt x="739281" y="647174"/>
                    <a:pt x="749864" y="546632"/>
                    <a:pt x="721289" y="473078"/>
                  </a:cubicBezTo>
                  <a:cubicBezTo>
                    <a:pt x="692714" y="399524"/>
                    <a:pt x="618102" y="321736"/>
                    <a:pt x="575239" y="266703"/>
                  </a:cubicBezTo>
                  <a:cubicBezTo>
                    <a:pt x="532377" y="211670"/>
                    <a:pt x="471522" y="159282"/>
                    <a:pt x="464114" y="142878"/>
                  </a:cubicBezTo>
                  <a:cubicBezTo>
                    <a:pt x="456706" y="126474"/>
                    <a:pt x="553014" y="178861"/>
                    <a:pt x="530789" y="168278"/>
                  </a:cubicBezTo>
                  <a:cubicBezTo>
                    <a:pt x="508564" y="157695"/>
                    <a:pt x="414372" y="105836"/>
                    <a:pt x="330764" y="79378"/>
                  </a:cubicBezTo>
                  <a:cubicBezTo>
                    <a:pt x="247156" y="52920"/>
                    <a:pt x="-13724" y="-526"/>
                    <a:pt x="564" y="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4A7DBBEF-DDB4-47C5-ECAE-0F31AAA9339C}"/>
                </a:ext>
              </a:extLst>
            </p:cNvPr>
            <p:cNvSpPr/>
            <p:nvPr/>
          </p:nvSpPr>
          <p:spPr>
            <a:xfrm>
              <a:off x="4112263" y="9549403"/>
              <a:ext cx="689867" cy="102864"/>
            </a:xfrm>
            <a:custGeom>
              <a:avLst/>
              <a:gdLst>
                <a:gd name="connsiteX0" fmla="*/ 5712 w 689867"/>
                <a:gd name="connsiteY0" fmla="*/ 16872 h 102864"/>
                <a:gd name="connsiteX1" fmla="*/ 402587 w 689867"/>
                <a:gd name="connsiteY1" fmla="*/ 4172 h 102864"/>
                <a:gd name="connsiteX2" fmla="*/ 688337 w 689867"/>
                <a:gd name="connsiteY2" fmla="*/ 102597 h 102864"/>
                <a:gd name="connsiteX3" fmla="*/ 510537 w 689867"/>
                <a:gd name="connsiteY3" fmla="*/ 32747 h 102864"/>
                <a:gd name="connsiteX4" fmla="*/ 386712 w 689867"/>
                <a:gd name="connsiteY4" fmla="*/ 16872 h 102864"/>
                <a:gd name="connsiteX5" fmla="*/ 427987 w 689867"/>
                <a:gd name="connsiteY5" fmla="*/ 20047 h 102864"/>
                <a:gd name="connsiteX6" fmla="*/ 186687 w 689867"/>
                <a:gd name="connsiteY6" fmla="*/ 4172 h 102864"/>
                <a:gd name="connsiteX7" fmla="*/ 5712 w 689867"/>
                <a:gd name="connsiteY7" fmla="*/ 16872 h 10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9867" h="102864">
                  <a:moveTo>
                    <a:pt x="5712" y="16872"/>
                  </a:moveTo>
                  <a:cubicBezTo>
                    <a:pt x="41695" y="16872"/>
                    <a:pt x="288816" y="-10116"/>
                    <a:pt x="402587" y="4172"/>
                  </a:cubicBezTo>
                  <a:cubicBezTo>
                    <a:pt x="516358" y="18460"/>
                    <a:pt x="670345" y="97835"/>
                    <a:pt x="688337" y="102597"/>
                  </a:cubicBezTo>
                  <a:cubicBezTo>
                    <a:pt x="706329" y="107360"/>
                    <a:pt x="560808" y="47034"/>
                    <a:pt x="510537" y="32747"/>
                  </a:cubicBezTo>
                  <a:cubicBezTo>
                    <a:pt x="460266" y="18460"/>
                    <a:pt x="400470" y="18989"/>
                    <a:pt x="386712" y="16872"/>
                  </a:cubicBezTo>
                  <a:cubicBezTo>
                    <a:pt x="372954" y="14755"/>
                    <a:pt x="427987" y="20047"/>
                    <a:pt x="427987" y="20047"/>
                  </a:cubicBezTo>
                  <a:cubicBezTo>
                    <a:pt x="394650" y="17930"/>
                    <a:pt x="260770" y="1526"/>
                    <a:pt x="186687" y="4172"/>
                  </a:cubicBezTo>
                  <a:cubicBezTo>
                    <a:pt x="112604" y="6818"/>
                    <a:pt x="-30271" y="16872"/>
                    <a:pt x="5712" y="168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A05B36E0-54F3-1760-F69E-3F0EAD37621C}"/>
                </a:ext>
              </a:extLst>
            </p:cNvPr>
            <p:cNvSpPr/>
            <p:nvPr/>
          </p:nvSpPr>
          <p:spPr>
            <a:xfrm>
              <a:off x="4200237" y="9591282"/>
              <a:ext cx="672288" cy="763091"/>
            </a:xfrm>
            <a:custGeom>
              <a:avLst/>
              <a:gdLst>
                <a:gd name="connsiteX0" fmla="*/ 288 w 672288"/>
                <a:gd name="connsiteY0" fmla="*/ 393 h 763091"/>
                <a:gd name="connsiteX1" fmla="*/ 270163 w 672288"/>
                <a:gd name="connsiteY1" fmla="*/ 57543 h 763091"/>
                <a:gd name="connsiteX2" fmla="*/ 498763 w 672288"/>
                <a:gd name="connsiteY2" fmla="*/ 206768 h 763091"/>
                <a:gd name="connsiteX3" fmla="*/ 476538 w 672288"/>
                <a:gd name="connsiteY3" fmla="*/ 187718 h 763091"/>
                <a:gd name="connsiteX4" fmla="*/ 613063 w 672288"/>
                <a:gd name="connsiteY4" fmla="*/ 397268 h 763091"/>
                <a:gd name="connsiteX5" fmla="*/ 663863 w 672288"/>
                <a:gd name="connsiteY5" fmla="*/ 581418 h 763091"/>
                <a:gd name="connsiteX6" fmla="*/ 657513 w 672288"/>
                <a:gd name="connsiteY6" fmla="*/ 762393 h 763091"/>
                <a:gd name="connsiteX7" fmla="*/ 670213 w 672288"/>
                <a:gd name="connsiteY7" fmla="*/ 635393 h 763091"/>
                <a:gd name="connsiteX8" fmla="*/ 606713 w 672288"/>
                <a:gd name="connsiteY8" fmla="*/ 425843 h 763091"/>
                <a:gd name="connsiteX9" fmla="*/ 501938 w 672288"/>
                <a:gd name="connsiteY9" fmla="*/ 260743 h 763091"/>
                <a:gd name="connsiteX10" fmla="*/ 565438 w 672288"/>
                <a:gd name="connsiteY10" fmla="*/ 346468 h 763091"/>
                <a:gd name="connsiteX11" fmla="*/ 387638 w 672288"/>
                <a:gd name="connsiteY11" fmla="*/ 149618 h 763091"/>
                <a:gd name="connsiteX12" fmla="*/ 238413 w 672288"/>
                <a:gd name="connsiteY12" fmla="*/ 70243 h 763091"/>
                <a:gd name="connsiteX13" fmla="*/ 114588 w 672288"/>
                <a:gd name="connsiteY13" fmla="*/ 44843 h 763091"/>
                <a:gd name="connsiteX14" fmla="*/ 216188 w 672288"/>
                <a:gd name="connsiteY14" fmla="*/ 32143 h 763091"/>
                <a:gd name="connsiteX15" fmla="*/ 288 w 672288"/>
                <a:gd name="connsiteY15" fmla="*/ 393 h 76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2288" h="763091">
                  <a:moveTo>
                    <a:pt x="288" y="393"/>
                  </a:moveTo>
                  <a:cubicBezTo>
                    <a:pt x="9284" y="4626"/>
                    <a:pt x="187084" y="23147"/>
                    <a:pt x="270163" y="57543"/>
                  </a:cubicBezTo>
                  <a:cubicBezTo>
                    <a:pt x="353242" y="91939"/>
                    <a:pt x="464367" y="185072"/>
                    <a:pt x="498763" y="206768"/>
                  </a:cubicBezTo>
                  <a:cubicBezTo>
                    <a:pt x="533159" y="228464"/>
                    <a:pt x="457488" y="155968"/>
                    <a:pt x="476538" y="187718"/>
                  </a:cubicBezTo>
                  <a:cubicBezTo>
                    <a:pt x="495588" y="219468"/>
                    <a:pt x="581842" y="331651"/>
                    <a:pt x="613063" y="397268"/>
                  </a:cubicBezTo>
                  <a:cubicBezTo>
                    <a:pt x="644284" y="462885"/>
                    <a:pt x="656455" y="520564"/>
                    <a:pt x="663863" y="581418"/>
                  </a:cubicBezTo>
                  <a:cubicBezTo>
                    <a:pt x="671271" y="642272"/>
                    <a:pt x="656455" y="753397"/>
                    <a:pt x="657513" y="762393"/>
                  </a:cubicBezTo>
                  <a:cubicBezTo>
                    <a:pt x="658571" y="771389"/>
                    <a:pt x="678680" y="691485"/>
                    <a:pt x="670213" y="635393"/>
                  </a:cubicBezTo>
                  <a:cubicBezTo>
                    <a:pt x="661746" y="579301"/>
                    <a:pt x="634759" y="488285"/>
                    <a:pt x="606713" y="425843"/>
                  </a:cubicBezTo>
                  <a:cubicBezTo>
                    <a:pt x="578667" y="363401"/>
                    <a:pt x="508817" y="273972"/>
                    <a:pt x="501938" y="260743"/>
                  </a:cubicBezTo>
                  <a:cubicBezTo>
                    <a:pt x="495059" y="247514"/>
                    <a:pt x="584488" y="364989"/>
                    <a:pt x="565438" y="346468"/>
                  </a:cubicBezTo>
                  <a:cubicBezTo>
                    <a:pt x="546388" y="327947"/>
                    <a:pt x="442142" y="195655"/>
                    <a:pt x="387638" y="149618"/>
                  </a:cubicBezTo>
                  <a:cubicBezTo>
                    <a:pt x="333134" y="103581"/>
                    <a:pt x="283921" y="87705"/>
                    <a:pt x="238413" y="70243"/>
                  </a:cubicBezTo>
                  <a:cubicBezTo>
                    <a:pt x="192905" y="52781"/>
                    <a:pt x="118292" y="51193"/>
                    <a:pt x="114588" y="44843"/>
                  </a:cubicBezTo>
                  <a:cubicBezTo>
                    <a:pt x="110884" y="38493"/>
                    <a:pt x="236825" y="36905"/>
                    <a:pt x="216188" y="32143"/>
                  </a:cubicBezTo>
                  <a:cubicBezTo>
                    <a:pt x="195551" y="27381"/>
                    <a:pt x="-8708" y="-3840"/>
                    <a:pt x="288" y="3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928E402A-85E3-885D-4D3F-914269DB5E4F}"/>
                </a:ext>
              </a:extLst>
            </p:cNvPr>
            <p:cNvSpPr/>
            <p:nvPr/>
          </p:nvSpPr>
          <p:spPr>
            <a:xfrm>
              <a:off x="3605844" y="9566707"/>
              <a:ext cx="1093586" cy="778509"/>
            </a:xfrm>
            <a:custGeom>
              <a:avLst/>
              <a:gdLst>
                <a:gd name="connsiteX0" fmla="*/ 956 w 1093586"/>
                <a:gd name="connsiteY0" fmla="*/ 78943 h 778509"/>
                <a:gd name="connsiteX1" fmla="*/ 289881 w 1093586"/>
                <a:gd name="connsiteY1" fmla="*/ 2743 h 778509"/>
                <a:gd name="connsiteX2" fmla="*/ 540706 w 1093586"/>
                <a:gd name="connsiteY2" fmla="*/ 21793 h 778509"/>
                <a:gd name="connsiteX3" fmla="*/ 413706 w 1093586"/>
                <a:gd name="connsiteY3" fmla="*/ 69418 h 778509"/>
                <a:gd name="connsiteX4" fmla="*/ 569281 w 1093586"/>
                <a:gd name="connsiteY4" fmla="*/ 53543 h 778509"/>
                <a:gd name="connsiteX5" fmla="*/ 505781 w 1093586"/>
                <a:gd name="connsiteY5" fmla="*/ 85293 h 778509"/>
                <a:gd name="connsiteX6" fmla="*/ 686756 w 1093586"/>
                <a:gd name="connsiteY6" fmla="*/ 110693 h 778509"/>
                <a:gd name="connsiteX7" fmla="*/ 667706 w 1093586"/>
                <a:gd name="connsiteY7" fmla="*/ 139268 h 778509"/>
                <a:gd name="connsiteX8" fmla="*/ 737556 w 1093586"/>
                <a:gd name="connsiteY8" fmla="*/ 132918 h 778509"/>
                <a:gd name="connsiteX9" fmla="*/ 750256 w 1093586"/>
                <a:gd name="connsiteY9" fmla="*/ 228168 h 778509"/>
                <a:gd name="connsiteX10" fmla="*/ 794706 w 1093586"/>
                <a:gd name="connsiteY10" fmla="*/ 205943 h 778509"/>
                <a:gd name="connsiteX11" fmla="*/ 766131 w 1093586"/>
                <a:gd name="connsiteY11" fmla="*/ 342468 h 778509"/>
                <a:gd name="connsiteX12" fmla="*/ 928056 w 1093586"/>
                <a:gd name="connsiteY12" fmla="*/ 275793 h 778509"/>
                <a:gd name="connsiteX13" fmla="*/ 851856 w 1093586"/>
                <a:gd name="connsiteY13" fmla="*/ 371043 h 778509"/>
                <a:gd name="connsiteX14" fmla="*/ 889956 w 1093586"/>
                <a:gd name="connsiteY14" fmla="*/ 409143 h 778509"/>
                <a:gd name="connsiteX15" fmla="*/ 1020131 w 1093586"/>
                <a:gd name="connsiteY15" fmla="*/ 361518 h 778509"/>
                <a:gd name="connsiteX16" fmla="*/ 924881 w 1093586"/>
                <a:gd name="connsiteY16" fmla="*/ 485343 h 778509"/>
                <a:gd name="connsiteX17" fmla="*/ 1029656 w 1093586"/>
                <a:gd name="connsiteY17" fmla="*/ 475818 h 778509"/>
                <a:gd name="connsiteX18" fmla="*/ 962981 w 1093586"/>
                <a:gd name="connsiteY18" fmla="*/ 586943 h 778509"/>
                <a:gd name="connsiteX19" fmla="*/ 1061406 w 1093586"/>
                <a:gd name="connsiteY19" fmla="*/ 564718 h 778509"/>
                <a:gd name="connsiteX20" fmla="*/ 1016956 w 1093586"/>
                <a:gd name="connsiteY20" fmla="*/ 596468 h 778509"/>
                <a:gd name="connsiteX21" fmla="*/ 1093156 w 1093586"/>
                <a:gd name="connsiteY21" fmla="*/ 586943 h 778509"/>
                <a:gd name="connsiteX22" fmla="*/ 975681 w 1093586"/>
                <a:gd name="connsiteY22" fmla="*/ 771093 h 778509"/>
                <a:gd name="connsiteX23" fmla="*/ 1080456 w 1093586"/>
                <a:gd name="connsiteY23" fmla="*/ 745693 h 778509"/>
                <a:gd name="connsiteX24" fmla="*/ 997906 w 1093586"/>
                <a:gd name="connsiteY24" fmla="*/ 777443 h 778509"/>
                <a:gd name="connsiteX25" fmla="*/ 1089981 w 1093586"/>
                <a:gd name="connsiteY25" fmla="*/ 701243 h 778509"/>
                <a:gd name="connsiteX26" fmla="*/ 959806 w 1093586"/>
                <a:gd name="connsiteY26" fmla="*/ 704418 h 778509"/>
                <a:gd name="connsiteX27" fmla="*/ 1077281 w 1093586"/>
                <a:gd name="connsiteY27" fmla="*/ 539318 h 778509"/>
                <a:gd name="connsiteX28" fmla="*/ 912181 w 1093586"/>
                <a:gd name="connsiteY28" fmla="*/ 571068 h 778509"/>
                <a:gd name="connsiteX29" fmla="*/ 994731 w 1093586"/>
                <a:gd name="connsiteY29" fmla="*/ 386918 h 778509"/>
                <a:gd name="connsiteX30" fmla="*/ 915356 w 1093586"/>
                <a:gd name="connsiteY30" fmla="*/ 345643 h 778509"/>
                <a:gd name="connsiteX31" fmla="*/ 772481 w 1093586"/>
                <a:gd name="connsiteY31" fmla="*/ 256743 h 778509"/>
                <a:gd name="connsiteX32" fmla="*/ 743906 w 1093586"/>
                <a:gd name="connsiteY32" fmla="*/ 224993 h 778509"/>
                <a:gd name="connsiteX33" fmla="*/ 712156 w 1093586"/>
                <a:gd name="connsiteY33" fmla="*/ 101168 h 778509"/>
                <a:gd name="connsiteX34" fmla="*/ 626431 w 1093586"/>
                <a:gd name="connsiteY34" fmla="*/ 101168 h 778509"/>
                <a:gd name="connsiteX35" fmla="*/ 645481 w 1093586"/>
                <a:gd name="connsiteY35" fmla="*/ 47193 h 778509"/>
                <a:gd name="connsiteX36" fmla="*/ 394656 w 1093586"/>
                <a:gd name="connsiteY36" fmla="*/ 107518 h 778509"/>
                <a:gd name="connsiteX37" fmla="*/ 534356 w 1093586"/>
                <a:gd name="connsiteY37" fmla="*/ 129743 h 778509"/>
                <a:gd name="connsiteX38" fmla="*/ 569281 w 1093586"/>
                <a:gd name="connsiteY38" fmla="*/ 209118 h 778509"/>
                <a:gd name="connsiteX39" fmla="*/ 410531 w 1093586"/>
                <a:gd name="connsiteY39" fmla="*/ 155143 h 778509"/>
                <a:gd name="connsiteX40" fmla="*/ 280356 w 1093586"/>
                <a:gd name="connsiteY40" fmla="*/ 66243 h 778509"/>
                <a:gd name="connsiteX41" fmla="*/ 362906 w 1093586"/>
                <a:gd name="connsiteY41" fmla="*/ 50368 h 778509"/>
                <a:gd name="connsiteX42" fmla="*/ 200981 w 1093586"/>
                <a:gd name="connsiteY42" fmla="*/ 56718 h 778509"/>
                <a:gd name="connsiteX43" fmla="*/ 956 w 1093586"/>
                <a:gd name="connsiteY43" fmla="*/ 78943 h 77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93586" h="778509">
                  <a:moveTo>
                    <a:pt x="956" y="78943"/>
                  </a:moveTo>
                  <a:cubicBezTo>
                    <a:pt x="15773" y="69947"/>
                    <a:pt x="199923" y="12268"/>
                    <a:pt x="289881" y="2743"/>
                  </a:cubicBezTo>
                  <a:cubicBezTo>
                    <a:pt x="379839" y="-6782"/>
                    <a:pt x="520069" y="10681"/>
                    <a:pt x="540706" y="21793"/>
                  </a:cubicBezTo>
                  <a:cubicBezTo>
                    <a:pt x="561343" y="32905"/>
                    <a:pt x="408944" y="64126"/>
                    <a:pt x="413706" y="69418"/>
                  </a:cubicBezTo>
                  <a:cubicBezTo>
                    <a:pt x="418469" y="74710"/>
                    <a:pt x="553935" y="50897"/>
                    <a:pt x="569281" y="53543"/>
                  </a:cubicBezTo>
                  <a:cubicBezTo>
                    <a:pt x="584627" y="56189"/>
                    <a:pt x="486202" y="75768"/>
                    <a:pt x="505781" y="85293"/>
                  </a:cubicBezTo>
                  <a:cubicBezTo>
                    <a:pt x="525360" y="94818"/>
                    <a:pt x="659769" y="101697"/>
                    <a:pt x="686756" y="110693"/>
                  </a:cubicBezTo>
                  <a:cubicBezTo>
                    <a:pt x="713743" y="119689"/>
                    <a:pt x="659239" y="135564"/>
                    <a:pt x="667706" y="139268"/>
                  </a:cubicBezTo>
                  <a:cubicBezTo>
                    <a:pt x="676173" y="142972"/>
                    <a:pt x="723798" y="118101"/>
                    <a:pt x="737556" y="132918"/>
                  </a:cubicBezTo>
                  <a:cubicBezTo>
                    <a:pt x="751314" y="147735"/>
                    <a:pt x="740731" y="215997"/>
                    <a:pt x="750256" y="228168"/>
                  </a:cubicBezTo>
                  <a:cubicBezTo>
                    <a:pt x="759781" y="240339"/>
                    <a:pt x="792060" y="186893"/>
                    <a:pt x="794706" y="205943"/>
                  </a:cubicBezTo>
                  <a:cubicBezTo>
                    <a:pt x="797352" y="224993"/>
                    <a:pt x="743906" y="330826"/>
                    <a:pt x="766131" y="342468"/>
                  </a:cubicBezTo>
                  <a:cubicBezTo>
                    <a:pt x="788356" y="354110"/>
                    <a:pt x="913768" y="271030"/>
                    <a:pt x="928056" y="275793"/>
                  </a:cubicBezTo>
                  <a:cubicBezTo>
                    <a:pt x="942344" y="280556"/>
                    <a:pt x="858206" y="348818"/>
                    <a:pt x="851856" y="371043"/>
                  </a:cubicBezTo>
                  <a:cubicBezTo>
                    <a:pt x="845506" y="393268"/>
                    <a:pt x="861910" y="410730"/>
                    <a:pt x="889956" y="409143"/>
                  </a:cubicBezTo>
                  <a:cubicBezTo>
                    <a:pt x="918002" y="407556"/>
                    <a:pt x="1014310" y="348818"/>
                    <a:pt x="1020131" y="361518"/>
                  </a:cubicBezTo>
                  <a:cubicBezTo>
                    <a:pt x="1025952" y="374218"/>
                    <a:pt x="923294" y="466293"/>
                    <a:pt x="924881" y="485343"/>
                  </a:cubicBezTo>
                  <a:cubicBezTo>
                    <a:pt x="926468" y="504393"/>
                    <a:pt x="1023306" y="458885"/>
                    <a:pt x="1029656" y="475818"/>
                  </a:cubicBezTo>
                  <a:cubicBezTo>
                    <a:pt x="1036006" y="492751"/>
                    <a:pt x="957689" y="572126"/>
                    <a:pt x="962981" y="586943"/>
                  </a:cubicBezTo>
                  <a:cubicBezTo>
                    <a:pt x="968273" y="601760"/>
                    <a:pt x="1052410" y="563131"/>
                    <a:pt x="1061406" y="564718"/>
                  </a:cubicBezTo>
                  <a:cubicBezTo>
                    <a:pt x="1070402" y="566305"/>
                    <a:pt x="1011664" y="592764"/>
                    <a:pt x="1016956" y="596468"/>
                  </a:cubicBezTo>
                  <a:cubicBezTo>
                    <a:pt x="1022248" y="600172"/>
                    <a:pt x="1100035" y="557839"/>
                    <a:pt x="1093156" y="586943"/>
                  </a:cubicBezTo>
                  <a:cubicBezTo>
                    <a:pt x="1086277" y="616047"/>
                    <a:pt x="977798" y="744635"/>
                    <a:pt x="975681" y="771093"/>
                  </a:cubicBezTo>
                  <a:cubicBezTo>
                    <a:pt x="973564" y="797551"/>
                    <a:pt x="1076752" y="744635"/>
                    <a:pt x="1080456" y="745693"/>
                  </a:cubicBezTo>
                  <a:cubicBezTo>
                    <a:pt x="1084160" y="746751"/>
                    <a:pt x="996319" y="784851"/>
                    <a:pt x="997906" y="777443"/>
                  </a:cubicBezTo>
                  <a:cubicBezTo>
                    <a:pt x="999493" y="770035"/>
                    <a:pt x="1096331" y="713414"/>
                    <a:pt x="1089981" y="701243"/>
                  </a:cubicBezTo>
                  <a:cubicBezTo>
                    <a:pt x="1083631" y="689072"/>
                    <a:pt x="961923" y="731406"/>
                    <a:pt x="959806" y="704418"/>
                  </a:cubicBezTo>
                  <a:cubicBezTo>
                    <a:pt x="957689" y="677431"/>
                    <a:pt x="1085219" y="561543"/>
                    <a:pt x="1077281" y="539318"/>
                  </a:cubicBezTo>
                  <a:cubicBezTo>
                    <a:pt x="1069344" y="517093"/>
                    <a:pt x="925939" y="596468"/>
                    <a:pt x="912181" y="571068"/>
                  </a:cubicBezTo>
                  <a:cubicBezTo>
                    <a:pt x="898423" y="545668"/>
                    <a:pt x="994202" y="424489"/>
                    <a:pt x="994731" y="386918"/>
                  </a:cubicBezTo>
                  <a:cubicBezTo>
                    <a:pt x="995260" y="349347"/>
                    <a:pt x="952398" y="367339"/>
                    <a:pt x="915356" y="345643"/>
                  </a:cubicBezTo>
                  <a:cubicBezTo>
                    <a:pt x="878314" y="323947"/>
                    <a:pt x="801056" y="276851"/>
                    <a:pt x="772481" y="256743"/>
                  </a:cubicBezTo>
                  <a:cubicBezTo>
                    <a:pt x="743906" y="236635"/>
                    <a:pt x="753960" y="250922"/>
                    <a:pt x="743906" y="224993"/>
                  </a:cubicBezTo>
                  <a:cubicBezTo>
                    <a:pt x="733852" y="199064"/>
                    <a:pt x="731735" y="121805"/>
                    <a:pt x="712156" y="101168"/>
                  </a:cubicBezTo>
                  <a:cubicBezTo>
                    <a:pt x="692577" y="80531"/>
                    <a:pt x="637543" y="110164"/>
                    <a:pt x="626431" y="101168"/>
                  </a:cubicBezTo>
                  <a:cubicBezTo>
                    <a:pt x="615319" y="92172"/>
                    <a:pt x="684110" y="46135"/>
                    <a:pt x="645481" y="47193"/>
                  </a:cubicBezTo>
                  <a:cubicBezTo>
                    <a:pt x="606852" y="48251"/>
                    <a:pt x="413177" y="93760"/>
                    <a:pt x="394656" y="107518"/>
                  </a:cubicBezTo>
                  <a:cubicBezTo>
                    <a:pt x="376135" y="121276"/>
                    <a:pt x="505252" y="112810"/>
                    <a:pt x="534356" y="129743"/>
                  </a:cubicBezTo>
                  <a:cubicBezTo>
                    <a:pt x="563460" y="146676"/>
                    <a:pt x="589918" y="204885"/>
                    <a:pt x="569281" y="209118"/>
                  </a:cubicBezTo>
                  <a:cubicBezTo>
                    <a:pt x="548644" y="213351"/>
                    <a:pt x="458685" y="178955"/>
                    <a:pt x="410531" y="155143"/>
                  </a:cubicBezTo>
                  <a:cubicBezTo>
                    <a:pt x="362377" y="131331"/>
                    <a:pt x="288293" y="83705"/>
                    <a:pt x="280356" y="66243"/>
                  </a:cubicBezTo>
                  <a:cubicBezTo>
                    <a:pt x="272419" y="48781"/>
                    <a:pt x="376135" y="51955"/>
                    <a:pt x="362906" y="50368"/>
                  </a:cubicBezTo>
                  <a:cubicBezTo>
                    <a:pt x="349677" y="48781"/>
                    <a:pt x="254427" y="53014"/>
                    <a:pt x="200981" y="56718"/>
                  </a:cubicBezTo>
                  <a:cubicBezTo>
                    <a:pt x="147535" y="60422"/>
                    <a:pt x="-13861" y="87939"/>
                    <a:pt x="956" y="7894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FE19A1F9-23C1-A4E0-94D9-73BA3CD7E276}"/>
                </a:ext>
              </a:extLst>
            </p:cNvPr>
            <p:cNvSpPr/>
            <p:nvPr/>
          </p:nvSpPr>
          <p:spPr>
            <a:xfrm>
              <a:off x="3630429" y="9627774"/>
              <a:ext cx="801688" cy="773709"/>
            </a:xfrm>
            <a:custGeom>
              <a:avLst/>
              <a:gdLst>
                <a:gd name="connsiteX0" fmla="*/ 1771 w 801688"/>
                <a:gd name="connsiteY0" fmla="*/ 2001 h 773709"/>
                <a:gd name="connsiteX1" fmla="*/ 468496 w 801688"/>
                <a:gd name="connsiteY1" fmla="*/ 173451 h 773709"/>
                <a:gd name="connsiteX2" fmla="*/ 792346 w 801688"/>
                <a:gd name="connsiteY2" fmla="*/ 748126 h 773709"/>
                <a:gd name="connsiteX3" fmla="*/ 706621 w 801688"/>
                <a:gd name="connsiteY3" fmla="*/ 652876 h 773709"/>
                <a:gd name="connsiteX4" fmla="*/ 627246 w 801688"/>
                <a:gd name="connsiteY4" fmla="*/ 468726 h 773709"/>
                <a:gd name="connsiteX5" fmla="*/ 398646 w 801688"/>
                <a:gd name="connsiteY5" fmla="*/ 154401 h 773709"/>
                <a:gd name="connsiteX6" fmla="*/ 490721 w 801688"/>
                <a:gd name="connsiteY6" fmla="*/ 259176 h 773709"/>
                <a:gd name="connsiteX7" fmla="*/ 363721 w 801688"/>
                <a:gd name="connsiteY7" fmla="*/ 157576 h 773709"/>
                <a:gd name="connsiteX8" fmla="*/ 309746 w 801688"/>
                <a:gd name="connsiteY8" fmla="*/ 84551 h 773709"/>
                <a:gd name="connsiteX9" fmla="*/ 1771 w 801688"/>
                <a:gd name="connsiteY9" fmla="*/ 2001 h 77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1688" h="773709">
                  <a:moveTo>
                    <a:pt x="1771" y="2001"/>
                  </a:moveTo>
                  <a:cubicBezTo>
                    <a:pt x="28229" y="16818"/>
                    <a:pt x="336734" y="49097"/>
                    <a:pt x="468496" y="173451"/>
                  </a:cubicBezTo>
                  <a:cubicBezTo>
                    <a:pt x="600258" y="297805"/>
                    <a:pt x="752659" y="668222"/>
                    <a:pt x="792346" y="748126"/>
                  </a:cubicBezTo>
                  <a:cubicBezTo>
                    <a:pt x="832033" y="828030"/>
                    <a:pt x="734138" y="699443"/>
                    <a:pt x="706621" y="652876"/>
                  </a:cubicBezTo>
                  <a:cubicBezTo>
                    <a:pt x="679104" y="606309"/>
                    <a:pt x="678575" y="551805"/>
                    <a:pt x="627246" y="468726"/>
                  </a:cubicBezTo>
                  <a:cubicBezTo>
                    <a:pt x="575917" y="385647"/>
                    <a:pt x="421400" y="189326"/>
                    <a:pt x="398646" y="154401"/>
                  </a:cubicBezTo>
                  <a:cubicBezTo>
                    <a:pt x="375892" y="119476"/>
                    <a:pt x="496542" y="258647"/>
                    <a:pt x="490721" y="259176"/>
                  </a:cubicBezTo>
                  <a:cubicBezTo>
                    <a:pt x="484900" y="259705"/>
                    <a:pt x="393883" y="186680"/>
                    <a:pt x="363721" y="157576"/>
                  </a:cubicBezTo>
                  <a:cubicBezTo>
                    <a:pt x="333559" y="128472"/>
                    <a:pt x="366367" y="110480"/>
                    <a:pt x="309746" y="84551"/>
                  </a:cubicBezTo>
                  <a:cubicBezTo>
                    <a:pt x="253125" y="58622"/>
                    <a:pt x="-24687" y="-12816"/>
                    <a:pt x="1771" y="200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24A37EDC-0EE6-5418-F849-F296473C9099}"/>
                </a:ext>
              </a:extLst>
            </p:cNvPr>
            <p:cNvSpPr/>
            <p:nvPr/>
          </p:nvSpPr>
          <p:spPr>
            <a:xfrm>
              <a:off x="2923347" y="9594843"/>
              <a:ext cx="1001719" cy="124498"/>
            </a:xfrm>
            <a:custGeom>
              <a:avLst/>
              <a:gdLst>
                <a:gd name="connsiteX0" fmla="*/ 828 w 1001719"/>
                <a:gd name="connsiteY0" fmla="*/ 7 h 124498"/>
                <a:gd name="connsiteX1" fmla="*/ 508828 w 1001719"/>
                <a:gd name="connsiteY1" fmla="*/ 47632 h 124498"/>
                <a:gd name="connsiteX2" fmla="*/ 988253 w 1001719"/>
                <a:gd name="connsiteY2" fmla="*/ 123832 h 124498"/>
                <a:gd name="connsiteX3" fmla="*/ 810453 w 1001719"/>
                <a:gd name="connsiteY3" fmla="*/ 82557 h 124498"/>
                <a:gd name="connsiteX4" fmla="*/ 204028 w 1001719"/>
                <a:gd name="connsiteY4" fmla="*/ 44457 h 124498"/>
                <a:gd name="connsiteX5" fmla="*/ 385003 w 1001719"/>
                <a:gd name="connsiteY5" fmla="*/ 50807 h 124498"/>
                <a:gd name="connsiteX6" fmla="*/ 828 w 1001719"/>
                <a:gd name="connsiteY6" fmla="*/ 7 h 12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719" h="124498">
                  <a:moveTo>
                    <a:pt x="828" y="7"/>
                  </a:moveTo>
                  <a:cubicBezTo>
                    <a:pt x="21465" y="-522"/>
                    <a:pt x="344257" y="26995"/>
                    <a:pt x="508828" y="47632"/>
                  </a:cubicBezTo>
                  <a:cubicBezTo>
                    <a:pt x="673399" y="68269"/>
                    <a:pt x="937982" y="118011"/>
                    <a:pt x="988253" y="123832"/>
                  </a:cubicBezTo>
                  <a:cubicBezTo>
                    <a:pt x="1038524" y="129653"/>
                    <a:pt x="941157" y="95786"/>
                    <a:pt x="810453" y="82557"/>
                  </a:cubicBezTo>
                  <a:cubicBezTo>
                    <a:pt x="679749" y="69328"/>
                    <a:pt x="274936" y="49749"/>
                    <a:pt x="204028" y="44457"/>
                  </a:cubicBezTo>
                  <a:cubicBezTo>
                    <a:pt x="133120" y="39165"/>
                    <a:pt x="418340" y="58215"/>
                    <a:pt x="385003" y="50807"/>
                  </a:cubicBezTo>
                  <a:cubicBezTo>
                    <a:pt x="351666" y="43399"/>
                    <a:pt x="-19809" y="536"/>
                    <a:pt x="828" y="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CD0E31BB-4B41-1DD8-D980-27ED4F2C269A}"/>
                </a:ext>
              </a:extLst>
            </p:cNvPr>
            <p:cNvSpPr/>
            <p:nvPr/>
          </p:nvSpPr>
          <p:spPr>
            <a:xfrm>
              <a:off x="2806314" y="9620144"/>
              <a:ext cx="1007390" cy="178934"/>
            </a:xfrm>
            <a:custGeom>
              <a:avLst/>
              <a:gdLst>
                <a:gd name="connsiteX0" fmla="*/ 386 w 1007390"/>
                <a:gd name="connsiteY0" fmla="*/ 106 h 178934"/>
                <a:gd name="connsiteX1" fmla="*/ 365511 w 1007390"/>
                <a:gd name="connsiteY1" fmla="*/ 136631 h 178934"/>
                <a:gd name="connsiteX2" fmla="*/ 1000511 w 1007390"/>
                <a:gd name="connsiteY2" fmla="*/ 177906 h 178934"/>
                <a:gd name="connsiteX3" fmla="*/ 686186 w 1007390"/>
                <a:gd name="connsiteY3" fmla="*/ 162031 h 178934"/>
                <a:gd name="connsiteX4" fmla="*/ 429011 w 1007390"/>
                <a:gd name="connsiteY4" fmla="*/ 114406 h 178934"/>
                <a:gd name="connsiteX5" fmla="*/ 386 w 1007390"/>
                <a:gd name="connsiteY5" fmla="*/ 106 h 1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7390" h="178934">
                  <a:moveTo>
                    <a:pt x="386" y="106"/>
                  </a:moveTo>
                  <a:cubicBezTo>
                    <a:pt x="-10197" y="3810"/>
                    <a:pt x="198824" y="106998"/>
                    <a:pt x="365511" y="136631"/>
                  </a:cubicBezTo>
                  <a:cubicBezTo>
                    <a:pt x="532199" y="166264"/>
                    <a:pt x="947065" y="173673"/>
                    <a:pt x="1000511" y="177906"/>
                  </a:cubicBezTo>
                  <a:cubicBezTo>
                    <a:pt x="1053957" y="182139"/>
                    <a:pt x="781436" y="172614"/>
                    <a:pt x="686186" y="162031"/>
                  </a:cubicBezTo>
                  <a:cubicBezTo>
                    <a:pt x="590936" y="151448"/>
                    <a:pt x="542782" y="138218"/>
                    <a:pt x="429011" y="114406"/>
                  </a:cubicBezTo>
                  <a:cubicBezTo>
                    <a:pt x="315240" y="90594"/>
                    <a:pt x="10969" y="-3598"/>
                    <a:pt x="386" y="10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07ED8A33-5F78-96FD-41F9-2ABD999F75B0}"/>
                </a:ext>
              </a:extLst>
            </p:cNvPr>
            <p:cNvSpPr/>
            <p:nvPr/>
          </p:nvSpPr>
          <p:spPr>
            <a:xfrm>
              <a:off x="2371208" y="9299076"/>
              <a:ext cx="325436" cy="256544"/>
            </a:xfrm>
            <a:custGeom>
              <a:avLst/>
              <a:gdLst>
                <a:gd name="connsiteX0" fmla="*/ 517 w 325436"/>
                <a:gd name="connsiteY0" fmla="*/ 499 h 256544"/>
                <a:gd name="connsiteX1" fmla="*/ 168792 w 325436"/>
                <a:gd name="connsiteY1" fmla="*/ 111624 h 256544"/>
                <a:gd name="connsiteX2" fmla="*/ 321192 w 325436"/>
                <a:gd name="connsiteY2" fmla="*/ 251324 h 256544"/>
                <a:gd name="connsiteX3" fmla="*/ 286267 w 325436"/>
                <a:gd name="connsiteY3" fmla="*/ 229099 h 256544"/>
                <a:gd name="connsiteX4" fmla="*/ 149742 w 325436"/>
                <a:gd name="connsiteY4" fmla="*/ 140199 h 256544"/>
                <a:gd name="connsiteX5" fmla="*/ 225942 w 325436"/>
                <a:gd name="connsiteY5" fmla="*/ 156074 h 256544"/>
                <a:gd name="connsiteX6" fmla="*/ 517 w 325436"/>
                <a:gd name="connsiteY6" fmla="*/ 499 h 25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436" h="256544">
                  <a:moveTo>
                    <a:pt x="517" y="499"/>
                  </a:moveTo>
                  <a:cubicBezTo>
                    <a:pt x="-9008" y="-6909"/>
                    <a:pt x="115346" y="69820"/>
                    <a:pt x="168792" y="111624"/>
                  </a:cubicBezTo>
                  <a:cubicBezTo>
                    <a:pt x="222238" y="153428"/>
                    <a:pt x="301613" y="231745"/>
                    <a:pt x="321192" y="251324"/>
                  </a:cubicBezTo>
                  <a:cubicBezTo>
                    <a:pt x="340771" y="270903"/>
                    <a:pt x="286267" y="229099"/>
                    <a:pt x="286267" y="229099"/>
                  </a:cubicBezTo>
                  <a:cubicBezTo>
                    <a:pt x="257692" y="210578"/>
                    <a:pt x="159796" y="152370"/>
                    <a:pt x="149742" y="140199"/>
                  </a:cubicBezTo>
                  <a:cubicBezTo>
                    <a:pt x="139688" y="128028"/>
                    <a:pt x="249225" y="177241"/>
                    <a:pt x="225942" y="156074"/>
                  </a:cubicBezTo>
                  <a:cubicBezTo>
                    <a:pt x="202659" y="134907"/>
                    <a:pt x="10042" y="7907"/>
                    <a:pt x="517" y="49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03605150-4AA8-5C1D-595D-8D51BE069C29}"/>
                </a:ext>
              </a:extLst>
            </p:cNvPr>
            <p:cNvSpPr/>
            <p:nvPr/>
          </p:nvSpPr>
          <p:spPr>
            <a:xfrm>
              <a:off x="2654300" y="9502775"/>
              <a:ext cx="289406" cy="79691"/>
            </a:xfrm>
            <a:custGeom>
              <a:avLst/>
              <a:gdLst>
                <a:gd name="connsiteX0" fmla="*/ 0 w 289406"/>
                <a:gd name="connsiteY0" fmla="*/ 0 h 79691"/>
                <a:gd name="connsiteX1" fmla="*/ 123825 w 289406"/>
                <a:gd name="connsiteY1" fmla="*/ 63500 h 79691"/>
                <a:gd name="connsiteX2" fmla="*/ 288925 w 289406"/>
                <a:gd name="connsiteY2" fmla="*/ 79375 h 79691"/>
                <a:gd name="connsiteX3" fmla="*/ 177800 w 289406"/>
                <a:gd name="connsiteY3" fmla="*/ 53975 h 79691"/>
                <a:gd name="connsiteX4" fmla="*/ 0 w 289406"/>
                <a:gd name="connsiteY4" fmla="*/ 0 h 7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406" h="79691">
                  <a:moveTo>
                    <a:pt x="0" y="0"/>
                  </a:moveTo>
                  <a:cubicBezTo>
                    <a:pt x="37835" y="25135"/>
                    <a:pt x="75671" y="50271"/>
                    <a:pt x="123825" y="63500"/>
                  </a:cubicBezTo>
                  <a:cubicBezTo>
                    <a:pt x="171979" y="76729"/>
                    <a:pt x="279929" y="80962"/>
                    <a:pt x="288925" y="79375"/>
                  </a:cubicBezTo>
                  <a:cubicBezTo>
                    <a:pt x="297921" y="77788"/>
                    <a:pt x="177800" y="53975"/>
                    <a:pt x="177800" y="53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784E52CA-3458-400F-CA55-39856EAD9D20}"/>
                </a:ext>
              </a:extLst>
            </p:cNvPr>
            <p:cNvSpPr/>
            <p:nvPr/>
          </p:nvSpPr>
          <p:spPr>
            <a:xfrm>
              <a:off x="1926119" y="8953465"/>
              <a:ext cx="168742" cy="560046"/>
            </a:xfrm>
            <a:custGeom>
              <a:avLst/>
              <a:gdLst>
                <a:gd name="connsiteX0" fmla="*/ 124931 w 168742"/>
                <a:gd name="connsiteY0" fmla="*/ 35 h 560046"/>
                <a:gd name="connsiteX1" fmla="*/ 26506 w 168742"/>
                <a:gd name="connsiteY1" fmla="*/ 146085 h 560046"/>
                <a:gd name="connsiteX2" fmla="*/ 42381 w 168742"/>
                <a:gd name="connsiteY2" fmla="*/ 327060 h 560046"/>
                <a:gd name="connsiteX3" fmla="*/ 39206 w 168742"/>
                <a:gd name="connsiteY3" fmla="*/ 276260 h 560046"/>
                <a:gd name="connsiteX4" fmla="*/ 45556 w 168742"/>
                <a:gd name="connsiteY4" fmla="*/ 377860 h 560046"/>
                <a:gd name="connsiteX5" fmla="*/ 163031 w 168742"/>
                <a:gd name="connsiteY5" fmla="*/ 552485 h 560046"/>
                <a:gd name="connsiteX6" fmla="*/ 137631 w 168742"/>
                <a:gd name="connsiteY6" fmla="*/ 511210 h 560046"/>
                <a:gd name="connsiteX7" fmla="*/ 26506 w 168742"/>
                <a:gd name="connsiteY7" fmla="*/ 355635 h 560046"/>
                <a:gd name="connsiteX8" fmla="*/ 7456 w 168742"/>
                <a:gd name="connsiteY8" fmla="*/ 158785 h 560046"/>
                <a:gd name="connsiteX9" fmla="*/ 124931 w 168742"/>
                <a:gd name="connsiteY9" fmla="*/ 35 h 56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742" h="560046">
                  <a:moveTo>
                    <a:pt x="124931" y="35"/>
                  </a:moveTo>
                  <a:cubicBezTo>
                    <a:pt x="128106" y="-2082"/>
                    <a:pt x="40264" y="91581"/>
                    <a:pt x="26506" y="146085"/>
                  </a:cubicBezTo>
                  <a:cubicBezTo>
                    <a:pt x="12748" y="200589"/>
                    <a:pt x="40264" y="305364"/>
                    <a:pt x="42381" y="327060"/>
                  </a:cubicBezTo>
                  <a:cubicBezTo>
                    <a:pt x="44498" y="348756"/>
                    <a:pt x="39206" y="276260"/>
                    <a:pt x="39206" y="276260"/>
                  </a:cubicBezTo>
                  <a:cubicBezTo>
                    <a:pt x="39735" y="284727"/>
                    <a:pt x="24918" y="331823"/>
                    <a:pt x="45556" y="377860"/>
                  </a:cubicBezTo>
                  <a:cubicBezTo>
                    <a:pt x="66193" y="423898"/>
                    <a:pt x="147685" y="530260"/>
                    <a:pt x="163031" y="552485"/>
                  </a:cubicBezTo>
                  <a:cubicBezTo>
                    <a:pt x="178377" y="574710"/>
                    <a:pt x="160385" y="544018"/>
                    <a:pt x="137631" y="511210"/>
                  </a:cubicBezTo>
                  <a:cubicBezTo>
                    <a:pt x="114877" y="478402"/>
                    <a:pt x="48202" y="414372"/>
                    <a:pt x="26506" y="355635"/>
                  </a:cubicBezTo>
                  <a:cubicBezTo>
                    <a:pt x="4810" y="296898"/>
                    <a:pt x="-9477" y="218052"/>
                    <a:pt x="7456" y="158785"/>
                  </a:cubicBezTo>
                  <a:cubicBezTo>
                    <a:pt x="24389" y="99518"/>
                    <a:pt x="121756" y="2152"/>
                    <a:pt x="124931" y="3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093148EA-E626-9659-E01C-1ABA37CEC0A6}"/>
                </a:ext>
              </a:extLst>
            </p:cNvPr>
            <p:cNvSpPr/>
            <p:nvPr/>
          </p:nvSpPr>
          <p:spPr>
            <a:xfrm>
              <a:off x="2116820" y="8883039"/>
              <a:ext cx="115293" cy="270539"/>
            </a:xfrm>
            <a:custGeom>
              <a:avLst/>
              <a:gdLst>
                <a:gd name="connsiteX0" fmla="*/ 115205 w 115293"/>
                <a:gd name="connsiteY0" fmla="*/ 611 h 270539"/>
                <a:gd name="connsiteX1" fmla="*/ 19955 w 115293"/>
                <a:gd name="connsiteY1" fmla="*/ 76811 h 270539"/>
                <a:gd name="connsiteX2" fmla="*/ 26305 w 115293"/>
                <a:gd name="connsiteY2" fmla="*/ 130786 h 270539"/>
                <a:gd name="connsiteX3" fmla="*/ 32655 w 115293"/>
                <a:gd name="connsiteY3" fmla="*/ 203811 h 270539"/>
                <a:gd name="connsiteX4" fmla="*/ 51705 w 115293"/>
                <a:gd name="connsiteY4" fmla="*/ 270486 h 270539"/>
                <a:gd name="connsiteX5" fmla="*/ 42180 w 115293"/>
                <a:gd name="connsiteY5" fmla="*/ 213336 h 270539"/>
                <a:gd name="connsiteX6" fmla="*/ 905 w 115293"/>
                <a:gd name="connsiteY6" fmla="*/ 121261 h 270539"/>
                <a:gd name="connsiteX7" fmla="*/ 115205 w 115293"/>
                <a:gd name="connsiteY7" fmla="*/ 611 h 2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93" h="270539">
                  <a:moveTo>
                    <a:pt x="115205" y="611"/>
                  </a:moveTo>
                  <a:cubicBezTo>
                    <a:pt x="118380" y="-6797"/>
                    <a:pt x="34772" y="55115"/>
                    <a:pt x="19955" y="76811"/>
                  </a:cubicBezTo>
                  <a:cubicBezTo>
                    <a:pt x="5138" y="98507"/>
                    <a:pt x="24188" y="109619"/>
                    <a:pt x="26305" y="130786"/>
                  </a:cubicBezTo>
                  <a:cubicBezTo>
                    <a:pt x="28422" y="151953"/>
                    <a:pt x="28422" y="180528"/>
                    <a:pt x="32655" y="203811"/>
                  </a:cubicBezTo>
                  <a:cubicBezTo>
                    <a:pt x="36888" y="227094"/>
                    <a:pt x="50118" y="268899"/>
                    <a:pt x="51705" y="270486"/>
                  </a:cubicBezTo>
                  <a:cubicBezTo>
                    <a:pt x="53292" y="272073"/>
                    <a:pt x="50647" y="238207"/>
                    <a:pt x="42180" y="213336"/>
                  </a:cubicBezTo>
                  <a:cubicBezTo>
                    <a:pt x="33713" y="188465"/>
                    <a:pt x="-6503" y="153540"/>
                    <a:pt x="905" y="121261"/>
                  </a:cubicBezTo>
                  <a:cubicBezTo>
                    <a:pt x="8313" y="88982"/>
                    <a:pt x="112030" y="8019"/>
                    <a:pt x="115205" y="6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B07DDF4C-48BC-5E69-5406-91A2133DF925}"/>
                </a:ext>
              </a:extLst>
            </p:cNvPr>
            <p:cNvSpPr/>
            <p:nvPr/>
          </p:nvSpPr>
          <p:spPr>
            <a:xfrm>
              <a:off x="2222500" y="8902698"/>
              <a:ext cx="69854" cy="327656"/>
            </a:xfrm>
            <a:custGeom>
              <a:avLst/>
              <a:gdLst>
                <a:gd name="connsiteX0" fmla="*/ 0 w 69854"/>
                <a:gd name="connsiteY0" fmla="*/ 2 h 327656"/>
                <a:gd name="connsiteX1" fmla="*/ 19050 w 69854"/>
                <a:gd name="connsiteY1" fmla="*/ 127002 h 327656"/>
                <a:gd name="connsiteX2" fmla="*/ 69850 w 69854"/>
                <a:gd name="connsiteY2" fmla="*/ 234952 h 327656"/>
                <a:gd name="connsiteX3" fmla="*/ 22225 w 69854"/>
                <a:gd name="connsiteY3" fmla="*/ 327027 h 327656"/>
                <a:gd name="connsiteX4" fmla="*/ 44450 w 69854"/>
                <a:gd name="connsiteY4" fmla="*/ 273052 h 327656"/>
                <a:gd name="connsiteX5" fmla="*/ 47625 w 69854"/>
                <a:gd name="connsiteY5" fmla="*/ 225427 h 327656"/>
                <a:gd name="connsiteX6" fmla="*/ 19050 w 69854"/>
                <a:gd name="connsiteY6" fmla="*/ 130177 h 327656"/>
                <a:gd name="connsiteX7" fmla="*/ 0 w 69854"/>
                <a:gd name="connsiteY7" fmla="*/ 2 h 32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54" h="327656">
                  <a:moveTo>
                    <a:pt x="0" y="2"/>
                  </a:moveTo>
                  <a:cubicBezTo>
                    <a:pt x="0" y="-527"/>
                    <a:pt x="7408" y="87844"/>
                    <a:pt x="19050" y="127002"/>
                  </a:cubicBezTo>
                  <a:cubicBezTo>
                    <a:pt x="30692" y="166160"/>
                    <a:pt x="69321" y="201615"/>
                    <a:pt x="69850" y="234952"/>
                  </a:cubicBezTo>
                  <a:cubicBezTo>
                    <a:pt x="70379" y="268289"/>
                    <a:pt x="26458" y="320677"/>
                    <a:pt x="22225" y="327027"/>
                  </a:cubicBezTo>
                  <a:cubicBezTo>
                    <a:pt x="17992" y="333377"/>
                    <a:pt x="40217" y="289985"/>
                    <a:pt x="44450" y="273052"/>
                  </a:cubicBezTo>
                  <a:cubicBezTo>
                    <a:pt x="48683" y="256119"/>
                    <a:pt x="51858" y="249239"/>
                    <a:pt x="47625" y="225427"/>
                  </a:cubicBezTo>
                  <a:cubicBezTo>
                    <a:pt x="43392" y="201615"/>
                    <a:pt x="28046" y="163514"/>
                    <a:pt x="19050" y="130177"/>
                  </a:cubicBezTo>
                  <a:cubicBezTo>
                    <a:pt x="10054" y="96840"/>
                    <a:pt x="0" y="531"/>
                    <a:pt x="0" y="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3BAEC202-765B-BADD-7CFE-1B15270A56D6}"/>
                </a:ext>
              </a:extLst>
            </p:cNvPr>
            <p:cNvSpPr/>
            <p:nvPr/>
          </p:nvSpPr>
          <p:spPr>
            <a:xfrm>
              <a:off x="2080415" y="8877124"/>
              <a:ext cx="139216" cy="325529"/>
            </a:xfrm>
            <a:custGeom>
              <a:avLst/>
              <a:gdLst>
                <a:gd name="connsiteX0" fmla="*/ 138910 w 139216"/>
                <a:gd name="connsiteY0" fmla="*/ 176 h 325529"/>
                <a:gd name="connsiteX1" fmla="*/ 46835 w 139216"/>
                <a:gd name="connsiteY1" fmla="*/ 70026 h 325529"/>
                <a:gd name="connsiteX2" fmla="*/ 24610 w 139216"/>
                <a:gd name="connsiteY2" fmla="*/ 108126 h 325529"/>
                <a:gd name="connsiteX3" fmla="*/ 21435 w 139216"/>
                <a:gd name="connsiteY3" fmla="*/ 149401 h 325529"/>
                <a:gd name="connsiteX4" fmla="*/ 37310 w 139216"/>
                <a:gd name="connsiteY4" fmla="*/ 222426 h 325529"/>
                <a:gd name="connsiteX5" fmla="*/ 91285 w 139216"/>
                <a:gd name="connsiteY5" fmla="*/ 324026 h 325529"/>
                <a:gd name="connsiteX6" fmla="*/ 78585 w 139216"/>
                <a:gd name="connsiteY6" fmla="*/ 276401 h 325529"/>
                <a:gd name="connsiteX7" fmla="*/ 8735 w 139216"/>
                <a:gd name="connsiteY7" fmla="*/ 184326 h 325529"/>
                <a:gd name="connsiteX8" fmla="*/ 11910 w 139216"/>
                <a:gd name="connsiteY8" fmla="*/ 92251 h 325529"/>
                <a:gd name="connsiteX9" fmla="*/ 138910 w 139216"/>
                <a:gd name="connsiteY9" fmla="*/ 176 h 32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216" h="325529">
                  <a:moveTo>
                    <a:pt x="138910" y="176"/>
                  </a:moveTo>
                  <a:cubicBezTo>
                    <a:pt x="144731" y="-3528"/>
                    <a:pt x="65885" y="52034"/>
                    <a:pt x="46835" y="70026"/>
                  </a:cubicBezTo>
                  <a:cubicBezTo>
                    <a:pt x="27785" y="88018"/>
                    <a:pt x="28843" y="94897"/>
                    <a:pt x="24610" y="108126"/>
                  </a:cubicBezTo>
                  <a:cubicBezTo>
                    <a:pt x="20377" y="121355"/>
                    <a:pt x="19318" y="130351"/>
                    <a:pt x="21435" y="149401"/>
                  </a:cubicBezTo>
                  <a:cubicBezTo>
                    <a:pt x="23552" y="168451"/>
                    <a:pt x="25668" y="193322"/>
                    <a:pt x="37310" y="222426"/>
                  </a:cubicBezTo>
                  <a:cubicBezTo>
                    <a:pt x="48952" y="251530"/>
                    <a:pt x="84406" y="315030"/>
                    <a:pt x="91285" y="324026"/>
                  </a:cubicBezTo>
                  <a:cubicBezTo>
                    <a:pt x="98164" y="333022"/>
                    <a:pt x="92343" y="299684"/>
                    <a:pt x="78585" y="276401"/>
                  </a:cubicBezTo>
                  <a:cubicBezTo>
                    <a:pt x="64827" y="253118"/>
                    <a:pt x="19847" y="215018"/>
                    <a:pt x="8735" y="184326"/>
                  </a:cubicBezTo>
                  <a:cubicBezTo>
                    <a:pt x="-2378" y="153634"/>
                    <a:pt x="-4494" y="118709"/>
                    <a:pt x="11910" y="92251"/>
                  </a:cubicBezTo>
                  <a:cubicBezTo>
                    <a:pt x="28314" y="65793"/>
                    <a:pt x="133089" y="3880"/>
                    <a:pt x="138910" y="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D993E788-1273-5710-955F-9EA74AE3CF44}"/>
                </a:ext>
              </a:extLst>
            </p:cNvPr>
            <p:cNvSpPr/>
            <p:nvPr/>
          </p:nvSpPr>
          <p:spPr>
            <a:xfrm>
              <a:off x="1868752" y="9082594"/>
              <a:ext cx="130558" cy="390346"/>
            </a:xfrm>
            <a:custGeom>
              <a:avLst/>
              <a:gdLst>
                <a:gd name="connsiteX0" fmla="*/ 55298 w 130558"/>
                <a:gd name="connsiteY0" fmla="*/ 1081 h 390346"/>
                <a:gd name="connsiteX1" fmla="*/ 1323 w 130558"/>
                <a:gd name="connsiteY1" fmla="*/ 153481 h 390346"/>
                <a:gd name="connsiteX2" fmla="*/ 121973 w 130558"/>
                <a:gd name="connsiteY2" fmla="*/ 378906 h 390346"/>
                <a:gd name="connsiteX3" fmla="*/ 109273 w 130558"/>
                <a:gd name="connsiteY3" fmla="*/ 343981 h 390346"/>
                <a:gd name="connsiteX4" fmla="*/ 17198 w 130558"/>
                <a:gd name="connsiteY4" fmla="*/ 229681 h 390346"/>
                <a:gd name="connsiteX5" fmla="*/ 55298 w 130558"/>
                <a:gd name="connsiteY5" fmla="*/ 1081 h 3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58" h="390346">
                  <a:moveTo>
                    <a:pt x="55298" y="1081"/>
                  </a:moveTo>
                  <a:cubicBezTo>
                    <a:pt x="52652" y="-11619"/>
                    <a:pt x="-9789" y="90510"/>
                    <a:pt x="1323" y="153481"/>
                  </a:cubicBezTo>
                  <a:cubicBezTo>
                    <a:pt x="12435" y="216452"/>
                    <a:pt x="103981" y="347156"/>
                    <a:pt x="121973" y="378906"/>
                  </a:cubicBezTo>
                  <a:cubicBezTo>
                    <a:pt x="139965" y="410656"/>
                    <a:pt x="126735" y="368852"/>
                    <a:pt x="109273" y="343981"/>
                  </a:cubicBezTo>
                  <a:cubicBezTo>
                    <a:pt x="91811" y="319110"/>
                    <a:pt x="27781" y="282598"/>
                    <a:pt x="17198" y="229681"/>
                  </a:cubicBezTo>
                  <a:cubicBezTo>
                    <a:pt x="6615" y="176764"/>
                    <a:pt x="57944" y="13781"/>
                    <a:pt x="55298" y="10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6EEE1961-0643-28D3-CE38-53D043DEAA99}"/>
                </a:ext>
              </a:extLst>
            </p:cNvPr>
            <p:cNvSpPr/>
            <p:nvPr/>
          </p:nvSpPr>
          <p:spPr>
            <a:xfrm>
              <a:off x="2119633" y="9409985"/>
              <a:ext cx="186483" cy="344923"/>
            </a:xfrm>
            <a:custGeom>
              <a:avLst/>
              <a:gdLst>
                <a:gd name="connsiteX0" fmla="*/ 1267 w 186483"/>
                <a:gd name="connsiteY0" fmla="*/ 715 h 344923"/>
                <a:gd name="connsiteX1" fmla="*/ 121917 w 186483"/>
                <a:gd name="connsiteY1" fmla="*/ 216615 h 344923"/>
                <a:gd name="connsiteX2" fmla="*/ 185417 w 186483"/>
                <a:gd name="connsiteY2" fmla="*/ 340440 h 344923"/>
                <a:gd name="connsiteX3" fmla="*/ 150492 w 186483"/>
                <a:gd name="connsiteY3" fmla="*/ 295990 h 344923"/>
                <a:gd name="connsiteX4" fmla="*/ 13967 w 186483"/>
                <a:gd name="connsiteY4" fmla="*/ 92790 h 344923"/>
                <a:gd name="connsiteX5" fmla="*/ 55242 w 186483"/>
                <a:gd name="connsiteY5" fmla="*/ 143590 h 344923"/>
                <a:gd name="connsiteX6" fmla="*/ 1267 w 186483"/>
                <a:gd name="connsiteY6" fmla="*/ 715 h 3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483" h="344923">
                  <a:moveTo>
                    <a:pt x="1267" y="715"/>
                  </a:moveTo>
                  <a:cubicBezTo>
                    <a:pt x="12380" y="12886"/>
                    <a:pt x="91225" y="159994"/>
                    <a:pt x="121917" y="216615"/>
                  </a:cubicBezTo>
                  <a:cubicBezTo>
                    <a:pt x="152609" y="273236"/>
                    <a:pt x="180655" y="327211"/>
                    <a:pt x="185417" y="340440"/>
                  </a:cubicBezTo>
                  <a:cubicBezTo>
                    <a:pt x="190179" y="353669"/>
                    <a:pt x="179067" y="337265"/>
                    <a:pt x="150492" y="295990"/>
                  </a:cubicBezTo>
                  <a:cubicBezTo>
                    <a:pt x="121917" y="254715"/>
                    <a:pt x="29842" y="118190"/>
                    <a:pt x="13967" y="92790"/>
                  </a:cubicBezTo>
                  <a:cubicBezTo>
                    <a:pt x="-1908" y="67390"/>
                    <a:pt x="54713" y="151528"/>
                    <a:pt x="55242" y="143590"/>
                  </a:cubicBezTo>
                  <a:cubicBezTo>
                    <a:pt x="55771" y="135653"/>
                    <a:pt x="-9846" y="-11456"/>
                    <a:pt x="1267" y="7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4D220E84-8440-D2B5-F2F7-DE1A93B828EE}"/>
                </a:ext>
              </a:extLst>
            </p:cNvPr>
            <p:cNvSpPr/>
            <p:nvPr/>
          </p:nvSpPr>
          <p:spPr>
            <a:xfrm>
              <a:off x="2311400" y="9731375"/>
              <a:ext cx="606062" cy="274583"/>
            </a:xfrm>
            <a:custGeom>
              <a:avLst/>
              <a:gdLst>
                <a:gd name="connsiteX0" fmla="*/ 0 w 606062"/>
                <a:gd name="connsiteY0" fmla="*/ 0 h 274583"/>
                <a:gd name="connsiteX1" fmla="*/ 161925 w 606062"/>
                <a:gd name="connsiteY1" fmla="*/ 158750 h 274583"/>
                <a:gd name="connsiteX2" fmla="*/ 330200 w 606062"/>
                <a:gd name="connsiteY2" fmla="*/ 247650 h 274583"/>
                <a:gd name="connsiteX3" fmla="*/ 603250 w 606062"/>
                <a:gd name="connsiteY3" fmla="*/ 273050 h 274583"/>
                <a:gd name="connsiteX4" fmla="*/ 463550 w 606062"/>
                <a:gd name="connsiteY4" fmla="*/ 266700 h 274583"/>
                <a:gd name="connsiteX5" fmla="*/ 323850 w 606062"/>
                <a:gd name="connsiteY5" fmla="*/ 225425 h 274583"/>
                <a:gd name="connsiteX6" fmla="*/ 161925 w 606062"/>
                <a:gd name="connsiteY6" fmla="*/ 158750 h 274583"/>
                <a:gd name="connsiteX7" fmla="*/ 0 w 606062"/>
                <a:gd name="connsiteY7" fmla="*/ 0 h 27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62" h="274583">
                  <a:moveTo>
                    <a:pt x="0" y="0"/>
                  </a:moveTo>
                  <a:cubicBezTo>
                    <a:pt x="0" y="0"/>
                    <a:pt x="106892" y="117475"/>
                    <a:pt x="161925" y="158750"/>
                  </a:cubicBezTo>
                  <a:cubicBezTo>
                    <a:pt x="216958" y="200025"/>
                    <a:pt x="256646" y="228600"/>
                    <a:pt x="330200" y="247650"/>
                  </a:cubicBezTo>
                  <a:cubicBezTo>
                    <a:pt x="403754" y="266700"/>
                    <a:pt x="581025" y="269875"/>
                    <a:pt x="603250" y="273050"/>
                  </a:cubicBezTo>
                  <a:cubicBezTo>
                    <a:pt x="625475" y="276225"/>
                    <a:pt x="510117" y="274637"/>
                    <a:pt x="463550" y="266700"/>
                  </a:cubicBezTo>
                  <a:cubicBezTo>
                    <a:pt x="416983" y="258763"/>
                    <a:pt x="374121" y="243417"/>
                    <a:pt x="323850" y="225425"/>
                  </a:cubicBezTo>
                  <a:cubicBezTo>
                    <a:pt x="273579" y="207433"/>
                    <a:pt x="213783" y="194204"/>
                    <a:pt x="161925" y="158750"/>
                  </a:cubicBezTo>
                  <a:cubicBezTo>
                    <a:pt x="110067" y="12329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78D133B2-5822-3B22-C3FD-FF2B678A1B9B}"/>
                </a:ext>
              </a:extLst>
            </p:cNvPr>
            <p:cNvSpPr/>
            <p:nvPr/>
          </p:nvSpPr>
          <p:spPr>
            <a:xfrm>
              <a:off x="2240313" y="9229474"/>
              <a:ext cx="221779" cy="144984"/>
            </a:xfrm>
            <a:custGeom>
              <a:avLst/>
              <a:gdLst>
                <a:gd name="connsiteX0" fmla="*/ 1237 w 221779"/>
                <a:gd name="connsiteY0" fmla="*/ 251 h 144984"/>
                <a:gd name="connsiteX1" fmla="*/ 80612 w 221779"/>
                <a:gd name="connsiteY1" fmla="*/ 70101 h 144984"/>
                <a:gd name="connsiteX2" fmla="*/ 217137 w 221779"/>
                <a:gd name="connsiteY2" fmla="*/ 143126 h 144984"/>
                <a:gd name="connsiteX3" fmla="*/ 185387 w 221779"/>
                <a:gd name="connsiteY3" fmla="*/ 120901 h 144984"/>
                <a:gd name="connsiteX4" fmla="*/ 140937 w 221779"/>
                <a:gd name="connsiteY4" fmla="*/ 95501 h 144984"/>
                <a:gd name="connsiteX5" fmla="*/ 1237 w 221779"/>
                <a:gd name="connsiteY5" fmla="*/ 251 h 14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779" h="144984">
                  <a:moveTo>
                    <a:pt x="1237" y="251"/>
                  </a:moveTo>
                  <a:cubicBezTo>
                    <a:pt x="-8817" y="-3982"/>
                    <a:pt x="44629" y="46289"/>
                    <a:pt x="80612" y="70101"/>
                  </a:cubicBezTo>
                  <a:cubicBezTo>
                    <a:pt x="116595" y="93913"/>
                    <a:pt x="217137" y="143126"/>
                    <a:pt x="217137" y="143126"/>
                  </a:cubicBezTo>
                  <a:cubicBezTo>
                    <a:pt x="234599" y="151593"/>
                    <a:pt x="198087" y="128838"/>
                    <a:pt x="185387" y="120901"/>
                  </a:cubicBezTo>
                  <a:cubicBezTo>
                    <a:pt x="172687" y="112964"/>
                    <a:pt x="167395" y="114022"/>
                    <a:pt x="140937" y="95501"/>
                  </a:cubicBezTo>
                  <a:cubicBezTo>
                    <a:pt x="114479" y="76980"/>
                    <a:pt x="11291" y="4484"/>
                    <a:pt x="1237" y="25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F6975C58-E5E3-CB56-767E-E34EE73CA501}"/>
                </a:ext>
              </a:extLst>
            </p:cNvPr>
            <p:cNvSpPr/>
            <p:nvPr/>
          </p:nvSpPr>
          <p:spPr>
            <a:xfrm>
              <a:off x="2247535" y="9331043"/>
              <a:ext cx="48015" cy="162713"/>
            </a:xfrm>
            <a:custGeom>
              <a:avLst/>
              <a:gdLst>
                <a:gd name="connsiteX0" fmla="*/ 47990 w 48015"/>
                <a:gd name="connsiteY0" fmla="*/ 282 h 162713"/>
                <a:gd name="connsiteX1" fmla="*/ 9890 w 48015"/>
                <a:gd name="connsiteY1" fmla="*/ 54257 h 162713"/>
                <a:gd name="connsiteX2" fmla="*/ 9890 w 48015"/>
                <a:gd name="connsiteY2" fmla="*/ 162207 h 162713"/>
                <a:gd name="connsiteX3" fmla="*/ 3540 w 48015"/>
                <a:gd name="connsiteY3" fmla="*/ 92357 h 162713"/>
                <a:gd name="connsiteX4" fmla="*/ 3540 w 48015"/>
                <a:gd name="connsiteY4" fmla="*/ 35207 h 162713"/>
                <a:gd name="connsiteX5" fmla="*/ 47990 w 48015"/>
                <a:gd name="connsiteY5" fmla="*/ 282 h 1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15" h="162713">
                  <a:moveTo>
                    <a:pt x="47990" y="282"/>
                  </a:moveTo>
                  <a:cubicBezTo>
                    <a:pt x="49048" y="3457"/>
                    <a:pt x="16240" y="27270"/>
                    <a:pt x="9890" y="54257"/>
                  </a:cubicBezTo>
                  <a:cubicBezTo>
                    <a:pt x="3540" y="81244"/>
                    <a:pt x="10948" y="155857"/>
                    <a:pt x="9890" y="162207"/>
                  </a:cubicBezTo>
                  <a:cubicBezTo>
                    <a:pt x="8832" y="168557"/>
                    <a:pt x="4598" y="113524"/>
                    <a:pt x="3540" y="92357"/>
                  </a:cubicBezTo>
                  <a:cubicBezTo>
                    <a:pt x="2482" y="71190"/>
                    <a:pt x="-3868" y="48965"/>
                    <a:pt x="3540" y="35207"/>
                  </a:cubicBezTo>
                  <a:cubicBezTo>
                    <a:pt x="10948" y="21449"/>
                    <a:pt x="46932" y="-2893"/>
                    <a:pt x="47990" y="2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31ABACE0-15BB-DCF6-A031-031D338A0CF6}"/>
                </a:ext>
              </a:extLst>
            </p:cNvPr>
            <p:cNvSpPr/>
            <p:nvPr/>
          </p:nvSpPr>
          <p:spPr>
            <a:xfrm>
              <a:off x="2539953" y="9474191"/>
              <a:ext cx="47690" cy="247670"/>
            </a:xfrm>
            <a:custGeom>
              <a:avLst/>
              <a:gdLst>
                <a:gd name="connsiteX0" fmla="*/ 3222 w 47690"/>
                <a:gd name="connsiteY0" fmla="*/ 9 h 247670"/>
                <a:gd name="connsiteX1" fmla="*/ 38147 w 47690"/>
                <a:gd name="connsiteY1" fmla="*/ 130184 h 247670"/>
                <a:gd name="connsiteX2" fmla="*/ 47 w 47690"/>
                <a:gd name="connsiteY2" fmla="*/ 247659 h 247670"/>
                <a:gd name="connsiteX3" fmla="*/ 47672 w 47690"/>
                <a:gd name="connsiteY3" fmla="*/ 136534 h 247670"/>
                <a:gd name="connsiteX4" fmla="*/ 3222 w 47690"/>
                <a:gd name="connsiteY4" fmla="*/ 9 h 2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90" h="247670">
                  <a:moveTo>
                    <a:pt x="3222" y="9"/>
                  </a:moveTo>
                  <a:cubicBezTo>
                    <a:pt x="1634" y="-1049"/>
                    <a:pt x="38676" y="88909"/>
                    <a:pt x="38147" y="130184"/>
                  </a:cubicBezTo>
                  <a:cubicBezTo>
                    <a:pt x="37618" y="171459"/>
                    <a:pt x="-1541" y="246601"/>
                    <a:pt x="47" y="247659"/>
                  </a:cubicBezTo>
                  <a:cubicBezTo>
                    <a:pt x="1635" y="248717"/>
                    <a:pt x="46614" y="173576"/>
                    <a:pt x="47672" y="136534"/>
                  </a:cubicBezTo>
                  <a:cubicBezTo>
                    <a:pt x="48730" y="99492"/>
                    <a:pt x="4810" y="1067"/>
                    <a:pt x="3222" y="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33E87ED6-189D-8A25-4097-6F9874E39DAB}"/>
                </a:ext>
              </a:extLst>
            </p:cNvPr>
            <p:cNvSpPr/>
            <p:nvPr/>
          </p:nvSpPr>
          <p:spPr>
            <a:xfrm>
              <a:off x="2498284" y="10021535"/>
              <a:ext cx="502560" cy="255980"/>
            </a:xfrm>
            <a:custGeom>
              <a:avLst/>
              <a:gdLst>
                <a:gd name="connsiteX0" fmla="*/ 441 w 502560"/>
                <a:gd name="connsiteY0" fmla="*/ 24165 h 255980"/>
                <a:gd name="connsiteX1" fmla="*/ 127441 w 502560"/>
                <a:gd name="connsiteY1" fmla="*/ 1940 h 255980"/>
                <a:gd name="connsiteX2" fmla="*/ 492566 w 502560"/>
                <a:gd name="connsiteY2" fmla="*/ 84490 h 255980"/>
                <a:gd name="connsiteX3" fmla="*/ 403666 w 502560"/>
                <a:gd name="connsiteY3" fmla="*/ 87665 h 255980"/>
                <a:gd name="connsiteX4" fmla="*/ 448116 w 502560"/>
                <a:gd name="connsiteY4" fmla="*/ 147990 h 255980"/>
                <a:gd name="connsiteX5" fmla="*/ 413191 w 502560"/>
                <a:gd name="connsiteY5" fmla="*/ 255940 h 255980"/>
                <a:gd name="connsiteX6" fmla="*/ 425891 w 502560"/>
                <a:gd name="connsiteY6" fmla="*/ 135290 h 255980"/>
                <a:gd name="connsiteX7" fmla="*/ 416366 w 502560"/>
                <a:gd name="connsiteY7" fmla="*/ 87665 h 255980"/>
                <a:gd name="connsiteX8" fmla="*/ 394141 w 502560"/>
                <a:gd name="connsiteY8" fmla="*/ 65440 h 255980"/>
                <a:gd name="connsiteX9" fmla="*/ 98866 w 502560"/>
                <a:gd name="connsiteY9" fmla="*/ 1940 h 255980"/>
                <a:gd name="connsiteX10" fmla="*/ 441 w 502560"/>
                <a:gd name="connsiteY10" fmla="*/ 24165 h 25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560" h="255980">
                  <a:moveTo>
                    <a:pt x="441" y="24165"/>
                  </a:moveTo>
                  <a:cubicBezTo>
                    <a:pt x="5203" y="24165"/>
                    <a:pt x="45420" y="-8114"/>
                    <a:pt x="127441" y="1940"/>
                  </a:cubicBezTo>
                  <a:cubicBezTo>
                    <a:pt x="209462" y="11994"/>
                    <a:pt x="446529" y="70203"/>
                    <a:pt x="492566" y="84490"/>
                  </a:cubicBezTo>
                  <a:cubicBezTo>
                    <a:pt x="538603" y="98777"/>
                    <a:pt x="411074" y="77082"/>
                    <a:pt x="403666" y="87665"/>
                  </a:cubicBezTo>
                  <a:cubicBezTo>
                    <a:pt x="396258" y="98248"/>
                    <a:pt x="446529" y="119944"/>
                    <a:pt x="448116" y="147990"/>
                  </a:cubicBezTo>
                  <a:cubicBezTo>
                    <a:pt x="449703" y="176036"/>
                    <a:pt x="416895" y="258057"/>
                    <a:pt x="413191" y="255940"/>
                  </a:cubicBezTo>
                  <a:cubicBezTo>
                    <a:pt x="409487" y="253823"/>
                    <a:pt x="425362" y="163336"/>
                    <a:pt x="425891" y="135290"/>
                  </a:cubicBezTo>
                  <a:cubicBezTo>
                    <a:pt x="426420" y="107244"/>
                    <a:pt x="421658" y="99307"/>
                    <a:pt x="416366" y="87665"/>
                  </a:cubicBezTo>
                  <a:cubicBezTo>
                    <a:pt x="411074" y="76023"/>
                    <a:pt x="447058" y="79728"/>
                    <a:pt x="394141" y="65440"/>
                  </a:cubicBezTo>
                  <a:cubicBezTo>
                    <a:pt x="341224" y="51153"/>
                    <a:pt x="168187" y="11465"/>
                    <a:pt x="98866" y="1940"/>
                  </a:cubicBezTo>
                  <a:cubicBezTo>
                    <a:pt x="29545" y="-7585"/>
                    <a:pt x="-4321" y="24165"/>
                    <a:pt x="441" y="241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8A06C154-3A76-F1FC-C2B1-53F19196D8D4}"/>
                </a:ext>
              </a:extLst>
            </p:cNvPr>
            <p:cNvSpPr/>
            <p:nvPr/>
          </p:nvSpPr>
          <p:spPr>
            <a:xfrm>
              <a:off x="2978150" y="10029640"/>
              <a:ext cx="674340" cy="63721"/>
            </a:xfrm>
            <a:custGeom>
              <a:avLst/>
              <a:gdLst>
                <a:gd name="connsiteX0" fmla="*/ 0 w 674340"/>
                <a:gd name="connsiteY0" fmla="*/ 3360 h 63721"/>
                <a:gd name="connsiteX1" fmla="*/ 298450 w 674340"/>
                <a:gd name="connsiteY1" fmla="*/ 3360 h 63721"/>
                <a:gd name="connsiteX2" fmla="*/ 660400 w 674340"/>
                <a:gd name="connsiteY2" fmla="*/ 38285 h 63721"/>
                <a:gd name="connsiteX3" fmla="*/ 552450 w 674340"/>
                <a:gd name="connsiteY3" fmla="*/ 38285 h 63721"/>
                <a:gd name="connsiteX4" fmla="*/ 114300 w 674340"/>
                <a:gd name="connsiteY4" fmla="*/ 63685 h 63721"/>
                <a:gd name="connsiteX5" fmla="*/ 514350 w 674340"/>
                <a:gd name="connsiteY5" fmla="*/ 31935 h 63721"/>
                <a:gd name="connsiteX6" fmla="*/ 454025 w 674340"/>
                <a:gd name="connsiteY6" fmla="*/ 28760 h 63721"/>
                <a:gd name="connsiteX7" fmla="*/ 0 w 674340"/>
                <a:gd name="connsiteY7" fmla="*/ 3360 h 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4340" h="63721">
                  <a:moveTo>
                    <a:pt x="0" y="3360"/>
                  </a:moveTo>
                  <a:cubicBezTo>
                    <a:pt x="94191" y="449"/>
                    <a:pt x="188383" y="-2461"/>
                    <a:pt x="298450" y="3360"/>
                  </a:cubicBezTo>
                  <a:cubicBezTo>
                    <a:pt x="408517" y="9181"/>
                    <a:pt x="618067" y="32464"/>
                    <a:pt x="660400" y="38285"/>
                  </a:cubicBezTo>
                  <a:cubicBezTo>
                    <a:pt x="702733" y="44106"/>
                    <a:pt x="643467" y="34052"/>
                    <a:pt x="552450" y="38285"/>
                  </a:cubicBezTo>
                  <a:cubicBezTo>
                    <a:pt x="461433" y="42518"/>
                    <a:pt x="120650" y="64743"/>
                    <a:pt x="114300" y="63685"/>
                  </a:cubicBezTo>
                  <a:cubicBezTo>
                    <a:pt x="107950" y="62627"/>
                    <a:pt x="457729" y="37756"/>
                    <a:pt x="514350" y="31935"/>
                  </a:cubicBezTo>
                  <a:cubicBezTo>
                    <a:pt x="570971" y="26114"/>
                    <a:pt x="454025" y="28760"/>
                    <a:pt x="454025" y="28760"/>
                  </a:cubicBezTo>
                  <a:lnTo>
                    <a:pt x="0" y="33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C247D0D9-950C-CC2B-368A-C11B1F399F25}"/>
                </a:ext>
              </a:extLst>
            </p:cNvPr>
            <p:cNvSpPr/>
            <p:nvPr/>
          </p:nvSpPr>
          <p:spPr>
            <a:xfrm>
              <a:off x="2104479" y="10032428"/>
              <a:ext cx="399296" cy="331155"/>
            </a:xfrm>
            <a:custGeom>
              <a:avLst/>
              <a:gdLst>
                <a:gd name="connsiteX0" fmla="*/ 546 w 399296"/>
                <a:gd name="connsiteY0" fmla="*/ 572 h 331155"/>
                <a:gd name="connsiteX1" fmla="*/ 57696 w 399296"/>
                <a:gd name="connsiteY1" fmla="*/ 130747 h 331155"/>
                <a:gd name="connsiteX2" fmla="*/ 210096 w 399296"/>
                <a:gd name="connsiteY2" fmla="*/ 238697 h 331155"/>
                <a:gd name="connsiteX3" fmla="*/ 168821 w 399296"/>
                <a:gd name="connsiteY3" fmla="*/ 219647 h 331155"/>
                <a:gd name="connsiteX4" fmla="*/ 264071 w 399296"/>
                <a:gd name="connsiteY4" fmla="*/ 241872 h 331155"/>
                <a:gd name="connsiteX5" fmla="*/ 397421 w 399296"/>
                <a:gd name="connsiteY5" fmla="*/ 330772 h 331155"/>
                <a:gd name="connsiteX6" fmla="*/ 324396 w 399296"/>
                <a:gd name="connsiteY6" fmla="*/ 270447 h 331155"/>
                <a:gd name="connsiteX7" fmla="*/ 86271 w 399296"/>
                <a:gd name="connsiteY7" fmla="*/ 184722 h 331155"/>
                <a:gd name="connsiteX8" fmla="*/ 546 w 399296"/>
                <a:gd name="connsiteY8" fmla="*/ 572 h 33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296" h="331155">
                  <a:moveTo>
                    <a:pt x="546" y="572"/>
                  </a:moveTo>
                  <a:cubicBezTo>
                    <a:pt x="-4216" y="-8424"/>
                    <a:pt x="22771" y="91060"/>
                    <a:pt x="57696" y="130747"/>
                  </a:cubicBezTo>
                  <a:cubicBezTo>
                    <a:pt x="92621" y="170434"/>
                    <a:pt x="191575" y="223880"/>
                    <a:pt x="210096" y="238697"/>
                  </a:cubicBezTo>
                  <a:cubicBezTo>
                    <a:pt x="228617" y="253514"/>
                    <a:pt x="159825" y="219118"/>
                    <a:pt x="168821" y="219647"/>
                  </a:cubicBezTo>
                  <a:cubicBezTo>
                    <a:pt x="177817" y="220176"/>
                    <a:pt x="225971" y="223351"/>
                    <a:pt x="264071" y="241872"/>
                  </a:cubicBezTo>
                  <a:cubicBezTo>
                    <a:pt x="302171" y="260393"/>
                    <a:pt x="387367" y="326010"/>
                    <a:pt x="397421" y="330772"/>
                  </a:cubicBezTo>
                  <a:cubicBezTo>
                    <a:pt x="407475" y="335535"/>
                    <a:pt x="376254" y="294789"/>
                    <a:pt x="324396" y="270447"/>
                  </a:cubicBezTo>
                  <a:cubicBezTo>
                    <a:pt x="272538" y="246105"/>
                    <a:pt x="140246" y="225468"/>
                    <a:pt x="86271" y="184722"/>
                  </a:cubicBezTo>
                  <a:cubicBezTo>
                    <a:pt x="32296" y="143976"/>
                    <a:pt x="5308" y="9568"/>
                    <a:pt x="546" y="5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DCE27B0A-0E40-CAB2-3B77-FBC4DF77F3F2}"/>
                </a:ext>
              </a:extLst>
            </p:cNvPr>
            <p:cNvSpPr/>
            <p:nvPr/>
          </p:nvSpPr>
          <p:spPr>
            <a:xfrm>
              <a:off x="2030988" y="9921437"/>
              <a:ext cx="119550" cy="341115"/>
            </a:xfrm>
            <a:custGeom>
              <a:avLst/>
              <a:gdLst>
                <a:gd name="connsiteX0" fmla="*/ 118487 w 119550"/>
                <a:gd name="connsiteY0" fmla="*/ 438 h 341115"/>
                <a:gd name="connsiteX1" fmla="*/ 67687 w 119550"/>
                <a:gd name="connsiteY1" fmla="*/ 121088 h 341115"/>
                <a:gd name="connsiteX2" fmla="*/ 64512 w 119550"/>
                <a:gd name="connsiteY2" fmla="*/ 159188 h 341115"/>
                <a:gd name="connsiteX3" fmla="*/ 118487 w 119550"/>
                <a:gd name="connsiteY3" fmla="*/ 336988 h 341115"/>
                <a:gd name="connsiteX4" fmla="*/ 83562 w 119550"/>
                <a:gd name="connsiteY4" fmla="*/ 273488 h 341115"/>
                <a:gd name="connsiteX5" fmla="*/ 10537 w 119550"/>
                <a:gd name="connsiteY5" fmla="*/ 149663 h 341115"/>
                <a:gd name="connsiteX6" fmla="*/ 13712 w 119550"/>
                <a:gd name="connsiteY6" fmla="*/ 168713 h 341115"/>
                <a:gd name="connsiteX7" fmla="*/ 118487 w 119550"/>
                <a:gd name="connsiteY7" fmla="*/ 438 h 34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50" h="341115">
                  <a:moveTo>
                    <a:pt x="118487" y="438"/>
                  </a:moveTo>
                  <a:cubicBezTo>
                    <a:pt x="127483" y="-7500"/>
                    <a:pt x="76683" y="94630"/>
                    <a:pt x="67687" y="121088"/>
                  </a:cubicBezTo>
                  <a:cubicBezTo>
                    <a:pt x="58691" y="147546"/>
                    <a:pt x="56045" y="123205"/>
                    <a:pt x="64512" y="159188"/>
                  </a:cubicBezTo>
                  <a:cubicBezTo>
                    <a:pt x="72979" y="195171"/>
                    <a:pt x="115312" y="317938"/>
                    <a:pt x="118487" y="336988"/>
                  </a:cubicBezTo>
                  <a:cubicBezTo>
                    <a:pt x="121662" y="356038"/>
                    <a:pt x="101554" y="304709"/>
                    <a:pt x="83562" y="273488"/>
                  </a:cubicBezTo>
                  <a:cubicBezTo>
                    <a:pt x="65570" y="242267"/>
                    <a:pt x="22179" y="167125"/>
                    <a:pt x="10537" y="149663"/>
                  </a:cubicBezTo>
                  <a:cubicBezTo>
                    <a:pt x="-1105" y="132201"/>
                    <a:pt x="-6925" y="199934"/>
                    <a:pt x="13712" y="168713"/>
                  </a:cubicBezTo>
                  <a:cubicBezTo>
                    <a:pt x="34349" y="137492"/>
                    <a:pt x="109491" y="8376"/>
                    <a:pt x="118487" y="4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78EDCBCC-8B30-8BE1-0432-05D16EEC6ACF}"/>
                </a:ext>
              </a:extLst>
            </p:cNvPr>
            <p:cNvSpPr/>
            <p:nvPr/>
          </p:nvSpPr>
          <p:spPr>
            <a:xfrm>
              <a:off x="2197056" y="9874865"/>
              <a:ext cx="251868" cy="272447"/>
            </a:xfrm>
            <a:custGeom>
              <a:avLst/>
              <a:gdLst>
                <a:gd name="connsiteX0" fmla="*/ 44 w 251868"/>
                <a:gd name="connsiteY0" fmla="*/ 62885 h 272447"/>
                <a:gd name="connsiteX1" fmla="*/ 92119 w 251868"/>
                <a:gd name="connsiteY1" fmla="*/ 2560 h 272447"/>
                <a:gd name="connsiteX2" fmla="*/ 120694 w 251868"/>
                <a:gd name="connsiteY2" fmla="*/ 24785 h 272447"/>
                <a:gd name="connsiteX3" fmla="*/ 238169 w 251868"/>
                <a:gd name="connsiteY3" fmla="*/ 145435 h 272447"/>
                <a:gd name="connsiteX4" fmla="*/ 241344 w 251868"/>
                <a:gd name="connsiteY4" fmla="*/ 183535 h 272447"/>
                <a:gd name="connsiteX5" fmla="*/ 165144 w 251868"/>
                <a:gd name="connsiteY5" fmla="*/ 272435 h 272447"/>
                <a:gd name="connsiteX6" fmla="*/ 228644 w 251868"/>
                <a:gd name="connsiteY6" fmla="*/ 177185 h 272447"/>
                <a:gd name="connsiteX7" fmla="*/ 206419 w 251868"/>
                <a:gd name="connsiteY7" fmla="*/ 123210 h 272447"/>
                <a:gd name="connsiteX8" fmla="*/ 104819 w 251868"/>
                <a:gd name="connsiteY8" fmla="*/ 24785 h 272447"/>
                <a:gd name="connsiteX9" fmla="*/ 44 w 251868"/>
                <a:gd name="connsiteY9" fmla="*/ 62885 h 27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868" h="272447">
                  <a:moveTo>
                    <a:pt x="44" y="62885"/>
                  </a:moveTo>
                  <a:cubicBezTo>
                    <a:pt x="-2073" y="59181"/>
                    <a:pt x="72011" y="8910"/>
                    <a:pt x="92119" y="2560"/>
                  </a:cubicBezTo>
                  <a:cubicBezTo>
                    <a:pt x="112227" y="-3790"/>
                    <a:pt x="96352" y="972"/>
                    <a:pt x="120694" y="24785"/>
                  </a:cubicBezTo>
                  <a:cubicBezTo>
                    <a:pt x="145036" y="48597"/>
                    <a:pt x="218061" y="118977"/>
                    <a:pt x="238169" y="145435"/>
                  </a:cubicBezTo>
                  <a:cubicBezTo>
                    <a:pt x="258277" y="171893"/>
                    <a:pt x="253515" y="162368"/>
                    <a:pt x="241344" y="183535"/>
                  </a:cubicBezTo>
                  <a:cubicBezTo>
                    <a:pt x="229173" y="204702"/>
                    <a:pt x="167261" y="273493"/>
                    <a:pt x="165144" y="272435"/>
                  </a:cubicBezTo>
                  <a:cubicBezTo>
                    <a:pt x="163027" y="271377"/>
                    <a:pt x="221765" y="202056"/>
                    <a:pt x="228644" y="177185"/>
                  </a:cubicBezTo>
                  <a:cubicBezTo>
                    <a:pt x="235523" y="152314"/>
                    <a:pt x="227057" y="148610"/>
                    <a:pt x="206419" y="123210"/>
                  </a:cubicBezTo>
                  <a:cubicBezTo>
                    <a:pt x="185781" y="97810"/>
                    <a:pt x="140273" y="36956"/>
                    <a:pt x="104819" y="24785"/>
                  </a:cubicBezTo>
                  <a:cubicBezTo>
                    <a:pt x="69365" y="12614"/>
                    <a:pt x="2161" y="66589"/>
                    <a:pt x="44" y="6288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44041755-026F-BAAF-821C-48F15779B42B}"/>
                </a:ext>
              </a:extLst>
            </p:cNvPr>
            <p:cNvSpPr/>
            <p:nvPr/>
          </p:nvSpPr>
          <p:spPr>
            <a:xfrm>
              <a:off x="2196370" y="9943899"/>
              <a:ext cx="183354" cy="197105"/>
            </a:xfrm>
            <a:custGeom>
              <a:avLst/>
              <a:gdLst>
                <a:gd name="connsiteX0" fmla="*/ 730 w 183354"/>
                <a:gd name="connsiteY0" fmla="*/ 201 h 197105"/>
                <a:gd name="connsiteX1" fmla="*/ 48355 w 183354"/>
                <a:gd name="connsiteY1" fmla="*/ 104976 h 197105"/>
                <a:gd name="connsiteX2" fmla="*/ 140430 w 183354"/>
                <a:gd name="connsiteY2" fmla="*/ 171651 h 197105"/>
                <a:gd name="connsiteX3" fmla="*/ 83280 w 183354"/>
                <a:gd name="connsiteY3" fmla="*/ 152601 h 197105"/>
                <a:gd name="connsiteX4" fmla="*/ 181705 w 183354"/>
                <a:gd name="connsiteY4" fmla="*/ 197051 h 197105"/>
                <a:gd name="connsiteX5" fmla="*/ 137255 w 183354"/>
                <a:gd name="connsiteY5" fmla="*/ 158951 h 197105"/>
                <a:gd name="connsiteX6" fmla="*/ 38830 w 183354"/>
                <a:gd name="connsiteY6" fmla="*/ 47826 h 197105"/>
                <a:gd name="connsiteX7" fmla="*/ 83280 w 183354"/>
                <a:gd name="connsiteY7" fmla="*/ 133551 h 197105"/>
                <a:gd name="connsiteX8" fmla="*/ 730 w 183354"/>
                <a:gd name="connsiteY8" fmla="*/ 201 h 19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354" h="197105">
                  <a:moveTo>
                    <a:pt x="730" y="201"/>
                  </a:moveTo>
                  <a:cubicBezTo>
                    <a:pt x="-5091" y="-4561"/>
                    <a:pt x="25072" y="76401"/>
                    <a:pt x="48355" y="104976"/>
                  </a:cubicBezTo>
                  <a:cubicBezTo>
                    <a:pt x="71638" y="133551"/>
                    <a:pt x="134609" y="163714"/>
                    <a:pt x="140430" y="171651"/>
                  </a:cubicBezTo>
                  <a:cubicBezTo>
                    <a:pt x="146251" y="179588"/>
                    <a:pt x="76401" y="148368"/>
                    <a:pt x="83280" y="152601"/>
                  </a:cubicBezTo>
                  <a:cubicBezTo>
                    <a:pt x="90159" y="156834"/>
                    <a:pt x="172709" y="195993"/>
                    <a:pt x="181705" y="197051"/>
                  </a:cubicBezTo>
                  <a:cubicBezTo>
                    <a:pt x="190701" y="198109"/>
                    <a:pt x="161067" y="183822"/>
                    <a:pt x="137255" y="158951"/>
                  </a:cubicBezTo>
                  <a:cubicBezTo>
                    <a:pt x="113443" y="134080"/>
                    <a:pt x="47826" y="52059"/>
                    <a:pt x="38830" y="47826"/>
                  </a:cubicBezTo>
                  <a:cubicBezTo>
                    <a:pt x="29834" y="43593"/>
                    <a:pt x="86984" y="137255"/>
                    <a:pt x="83280" y="133551"/>
                  </a:cubicBezTo>
                  <a:cubicBezTo>
                    <a:pt x="79576" y="129847"/>
                    <a:pt x="6551" y="4963"/>
                    <a:pt x="730" y="2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82066CE8-164F-9546-44FF-BBB4B5F46BF7}"/>
                </a:ext>
              </a:extLst>
            </p:cNvPr>
            <p:cNvSpPr/>
            <p:nvPr/>
          </p:nvSpPr>
          <p:spPr>
            <a:xfrm>
              <a:off x="2044443" y="9842337"/>
              <a:ext cx="190819" cy="219238"/>
            </a:xfrm>
            <a:custGeom>
              <a:avLst/>
              <a:gdLst>
                <a:gd name="connsiteX0" fmla="*/ 190757 w 190819"/>
                <a:gd name="connsiteY0" fmla="*/ 163 h 219238"/>
                <a:gd name="connsiteX1" fmla="*/ 85982 w 190819"/>
                <a:gd name="connsiteY1" fmla="*/ 60488 h 219238"/>
                <a:gd name="connsiteX2" fmla="*/ 38357 w 190819"/>
                <a:gd name="connsiteY2" fmla="*/ 95413 h 219238"/>
                <a:gd name="connsiteX3" fmla="*/ 257 w 190819"/>
                <a:gd name="connsiteY3" fmla="*/ 219238 h 219238"/>
                <a:gd name="connsiteX4" fmla="*/ 57407 w 190819"/>
                <a:gd name="connsiteY4" fmla="*/ 95413 h 219238"/>
                <a:gd name="connsiteX5" fmla="*/ 41532 w 190819"/>
                <a:gd name="connsiteY5" fmla="*/ 111288 h 219238"/>
                <a:gd name="connsiteX6" fmla="*/ 70107 w 190819"/>
                <a:gd name="connsiteY6" fmla="*/ 44613 h 219238"/>
                <a:gd name="connsiteX7" fmla="*/ 190757 w 190819"/>
                <a:gd name="connsiteY7" fmla="*/ 163 h 21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819" h="219238">
                  <a:moveTo>
                    <a:pt x="190757" y="163"/>
                  </a:moveTo>
                  <a:cubicBezTo>
                    <a:pt x="193403" y="2809"/>
                    <a:pt x="111382" y="44613"/>
                    <a:pt x="85982" y="60488"/>
                  </a:cubicBezTo>
                  <a:cubicBezTo>
                    <a:pt x="60582" y="76363"/>
                    <a:pt x="52644" y="68955"/>
                    <a:pt x="38357" y="95413"/>
                  </a:cubicBezTo>
                  <a:cubicBezTo>
                    <a:pt x="24070" y="121871"/>
                    <a:pt x="-2918" y="219238"/>
                    <a:pt x="257" y="219238"/>
                  </a:cubicBezTo>
                  <a:cubicBezTo>
                    <a:pt x="3432" y="219238"/>
                    <a:pt x="57407" y="95413"/>
                    <a:pt x="57407" y="95413"/>
                  </a:cubicBezTo>
                  <a:cubicBezTo>
                    <a:pt x="64286" y="77421"/>
                    <a:pt x="39415" y="119755"/>
                    <a:pt x="41532" y="111288"/>
                  </a:cubicBezTo>
                  <a:cubicBezTo>
                    <a:pt x="43649" y="102821"/>
                    <a:pt x="48940" y="61546"/>
                    <a:pt x="70107" y="44613"/>
                  </a:cubicBezTo>
                  <a:cubicBezTo>
                    <a:pt x="91274" y="27680"/>
                    <a:pt x="188111" y="-2483"/>
                    <a:pt x="190757" y="16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2B98D562-6DB2-A656-FDA7-6A183E5652D2}"/>
                </a:ext>
              </a:extLst>
            </p:cNvPr>
            <p:cNvSpPr/>
            <p:nvPr/>
          </p:nvSpPr>
          <p:spPr>
            <a:xfrm>
              <a:off x="2320870" y="9845452"/>
              <a:ext cx="189492" cy="192479"/>
            </a:xfrm>
            <a:custGeom>
              <a:avLst/>
              <a:gdLst>
                <a:gd name="connsiteX0" fmla="*/ 55 w 189492"/>
                <a:gd name="connsiteY0" fmla="*/ 223 h 192479"/>
                <a:gd name="connsiteX1" fmla="*/ 60380 w 189492"/>
                <a:gd name="connsiteY1" fmla="*/ 98648 h 192479"/>
                <a:gd name="connsiteX2" fmla="*/ 187380 w 189492"/>
                <a:gd name="connsiteY2" fmla="*/ 190723 h 192479"/>
                <a:gd name="connsiteX3" fmla="*/ 133405 w 189492"/>
                <a:gd name="connsiteY3" fmla="*/ 152623 h 192479"/>
                <a:gd name="connsiteX4" fmla="*/ 50855 w 189492"/>
                <a:gd name="connsiteY4" fmla="*/ 73248 h 192479"/>
                <a:gd name="connsiteX5" fmla="*/ 55 w 189492"/>
                <a:gd name="connsiteY5" fmla="*/ 223 h 19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92" h="192479">
                  <a:moveTo>
                    <a:pt x="55" y="223"/>
                  </a:moveTo>
                  <a:cubicBezTo>
                    <a:pt x="1642" y="4456"/>
                    <a:pt x="29159" y="66898"/>
                    <a:pt x="60380" y="98648"/>
                  </a:cubicBezTo>
                  <a:cubicBezTo>
                    <a:pt x="91601" y="130398"/>
                    <a:pt x="175209" y="181727"/>
                    <a:pt x="187380" y="190723"/>
                  </a:cubicBezTo>
                  <a:cubicBezTo>
                    <a:pt x="199551" y="199719"/>
                    <a:pt x="156159" y="172202"/>
                    <a:pt x="133405" y="152623"/>
                  </a:cubicBezTo>
                  <a:cubicBezTo>
                    <a:pt x="110651" y="133044"/>
                    <a:pt x="70434" y="93356"/>
                    <a:pt x="50855" y="73248"/>
                  </a:cubicBezTo>
                  <a:cubicBezTo>
                    <a:pt x="31276" y="53140"/>
                    <a:pt x="-1532" y="-4010"/>
                    <a:pt x="55" y="22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66203234-F32F-B838-5B65-B9A2BB8C9D06}"/>
                </a:ext>
              </a:extLst>
            </p:cNvPr>
            <p:cNvSpPr/>
            <p:nvPr/>
          </p:nvSpPr>
          <p:spPr>
            <a:xfrm>
              <a:off x="1549567" y="9244884"/>
              <a:ext cx="264797" cy="341763"/>
            </a:xfrm>
            <a:custGeom>
              <a:avLst/>
              <a:gdLst>
                <a:gd name="connsiteX0" fmla="*/ 69683 w 264797"/>
                <a:gd name="connsiteY0" fmla="*/ 716 h 341763"/>
                <a:gd name="connsiteX1" fmla="*/ 85558 w 264797"/>
                <a:gd name="connsiteY1" fmla="*/ 115016 h 341763"/>
                <a:gd name="connsiteX2" fmla="*/ 257008 w 264797"/>
                <a:gd name="connsiteY2" fmla="*/ 327741 h 341763"/>
                <a:gd name="connsiteX3" fmla="*/ 212558 w 264797"/>
                <a:gd name="connsiteY3" fmla="*/ 302341 h 341763"/>
                <a:gd name="connsiteX4" fmla="*/ 9358 w 264797"/>
                <a:gd name="connsiteY4" fmla="*/ 146766 h 341763"/>
                <a:gd name="connsiteX5" fmla="*/ 34758 w 264797"/>
                <a:gd name="connsiteY5" fmla="*/ 159466 h 341763"/>
                <a:gd name="connsiteX6" fmla="*/ 41108 w 264797"/>
                <a:gd name="connsiteY6" fmla="*/ 146766 h 341763"/>
                <a:gd name="connsiteX7" fmla="*/ 41108 w 264797"/>
                <a:gd name="connsiteY7" fmla="*/ 165816 h 341763"/>
                <a:gd name="connsiteX8" fmla="*/ 69683 w 264797"/>
                <a:gd name="connsiteY8" fmla="*/ 716 h 34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97" h="341763">
                  <a:moveTo>
                    <a:pt x="69683" y="716"/>
                  </a:moveTo>
                  <a:cubicBezTo>
                    <a:pt x="77091" y="-7751"/>
                    <a:pt x="54337" y="60512"/>
                    <a:pt x="85558" y="115016"/>
                  </a:cubicBezTo>
                  <a:cubicBezTo>
                    <a:pt x="116779" y="169520"/>
                    <a:pt x="235841" y="296520"/>
                    <a:pt x="257008" y="327741"/>
                  </a:cubicBezTo>
                  <a:cubicBezTo>
                    <a:pt x="278175" y="358962"/>
                    <a:pt x="253833" y="332503"/>
                    <a:pt x="212558" y="302341"/>
                  </a:cubicBezTo>
                  <a:cubicBezTo>
                    <a:pt x="171283" y="272179"/>
                    <a:pt x="38991" y="170578"/>
                    <a:pt x="9358" y="146766"/>
                  </a:cubicBezTo>
                  <a:cubicBezTo>
                    <a:pt x="-20275" y="122954"/>
                    <a:pt x="29466" y="159466"/>
                    <a:pt x="34758" y="159466"/>
                  </a:cubicBezTo>
                  <a:cubicBezTo>
                    <a:pt x="40050" y="159466"/>
                    <a:pt x="40050" y="145708"/>
                    <a:pt x="41108" y="146766"/>
                  </a:cubicBezTo>
                  <a:cubicBezTo>
                    <a:pt x="42166" y="147824"/>
                    <a:pt x="38991" y="183808"/>
                    <a:pt x="41108" y="165816"/>
                  </a:cubicBezTo>
                  <a:cubicBezTo>
                    <a:pt x="43225" y="147824"/>
                    <a:pt x="62275" y="9183"/>
                    <a:pt x="69683" y="71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C30D2963-D599-E3F0-1819-E901ADCB4A2F}"/>
                </a:ext>
              </a:extLst>
            </p:cNvPr>
            <p:cNvSpPr/>
            <p:nvPr/>
          </p:nvSpPr>
          <p:spPr>
            <a:xfrm>
              <a:off x="1636075" y="9245505"/>
              <a:ext cx="226323" cy="54978"/>
            </a:xfrm>
            <a:custGeom>
              <a:avLst/>
              <a:gdLst>
                <a:gd name="connsiteX0" fmla="*/ 2225 w 226323"/>
                <a:gd name="connsiteY0" fmla="*/ 95 h 54978"/>
                <a:gd name="connsiteX1" fmla="*/ 151450 w 226323"/>
                <a:gd name="connsiteY1" fmla="*/ 15970 h 54978"/>
                <a:gd name="connsiteX2" fmla="*/ 224475 w 226323"/>
                <a:gd name="connsiteY2" fmla="*/ 54070 h 54978"/>
                <a:gd name="connsiteX3" fmla="*/ 192725 w 226323"/>
                <a:gd name="connsiteY3" fmla="*/ 41370 h 54978"/>
                <a:gd name="connsiteX4" fmla="*/ 68900 w 226323"/>
                <a:gd name="connsiteY4" fmla="*/ 22320 h 54978"/>
                <a:gd name="connsiteX5" fmla="*/ 2225 w 226323"/>
                <a:gd name="connsiteY5" fmla="*/ 95 h 5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23" h="54978">
                  <a:moveTo>
                    <a:pt x="2225" y="95"/>
                  </a:moveTo>
                  <a:cubicBezTo>
                    <a:pt x="15983" y="-963"/>
                    <a:pt x="114408" y="6974"/>
                    <a:pt x="151450" y="15970"/>
                  </a:cubicBezTo>
                  <a:cubicBezTo>
                    <a:pt x="188492" y="24966"/>
                    <a:pt x="217596" y="49837"/>
                    <a:pt x="224475" y="54070"/>
                  </a:cubicBezTo>
                  <a:cubicBezTo>
                    <a:pt x="231354" y="58303"/>
                    <a:pt x="218654" y="46662"/>
                    <a:pt x="192725" y="41370"/>
                  </a:cubicBezTo>
                  <a:cubicBezTo>
                    <a:pt x="166796" y="36078"/>
                    <a:pt x="95888" y="28141"/>
                    <a:pt x="68900" y="22320"/>
                  </a:cubicBezTo>
                  <a:cubicBezTo>
                    <a:pt x="41912" y="16499"/>
                    <a:pt x="-11533" y="1153"/>
                    <a:pt x="2225" y="9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750C25B9-D470-5C72-1A29-443F55509B48}"/>
                </a:ext>
              </a:extLst>
            </p:cNvPr>
            <p:cNvSpPr/>
            <p:nvPr/>
          </p:nvSpPr>
          <p:spPr>
            <a:xfrm>
              <a:off x="1741999" y="9502138"/>
              <a:ext cx="411526" cy="350259"/>
            </a:xfrm>
            <a:custGeom>
              <a:avLst/>
              <a:gdLst>
                <a:gd name="connsiteX0" fmla="*/ 1076 w 411526"/>
                <a:gd name="connsiteY0" fmla="*/ 637 h 350259"/>
                <a:gd name="connsiteX1" fmla="*/ 280476 w 411526"/>
                <a:gd name="connsiteY1" fmla="*/ 270512 h 350259"/>
                <a:gd name="connsiteX2" fmla="*/ 410651 w 411526"/>
                <a:gd name="connsiteY2" fmla="*/ 349887 h 350259"/>
                <a:gd name="connsiteX3" fmla="*/ 340801 w 411526"/>
                <a:gd name="connsiteY3" fmla="*/ 302262 h 350259"/>
                <a:gd name="connsiteX4" fmla="*/ 140776 w 411526"/>
                <a:gd name="connsiteY4" fmla="*/ 172087 h 350259"/>
                <a:gd name="connsiteX5" fmla="*/ 182051 w 411526"/>
                <a:gd name="connsiteY5" fmla="*/ 194312 h 350259"/>
                <a:gd name="connsiteX6" fmla="*/ 1076 w 411526"/>
                <a:gd name="connsiteY6" fmla="*/ 637 h 3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526" h="350259">
                  <a:moveTo>
                    <a:pt x="1076" y="637"/>
                  </a:moveTo>
                  <a:cubicBezTo>
                    <a:pt x="17480" y="13337"/>
                    <a:pt x="212214" y="212304"/>
                    <a:pt x="280476" y="270512"/>
                  </a:cubicBezTo>
                  <a:cubicBezTo>
                    <a:pt x="348738" y="328720"/>
                    <a:pt x="400597" y="344595"/>
                    <a:pt x="410651" y="349887"/>
                  </a:cubicBezTo>
                  <a:cubicBezTo>
                    <a:pt x="420705" y="355179"/>
                    <a:pt x="340801" y="302262"/>
                    <a:pt x="340801" y="302262"/>
                  </a:cubicBezTo>
                  <a:lnTo>
                    <a:pt x="140776" y="172087"/>
                  </a:lnTo>
                  <a:cubicBezTo>
                    <a:pt x="114318" y="154095"/>
                    <a:pt x="203218" y="219712"/>
                    <a:pt x="182051" y="194312"/>
                  </a:cubicBezTo>
                  <a:cubicBezTo>
                    <a:pt x="160884" y="168912"/>
                    <a:pt x="-15328" y="-12063"/>
                    <a:pt x="1076" y="6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BC020794-E844-1FF7-592C-BDF36C33B206}"/>
                </a:ext>
              </a:extLst>
            </p:cNvPr>
            <p:cNvSpPr/>
            <p:nvPr/>
          </p:nvSpPr>
          <p:spPr>
            <a:xfrm>
              <a:off x="1743010" y="9696306"/>
              <a:ext cx="181177" cy="54420"/>
            </a:xfrm>
            <a:custGeom>
              <a:avLst/>
              <a:gdLst>
                <a:gd name="connsiteX0" fmla="*/ 181040 w 181177"/>
                <a:gd name="connsiteY0" fmla="*/ 144 h 54420"/>
                <a:gd name="connsiteX1" fmla="*/ 117540 w 181177"/>
                <a:gd name="connsiteY1" fmla="*/ 28719 h 54420"/>
                <a:gd name="connsiteX2" fmla="*/ 65 w 181177"/>
                <a:gd name="connsiteY2" fmla="*/ 54119 h 54420"/>
                <a:gd name="connsiteX3" fmla="*/ 101665 w 181177"/>
                <a:gd name="connsiteY3" fmla="*/ 41419 h 54420"/>
                <a:gd name="connsiteX4" fmla="*/ 181040 w 181177"/>
                <a:gd name="connsiteY4" fmla="*/ 144 h 5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77" h="54420">
                  <a:moveTo>
                    <a:pt x="181040" y="144"/>
                  </a:moveTo>
                  <a:cubicBezTo>
                    <a:pt x="183686" y="-1973"/>
                    <a:pt x="147702" y="19723"/>
                    <a:pt x="117540" y="28719"/>
                  </a:cubicBezTo>
                  <a:cubicBezTo>
                    <a:pt x="87377" y="37715"/>
                    <a:pt x="2711" y="52002"/>
                    <a:pt x="65" y="54119"/>
                  </a:cubicBezTo>
                  <a:cubicBezTo>
                    <a:pt x="-2581" y="56236"/>
                    <a:pt x="75736" y="46711"/>
                    <a:pt x="101665" y="41419"/>
                  </a:cubicBezTo>
                  <a:cubicBezTo>
                    <a:pt x="127594" y="36127"/>
                    <a:pt x="178394" y="2261"/>
                    <a:pt x="181040" y="1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60CFD8B4-B296-B5BE-8D31-21DFA1A32273}"/>
                </a:ext>
              </a:extLst>
            </p:cNvPr>
            <p:cNvSpPr/>
            <p:nvPr/>
          </p:nvSpPr>
          <p:spPr>
            <a:xfrm>
              <a:off x="1520510" y="9750761"/>
              <a:ext cx="517069" cy="317463"/>
            </a:xfrm>
            <a:custGeom>
              <a:avLst/>
              <a:gdLst>
                <a:gd name="connsiteX0" fmla="*/ 3490 w 517069"/>
                <a:gd name="connsiteY0" fmla="*/ 2839 h 317463"/>
                <a:gd name="connsiteX1" fmla="*/ 19365 w 517069"/>
                <a:gd name="connsiteY1" fmla="*/ 91739 h 317463"/>
                <a:gd name="connsiteX2" fmla="*/ 149540 w 517069"/>
                <a:gd name="connsiteY2" fmla="*/ 237789 h 317463"/>
                <a:gd name="connsiteX3" fmla="*/ 114615 w 517069"/>
                <a:gd name="connsiteY3" fmla="*/ 218739 h 317463"/>
                <a:gd name="connsiteX4" fmla="*/ 282890 w 517069"/>
                <a:gd name="connsiteY4" fmla="*/ 288589 h 317463"/>
                <a:gd name="connsiteX5" fmla="*/ 511490 w 517069"/>
                <a:gd name="connsiteY5" fmla="*/ 317164 h 317463"/>
                <a:gd name="connsiteX6" fmla="*/ 422590 w 517069"/>
                <a:gd name="connsiteY6" fmla="*/ 301289 h 317463"/>
                <a:gd name="connsiteX7" fmla="*/ 159065 w 517069"/>
                <a:gd name="connsiteY7" fmla="*/ 266364 h 317463"/>
                <a:gd name="connsiteX8" fmla="*/ 47940 w 517069"/>
                <a:gd name="connsiteY8" fmla="*/ 196514 h 317463"/>
                <a:gd name="connsiteX9" fmla="*/ 3490 w 517069"/>
                <a:gd name="connsiteY9" fmla="*/ 2839 h 3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069" h="317463">
                  <a:moveTo>
                    <a:pt x="3490" y="2839"/>
                  </a:moveTo>
                  <a:cubicBezTo>
                    <a:pt x="-1273" y="-14624"/>
                    <a:pt x="-4977" y="52581"/>
                    <a:pt x="19365" y="91739"/>
                  </a:cubicBezTo>
                  <a:cubicBezTo>
                    <a:pt x="43707" y="130897"/>
                    <a:pt x="133665" y="216622"/>
                    <a:pt x="149540" y="237789"/>
                  </a:cubicBezTo>
                  <a:cubicBezTo>
                    <a:pt x="165415" y="258956"/>
                    <a:pt x="92390" y="210272"/>
                    <a:pt x="114615" y="218739"/>
                  </a:cubicBezTo>
                  <a:cubicBezTo>
                    <a:pt x="136840" y="227206"/>
                    <a:pt x="216744" y="272185"/>
                    <a:pt x="282890" y="288589"/>
                  </a:cubicBezTo>
                  <a:cubicBezTo>
                    <a:pt x="349036" y="304993"/>
                    <a:pt x="488207" y="315047"/>
                    <a:pt x="511490" y="317164"/>
                  </a:cubicBezTo>
                  <a:cubicBezTo>
                    <a:pt x="534773" y="319281"/>
                    <a:pt x="481327" y="309756"/>
                    <a:pt x="422590" y="301289"/>
                  </a:cubicBezTo>
                  <a:cubicBezTo>
                    <a:pt x="363853" y="292822"/>
                    <a:pt x="221507" y="283826"/>
                    <a:pt x="159065" y="266364"/>
                  </a:cubicBezTo>
                  <a:cubicBezTo>
                    <a:pt x="96623" y="248902"/>
                    <a:pt x="75986" y="236731"/>
                    <a:pt x="47940" y="196514"/>
                  </a:cubicBezTo>
                  <a:cubicBezTo>
                    <a:pt x="19894" y="156297"/>
                    <a:pt x="8253" y="20302"/>
                    <a:pt x="3490" y="28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3AA24EAE-63F6-D544-B1C5-8B06EB7386E5}"/>
                </a:ext>
              </a:extLst>
            </p:cNvPr>
            <p:cNvSpPr/>
            <p:nvPr/>
          </p:nvSpPr>
          <p:spPr>
            <a:xfrm>
              <a:off x="1488481" y="9642866"/>
              <a:ext cx="330995" cy="94882"/>
            </a:xfrm>
            <a:custGeom>
              <a:avLst/>
              <a:gdLst>
                <a:gd name="connsiteX0" fmla="*/ 594 w 330995"/>
                <a:gd name="connsiteY0" fmla="*/ 94859 h 94882"/>
                <a:gd name="connsiteX1" fmla="*/ 86319 w 330995"/>
                <a:gd name="connsiteY1" fmla="*/ 15484 h 94882"/>
                <a:gd name="connsiteX2" fmla="*/ 324444 w 330995"/>
                <a:gd name="connsiteY2" fmla="*/ 75809 h 94882"/>
                <a:gd name="connsiteX3" fmla="*/ 254594 w 330995"/>
                <a:gd name="connsiteY3" fmla="*/ 50409 h 94882"/>
                <a:gd name="connsiteX4" fmla="*/ 152994 w 330995"/>
                <a:gd name="connsiteY4" fmla="*/ 5959 h 94882"/>
                <a:gd name="connsiteX5" fmla="*/ 121244 w 330995"/>
                <a:gd name="connsiteY5" fmla="*/ 5959 h 94882"/>
                <a:gd name="connsiteX6" fmla="*/ 594 w 330995"/>
                <a:gd name="connsiteY6" fmla="*/ 94859 h 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995" h="94882">
                  <a:moveTo>
                    <a:pt x="594" y="94859"/>
                  </a:moveTo>
                  <a:cubicBezTo>
                    <a:pt x="-5227" y="96447"/>
                    <a:pt x="32344" y="18659"/>
                    <a:pt x="86319" y="15484"/>
                  </a:cubicBezTo>
                  <a:cubicBezTo>
                    <a:pt x="140294" y="12309"/>
                    <a:pt x="296398" y="69988"/>
                    <a:pt x="324444" y="75809"/>
                  </a:cubicBezTo>
                  <a:cubicBezTo>
                    <a:pt x="352490" y="81630"/>
                    <a:pt x="283169" y="62051"/>
                    <a:pt x="254594" y="50409"/>
                  </a:cubicBezTo>
                  <a:cubicBezTo>
                    <a:pt x="226019" y="38767"/>
                    <a:pt x="175219" y="13367"/>
                    <a:pt x="152994" y="5959"/>
                  </a:cubicBezTo>
                  <a:cubicBezTo>
                    <a:pt x="130769" y="-1449"/>
                    <a:pt x="143998" y="-2508"/>
                    <a:pt x="121244" y="5959"/>
                  </a:cubicBezTo>
                  <a:cubicBezTo>
                    <a:pt x="98490" y="14426"/>
                    <a:pt x="6415" y="93271"/>
                    <a:pt x="594" y="9485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7A44993E-0A33-4B34-525F-90FCC85FAC78}"/>
                </a:ext>
              </a:extLst>
            </p:cNvPr>
            <p:cNvSpPr/>
            <p:nvPr/>
          </p:nvSpPr>
          <p:spPr>
            <a:xfrm>
              <a:off x="1530346" y="9693171"/>
              <a:ext cx="320039" cy="48228"/>
            </a:xfrm>
            <a:custGeom>
              <a:avLst/>
              <a:gdLst>
                <a:gd name="connsiteX0" fmla="*/ 4 w 320039"/>
                <a:gd name="connsiteY0" fmla="*/ 104 h 48228"/>
                <a:gd name="connsiteX1" fmla="*/ 101604 w 320039"/>
                <a:gd name="connsiteY1" fmla="*/ 44554 h 48228"/>
                <a:gd name="connsiteX2" fmla="*/ 317504 w 320039"/>
                <a:gd name="connsiteY2" fmla="*/ 44554 h 48228"/>
                <a:gd name="connsiteX3" fmla="*/ 212729 w 320039"/>
                <a:gd name="connsiteY3" fmla="*/ 35029 h 48228"/>
                <a:gd name="connsiteX4" fmla="*/ 104779 w 320039"/>
                <a:gd name="connsiteY4" fmla="*/ 31854 h 48228"/>
                <a:gd name="connsiteX5" fmla="*/ 4 w 320039"/>
                <a:gd name="connsiteY5" fmla="*/ 104 h 4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39" h="48228">
                  <a:moveTo>
                    <a:pt x="4" y="104"/>
                  </a:moveTo>
                  <a:cubicBezTo>
                    <a:pt x="-525" y="2221"/>
                    <a:pt x="48687" y="37146"/>
                    <a:pt x="101604" y="44554"/>
                  </a:cubicBezTo>
                  <a:cubicBezTo>
                    <a:pt x="154521" y="51962"/>
                    <a:pt x="298983" y="46141"/>
                    <a:pt x="317504" y="44554"/>
                  </a:cubicBezTo>
                  <a:cubicBezTo>
                    <a:pt x="336025" y="42967"/>
                    <a:pt x="248183" y="37146"/>
                    <a:pt x="212729" y="35029"/>
                  </a:cubicBezTo>
                  <a:cubicBezTo>
                    <a:pt x="177275" y="32912"/>
                    <a:pt x="136000" y="35029"/>
                    <a:pt x="104779" y="31854"/>
                  </a:cubicBezTo>
                  <a:cubicBezTo>
                    <a:pt x="73558" y="28679"/>
                    <a:pt x="533" y="-2013"/>
                    <a:pt x="4" y="10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FE9752DF-8322-FD9D-3698-7FC887D4ABCA}"/>
                </a:ext>
              </a:extLst>
            </p:cNvPr>
            <p:cNvSpPr/>
            <p:nvPr/>
          </p:nvSpPr>
          <p:spPr>
            <a:xfrm>
              <a:off x="2685925" y="9851977"/>
              <a:ext cx="439613" cy="100730"/>
            </a:xfrm>
            <a:custGeom>
              <a:avLst/>
              <a:gdLst>
                <a:gd name="connsiteX0" fmla="*/ 125 w 439613"/>
                <a:gd name="connsiteY0" fmla="*/ 66723 h 100730"/>
                <a:gd name="connsiteX1" fmla="*/ 181100 w 439613"/>
                <a:gd name="connsiteY1" fmla="*/ 47673 h 100730"/>
                <a:gd name="connsiteX2" fmla="*/ 435100 w 439613"/>
                <a:gd name="connsiteY2" fmla="*/ 98473 h 100730"/>
                <a:gd name="connsiteX3" fmla="*/ 333500 w 439613"/>
                <a:gd name="connsiteY3" fmla="*/ 85773 h 100730"/>
                <a:gd name="connsiteX4" fmla="*/ 203325 w 439613"/>
                <a:gd name="connsiteY4" fmla="*/ 31798 h 100730"/>
                <a:gd name="connsiteX5" fmla="*/ 149350 w 439613"/>
                <a:gd name="connsiteY5" fmla="*/ 48 h 100730"/>
                <a:gd name="connsiteX6" fmla="*/ 152525 w 439613"/>
                <a:gd name="connsiteY6" fmla="*/ 25448 h 100730"/>
                <a:gd name="connsiteX7" fmla="*/ 125 w 439613"/>
                <a:gd name="connsiteY7" fmla="*/ 66723 h 1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613" h="100730">
                  <a:moveTo>
                    <a:pt x="125" y="66723"/>
                  </a:moveTo>
                  <a:cubicBezTo>
                    <a:pt x="4887" y="70427"/>
                    <a:pt x="108604" y="42381"/>
                    <a:pt x="181100" y="47673"/>
                  </a:cubicBezTo>
                  <a:cubicBezTo>
                    <a:pt x="253596" y="52965"/>
                    <a:pt x="409700" y="92123"/>
                    <a:pt x="435100" y="98473"/>
                  </a:cubicBezTo>
                  <a:cubicBezTo>
                    <a:pt x="460500" y="104823"/>
                    <a:pt x="372129" y="96885"/>
                    <a:pt x="333500" y="85773"/>
                  </a:cubicBezTo>
                  <a:cubicBezTo>
                    <a:pt x="294871" y="74661"/>
                    <a:pt x="234017" y="46085"/>
                    <a:pt x="203325" y="31798"/>
                  </a:cubicBezTo>
                  <a:cubicBezTo>
                    <a:pt x="172633" y="17511"/>
                    <a:pt x="157817" y="1106"/>
                    <a:pt x="149350" y="48"/>
                  </a:cubicBezTo>
                  <a:cubicBezTo>
                    <a:pt x="140883" y="-1010"/>
                    <a:pt x="177396" y="15394"/>
                    <a:pt x="152525" y="25448"/>
                  </a:cubicBezTo>
                  <a:cubicBezTo>
                    <a:pt x="127654" y="35502"/>
                    <a:pt x="-4637" y="63019"/>
                    <a:pt x="125" y="6672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3AA06D84-2928-DF59-ADB9-9AF2A33DC7CC}"/>
                </a:ext>
              </a:extLst>
            </p:cNvPr>
            <p:cNvSpPr/>
            <p:nvPr/>
          </p:nvSpPr>
          <p:spPr>
            <a:xfrm>
              <a:off x="2292190" y="9616924"/>
              <a:ext cx="204582" cy="295429"/>
            </a:xfrm>
            <a:custGeom>
              <a:avLst/>
              <a:gdLst>
                <a:gd name="connsiteX0" fmla="*/ 160 w 204582"/>
                <a:gd name="connsiteY0" fmla="*/ 151 h 295429"/>
                <a:gd name="connsiteX1" fmla="*/ 89060 w 204582"/>
                <a:gd name="connsiteY1" fmla="*/ 139851 h 295429"/>
                <a:gd name="connsiteX2" fmla="*/ 187485 w 204582"/>
                <a:gd name="connsiteY2" fmla="*/ 212876 h 295429"/>
                <a:gd name="connsiteX3" fmla="*/ 190660 w 204582"/>
                <a:gd name="connsiteY3" fmla="*/ 295426 h 295429"/>
                <a:gd name="connsiteX4" fmla="*/ 200185 w 204582"/>
                <a:gd name="connsiteY4" fmla="*/ 216051 h 295429"/>
                <a:gd name="connsiteX5" fmla="*/ 111285 w 204582"/>
                <a:gd name="connsiteY5" fmla="*/ 168426 h 295429"/>
                <a:gd name="connsiteX6" fmla="*/ 160 w 204582"/>
                <a:gd name="connsiteY6" fmla="*/ 151 h 29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82" h="295429">
                  <a:moveTo>
                    <a:pt x="160" y="151"/>
                  </a:moveTo>
                  <a:cubicBezTo>
                    <a:pt x="-3544" y="-4611"/>
                    <a:pt x="57839" y="104397"/>
                    <a:pt x="89060" y="139851"/>
                  </a:cubicBezTo>
                  <a:cubicBezTo>
                    <a:pt x="120281" y="175305"/>
                    <a:pt x="170552" y="186947"/>
                    <a:pt x="187485" y="212876"/>
                  </a:cubicBezTo>
                  <a:cubicBezTo>
                    <a:pt x="204418" y="238805"/>
                    <a:pt x="188543" y="294897"/>
                    <a:pt x="190660" y="295426"/>
                  </a:cubicBezTo>
                  <a:cubicBezTo>
                    <a:pt x="192777" y="295955"/>
                    <a:pt x="213414" y="237218"/>
                    <a:pt x="200185" y="216051"/>
                  </a:cubicBezTo>
                  <a:cubicBezTo>
                    <a:pt x="186956" y="194884"/>
                    <a:pt x="143035" y="200705"/>
                    <a:pt x="111285" y="168426"/>
                  </a:cubicBezTo>
                  <a:cubicBezTo>
                    <a:pt x="79535" y="136147"/>
                    <a:pt x="3864" y="4913"/>
                    <a:pt x="160" y="15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26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水曜日のカンパネラ・詩羽「悩んだ時期があっていまがある」新星が放つ光 – 写真・北尾渉 取材、文・かわむらあみり | ananweb – マガジンハウス" hidden="1">
            <a:extLst>
              <a:ext uri="{FF2B5EF4-FFF2-40B4-BE49-F238E27FC236}">
                <a16:creationId xmlns:a16="http://schemas.microsoft.com/office/drawing/2014/main" id="{0394EFD9-CCE0-3DE8-4C7A-CCF64452B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r="26296"/>
          <a:stretch/>
        </p:blipFill>
        <p:spPr bwMode="auto">
          <a:xfrm>
            <a:off x="0" y="1462355"/>
            <a:ext cx="9601200" cy="88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1" name="01顔">
            <a:extLst>
              <a:ext uri="{FF2B5EF4-FFF2-40B4-BE49-F238E27FC236}">
                <a16:creationId xmlns:a16="http://schemas.microsoft.com/office/drawing/2014/main" id="{34B4EC12-9FAC-09FD-E907-B743CCE1247E}"/>
              </a:ext>
            </a:extLst>
          </p:cNvPr>
          <p:cNvGrpSpPr/>
          <p:nvPr/>
        </p:nvGrpSpPr>
        <p:grpSpPr>
          <a:xfrm>
            <a:off x="5472314" y="2907836"/>
            <a:ext cx="3452775" cy="3283109"/>
            <a:chOff x="5472314" y="2907836"/>
            <a:chExt cx="3452775" cy="3283109"/>
          </a:xfrm>
        </p:grpSpPr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11E54212-932C-960C-A1EC-A52E44052933}"/>
                </a:ext>
              </a:extLst>
            </p:cNvPr>
            <p:cNvSpPr/>
            <p:nvPr/>
          </p:nvSpPr>
          <p:spPr>
            <a:xfrm>
              <a:off x="7517086" y="3660737"/>
              <a:ext cx="271480" cy="176283"/>
            </a:xfrm>
            <a:custGeom>
              <a:avLst/>
              <a:gdLst>
                <a:gd name="connsiteX0" fmla="*/ 271189 w 271480"/>
                <a:gd name="connsiteY0" fmla="*/ 38 h 176283"/>
                <a:gd name="connsiteX1" fmla="*/ 109264 w 271480"/>
                <a:gd name="connsiteY1" fmla="*/ 63538 h 176283"/>
                <a:gd name="connsiteX2" fmla="*/ 4489 w 271480"/>
                <a:gd name="connsiteY2" fmla="*/ 174663 h 176283"/>
                <a:gd name="connsiteX3" fmla="*/ 36239 w 271480"/>
                <a:gd name="connsiteY3" fmla="*/ 123863 h 176283"/>
                <a:gd name="connsiteX4" fmla="*/ 188639 w 271480"/>
                <a:gd name="connsiteY4" fmla="*/ 44488 h 176283"/>
                <a:gd name="connsiteX5" fmla="*/ 150539 w 271480"/>
                <a:gd name="connsiteY5" fmla="*/ 54013 h 176283"/>
                <a:gd name="connsiteX6" fmla="*/ 271189 w 271480"/>
                <a:gd name="connsiteY6" fmla="*/ 38 h 17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80" h="176283">
                  <a:moveTo>
                    <a:pt x="271189" y="38"/>
                  </a:moveTo>
                  <a:cubicBezTo>
                    <a:pt x="264310" y="1625"/>
                    <a:pt x="153714" y="34434"/>
                    <a:pt x="109264" y="63538"/>
                  </a:cubicBezTo>
                  <a:cubicBezTo>
                    <a:pt x="64814" y="92642"/>
                    <a:pt x="16660" y="164609"/>
                    <a:pt x="4489" y="174663"/>
                  </a:cubicBezTo>
                  <a:cubicBezTo>
                    <a:pt x="-7682" y="184717"/>
                    <a:pt x="5547" y="145559"/>
                    <a:pt x="36239" y="123863"/>
                  </a:cubicBezTo>
                  <a:cubicBezTo>
                    <a:pt x="66931" y="102167"/>
                    <a:pt x="169589" y="56130"/>
                    <a:pt x="188639" y="44488"/>
                  </a:cubicBezTo>
                  <a:cubicBezTo>
                    <a:pt x="207689" y="32846"/>
                    <a:pt x="139956" y="61421"/>
                    <a:pt x="150539" y="54013"/>
                  </a:cubicBezTo>
                  <a:cubicBezTo>
                    <a:pt x="161122" y="46605"/>
                    <a:pt x="278068" y="-1549"/>
                    <a:pt x="271189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0C7BF174-ABF3-0BBD-FC0B-70E647C497D7}"/>
                </a:ext>
              </a:extLst>
            </p:cNvPr>
            <p:cNvSpPr/>
            <p:nvPr/>
          </p:nvSpPr>
          <p:spPr>
            <a:xfrm>
              <a:off x="7724636" y="3666126"/>
              <a:ext cx="306937" cy="42658"/>
            </a:xfrm>
            <a:custGeom>
              <a:avLst/>
              <a:gdLst>
                <a:gd name="connsiteX0" fmla="*/ 139 w 306937"/>
                <a:gd name="connsiteY0" fmla="*/ 23224 h 42658"/>
                <a:gd name="connsiteX1" fmla="*/ 139839 w 306937"/>
                <a:gd name="connsiteY1" fmla="*/ 10524 h 42658"/>
                <a:gd name="connsiteX2" fmla="*/ 301764 w 306937"/>
                <a:gd name="connsiteY2" fmla="*/ 42274 h 42658"/>
                <a:gd name="connsiteX3" fmla="*/ 254139 w 306937"/>
                <a:gd name="connsiteY3" fmla="*/ 26399 h 42658"/>
                <a:gd name="connsiteX4" fmla="*/ 127139 w 306937"/>
                <a:gd name="connsiteY4" fmla="*/ 999 h 42658"/>
                <a:gd name="connsiteX5" fmla="*/ 158889 w 306937"/>
                <a:gd name="connsiteY5" fmla="*/ 7349 h 42658"/>
                <a:gd name="connsiteX6" fmla="*/ 114439 w 306937"/>
                <a:gd name="connsiteY6" fmla="*/ 999 h 42658"/>
                <a:gd name="connsiteX7" fmla="*/ 139 w 306937"/>
                <a:gd name="connsiteY7" fmla="*/ 23224 h 4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937" h="42658">
                  <a:moveTo>
                    <a:pt x="139" y="23224"/>
                  </a:moveTo>
                  <a:cubicBezTo>
                    <a:pt x="4372" y="24811"/>
                    <a:pt x="89568" y="7349"/>
                    <a:pt x="139839" y="10524"/>
                  </a:cubicBezTo>
                  <a:cubicBezTo>
                    <a:pt x="190110" y="13699"/>
                    <a:pt x="282714" y="39628"/>
                    <a:pt x="301764" y="42274"/>
                  </a:cubicBezTo>
                  <a:cubicBezTo>
                    <a:pt x="320814" y="44920"/>
                    <a:pt x="283243" y="33278"/>
                    <a:pt x="254139" y="26399"/>
                  </a:cubicBezTo>
                  <a:cubicBezTo>
                    <a:pt x="225035" y="19520"/>
                    <a:pt x="127139" y="999"/>
                    <a:pt x="127139" y="999"/>
                  </a:cubicBezTo>
                  <a:cubicBezTo>
                    <a:pt x="111264" y="-2176"/>
                    <a:pt x="161006" y="7349"/>
                    <a:pt x="158889" y="7349"/>
                  </a:cubicBezTo>
                  <a:cubicBezTo>
                    <a:pt x="156772" y="7349"/>
                    <a:pt x="139310" y="-3234"/>
                    <a:pt x="114439" y="999"/>
                  </a:cubicBezTo>
                  <a:cubicBezTo>
                    <a:pt x="89568" y="5232"/>
                    <a:pt x="-4094" y="21637"/>
                    <a:pt x="139" y="23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F778A3E0-F48E-11B3-DEBF-B24EDF66236C}"/>
                </a:ext>
              </a:extLst>
            </p:cNvPr>
            <p:cNvSpPr/>
            <p:nvPr/>
          </p:nvSpPr>
          <p:spPr>
            <a:xfrm>
              <a:off x="7513929" y="3695683"/>
              <a:ext cx="598276" cy="175618"/>
            </a:xfrm>
            <a:custGeom>
              <a:avLst/>
              <a:gdLst>
                <a:gd name="connsiteX0" fmla="*/ 1296 w 598276"/>
                <a:gd name="connsiteY0" fmla="*/ 174642 h 175618"/>
                <a:gd name="connsiteX1" fmla="*/ 115596 w 598276"/>
                <a:gd name="connsiteY1" fmla="*/ 114317 h 175618"/>
                <a:gd name="connsiteX2" fmla="*/ 153696 w 598276"/>
                <a:gd name="connsiteY2" fmla="*/ 104792 h 175618"/>
                <a:gd name="connsiteX3" fmla="*/ 137821 w 598276"/>
                <a:gd name="connsiteY3" fmla="*/ 85742 h 175618"/>
                <a:gd name="connsiteX4" fmla="*/ 169571 w 598276"/>
                <a:gd name="connsiteY4" fmla="*/ 47642 h 175618"/>
                <a:gd name="connsiteX5" fmla="*/ 153696 w 598276"/>
                <a:gd name="connsiteY5" fmla="*/ 79392 h 175618"/>
                <a:gd name="connsiteX6" fmla="*/ 217196 w 598276"/>
                <a:gd name="connsiteY6" fmla="*/ 88917 h 175618"/>
                <a:gd name="connsiteX7" fmla="*/ 233071 w 598276"/>
                <a:gd name="connsiteY7" fmla="*/ 47642 h 175618"/>
                <a:gd name="connsiteX8" fmla="*/ 264821 w 598276"/>
                <a:gd name="connsiteY8" fmla="*/ 88917 h 175618"/>
                <a:gd name="connsiteX9" fmla="*/ 274346 w 598276"/>
                <a:gd name="connsiteY9" fmla="*/ 34942 h 175618"/>
                <a:gd name="connsiteX10" fmla="*/ 274346 w 598276"/>
                <a:gd name="connsiteY10" fmla="*/ 69867 h 175618"/>
                <a:gd name="connsiteX11" fmla="*/ 315621 w 598276"/>
                <a:gd name="connsiteY11" fmla="*/ 63517 h 175618"/>
                <a:gd name="connsiteX12" fmla="*/ 337846 w 598276"/>
                <a:gd name="connsiteY12" fmla="*/ 15892 h 175618"/>
                <a:gd name="connsiteX13" fmla="*/ 328321 w 598276"/>
                <a:gd name="connsiteY13" fmla="*/ 60342 h 175618"/>
                <a:gd name="connsiteX14" fmla="*/ 385471 w 598276"/>
                <a:gd name="connsiteY14" fmla="*/ 66692 h 175618"/>
                <a:gd name="connsiteX15" fmla="*/ 407696 w 598276"/>
                <a:gd name="connsiteY15" fmla="*/ 17 h 175618"/>
                <a:gd name="connsiteX16" fmla="*/ 404521 w 598276"/>
                <a:gd name="connsiteY16" fmla="*/ 60342 h 175618"/>
                <a:gd name="connsiteX17" fmla="*/ 420396 w 598276"/>
                <a:gd name="connsiteY17" fmla="*/ 82567 h 175618"/>
                <a:gd name="connsiteX18" fmla="*/ 487071 w 598276"/>
                <a:gd name="connsiteY18" fmla="*/ 12717 h 175618"/>
                <a:gd name="connsiteX19" fmla="*/ 439446 w 598276"/>
                <a:gd name="connsiteY19" fmla="*/ 85742 h 175618"/>
                <a:gd name="connsiteX20" fmla="*/ 509296 w 598276"/>
                <a:gd name="connsiteY20" fmla="*/ 22242 h 175618"/>
                <a:gd name="connsiteX21" fmla="*/ 461671 w 598276"/>
                <a:gd name="connsiteY21" fmla="*/ 104792 h 175618"/>
                <a:gd name="connsiteX22" fmla="*/ 521996 w 598276"/>
                <a:gd name="connsiteY22" fmla="*/ 50817 h 175618"/>
                <a:gd name="connsiteX23" fmla="*/ 490246 w 598276"/>
                <a:gd name="connsiteY23" fmla="*/ 111142 h 175618"/>
                <a:gd name="connsiteX24" fmla="*/ 547396 w 598276"/>
                <a:gd name="connsiteY24" fmla="*/ 53992 h 175618"/>
                <a:gd name="connsiteX25" fmla="*/ 518821 w 598276"/>
                <a:gd name="connsiteY25" fmla="*/ 107967 h 175618"/>
                <a:gd name="connsiteX26" fmla="*/ 544221 w 598276"/>
                <a:gd name="connsiteY26" fmla="*/ 104792 h 175618"/>
                <a:gd name="connsiteX27" fmla="*/ 566446 w 598276"/>
                <a:gd name="connsiteY27" fmla="*/ 88917 h 175618"/>
                <a:gd name="connsiteX28" fmla="*/ 541046 w 598276"/>
                <a:gd name="connsiteY28" fmla="*/ 146067 h 175618"/>
                <a:gd name="connsiteX29" fmla="*/ 575971 w 598276"/>
                <a:gd name="connsiteY29" fmla="*/ 130192 h 175618"/>
                <a:gd name="connsiteX30" fmla="*/ 598196 w 598276"/>
                <a:gd name="connsiteY30" fmla="*/ 79392 h 175618"/>
                <a:gd name="connsiteX31" fmla="*/ 582321 w 598276"/>
                <a:gd name="connsiteY31" fmla="*/ 133367 h 175618"/>
                <a:gd name="connsiteX32" fmla="*/ 553746 w 598276"/>
                <a:gd name="connsiteY32" fmla="*/ 146067 h 175618"/>
                <a:gd name="connsiteX33" fmla="*/ 483896 w 598276"/>
                <a:gd name="connsiteY33" fmla="*/ 155592 h 175618"/>
                <a:gd name="connsiteX34" fmla="*/ 515646 w 598276"/>
                <a:gd name="connsiteY34" fmla="*/ 146067 h 175618"/>
                <a:gd name="connsiteX35" fmla="*/ 423571 w 598276"/>
                <a:gd name="connsiteY35" fmla="*/ 104792 h 175618"/>
                <a:gd name="connsiteX36" fmla="*/ 296571 w 598276"/>
                <a:gd name="connsiteY36" fmla="*/ 82567 h 175618"/>
                <a:gd name="connsiteX37" fmla="*/ 398171 w 598276"/>
                <a:gd name="connsiteY37" fmla="*/ 82567 h 175618"/>
                <a:gd name="connsiteX38" fmla="*/ 299746 w 598276"/>
                <a:gd name="connsiteY38" fmla="*/ 79392 h 175618"/>
                <a:gd name="connsiteX39" fmla="*/ 207671 w 598276"/>
                <a:gd name="connsiteY39" fmla="*/ 60342 h 175618"/>
                <a:gd name="connsiteX40" fmla="*/ 337846 w 598276"/>
                <a:gd name="connsiteY40" fmla="*/ 76217 h 175618"/>
                <a:gd name="connsiteX41" fmla="*/ 207671 w 598276"/>
                <a:gd name="connsiteY41" fmla="*/ 79392 h 175618"/>
                <a:gd name="connsiteX42" fmla="*/ 153696 w 598276"/>
                <a:gd name="connsiteY42" fmla="*/ 107967 h 175618"/>
                <a:gd name="connsiteX43" fmla="*/ 74321 w 598276"/>
                <a:gd name="connsiteY43" fmla="*/ 139717 h 175618"/>
                <a:gd name="connsiteX44" fmla="*/ 99721 w 598276"/>
                <a:gd name="connsiteY44" fmla="*/ 114317 h 175618"/>
                <a:gd name="connsiteX45" fmla="*/ 55271 w 598276"/>
                <a:gd name="connsiteY45" fmla="*/ 149242 h 175618"/>
                <a:gd name="connsiteX46" fmla="*/ 1296 w 598276"/>
                <a:gd name="connsiteY46" fmla="*/ 174642 h 17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98276" h="175618">
                  <a:moveTo>
                    <a:pt x="1296" y="174642"/>
                  </a:moveTo>
                  <a:cubicBezTo>
                    <a:pt x="11350" y="168821"/>
                    <a:pt x="90196" y="125959"/>
                    <a:pt x="115596" y="114317"/>
                  </a:cubicBezTo>
                  <a:cubicBezTo>
                    <a:pt x="140996" y="102675"/>
                    <a:pt x="153696" y="104792"/>
                    <a:pt x="153696" y="104792"/>
                  </a:cubicBezTo>
                  <a:cubicBezTo>
                    <a:pt x="157400" y="100030"/>
                    <a:pt x="135175" y="95267"/>
                    <a:pt x="137821" y="85742"/>
                  </a:cubicBezTo>
                  <a:cubicBezTo>
                    <a:pt x="140467" y="76217"/>
                    <a:pt x="166925" y="48700"/>
                    <a:pt x="169571" y="47642"/>
                  </a:cubicBezTo>
                  <a:cubicBezTo>
                    <a:pt x="172217" y="46584"/>
                    <a:pt x="145758" y="72513"/>
                    <a:pt x="153696" y="79392"/>
                  </a:cubicBezTo>
                  <a:cubicBezTo>
                    <a:pt x="161634" y="86271"/>
                    <a:pt x="203967" y="94209"/>
                    <a:pt x="217196" y="88917"/>
                  </a:cubicBezTo>
                  <a:cubicBezTo>
                    <a:pt x="230425" y="83625"/>
                    <a:pt x="225134" y="47642"/>
                    <a:pt x="233071" y="47642"/>
                  </a:cubicBezTo>
                  <a:cubicBezTo>
                    <a:pt x="241008" y="47642"/>
                    <a:pt x="257942" y="91034"/>
                    <a:pt x="264821" y="88917"/>
                  </a:cubicBezTo>
                  <a:cubicBezTo>
                    <a:pt x="271700" y="86800"/>
                    <a:pt x="272759" y="38117"/>
                    <a:pt x="274346" y="34942"/>
                  </a:cubicBezTo>
                  <a:cubicBezTo>
                    <a:pt x="275933" y="31767"/>
                    <a:pt x="267467" y="65105"/>
                    <a:pt x="274346" y="69867"/>
                  </a:cubicBezTo>
                  <a:cubicBezTo>
                    <a:pt x="281225" y="74629"/>
                    <a:pt x="305038" y="72513"/>
                    <a:pt x="315621" y="63517"/>
                  </a:cubicBezTo>
                  <a:cubicBezTo>
                    <a:pt x="326204" y="54521"/>
                    <a:pt x="335729" y="16421"/>
                    <a:pt x="337846" y="15892"/>
                  </a:cubicBezTo>
                  <a:cubicBezTo>
                    <a:pt x="339963" y="15363"/>
                    <a:pt x="320384" y="51875"/>
                    <a:pt x="328321" y="60342"/>
                  </a:cubicBezTo>
                  <a:cubicBezTo>
                    <a:pt x="336259" y="68809"/>
                    <a:pt x="372242" y="76746"/>
                    <a:pt x="385471" y="66692"/>
                  </a:cubicBezTo>
                  <a:cubicBezTo>
                    <a:pt x="398700" y="56638"/>
                    <a:pt x="404521" y="1075"/>
                    <a:pt x="407696" y="17"/>
                  </a:cubicBezTo>
                  <a:cubicBezTo>
                    <a:pt x="410871" y="-1041"/>
                    <a:pt x="402404" y="46584"/>
                    <a:pt x="404521" y="60342"/>
                  </a:cubicBezTo>
                  <a:cubicBezTo>
                    <a:pt x="406638" y="74100"/>
                    <a:pt x="406638" y="90504"/>
                    <a:pt x="420396" y="82567"/>
                  </a:cubicBezTo>
                  <a:cubicBezTo>
                    <a:pt x="434154" y="74629"/>
                    <a:pt x="483896" y="12188"/>
                    <a:pt x="487071" y="12717"/>
                  </a:cubicBezTo>
                  <a:cubicBezTo>
                    <a:pt x="490246" y="13246"/>
                    <a:pt x="435742" y="84155"/>
                    <a:pt x="439446" y="85742"/>
                  </a:cubicBezTo>
                  <a:cubicBezTo>
                    <a:pt x="443150" y="87329"/>
                    <a:pt x="505592" y="19067"/>
                    <a:pt x="509296" y="22242"/>
                  </a:cubicBezTo>
                  <a:cubicBezTo>
                    <a:pt x="513000" y="25417"/>
                    <a:pt x="459554" y="100030"/>
                    <a:pt x="461671" y="104792"/>
                  </a:cubicBezTo>
                  <a:cubicBezTo>
                    <a:pt x="463788" y="109554"/>
                    <a:pt x="517234" y="49759"/>
                    <a:pt x="521996" y="50817"/>
                  </a:cubicBezTo>
                  <a:cubicBezTo>
                    <a:pt x="526758" y="51875"/>
                    <a:pt x="486013" y="110613"/>
                    <a:pt x="490246" y="111142"/>
                  </a:cubicBezTo>
                  <a:cubicBezTo>
                    <a:pt x="494479" y="111671"/>
                    <a:pt x="542634" y="54521"/>
                    <a:pt x="547396" y="53992"/>
                  </a:cubicBezTo>
                  <a:cubicBezTo>
                    <a:pt x="552159" y="53463"/>
                    <a:pt x="518821" y="107967"/>
                    <a:pt x="518821" y="107967"/>
                  </a:cubicBezTo>
                  <a:cubicBezTo>
                    <a:pt x="518292" y="116434"/>
                    <a:pt x="536283" y="107967"/>
                    <a:pt x="544221" y="104792"/>
                  </a:cubicBezTo>
                  <a:cubicBezTo>
                    <a:pt x="552159" y="101617"/>
                    <a:pt x="566975" y="82038"/>
                    <a:pt x="566446" y="88917"/>
                  </a:cubicBezTo>
                  <a:cubicBezTo>
                    <a:pt x="565917" y="95796"/>
                    <a:pt x="539459" y="139188"/>
                    <a:pt x="541046" y="146067"/>
                  </a:cubicBezTo>
                  <a:cubicBezTo>
                    <a:pt x="542633" y="152946"/>
                    <a:pt x="566446" y="141304"/>
                    <a:pt x="575971" y="130192"/>
                  </a:cubicBezTo>
                  <a:cubicBezTo>
                    <a:pt x="585496" y="119079"/>
                    <a:pt x="597138" y="78863"/>
                    <a:pt x="598196" y="79392"/>
                  </a:cubicBezTo>
                  <a:cubicBezTo>
                    <a:pt x="599254" y="79921"/>
                    <a:pt x="589729" y="122254"/>
                    <a:pt x="582321" y="133367"/>
                  </a:cubicBezTo>
                  <a:cubicBezTo>
                    <a:pt x="574913" y="144479"/>
                    <a:pt x="570150" y="142363"/>
                    <a:pt x="553746" y="146067"/>
                  </a:cubicBezTo>
                  <a:cubicBezTo>
                    <a:pt x="537342" y="149771"/>
                    <a:pt x="490246" y="155592"/>
                    <a:pt x="483896" y="155592"/>
                  </a:cubicBezTo>
                  <a:cubicBezTo>
                    <a:pt x="477546" y="155592"/>
                    <a:pt x="525700" y="154534"/>
                    <a:pt x="515646" y="146067"/>
                  </a:cubicBezTo>
                  <a:cubicBezTo>
                    <a:pt x="505592" y="137600"/>
                    <a:pt x="460083" y="115375"/>
                    <a:pt x="423571" y="104792"/>
                  </a:cubicBezTo>
                  <a:cubicBezTo>
                    <a:pt x="387059" y="94209"/>
                    <a:pt x="300804" y="86271"/>
                    <a:pt x="296571" y="82567"/>
                  </a:cubicBezTo>
                  <a:cubicBezTo>
                    <a:pt x="292338" y="78863"/>
                    <a:pt x="397642" y="83096"/>
                    <a:pt x="398171" y="82567"/>
                  </a:cubicBezTo>
                  <a:cubicBezTo>
                    <a:pt x="398700" y="82038"/>
                    <a:pt x="331496" y="83096"/>
                    <a:pt x="299746" y="79392"/>
                  </a:cubicBezTo>
                  <a:cubicBezTo>
                    <a:pt x="267996" y="75688"/>
                    <a:pt x="201321" y="60871"/>
                    <a:pt x="207671" y="60342"/>
                  </a:cubicBezTo>
                  <a:cubicBezTo>
                    <a:pt x="214021" y="59813"/>
                    <a:pt x="337846" y="73042"/>
                    <a:pt x="337846" y="76217"/>
                  </a:cubicBezTo>
                  <a:cubicBezTo>
                    <a:pt x="337846" y="79392"/>
                    <a:pt x="238363" y="74100"/>
                    <a:pt x="207671" y="79392"/>
                  </a:cubicBezTo>
                  <a:cubicBezTo>
                    <a:pt x="176979" y="84684"/>
                    <a:pt x="175921" y="97913"/>
                    <a:pt x="153696" y="107967"/>
                  </a:cubicBezTo>
                  <a:cubicBezTo>
                    <a:pt x="131471" y="118021"/>
                    <a:pt x="83317" y="138659"/>
                    <a:pt x="74321" y="139717"/>
                  </a:cubicBezTo>
                  <a:cubicBezTo>
                    <a:pt x="65325" y="140775"/>
                    <a:pt x="102896" y="112730"/>
                    <a:pt x="99721" y="114317"/>
                  </a:cubicBezTo>
                  <a:cubicBezTo>
                    <a:pt x="96546" y="115904"/>
                    <a:pt x="67971" y="139717"/>
                    <a:pt x="55271" y="149242"/>
                  </a:cubicBezTo>
                  <a:cubicBezTo>
                    <a:pt x="42571" y="158767"/>
                    <a:pt x="-8758" y="180463"/>
                    <a:pt x="1296" y="174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355C2984-814B-04EF-B597-E5C53B1BBC00}"/>
                </a:ext>
              </a:extLst>
            </p:cNvPr>
            <p:cNvSpPr/>
            <p:nvPr/>
          </p:nvSpPr>
          <p:spPr>
            <a:xfrm>
              <a:off x="7490586" y="3702050"/>
              <a:ext cx="326264" cy="253669"/>
            </a:xfrm>
            <a:custGeom>
              <a:avLst/>
              <a:gdLst>
                <a:gd name="connsiteX0" fmla="*/ 326264 w 326264"/>
                <a:gd name="connsiteY0" fmla="*/ 0 h 253669"/>
                <a:gd name="connsiteX1" fmla="*/ 157989 w 326264"/>
                <a:gd name="connsiteY1" fmla="*/ 66675 h 253669"/>
                <a:gd name="connsiteX2" fmla="*/ 78614 w 326264"/>
                <a:gd name="connsiteY2" fmla="*/ 139700 h 253669"/>
                <a:gd name="connsiteX3" fmla="*/ 110364 w 326264"/>
                <a:gd name="connsiteY3" fmla="*/ 120650 h 253669"/>
                <a:gd name="connsiteX4" fmla="*/ 43689 w 326264"/>
                <a:gd name="connsiteY4" fmla="*/ 180975 h 253669"/>
                <a:gd name="connsiteX5" fmla="*/ 50039 w 326264"/>
                <a:gd name="connsiteY5" fmla="*/ 250825 h 253669"/>
                <a:gd name="connsiteX6" fmla="*/ 30989 w 326264"/>
                <a:gd name="connsiteY6" fmla="*/ 234950 h 253669"/>
                <a:gd name="connsiteX7" fmla="*/ 2414 w 326264"/>
                <a:gd name="connsiteY7" fmla="*/ 187325 h 253669"/>
                <a:gd name="connsiteX8" fmla="*/ 8764 w 326264"/>
                <a:gd name="connsiteY8" fmla="*/ 196850 h 253669"/>
                <a:gd name="connsiteX9" fmla="*/ 65914 w 326264"/>
                <a:gd name="connsiteY9" fmla="*/ 152400 h 253669"/>
                <a:gd name="connsiteX10" fmla="*/ 50039 w 326264"/>
                <a:gd name="connsiteY10" fmla="*/ 165100 h 253669"/>
                <a:gd name="connsiteX11" fmla="*/ 148464 w 326264"/>
                <a:gd name="connsiteY11" fmla="*/ 66675 h 253669"/>
                <a:gd name="connsiteX12" fmla="*/ 126239 w 326264"/>
                <a:gd name="connsiteY12" fmla="*/ 76200 h 253669"/>
                <a:gd name="connsiteX13" fmla="*/ 326264 w 326264"/>
                <a:gd name="connsiteY13" fmla="*/ 0 h 2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264" h="253669">
                  <a:moveTo>
                    <a:pt x="326264" y="0"/>
                  </a:moveTo>
                  <a:cubicBezTo>
                    <a:pt x="262764" y="21696"/>
                    <a:pt x="199264" y="43392"/>
                    <a:pt x="157989" y="66675"/>
                  </a:cubicBezTo>
                  <a:cubicBezTo>
                    <a:pt x="116714" y="89958"/>
                    <a:pt x="86551" y="130704"/>
                    <a:pt x="78614" y="139700"/>
                  </a:cubicBezTo>
                  <a:cubicBezTo>
                    <a:pt x="70676" y="148696"/>
                    <a:pt x="116185" y="113771"/>
                    <a:pt x="110364" y="120650"/>
                  </a:cubicBezTo>
                  <a:cubicBezTo>
                    <a:pt x="104543" y="127529"/>
                    <a:pt x="53743" y="159279"/>
                    <a:pt x="43689" y="180975"/>
                  </a:cubicBezTo>
                  <a:cubicBezTo>
                    <a:pt x="33635" y="202671"/>
                    <a:pt x="50039" y="250825"/>
                    <a:pt x="50039" y="250825"/>
                  </a:cubicBezTo>
                  <a:cubicBezTo>
                    <a:pt x="47922" y="259821"/>
                    <a:pt x="38926" y="245533"/>
                    <a:pt x="30989" y="234950"/>
                  </a:cubicBezTo>
                  <a:cubicBezTo>
                    <a:pt x="23052" y="224367"/>
                    <a:pt x="2414" y="187325"/>
                    <a:pt x="2414" y="187325"/>
                  </a:cubicBezTo>
                  <a:cubicBezTo>
                    <a:pt x="-1290" y="180975"/>
                    <a:pt x="-1819" y="202671"/>
                    <a:pt x="8764" y="196850"/>
                  </a:cubicBezTo>
                  <a:cubicBezTo>
                    <a:pt x="19347" y="191029"/>
                    <a:pt x="65914" y="152400"/>
                    <a:pt x="65914" y="152400"/>
                  </a:cubicBezTo>
                  <a:cubicBezTo>
                    <a:pt x="72793" y="147108"/>
                    <a:pt x="36281" y="179388"/>
                    <a:pt x="50039" y="165100"/>
                  </a:cubicBezTo>
                  <a:cubicBezTo>
                    <a:pt x="63797" y="150812"/>
                    <a:pt x="135764" y="81492"/>
                    <a:pt x="148464" y="66675"/>
                  </a:cubicBezTo>
                  <a:cubicBezTo>
                    <a:pt x="161164" y="51858"/>
                    <a:pt x="126239" y="76200"/>
                    <a:pt x="126239" y="76200"/>
                  </a:cubicBezTo>
                  <a:lnTo>
                    <a:pt x="3262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F6C90B1B-DB6A-5D77-E1B8-6A89C25AEBD4}"/>
                </a:ext>
              </a:extLst>
            </p:cNvPr>
            <p:cNvSpPr/>
            <p:nvPr/>
          </p:nvSpPr>
          <p:spPr>
            <a:xfrm>
              <a:off x="7574455" y="3703867"/>
              <a:ext cx="363736" cy="125906"/>
            </a:xfrm>
            <a:custGeom>
              <a:avLst/>
              <a:gdLst>
                <a:gd name="connsiteX0" fmla="*/ 363045 w 363736"/>
                <a:gd name="connsiteY0" fmla="*/ 1358 h 125906"/>
                <a:gd name="connsiteX1" fmla="*/ 140795 w 363736"/>
                <a:gd name="connsiteY1" fmla="*/ 36283 h 125906"/>
                <a:gd name="connsiteX2" fmla="*/ 86820 w 363736"/>
                <a:gd name="connsiteY2" fmla="*/ 64858 h 125906"/>
                <a:gd name="connsiteX3" fmla="*/ 1095 w 363736"/>
                <a:gd name="connsiteY3" fmla="*/ 125183 h 125906"/>
                <a:gd name="connsiteX4" fmla="*/ 36020 w 363736"/>
                <a:gd name="connsiteY4" fmla="*/ 99783 h 125906"/>
                <a:gd name="connsiteX5" fmla="*/ 140795 w 363736"/>
                <a:gd name="connsiteY5" fmla="*/ 26758 h 125906"/>
                <a:gd name="connsiteX6" fmla="*/ 89995 w 363736"/>
                <a:gd name="connsiteY6" fmla="*/ 45808 h 125906"/>
                <a:gd name="connsiteX7" fmla="*/ 207470 w 363736"/>
                <a:gd name="connsiteY7" fmla="*/ 10883 h 125906"/>
                <a:gd name="connsiteX8" fmla="*/ 363045 w 363736"/>
                <a:gd name="connsiteY8" fmla="*/ 1358 h 12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736" h="125906">
                  <a:moveTo>
                    <a:pt x="363045" y="1358"/>
                  </a:moveTo>
                  <a:cubicBezTo>
                    <a:pt x="351932" y="5591"/>
                    <a:pt x="186832" y="25700"/>
                    <a:pt x="140795" y="36283"/>
                  </a:cubicBezTo>
                  <a:cubicBezTo>
                    <a:pt x="94758" y="46866"/>
                    <a:pt x="110103" y="50041"/>
                    <a:pt x="86820" y="64858"/>
                  </a:cubicBezTo>
                  <a:cubicBezTo>
                    <a:pt x="63537" y="79675"/>
                    <a:pt x="9562" y="119362"/>
                    <a:pt x="1095" y="125183"/>
                  </a:cubicBezTo>
                  <a:cubicBezTo>
                    <a:pt x="-7372" y="131004"/>
                    <a:pt x="36020" y="99783"/>
                    <a:pt x="36020" y="99783"/>
                  </a:cubicBezTo>
                  <a:cubicBezTo>
                    <a:pt x="59303" y="83379"/>
                    <a:pt x="131799" y="35754"/>
                    <a:pt x="140795" y="26758"/>
                  </a:cubicBezTo>
                  <a:cubicBezTo>
                    <a:pt x="149791" y="17762"/>
                    <a:pt x="78882" y="48454"/>
                    <a:pt x="89995" y="45808"/>
                  </a:cubicBezTo>
                  <a:cubicBezTo>
                    <a:pt x="101108" y="43162"/>
                    <a:pt x="166724" y="18291"/>
                    <a:pt x="207470" y="10883"/>
                  </a:cubicBezTo>
                  <a:cubicBezTo>
                    <a:pt x="248216" y="3475"/>
                    <a:pt x="374158" y="-2875"/>
                    <a:pt x="363045" y="1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FC0FDB7B-B321-3057-35E5-B0CE95A0F603}"/>
                </a:ext>
              </a:extLst>
            </p:cNvPr>
            <p:cNvSpPr/>
            <p:nvPr/>
          </p:nvSpPr>
          <p:spPr>
            <a:xfrm>
              <a:off x="7769172" y="3806374"/>
              <a:ext cx="391006" cy="203799"/>
            </a:xfrm>
            <a:custGeom>
              <a:avLst/>
              <a:gdLst>
                <a:gd name="connsiteX0" fmla="*/ 196903 w 391006"/>
                <a:gd name="connsiteY0" fmla="*/ 451 h 203799"/>
                <a:gd name="connsiteX1" fmla="*/ 276278 w 391006"/>
                <a:gd name="connsiteY1" fmla="*/ 32201 h 203799"/>
                <a:gd name="connsiteX2" fmla="*/ 368353 w 391006"/>
                <a:gd name="connsiteY2" fmla="*/ 13151 h 203799"/>
                <a:gd name="connsiteX3" fmla="*/ 327078 w 391006"/>
                <a:gd name="connsiteY3" fmla="*/ 35376 h 203799"/>
                <a:gd name="connsiteX4" fmla="*/ 285803 w 391006"/>
                <a:gd name="connsiteY4" fmla="*/ 51251 h 203799"/>
                <a:gd name="connsiteX5" fmla="*/ 390578 w 391006"/>
                <a:gd name="connsiteY5" fmla="*/ 98876 h 203799"/>
                <a:gd name="connsiteX6" fmla="*/ 320728 w 391006"/>
                <a:gd name="connsiteY6" fmla="*/ 70301 h 203799"/>
                <a:gd name="connsiteX7" fmla="*/ 266753 w 391006"/>
                <a:gd name="connsiteY7" fmla="*/ 79826 h 203799"/>
                <a:gd name="connsiteX8" fmla="*/ 339778 w 391006"/>
                <a:gd name="connsiteY8" fmla="*/ 102051 h 203799"/>
                <a:gd name="connsiteX9" fmla="*/ 269928 w 391006"/>
                <a:gd name="connsiteY9" fmla="*/ 92526 h 203799"/>
                <a:gd name="connsiteX10" fmla="*/ 158803 w 391006"/>
                <a:gd name="connsiteY10" fmla="*/ 92526 h 203799"/>
                <a:gd name="connsiteX11" fmla="*/ 282628 w 391006"/>
                <a:gd name="connsiteY11" fmla="*/ 105226 h 203799"/>
                <a:gd name="connsiteX12" fmla="*/ 158803 w 391006"/>
                <a:gd name="connsiteY12" fmla="*/ 111576 h 203799"/>
                <a:gd name="connsiteX13" fmla="*/ 222303 w 391006"/>
                <a:gd name="connsiteY13" fmla="*/ 162376 h 203799"/>
                <a:gd name="connsiteX14" fmla="*/ 117528 w 391006"/>
                <a:gd name="connsiteY14" fmla="*/ 108401 h 203799"/>
                <a:gd name="connsiteX15" fmla="*/ 184203 w 391006"/>
                <a:gd name="connsiteY15" fmla="*/ 187776 h 203799"/>
                <a:gd name="connsiteX16" fmla="*/ 114353 w 391006"/>
                <a:gd name="connsiteY16" fmla="*/ 133801 h 203799"/>
                <a:gd name="connsiteX17" fmla="*/ 73078 w 391006"/>
                <a:gd name="connsiteY17" fmla="*/ 146501 h 203799"/>
                <a:gd name="connsiteX18" fmla="*/ 47678 w 391006"/>
                <a:gd name="connsiteY18" fmla="*/ 203651 h 203799"/>
                <a:gd name="connsiteX19" fmla="*/ 66728 w 391006"/>
                <a:gd name="connsiteY19" fmla="*/ 127451 h 203799"/>
                <a:gd name="connsiteX20" fmla="*/ 47678 w 391006"/>
                <a:gd name="connsiteY20" fmla="*/ 140151 h 203799"/>
                <a:gd name="connsiteX21" fmla="*/ 53 w 391006"/>
                <a:gd name="connsiteY21" fmla="*/ 197301 h 203799"/>
                <a:gd name="connsiteX22" fmla="*/ 41328 w 391006"/>
                <a:gd name="connsiteY22" fmla="*/ 140151 h 203799"/>
                <a:gd name="connsiteX23" fmla="*/ 165153 w 391006"/>
                <a:gd name="connsiteY23" fmla="*/ 102051 h 203799"/>
                <a:gd name="connsiteX24" fmla="*/ 111178 w 391006"/>
                <a:gd name="connsiteY24" fmla="*/ 108401 h 203799"/>
                <a:gd name="connsiteX25" fmla="*/ 260403 w 391006"/>
                <a:gd name="connsiteY25" fmla="*/ 83001 h 203799"/>
                <a:gd name="connsiteX26" fmla="*/ 219128 w 391006"/>
                <a:gd name="connsiteY26" fmla="*/ 89351 h 203799"/>
                <a:gd name="connsiteX27" fmla="*/ 288978 w 391006"/>
                <a:gd name="connsiteY27" fmla="*/ 60776 h 203799"/>
                <a:gd name="connsiteX28" fmla="*/ 196903 w 391006"/>
                <a:gd name="connsiteY28" fmla="*/ 451 h 2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1006" h="203799">
                  <a:moveTo>
                    <a:pt x="196903" y="451"/>
                  </a:moveTo>
                  <a:cubicBezTo>
                    <a:pt x="194786" y="-4311"/>
                    <a:pt x="247703" y="30084"/>
                    <a:pt x="276278" y="32201"/>
                  </a:cubicBezTo>
                  <a:cubicBezTo>
                    <a:pt x="304853" y="34318"/>
                    <a:pt x="359886" y="12622"/>
                    <a:pt x="368353" y="13151"/>
                  </a:cubicBezTo>
                  <a:cubicBezTo>
                    <a:pt x="376820" y="13680"/>
                    <a:pt x="340836" y="29026"/>
                    <a:pt x="327078" y="35376"/>
                  </a:cubicBezTo>
                  <a:cubicBezTo>
                    <a:pt x="313320" y="41726"/>
                    <a:pt x="275220" y="40668"/>
                    <a:pt x="285803" y="51251"/>
                  </a:cubicBezTo>
                  <a:cubicBezTo>
                    <a:pt x="296386" y="61834"/>
                    <a:pt x="384757" y="95701"/>
                    <a:pt x="390578" y="98876"/>
                  </a:cubicBezTo>
                  <a:cubicBezTo>
                    <a:pt x="396399" y="102051"/>
                    <a:pt x="341366" y="73476"/>
                    <a:pt x="320728" y="70301"/>
                  </a:cubicBezTo>
                  <a:cubicBezTo>
                    <a:pt x="300091" y="67126"/>
                    <a:pt x="263578" y="74534"/>
                    <a:pt x="266753" y="79826"/>
                  </a:cubicBezTo>
                  <a:cubicBezTo>
                    <a:pt x="269928" y="85118"/>
                    <a:pt x="339249" y="99934"/>
                    <a:pt x="339778" y="102051"/>
                  </a:cubicBezTo>
                  <a:cubicBezTo>
                    <a:pt x="340307" y="104168"/>
                    <a:pt x="300090" y="94113"/>
                    <a:pt x="269928" y="92526"/>
                  </a:cubicBezTo>
                  <a:cubicBezTo>
                    <a:pt x="239766" y="90939"/>
                    <a:pt x="156686" y="90409"/>
                    <a:pt x="158803" y="92526"/>
                  </a:cubicBezTo>
                  <a:cubicBezTo>
                    <a:pt x="160920" y="94643"/>
                    <a:pt x="282628" y="102051"/>
                    <a:pt x="282628" y="105226"/>
                  </a:cubicBezTo>
                  <a:cubicBezTo>
                    <a:pt x="282628" y="108401"/>
                    <a:pt x="168857" y="102051"/>
                    <a:pt x="158803" y="111576"/>
                  </a:cubicBezTo>
                  <a:cubicBezTo>
                    <a:pt x="148749" y="121101"/>
                    <a:pt x="229182" y="162905"/>
                    <a:pt x="222303" y="162376"/>
                  </a:cubicBezTo>
                  <a:cubicBezTo>
                    <a:pt x="215424" y="161847"/>
                    <a:pt x="123878" y="104168"/>
                    <a:pt x="117528" y="108401"/>
                  </a:cubicBezTo>
                  <a:cubicBezTo>
                    <a:pt x="111178" y="112634"/>
                    <a:pt x="184732" y="183543"/>
                    <a:pt x="184203" y="187776"/>
                  </a:cubicBezTo>
                  <a:cubicBezTo>
                    <a:pt x="183674" y="192009"/>
                    <a:pt x="132874" y="140680"/>
                    <a:pt x="114353" y="133801"/>
                  </a:cubicBezTo>
                  <a:cubicBezTo>
                    <a:pt x="95832" y="126922"/>
                    <a:pt x="84190" y="134859"/>
                    <a:pt x="73078" y="146501"/>
                  </a:cubicBezTo>
                  <a:cubicBezTo>
                    <a:pt x="61965" y="158143"/>
                    <a:pt x="48736" y="206826"/>
                    <a:pt x="47678" y="203651"/>
                  </a:cubicBezTo>
                  <a:cubicBezTo>
                    <a:pt x="46620" y="200476"/>
                    <a:pt x="66728" y="127451"/>
                    <a:pt x="66728" y="127451"/>
                  </a:cubicBezTo>
                  <a:cubicBezTo>
                    <a:pt x="66728" y="116868"/>
                    <a:pt x="58790" y="128509"/>
                    <a:pt x="47678" y="140151"/>
                  </a:cubicBezTo>
                  <a:cubicBezTo>
                    <a:pt x="36565" y="151793"/>
                    <a:pt x="1111" y="197301"/>
                    <a:pt x="53" y="197301"/>
                  </a:cubicBezTo>
                  <a:cubicBezTo>
                    <a:pt x="-1005" y="197301"/>
                    <a:pt x="13811" y="156026"/>
                    <a:pt x="41328" y="140151"/>
                  </a:cubicBezTo>
                  <a:cubicBezTo>
                    <a:pt x="68845" y="124276"/>
                    <a:pt x="153511" y="107343"/>
                    <a:pt x="165153" y="102051"/>
                  </a:cubicBezTo>
                  <a:cubicBezTo>
                    <a:pt x="176795" y="96759"/>
                    <a:pt x="95303" y="111576"/>
                    <a:pt x="111178" y="108401"/>
                  </a:cubicBezTo>
                  <a:cubicBezTo>
                    <a:pt x="127053" y="105226"/>
                    <a:pt x="242411" y="86176"/>
                    <a:pt x="260403" y="83001"/>
                  </a:cubicBezTo>
                  <a:cubicBezTo>
                    <a:pt x="278395" y="79826"/>
                    <a:pt x="214366" y="93055"/>
                    <a:pt x="219128" y="89351"/>
                  </a:cubicBezTo>
                  <a:cubicBezTo>
                    <a:pt x="223890" y="85647"/>
                    <a:pt x="287391" y="74534"/>
                    <a:pt x="288978" y="60776"/>
                  </a:cubicBezTo>
                  <a:cubicBezTo>
                    <a:pt x="290565" y="47018"/>
                    <a:pt x="199020" y="5213"/>
                    <a:pt x="196903" y="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919BA938-8EA8-A854-B9F2-696DC25FD26A}"/>
                </a:ext>
              </a:extLst>
            </p:cNvPr>
            <p:cNvSpPr/>
            <p:nvPr/>
          </p:nvSpPr>
          <p:spPr>
            <a:xfrm>
              <a:off x="7833383" y="3794120"/>
              <a:ext cx="213191" cy="130539"/>
            </a:xfrm>
            <a:custGeom>
              <a:avLst/>
              <a:gdLst>
                <a:gd name="connsiteX0" fmla="*/ 126342 w 213191"/>
                <a:gd name="connsiteY0" fmla="*/ 5 h 130539"/>
                <a:gd name="connsiteX1" fmla="*/ 180317 w 213191"/>
                <a:gd name="connsiteY1" fmla="*/ 53980 h 130539"/>
                <a:gd name="connsiteX2" fmla="*/ 151742 w 213191"/>
                <a:gd name="connsiteY2" fmla="*/ 76205 h 130539"/>
                <a:gd name="connsiteX3" fmla="*/ 2517 w 213191"/>
                <a:gd name="connsiteY3" fmla="*/ 130180 h 130539"/>
                <a:gd name="connsiteX4" fmla="*/ 69192 w 213191"/>
                <a:gd name="connsiteY4" fmla="*/ 98430 h 130539"/>
                <a:gd name="connsiteX5" fmla="*/ 212067 w 213191"/>
                <a:gd name="connsiteY5" fmla="*/ 73030 h 130539"/>
                <a:gd name="connsiteX6" fmla="*/ 139042 w 213191"/>
                <a:gd name="connsiteY6" fmla="*/ 95255 h 130539"/>
                <a:gd name="connsiteX7" fmla="*/ 199367 w 213191"/>
                <a:gd name="connsiteY7" fmla="*/ 50805 h 130539"/>
                <a:gd name="connsiteX8" fmla="*/ 126342 w 213191"/>
                <a:gd name="connsiteY8" fmla="*/ 5 h 13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191" h="130539">
                  <a:moveTo>
                    <a:pt x="126342" y="5"/>
                  </a:moveTo>
                  <a:cubicBezTo>
                    <a:pt x="123167" y="534"/>
                    <a:pt x="176084" y="41280"/>
                    <a:pt x="180317" y="53980"/>
                  </a:cubicBezTo>
                  <a:cubicBezTo>
                    <a:pt x="184550" y="66680"/>
                    <a:pt x="181375" y="63505"/>
                    <a:pt x="151742" y="76205"/>
                  </a:cubicBezTo>
                  <a:cubicBezTo>
                    <a:pt x="122109" y="88905"/>
                    <a:pt x="16275" y="126476"/>
                    <a:pt x="2517" y="130180"/>
                  </a:cubicBezTo>
                  <a:cubicBezTo>
                    <a:pt x="-11241" y="133884"/>
                    <a:pt x="34267" y="107955"/>
                    <a:pt x="69192" y="98430"/>
                  </a:cubicBezTo>
                  <a:cubicBezTo>
                    <a:pt x="104117" y="88905"/>
                    <a:pt x="200425" y="73559"/>
                    <a:pt x="212067" y="73030"/>
                  </a:cubicBezTo>
                  <a:cubicBezTo>
                    <a:pt x="223709" y="72501"/>
                    <a:pt x="141159" y="98959"/>
                    <a:pt x="139042" y="95255"/>
                  </a:cubicBezTo>
                  <a:cubicBezTo>
                    <a:pt x="136925" y="91551"/>
                    <a:pt x="197250" y="61388"/>
                    <a:pt x="199367" y="50805"/>
                  </a:cubicBezTo>
                  <a:cubicBezTo>
                    <a:pt x="201484" y="40222"/>
                    <a:pt x="129517" y="-524"/>
                    <a:pt x="126342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AAC428CC-E807-A9E6-B546-56BFF1561242}"/>
                </a:ext>
              </a:extLst>
            </p:cNvPr>
            <p:cNvSpPr/>
            <p:nvPr/>
          </p:nvSpPr>
          <p:spPr>
            <a:xfrm>
              <a:off x="7570760" y="3838416"/>
              <a:ext cx="501267" cy="112969"/>
            </a:xfrm>
            <a:custGeom>
              <a:avLst/>
              <a:gdLst>
                <a:gd name="connsiteX0" fmla="*/ 1615 w 501267"/>
                <a:gd name="connsiteY0" fmla="*/ 92234 h 112969"/>
                <a:gd name="connsiteX1" fmla="*/ 233390 w 501267"/>
                <a:gd name="connsiteY1" fmla="*/ 104934 h 112969"/>
                <a:gd name="connsiteX2" fmla="*/ 398490 w 501267"/>
                <a:gd name="connsiteY2" fmla="*/ 66834 h 112969"/>
                <a:gd name="connsiteX3" fmla="*/ 357215 w 501267"/>
                <a:gd name="connsiteY3" fmla="*/ 79534 h 112969"/>
                <a:gd name="connsiteX4" fmla="*/ 500090 w 501267"/>
                <a:gd name="connsiteY4" fmla="*/ 159 h 112969"/>
                <a:gd name="connsiteX5" fmla="*/ 417540 w 501267"/>
                <a:gd name="connsiteY5" fmla="*/ 60484 h 112969"/>
                <a:gd name="connsiteX6" fmla="*/ 284190 w 501267"/>
                <a:gd name="connsiteY6" fmla="*/ 111284 h 112969"/>
                <a:gd name="connsiteX7" fmla="*/ 192115 w 501267"/>
                <a:gd name="connsiteY7" fmla="*/ 101759 h 112969"/>
                <a:gd name="connsiteX8" fmla="*/ 131790 w 501267"/>
                <a:gd name="connsiteY8" fmla="*/ 95409 h 112969"/>
                <a:gd name="connsiteX9" fmla="*/ 1615 w 501267"/>
                <a:gd name="connsiteY9" fmla="*/ 92234 h 11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267" h="112969">
                  <a:moveTo>
                    <a:pt x="1615" y="92234"/>
                  </a:moveTo>
                  <a:cubicBezTo>
                    <a:pt x="18548" y="93822"/>
                    <a:pt x="167244" y="109167"/>
                    <a:pt x="233390" y="104934"/>
                  </a:cubicBezTo>
                  <a:cubicBezTo>
                    <a:pt x="299536" y="100701"/>
                    <a:pt x="377853" y="71067"/>
                    <a:pt x="398490" y="66834"/>
                  </a:cubicBezTo>
                  <a:cubicBezTo>
                    <a:pt x="419127" y="62601"/>
                    <a:pt x="340282" y="90646"/>
                    <a:pt x="357215" y="79534"/>
                  </a:cubicBezTo>
                  <a:cubicBezTo>
                    <a:pt x="374148" y="68422"/>
                    <a:pt x="490036" y="3334"/>
                    <a:pt x="500090" y="159"/>
                  </a:cubicBezTo>
                  <a:cubicBezTo>
                    <a:pt x="510144" y="-3016"/>
                    <a:pt x="453523" y="41963"/>
                    <a:pt x="417540" y="60484"/>
                  </a:cubicBezTo>
                  <a:cubicBezTo>
                    <a:pt x="381557" y="79005"/>
                    <a:pt x="321761" y="104405"/>
                    <a:pt x="284190" y="111284"/>
                  </a:cubicBezTo>
                  <a:cubicBezTo>
                    <a:pt x="246619" y="118163"/>
                    <a:pt x="192115" y="101759"/>
                    <a:pt x="192115" y="101759"/>
                  </a:cubicBezTo>
                  <a:cubicBezTo>
                    <a:pt x="166715" y="99113"/>
                    <a:pt x="157719" y="96997"/>
                    <a:pt x="131790" y="95409"/>
                  </a:cubicBezTo>
                  <a:cubicBezTo>
                    <a:pt x="105861" y="93822"/>
                    <a:pt x="-15318" y="90646"/>
                    <a:pt x="1615" y="922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66468F6A-4F20-47FB-68D3-83EA0D57FF35}"/>
                </a:ext>
              </a:extLst>
            </p:cNvPr>
            <p:cNvSpPr/>
            <p:nvPr/>
          </p:nvSpPr>
          <p:spPr>
            <a:xfrm>
              <a:off x="7569005" y="3800054"/>
              <a:ext cx="51244" cy="159153"/>
            </a:xfrm>
            <a:custGeom>
              <a:avLst/>
              <a:gdLst>
                <a:gd name="connsiteX0" fmla="*/ 50995 w 51244"/>
                <a:gd name="connsiteY0" fmla="*/ 421 h 159153"/>
                <a:gd name="connsiteX1" fmla="*/ 19245 w 51244"/>
                <a:gd name="connsiteY1" fmla="*/ 67096 h 159153"/>
                <a:gd name="connsiteX2" fmla="*/ 9720 w 51244"/>
                <a:gd name="connsiteY2" fmla="*/ 98846 h 159153"/>
                <a:gd name="connsiteX3" fmla="*/ 47820 w 51244"/>
                <a:gd name="connsiteY3" fmla="*/ 155996 h 159153"/>
                <a:gd name="connsiteX4" fmla="*/ 41470 w 51244"/>
                <a:gd name="connsiteY4" fmla="*/ 146471 h 159153"/>
                <a:gd name="connsiteX5" fmla="*/ 195 w 51244"/>
                <a:gd name="connsiteY5" fmla="*/ 102021 h 159153"/>
                <a:gd name="connsiteX6" fmla="*/ 50995 w 51244"/>
                <a:gd name="connsiteY6" fmla="*/ 421 h 15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44" h="159153">
                  <a:moveTo>
                    <a:pt x="50995" y="421"/>
                  </a:moveTo>
                  <a:cubicBezTo>
                    <a:pt x="54170" y="-5400"/>
                    <a:pt x="26124" y="50692"/>
                    <a:pt x="19245" y="67096"/>
                  </a:cubicBezTo>
                  <a:cubicBezTo>
                    <a:pt x="12366" y="83500"/>
                    <a:pt x="4957" y="84029"/>
                    <a:pt x="9720" y="98846"/>
                  </a:cubicBezTo>
                  <a:cubicBezTo>
                    <a:pt x="14483" y="113663"/>
                    <a:pt x="47820" y="155996"/>
                    <a:pt x="47820" y="155996"/>
                  </a:cubicBezTo>
                  <a:cubicBezTo>
                    <a:pt x="53112" y="163933"/>
                    <a:pt x="49407" y="155467"/>
                    <a:pt x="41470" y="146471"/>
                  </a:cubicBezTo>
                  <a:cubicBezTo>
                    <a:pt x="33532" y="137475"/>
                    <a:pt x="-2980" y="123717"/>
                    <a:pt x="195" y="102021"/>
                  </a:cubicBezTo>
                  <a:cubicBezTo>
                    <a:pt x="3370" y="80325"/>
                    <a:pt x="47820" y="6242"/>
                    <a:pt x="50995" y="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27630F07-A1D6-64AF-E759-E524D5797E9E}"/>
                </a:ext>
              </a:extLst>
            </p:cNvPr>
            <p:cNvSpPr/>
            <p:nvPr/>
          </p:nvSpPr>
          <p:spPr>
            <a:xfrm>
              <a:off x="7488904" y="3776511"/>
              <a:ext cx="148696" cy="135376"/>
            </a:xfrm>
            <a:custGeom>
              <a:avLst/>
              <a:gdLst>
                <a:gd name="connsiteX0" fmla="*/ 146971 w 148696"/>
                <a:gd name="connsiteY0" fmla="*/ 1739 h 135376"/>
                <a:gd name="connsiteX1" fmla="*/ 26321 w 148696"/>
                <a:gd name="connsiteY1" fmla="*/ 90639 h 135376"/>
                <a:gd name="connsiteX2" fmla="*/ 921 w 148696"/>
                <a:gd name="connsiteY2" fmla="*/ 125564 h 135376"/>
                <a:gd name="connsiteX3" fmla="*/ 45371 w 148696"/>
                <a:gd name="connsiteY3" fmla="*/ 93814 h 135376"/>
                <a:gd name="connsiteX4" fmla="*/ 19971 w 148696"/>
                <a:gd name="connsiteY4" fmla="*/ 135089 h 135376"/>
                <a:gd name="connsiteX5" fmla="*/ 89821 w 148696"/>
                <a:gd name="connsiteY5" fmla="*/ 68414 h 135376"/>
                <a:gd name="connsiteX6" fmla="*/ 99346 w 148696"/>
                <a:gd name="connsiteY6" fmla="*/ 33489 h 135376"/>
                <a:gd name="connsiteX7" fmla="*/ 146971 w 148696"/>
                <a:gd name="connsiteY7" fmla="*/ 1739 h 13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96" h="135376">
                  <a:moveTo>
                    <a:pt x="146971" y="1739"/>
                  </a:moveTo>
                  <a:cubicBezTo>
                    <a:pt x="134800" y="11264"/>
                    <a:pt x="50663" y="70002"/>
                    <a:pt x="26321" y="90639"/>
                  </a:cubicBezTo>
                  <a:cubicBezTo>
                    <a:pt x="1979" y="111276"/>
                    <a:pt x="-2254" y="125035"/>
                    <a:pt x="921" y="125564"/>
                  </a:cubicBezTo>
                  <a:cubicBezTo>
                    <a:pt x="4096" y="126093"/>
                    <a:pt x="42196" y="92227"/>
                    <a:pt x="45371" y="93814"/>
                  </a:cubicBezTo>
                  <a:cubicBezTo>
                    <a:pt x="48546" y="95401"/>
                    <a:pt x="12563" y="139322"/>
                    <a:pt x="19971" y="135089"/>
                  </a:cubicBezTo>
                  <a:cubicBezTo>
                    <a:pt x="27379" y="130856"/>
                    <a:pt x="76592" y="85347"/>
                    <a:pt x="89821" y="68414"/>
                  </a:cubicBezTo>
                  <a:cubicBezTo>
                    <a:pt x="103050" y="51481"/>
                    <a:pt x="99346" y="33489"/>
                    <a:pt x="99346" y="33489"/>
                  </a:cubicBezTo>
                  <a:cubicBezTo>
                    <a:pt x="103050" y="24493"/>
                    <a:pt x="159142" y="-7786"/>
                    <a:pt x="146971" y="1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EBDCF77D-BF41-286F-1BE0-7E6636D5515A}"/>
                </a:ext>
              </a:extLst>
            </p:cNvPr>
            <p:cNvSpPr/>
            <p:nvPr/>
          </p:nvSpPr>
          <p:spPr>
            <a:xfrm>
              <a:off x="7534217" y="3857535"/>
              <a:ext cx="461223" cy="101128"/>
            </a:xfrm>
            <a:custGeom>
              <a:avLst/>
              <a:gdLst>
                <a:gd name="connsiteX0" fmla="*/ 58 w 461223"/>
                <a:gd name="connsiteY0" fmla="*/ 90 h 101128"/>
                <a:gd name="connsiteX1" fmla="*/ 47683 w 461223"/>
                <a:gd name="connsiteY1" fmla="*/ 69940 h 101128"/>
                <a:gd name="connsiteX2" fmla="*/ 165158 w 461223"/>
                <a:gd name="connsiteY2" fmla="*/ 98515 h 101128"/>
                <a:gd name="connsiteX3" fmla="*/ 142933 w 461223"/>
                <a:gd name="connsiteY3" fmla="*/ 88990 h 101128"/>
                <a:gd name="connsiteX4" fmla="*/ 314383 w 461223"/>
                <a:gd name="connsiteY4" fmla="*/ 98515 h 101128"/>
                <a:gd name="connsiteX5" fmla="*/ 460433 w 461223"/>
                <a:gd name="connsiteY5" fmla="*/ 73115 h 101128"/>
                <a:gd name="connsiteX6" fmla="*/ 365183 w 461223"/>
                <a:gd name="connsiteY6" fmla="*/ 98515 h 101128"/>
                <a:gd name="connsiteX7" fmla="*/ 206433 w 461223"/>
                <a:gd name="connsiteY7" fmla="*/ 98515 h 101128"/>
                <a:gd name="connsiteX8" fmla="*/ 63558 w 461223"/>
                <a:gd name="connsiteY8" fmla="*/ 82640 h 101128"/>
                <a:gd name="connsiteX9" fmla="*/ 38158 w 461223"/>
                <a:gd name="connsiteY9" fmla="*/ 85815 h 101128"/>
                <a:gd name="connsiteX10" fmla="*/ 58 w 461223"/>
                <a:gd name="connsiteY10" fmla="*/ 90 h 1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223" h="101128">
                  <a:moveTo>
                    <a:pt x="58" y="90"/>
                  </a:moveTo>
                  <a:cubicBezTo>
                    <a:pt x="1646" y="-2556"/>
                    <a:pt x="20166" y="53536"/>
                    <a:pt x="47683" y="69940"/>
                  </a:cubicBezTo>
                  <a:cubicBezTo>
                    <a:pt x="75200" y="86344"/>
                    <a:pt x="149283" y="95340"/>
                    <a:pt x="165158" y="98515"/>
                  </a:cubicBezTo>
                  <a:cubicBezTo>
                    <a:pt x="181033" y="101690"/>
                    <a:pt x="118062" y="88990"/>
                    <a:pt x="142933" y="88990"/>
                  </a:cubicBezTo>
                  <a:cubicBezTo>
                    <a:pt x="167804" y="88990"/>
                    <a:pt x="261467" y="101161"/>
                    <a:pt x="314383" y="98515"/>
                  </a:cubicBezTo>
                  <a:cubicBezTo>
                    <a:pt x="367299" y="95869"/>
                    <a:pt x="451966" y="73115"/>
                    <a:pt x="460433" y="73115"/>
                  </a:cubicBezTo>
                  <a:cubicBezTo>
                    <a:pt x="468900" y="73115"/>
                    <a:pt x="407516" y="94282"/>
                    <a:pt x="365183" y="98515"/>
                  </a:cubicBezTo>
                  <a:cubicBezTo>
                    <a:pt x="322850" y="102748"/>
                    <a:pt x="256704" y="101161"/>
                    <a:pt x="206433" y="98515"/>
                  </a:cubicBezTo>
                  <a:cubicBezTo>
                    <a:pt x="156162" y="95869"/>
                    <a:pt x="91604" y="84757"/>
                    <a:pt x="63558" y="82640"/>
                  </a:cubicBezTo>
                  <a:cubicBezTo>
                    <a:pt x="35512" y="80523"/>
                    <a:pt x="46625" y="94811"/>
                    <a:pt x="38158" y="85815"/>
                  </a:cubicBezTo>
                  <a:cubicBezTo>
                    <a:pt x="29691" y="76819"/>
                    <a:pt x="-1530" y="2736"/>
                    <a:pt x="58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66668534-070A-CE34-5DA2-A956DE8C7993}"/>
                </a:ext>
              </a:extLst>
            </p:cNvPr>
            <p:cNvSpPr/>
            <p:nvPr/>
          </p:nvSpPr>
          <p:spPr>
            <a:xfrm>
              <a:off x="7523270" y="3952283"/>
              <a:ext cx="471412" cy="137137"/>
            </a:xfrm>
            <a:custGeom>
              <a:avLst/>
              <a:gdLst>
                <a:gd name="connsiteX0" fmla="*/ 1480 w 471412"/>
                <a:gd name="connsiteY0" fmla="*/ 592 h 137137"/>
                <a:gd name="connsiteX1" fmla="*/ 157055 w 471412"/>
                <a:gd name="connsiteY1" fmla="*/ 79967 h 137137"/>
                <a:gd name="connsiteX2" fmla="*/ 287230 w 471412"/>
                <a:gd name="connsiteY2" fmla="*/ 137117 h 137137"/>
                <a:gd name="connsiteX3" fmla="*/ 169755 w 471412"/>
                <a:gd name="connsiteY3" fmla="*/ 86317 h 137137"/>
                <a:gd name="connsiteX4" fmla="*/ 118955 w 471412"/>
                <a:gd name="connsiteY4" fmla="*/ 67267 h 137137"/>
                <a:gd name="connsiteX5" fmla="*/ 245955 w 471412"/>
                <a:gd name="connsiteY5" fmla="*/ 95842 h 137137"/>
                <a:gd name="connsiteX6" fmla="*/ 160230 w 471412"/>
                <a:gd name="connsiteY6" fmla="*/ 51392 h 137137"/>
                <a:gd name="connsiteX7" fmla="*/ 471380 w 471412"/>
                <a:gd name="connsiteY7" fmla="*/ 73617 h 137137"/>
                <a:gd name="connsiteX8" fmla="*/ 179280 w 471412"/>
                <a:gd name="connsiteY8" fmla="*/ 48217 h 137137"/>
                <a:gd name="connsiteX9" fmla="*/ 99905 w 471412"/>
                <a:gd name="connsiteY9" fmla="*/ 25992 h 137137"/>
                <a:gd name="connsiteX10" fmla="*/ 191980 w 471412"/>
                <a:gd name="connsiteY10" fmla="*/ 48217 h 137137"/>
                <a:gd name="connsiteX11" fmla="*/ 112605 w 471412"/>
                <a:gd name="connsiteY11" fmla="*/ 57742 h 137137"/>
                <a:gd name="connsiteX12" fmla="*/ 255480 w 471412"/>
                <a:gd name="connsiteY12" fmla="*/ 124417 h 137137"/>
                <a:gd name="connsiteX13" fmla="*/ 1480 w 471412"/>
                <a:gd name="connsiteY13" fmla="*/ 592 h 13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412" h="137137">
                  <a:moveTo>
                    <a:pt x="1480" y="592"/>
                  </a:moveTo>
                  <a:cubicBezTo>
                    <a:pt x="-14924" y="-6816"/>
                    <a:pt x="109430" y="57213"/>
                    <a:pt x="157055" y="79967"/>
                  </a:cubicBezTo>
                  <a:cubicBezTo>
                    <a:pt x="204680" y="102721"/>
                    <a:pt x="285113" y="136059"/>
                    <a:pt x="287230" y="137117"/>
                  </a:cubicBezTo>
                  <a:cubicBezTo>
                    <a:pt x="289347" y="138175"/>
                    <a:pt x="197801" y="97959"/>
                    <a:pt x="169755" y="86317"/>
                  </a:cubicBezTo>
                  <a:cubicBezTo>
                    <a:pt x="141709" y="74675"/>
                    <a:pt x="106255" y="65680"/>
                    <a:pt x="118955" y="67267"/>
                  </a:cubicBezTo>
                  <a:cubicBezTo>
                    <a:pt x="131655" y="68854"/>
                    <a:pt x="239076" y="98488"/>
                    <a:pt x="245955" y="95842"/>
                  </a:cubicBezTo>
                  <a:cubicBezTo>
                    <a:pt x="252834" y="93196"/>
                    <a:pt x="122659" y="55096"/>
                    <a:pt x="160230" y="51392"/>
                  </a:cubicBezTo>
                  <a:cubicBezTo>
                    <a:pt x="197801" y="47688"/>
                    <a:pt x="468205" y="74146"/>
                    <a:pt x="471380" y="73617"/>
                  </a:cubicBezTo>
                  <a:cubicBezTo>
                    <a:pt x="474555" y="73088"/>
                    <a:pt x="241192" y="56154"/>
                    <a:pt x="179280" y="48217"/>
                  </a:cubicBezTo>
                  <a:cubicBezTo>
                    <a:pt x="117368" y="40280"/>
                    <a:pt x="97788" y="25992"/>
                    <a:pt x="99905" y="25992"/>
                  </a:cubicBezTo>
                  <a:cubicBezTo>
                    <a:pt x="102022" y="25992"/>
                    <a:pt x="189863" y="42925"/>
                    <a:pt x="191980" y="48217"/>
                  </a:cubicBezTo>
                  <a:cubicBezTo>
                    <a:pt x="194097" y="53509"/>
                    <a:pt x="102022" y="45042"/>
                    <a:pt x="112605" y="57742"/>
                  </a:cubicBezTo>
                  <a:cubicBezTo>
                    <a:pt x="123188" y="70442"/>
                    <a:pt x="270826" y="132354"/>
                    <a:pt x="255480" y="124417"/>
                  </a:cubicBezTo>
                  <a:cubicBezTo>
                    <a:pt x="240134" y="116480"/>
                    <a:pt x="17884" y="8000"/>
                    <a:pt x="1480" y="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0199AFDF-E360-BA54-6B79-3149245974AA}"/>
                </a:ext>
              </a:extLst>
            </p:cNvPr>
            <p:cNvSpPr/>
            <p:nvPr/>
          </p:nvSpPr>
          <p:spPr>
            <a:xfrm>
              <a:off x="7737156" y="3940134"/>
              <a:ext cx="400555" cy="111421"/>
            </a:xfrm>
            <a:custGeom>
              <a:avLst/>
              <a:gdLst>
                <a:gd name="connsiteX0" fmla="*/ 319 w 400555"/>
                <a:gd name="connsiteY0" fmla="*/ 66716 h 111421"/>
                <a:gd name="connsiteX1" fmla="*/ 187644 w 400555"/>
                <a:gd name="connsiteY1" fmla="*/ 54016 h 111421"/>
                <a:gd name="connsiteX2" fmla="*/ 371794 w 400555"/>
                <a:gd name="connsiteY2" fmla="*/ 41 h 111421"/>
                <a:gd name="connsiteX3" fmla="*/ 219394 w 400555"/>
                <a:gd name="connsiteY3" fmla="*/ 63541 h 111421"/>
                <a:gd name="connsiteX4" fmla="*/ 95569 w 400555"/>
                <a:gd name="connsiteY4" fmla="*/ 88941 h 111421"/>
                <a:gd name="connsiteX5" fmla="*/ 400369 w 400555"/>
                <a:gd name="connsiteY5" fmla="*/ 54016 h 111421"/>
                <a:gd name="connsiteX6" fmla="*/ 143194 w 400555"/>
                <a:gd name="connsiteY6" fmla="*/ 85766 h 111421"/>
                <a:gd name="connsiteX7" fmla="*/ 295594 w 400555"/>
                <a:gd name="connsiteY7" fmla="*/ 111166 h 111421"/>
                <a:gd name="connsiteX8" fmla="*/ 146369 w 400555"/>
                <a:gd name="connsiteY8" fmla="*/ 69891 h 111421"/>
                <a:gd name="connsiteX9" fmla="*/ 319 w 400555"/>
                <a:gd name="connsiteY9" fmla="*/ 66716 h 11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5" h="111421">
                  <a:moveTo>
                    <a:pt x="319" y="66716"/>
                  </a:moveTo>
                  <a:cubicBezTo>
                    <a:pt x="7198" y="64070"/>
                    <a:pt x="125731" y="65129"/>
                    <a:pt x="187644" y="54016"/>
                  </a:cubicBezTo>
                  <a:cubicBezTo>
                    <a:pt x="249557" y="42903"/>
                    <a:pt x="366502" y="-1546"/>
                    <a:pt x="371794" y="41"/>
                  </a:cubicBezTo>
                  <a:cubicBezTo>
                    <a:pt x="377086" y="1628"/>
                    <a:pt x="265431" y="48724"/>
                    <a:pt x="219394" y="63541"/>
                  </a:cubicBezTo>
                  <a:cubicBezTo>
                    <a:pt x="173357" y="78358"/>
                    <a:pt x="65407" y="90528"/>
                    <a:pt x="95569" y="88941"/>
                  </a:cubicBezTo>
                  <a:cubicBezTo>
                    <a:pt x="125731" y="87354"/>
                    <a:pt x="392432" y="54545"/>
                    <a:pt x="400369" y="54016"/>
                  </a:cubicBezTo>
                  <a:cubicBezTo>
                    <a:pt x="408307" y="53487"/>
                    <a:pt x="160657" y="76241"/>
                    <a:pt x="143194" y="85766"/>
                  </a:cubicBezTo>
                  <a:cubicBezTo>
                    <a:pt x="125732" y="95291"/>
                    <a:pt x="295065" y="113812"/>
                    <a:pt x="295594" y="111166"/>
                  </a:cubicBezTo>
                  <a:cubicBezTo>
                    <a:pt x="296123" y="108520"/>
                    <a:pt x="193465" y="76241"/>
                    <a:pt x="146369" y="69891"/>
                  </a:cubicBezTo>
                  <a:cubicBezTo>
                    <a:pt x="99273" y="63541"/>
                    <a:pt x="-6560" y="69362"/>
                    <a:pt x="319" y="66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A5BE2AAC-7762-1E5F-4115-5BAAD3FC21F2}"/>
                </a:ext>
              </a:extLst>
            </p:cNvPr>
            <p:cNvSpPr/>
            <p:nvPr/>
          </p:nvSpPr>
          <p:spPr>
            <a:xfrm>
              <a:off x="7896172" y="3892550"/>
              <a:ext cx="395161" cy="130175"/>
            </a:xfrm>
            <a:custGeom>
              <a:avLst/>
              <a:gdLst>
                <a:gd name="connsiteX0" fmla="*/ 158803 w 395161"/>
                <a:gd name="connsiteY0" fmla="*/ 0 h 130175"/>
                <a:gd name="connsiteX1" fmla="*/ 231828 w 395161"/>
                <a:gd name="connsiteY1" fmla="*/ 28575 h 130175"/>
                <a:gd name="connsiteX2" fmla="*/ 393753 w 395161"/>
                <a:gd name="connsiteY2" fmla="*/ 19050 h 130175"/>
                <a:gd name="connsiteX3" fmla="*/ 304853 w 395161"/>
                <a:gd name="connsiteY3" fmla="*/ 31750 h 130175"/>
                <a:gd name="connsiteX4" fmla="*/ 206428 w 395161"/>
                <a:gd name="connsiteY4" fmla="*/ 66675 h 130175"/>
                <a:gd name="connsiteX5" fmla="*/ 53 w 395161"/>
                <a:gd name="connsiteY5" fmla="*/ 130175 h 130175"/>
                <a:gd name="connsiteX6" fmla="*/ 187378 w 395161"/>
                <a:gd name="connsiteY6" fmla="*/ 66675 h 130175"/>
                <a:gd name="connsiteX7" fmla="*/ 301678 w 395161"/>
                <a:gd name="connsiteY7" fmla="*/ 47625 h 130175"/>
                <a:gd name="connsiteX8" fmla="*/ 238178 w 395161"/>
                <a:gd name="connsiteY8" fmla="*/ 31750 h 130175"/>
                <a:gd name="connsiteX9" fmla="*/ 158803 w 395161"/>
                <a:gd name="connsiteY9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161" h="130175">
                  <a:moveTo>
                    <a:pt x="158803" y="0"/>
                  </a:moveTo>
                  <a:cubicBezTo>
                    <a:pt x="175736" y="12700"/>
                    <a:pt x="192670" y="25400"/>
                    <a:pt x="231828" y="28575"/>
                  </a:cubicBezTo>
                  <a:cubicBezTo>
                    <a:pt x="270986" y="31750"/>
                    <a:pt x="381582" y="18521"/>
                    <a:pt x="393753" y="19050"/>
                  </a:cubicBezTo>
                  <a:cubicBezTo>
                    <a:pt x="405924" y="19579"/>
                    <a:pt x="336074" y="23813"/>
                    <a:pt x="304853" y="31750"/>
                  </a:cubicBezTo>
                  <a:cubicBezTo>
                    <a:pt x="273632" y="39687"/>
                    <a:pt x="257228" y="50271"/>
                    <a:pt x="206428" y="66675"/>
                  </a:cubicBezTo>
                  <a:cubicBezTo>
                    <a:pt x="155628" y="83079"/>
                    <a:pt x="3228" y="130175"/>
                    <a:pt x="53" y="130175"/>
                  </a:cubicBezTo>
                  <a:cubicBezTo>
                    <a:pt x="-3122" y="130175"/>
                    <a:pt x="137107" y="80433"/>
                    <a:pt x="187378" y="66675"/>
                  </a:cubicBezTo>
                  <a:cubicBezTo>
                    <a:pt x="237649" y="52917"/>
                    <a:pt x="293211" y="53446"/>
                    <a:pt x="301678" y="47625"/>
                  </a:cubicBezTo>
                  <a:cubicBezTo>
                    <a:pt x="310145" y="41804"/>
                    <a:pt x="238178" y="31750"/>
                    <a:pt x="238178" y="31750"/>
                  </a:cubicBezTo>
                  <a:lnTo>
                    <a:pt x="15880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E877B723-6E62-91B6-57FE-2840C5C301B6}"/>
                </a:ext>
              </a:extLst>
            </p:cNvPr>
            <p:cNvSpPr/>
            <p:nvPr/>
          </p:nvSpPr>
          <p:spPr>
            <a:xfrm>
              <a:off x="7619621" y="3917909"/>
              <a:ext cx="486154" cy="68719"/>
            </a:xfrm>
            <a:custGeom>
              <a:avLst/>
              <a:gdLst>
                <a:gd name="connsiteX0" fmla="*/ 379 w 486154"/>
                <a:gd name="connsiteY0" fmla="*/ 38141 h 68719"/>
                <a:gd name="connsiteX1" fmla="*/ 286129 w 486154"/>
                <a:gd name="connsiteY1" fmla="*/ 60366 h 68719"/>
                <a:gd name="connsiteX2" fmla="*/ 70229 w 486154"/>
                <a:gd name="connsiteY2" fmla="*/ 57191 h 68719"/>
                <a:gd name="connsiteX3" fmla="*/ 263904 w 486154"/>
                <a:gd name="connsiteY3" fmla="*/ 63541 h 68719"/>
                <a:gd name="connsiteX4" fmla="*/ 486154 w 486154"/>
                <a:gd name="connsiteY4" fmla="*/ 41 h 68719"/>
                <a:gd name="connsiteX5" fmla="*/ 263904 w 486154"/>
                <a:gd name="connsiteY5" fmla="*/ 54016 h 68719"/>
                <a:gd name="connsiteX6" fmla="*/ 117854 w 486154"/>
                <a:gd name="connsiteY6" fmla="*/ 66716 h 68719"/>
                <a:gd name="connsiteX7" fmla="*/ 222629 w 486154"/>
                <a:gd name="connsiteY7" fmla="*/ 66716 h 68719"/>
                <a:gd name="connsiteX8" fmla="*/ 379 w 486154"/>
                <a:gd name="connsiteY8" fmla="*/ 38141 h 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154" h="68719">
                  <a:moveTo>
                    <a:pt x="379" y="38141"/>
                  </a:moveTo>
                  <a:cubicBezTo>
                    <a:pt x="10962" y="37083"/>
                    <a:pt x="274487" y="57191"/>
                    <a:pt x="286129" y="60366"/>
                  </a:cubicBezTo>
                  <a:cubicBezTo>
                    <a:pt x="297771" y="63541"/>
                    <a:pt x="73933" y="56662"/>
                    <a:pt x="70229" y="57191"/>
                  </a:cubicBezTo>
                  <a:cubicBezTo>
                    <a:pt x="66525" y="57720"/>
                    <a:pt x="194583" y="73066"/>
                    <a:pt x="263904" y="63541"/>
                  </a:cubicBezTo>
                  <a:cubicBezTo>
                    <a:pt x="333225" y="54016"/>
                    <a:pt x="486154" y="1628"/>
                    <a:pt x="486154" y="41"/>
                  </a:cubicBezTo>
                  <a:cubicBezTo>
                    <a:pt x="486154" y="-1546"/>
                    <a:pt x="325287" y="42904"/>
                    <a:pt x="263904" y="54016"/>
                  </a:cubicBezTo>
                  <a:cubicBezTo>
                    <a:pt x="202521" y="65128"/>
                    <a:pt x="124733" y="64599"/>
                    <a:pt x="117854" y="66716"/>
                  </a:cubicBezTo>
                  <a:cubicBezTo>
                    <a:pt x="110975" y="68833"/>
                    <a:pt x="241150" y="69891"/>
                    <a:pt x="222629" y="66716"/>
                  </a:cubicBezTo>
                  <a:cubicBezTo>
                    <a:pt x="204108" y="63541"/>
                    <a:pt x="-10204" y="39199"/>
                    <a:pt x="379" y="38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0CD95BF9-5C5E-0D6A-EDB2-E0F63B343B28}"/>
                </a:ext>
              </a:extLst>
            </p:cNvPr>
            <p:cNvSpPr/>
            <p:nvPr/>
          </p:nvSpPr>
          <p:spPr>
            <a:xfrm>
              <a:off x="7615681" y="3978258"/>
              <a:ext cx="436411" cy="92099"/>
            </a:xfrm>
            <a:custGeom>
              <a:avLst/>
              <a:gdLst>
                <a:gd name="connsiteX0" fmla="*/ 1144 w 436411"/>
                <a:gd name="connsiteY0" fmla="*/ 17 h 92099"/>
                <a:gd name="connsiteX1" fmla="*/ 191644 w 436411"/>
                <a:gd name="connsiteY1" fmla="*/ 50817 h 92099"/>
                <a:gd name="connsiteX2" fmla="*/ 121794 w 436411"/>
                <a:gd name="connsiteY2" fmla="*/ 25417 h 92099"/>
                <a:gd name="connsiteX3" fmla="*/ 236094 w 436411"/>
                <a:gd name="connsiteY3" fmla="*/ 57167 h 92099"/>
                <a:gd name="connsiteX4" fmla="*/ 436119 w 436411"/>
                <a:gd name="connsiteY4" fmla="*/ 92092 h 92099"/>
                <a:gd name="connsiteX5" fmla="*/ 188469 w 436411"/>
                <a:gd name="connsiteY5" fmla="*/ 60342 h 92099"/>
                <a:gd name="connsiteX6" fmla="*/ 131319 w 436411"/>
                <a:gd name="connsiteY6" fmla="*/ 63517 h 92099"/>
                <a:gd name="connsiteX7" fmla="*/ 296419 w 436411"/>
                <a:gd name="connsiteY7" fmla="*/ 57167 h 92099"/>
                <a:gd name="connsiteX8" fmla="*/ 1144 w 436411"/>
                <a:gd name="connsiteY8" fmla="*/ 17 h 9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411" h="92099">
                  <a:moveTo>
                    <a:pt x="1144" y="17"/>
                  </a:moveTo>
                  <a:cubicBezTo>
                    <a:pt x="-16318" y="-1041"/>
                    <a:pt x="171536" y="46584"/>
                    <a:pt x="191644" y="50817"/>
                  </a:cubicBezTo>
                  <a:cubicBezTo>
                    <a:pt x="211752" y="55050"/>
                    <a:pt x="114386" y="24359"/>
                    <a:pt x="121794" y="25417"/>
                  </a:cubicBezTo>
                  <a:cubicBezTo>
                    <a:pt x="129202" y="26475"/>
                    <a:pt x="183707" y="46055"/>
                    <a:pt x="236094" y="57167"/>
                  </a:cubicBezTo>
                  <a:cubicBezTo>
                    <a:pt x="288481" y="68279"/>
                    <a:pt x="444057" y="91563"/>
                    <a:pt x="436119" y="92092"/>
                  </a:cubicBezTo>
                  <a:cubicBezTo>
                    <a:pt x="428182" y="92621"/>
                    <a:pt x="239269" y="65104"/>
                    <a:pt x="188469" y="60342"/>
                  </a:cubicBezTo>
                  <a:cubicBezTo>
                    <a:pt x="137669" y="55580"/>
                    <a:pt x="131319" y="63517"/>
                    <a:pt x="131319" y="63517"/>
                  </a:cubicBezTo>
                  <a:cubicBezTo>
                    <a:pt x="149311" y="62988"/>
                    <a:pt x="311765" y="65634"/>
                    <a:pt x="296419" y="57167"/>
                  </a:cubicBezTo>
                  <a:cubicBezTo>
                    <a:pt x="281073" y="48700"/>
                    <a:pt x="18606" y="1075"/>
                    <a:pt x="1144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333DA9B8-BAD2-1707-C4B8-869C6F4D9882}"/>
                </a:ext>
              </a:extLst>
            </p:cNvPr>
            <p:cNvSpPr/>
            <p:nvPr/>
          </p:nvSpPr>
          <p:spPr>
            <a:xfrm>
              <a:off x="7489714" y="3596869"/>
              <a:ext cx="479536" cy="293093"/>
            </a:xfrm>
            <a:custGeom>
              <a:avLst/>
              <a:gdLst>
                <a:gd name="connsiteX0" fmla="*/ 158861 w 479536"/>
                <a:gd name="connsiteY0" fmla="*/ 406 h 293093"/>
                <a:gd name="connsiteX1" fmla="*/ 82661 w 479536"/>
                <a:gd name="connsiteY1" fmla="*/ 124231 h 293093"/>
                <a:gd name="connsiteX2" fmla="*/ 111 w 479536"/>
                <a:gd name="connsiteY2" fmla="*/ 213131 h 293093"/>
                <a:gd name="connsiteX3" fmla="*/ 63611 w 479536"/>
                <a:gd name="connsiteY3" fmla="*/ 146456 h 293093"/>
                <a:gd name="connsiteX4" fmla="*/ 6461 w 479536"/>
                <a:gd name="connsiteY4" fmla="*/ 292506 h 293093"/>
                <a:gd name="connsiteX5" fmla="*/ 63611 w 479536"/>
                <a:gd name="connsiteY5" fmla="*/ 194081 h 293093"/>
                <a:gd name="connsiteX6" fmla="*/ 158861 w 479536"/>
                <a:gd name="connsiteY6" fmla="*/ 102006 h 293093"/>
                <a:gd name="connsiteX7" fmla="*/ 479536 w 479536"/>
                <a:gd name="connsiteY7" fmla="*/ 6756 h 293093"/>
                <a:gd name="connsiteX8" fmla="*/ 162036 w 479536"/>
                <a:gd name="connsiteY8" fmla="*/ 102006 h 293093"/>
                <a:gd name="connsiteX9" fmla="*/ 60436 w 479536"/>
                <a:gd name="connsiteY9" fmla="*/ 168681 h 293093"/>
                <a:gd name="connsiteX10" fmla="*/ 158861 w 479536"/>
                <a:gd name="connsiteY10" fmla="*/ 406 h 2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536" h="293093">
                  <a:moveTo>
                    <a:pt x="158861" y="406"/>
                  </a:moveTo>
                  <a:cubicBezTo>
                    <a:pt x="162565" y="-7002"/>
                    <a:pt x="109119" y="88777"/>
                    <a:pt x="82661" y="124231"/>
                  </a:cubicBezTo>
                  <a:cubicBezTo>
                    <a:pt x="56203" y="159685"/>
                    <a:pt x="3286" y="209427"/>
                    <a:pt x="111" y="213131"/>
                  </a:cubicBezTo>
                  <a:cubicBezTo>
                    <a:pt x="-3064" y="216835"/>
                    <a:pt x="62553" y="133227"/>
                    <a:pt x="63611" y="146456"/>
                  </a:cubicBezTo>
                  <a:cubicBezTo>
                    <a:pt x="64669" y="159685"/>
                    <a:pt x="6461" y="284569"/>
                    <a:pt x="6461" y="292506"/>
                  </a:cubicBezTo>
                  <a:cubicBezTo>
                    <a:pt x="6461" y="300443"/>
                    <a:pt x="38211" y="225831"/>
                    <a:pt x="63611" y="194081"/>
                  </a:cubicBezTo>
                  <a:cubicBezTo>
                    <a:pt x="89011" y="162331"/>
                    <a:pt x="89540" y="133227"/>
                    <a:pt x="158861" y="102006"/>
                  </a:cubicBezTo>
                  <a:cubicBezTo>
                    <a:pt x="228182" y="70785"/>
                    <a:pt x="479007" y="6756"/>
                    <a:pt x="479536" y="6756"/>
                  </a:cubicBezTo>
                  <a:cubicBezTo>
                    <a:pt x="480065" y="6756"/>
                    <a:pt x="231886" y="75019"/>
                    <a:pt x="162036" y="102006"/>
                  </a:cubicBezTo>
                  <a:cubicBezTo>
                    <a:pt x="92186" y="128994"/>
                    <a:pt x="60965" y="181381"/>
                    <a:pt x="60436" y="168681"/>
                  </a:cubicBezTo>
                  <a:cubicBezTo>
                    <a:pt x="59907" y="155981"/>
                    <a:pt x="155157" y="7814"/>
                    <a:pt x="158861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63C0FFEA-03BC-1371-1AAE-CB8A5FBE377F}"/>
                </a:ext>
              </a:extLst>
            </p:cNvPr>
            <p:cNvSpPr/>
            <p:nvPr/>
          </p:nvSpPr>
          <p:spPr>
            <a:xfrm>
              <a:off x="7819925" y="3774975"/>
              <a:ext cx="174754" cy="149856"/>
            </a:xfrm>
            <a:custGeom>
              <a:avLst/>
              <a:gdLst>
                <a:gd name="connsiteX0" fmla="*/ 100 w 174754"/>
                <a:gd name="connsiteY0" fmla="*/ 100 h 149856"/>
                <a:gd name="connsiteX1" fmla="*/ 127100 w 174754"/>
                <a:gd name="connsiteY1" fmla="*/ 54075 h 149856"/>
                <a:gd name="connsiteX2" fmla="*/ 142975 w 174754"/>
                <a:gd name="connsiteY2" fmla="*/ 76300 h 149856"/>
                <a:gd name="connsiteX3" fmla="*/ 133450 w 174754"/>
                <a:gd name="connsiteY3" fmla="*/ 98525 h 149856"/>
                <a:gd name="connsiteX4" fmla="*/ 31850 w 174754"/>
                <a:gd name="connsiteY4" fmla="*/ 149325 h 149856"/>
                <a:gd name="connsiteX5" fmla="*/ 89000 w 174754"/>
                <a:gd name="connsiteY5" fmla="*/ 123925 h 149856"/>
                <a:gd name="connsiteX6" fmla="*/ 174725 w 174754"/>
                <a:gd name="connsiteY6" fmla="*/ 104875 h 149856"/>
                <a:gd name="connsiteX7" fmla="*/ 79475 w 174754"/>
                <a:gd name="connsiteY7" fmla="*/ 130275 h 149856"/>
                <a:gd name="connsiteX8" fmla="*/ 158850 w 174754"/>
                <a:gd name="connsiteY8" fmla="*/ 69950 h 149856"/>
                <a:gd name="connsiteX9" fmla="*/ 152500 w 174754"/>
                <a:gd name="connsiteY9" fmla="*/ 41375 h 149856"/>
                <a:gd name="connsiteX10" fmla="*/ 100 w 174754"/>
                <a:gd name="connsiteY10" fmla="*/ 100 h 14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54" h="149856">
                  <a:moveTo>
                    <a:pt x="100" y="100"/>
                  </a:moveTo>
                  <a:cubicBezTo>
                    <a:pt x="-4133" y="2217"/>
                    <a:pt x="127100" y="54075"/>
                    <a:pt x="127100" y="54075"/>
                  </a:cubicBezTo>
                  <a:cubicBezTo>
                    <a:pt x="150913" y="66775"/>
                    <a:pt x="141917" y="68892"/>
                    <a:pt x="142975" y="76300"/>
                  </a:cubicBezTo>
                  <a:cubicBezTo>
                    <a:pt x="144033" y="83708"/>
                    <a:pt x="151971" y="86354"/>
                    <a:pt x="133450" y="98525"/>
                  </a:cubicBezTo>
                  <a:cubicBezTo>
                    <a:pt x="114929" y="110696"/>
                    <a:pt x="39258" y="145092"/>
                    <a:pt x="31850" y="149325"/>
                  </a:cubicBezTo>
                  <a:cubicBezTo>
                    <a:pt x="24442" y="153558"/>
                    <a:pt x="65188" y="131333"/>
                    <a:pt x="89000" y="123925"/>
                  </a:cubicBezTo>
                  <a:cubicBezTo>
                    <a:pt x="112813" y="116517"/>
                    <a:pt x="176313" y="103817"/>
                    <a:pt x="174725" y="104875"/>
                  </a:cubicBezTo>
                  <a:cubicBezTo>
                    <a:pt x="173137" y="105933"/>
                    <a:pt x="82121" y="136096"/>
                    <a:pt x="79475" y="130275"/>
                  </a:cubicBezTo>
                  <a:cubicBezTo>
                    <a:pt x="76829" y="124454"/>
                    <a:pt x="146679" y="84767"/>
                    <a:pt x="158850" y="69950"/>
                  </a:cubicBezTo>
                  <a:cubicBezTo>
                    <a:pt x="171021" y="55133"/>
                    <a:pt x="176842" y="53017"/>
                    <a:pt x="152500" y="41375"/>
                  </a:cubicBezTo>
                  <a:cubicBezTo>
                    <a:pt x="128158" y="29733"/>
                    <a:pt x="4333" y="-2017"/>
                    <a:pt x="100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D48A8CD2-8A56-43C8-447A-363B91874377}"/>
                </a:ext>
              </a:extLst>
            </p:cNvPr>
            <p:cNvSpPr/>
            <p:nvPr/>
          </p:nvSpPr>
          <p:spPr>
            <a:xfrm>
              <a:off x="7590226" y="3751243"/>
              <a:ext cx="299194" cy="205380"/>
            </a:xfrm>
            <a:custGeom>
              <a:avLst/>
              <a:gdLst>
                <a:gd name="connsiteX0" fmla="*/ 290124 w 299194"/>
                <a:gd name="connsiteY0" fmla="*/ 11132 h 205380"/>
                <a:gd name="connsiteX1" fmla="*/ 290124 w 299194"/>
                <a:gd name="connsiteY1" fmla="*/ 112732 h 205380"/>
                <a:gd name="connsiteX2" fmla="*/ 248849 w 299194"/>
                <a:gd name="connsiteY2" fmla="*/ 166707 h 205380"/>
                <a:gd name="connsiteX3" fmla="*/ 134549 w 299194"/>
                <a:gd name="connsiteY3" fmla="*/ 204807 h 205380"/>
                <a:gd name="connsiteX4" fmla="*/ 86924 w 299194"/>
                <a:gd name="connsiteY4" fmla="*/ 182582 h 205380"/>
                <a:gd name="connsiteX5" fmla="*/ 45649 w 299194"/>
                <a:gd name="connsiteY5" fmla="*/ 93682 h 205380"/>
                <a:gd name="connsiteX6" fmla="*/ 1199 w 299194"/>
                <a:gd name="connsiteY6" fmla="*/ 74632 h 205380"/>
                <a:gd name="connsiteX7" fmla="*/ 96449 w 299194"/>
                <a:gd name="connsiteY7" fmla="*/ 39707 h 205380"/>
                <a:gd name="connsiteX8" fmla="*/ 67874 w 299194"/>
                <a:gd name="connsiteY8" fmla="*/ 30182 h 205380"/>
                <a:gd name="connsiteX9" fmla="*/ 191699 w 299194"/>
                <a:gd name="connsiteY9" fmla="*/ 4782 h 205380"/>
                <a:gd name="connsiteX10" fmla="*/ 290124 w 299194"/>
                <a:gd name="connsiteY10" fmla="*/ 11132 h 20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194" h="205380">
                  <a:moveTo>
                    <a:pt x="290124" y="11132"/>
                  </a:moveTo>
                  <a:cubicBezTo>
                    <a:pt x="306528" y="29124"/>
                    <a:pt x="297003" y="86803"/>
                    <a:pt x="290124" y="112732"/>
                  </a:cubicBezTo>
                  <a:cubicBezTo>
                    <a:pt x="283245" y="138661"/>
                    <a:pt x="274778" y="151361"/>
                    <a:pt x="248849" y="166707"/>
                  </a:cubicBezTo>
                  <a:cubicBezTo>
                    <a:pt x="222920" y="182053"/>
                    <a:pt x="161536" y="202161"/>
                    <a:pt x="134549" y="204807"/>
                  </a:cubicBezTo>
                  <a:cubicBezTo>
                    <a:pt x="107561" y="207453"/>
                    <a:pt x="101741" y="201103"/>
                    <a:pt x="86924" y="182582"/>
                  </a:cubicBezTo>
                  <a:cubicBezTo>
                    <a:pt x="72107" y="164061"/>
                    <a:pt x="59937" y="111674"/>
                    <a:pt x="45649" y="93682"/>
                  </a:cubicBezTo>
                  <a:cubicBezTo>
                    <a:pt x="31361" y="75690"/>
                    <a:pt x="-7268" y="83628"/>
                    <a:pt x="1199" y="74632"/>
                  </a:cubicBezTo>
                  <a:cubicBezTo>
                    <a:pt x="9666" y="65636"/>
                    <a:pt x="85336" y="47115"/>
                    <a:pt x="96449" y="39707"/>
                  </a:cubicBezTo>
                  <a:cubicBezTo>
                    <a:pt x="107561" y="32299"/>
                    <a:pt x="51999" y="36003"/>
                    <a:pt x="67874" y="30182"/>
                  </a:cubicBezTo>
                  <a:cubicBezTo>
                    <a:pt x="83749" y="24361"/>
                    <a:pt x="155187" y="7957"/>
                    <a:pt x="191699" y="4782"/>
                  </a:cubicBezTo>
                  <a:cubicBezTo>
                    <a:pt x="228211" y="1607"/>
                    <a:pt x="273720" y="-6860"/>
                    <a:pt x="290124" y="11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58673A16-5AC6-75EB-34DC-21AB5A85F7DE}"/>
                </a:ext>
              </a:extLst>
            </p:cNvPr>
            <p:cNvSpPr/>
            <p:nvPr/>
          </p:nvSpPr>
          <p:spPr>
            <a:xfrm>
              <a:off x="7292879" y="3228770"/>
              <a:ext cx="124941" cy="184632"/>
            </a:xfrm>
            <a:custGeom>
              <a:avLst/>
              <a:gdLst>
                <a:gd name="connsiteX0" fmla="*/ 82646 w 124941"/>
                <a:gd name="connsiteY0" fmla="*/ 205 h 184632"/>
                <a:gd name="connsiteX1" fmla="*/ 69946 w 124941"/>
                <a:gd name="connsiteY1" fmla="*/ 73230 h 184632"/>
                <a:gd name="connsiteX2" fmla="*/ 114396 w 124941"/>
                <a:gd name="connsiteY2" fmla="*/ 178005 h 184632"/>
                <a:gd name="connsiteX3" fmla="*/ 92171 w 124941"/>
                <a:gd name="connsiteY3" fmla="*/ 165305 h 184632"/>
                <a:gd name="connsiteX4" fmla="*/ 96 w 124941"/>
                <a:gd name="connsiteY4" fmla="*/ 95455 h 184632"/>
                <a:gd name="connsiteX5" fmla="*/ 111221 w 124941"/>
                <a:gd name="connsiteY5" fmla="*/ 162130 h 184632"/>
                <a:gd name="connsiteX6" fmla="*/ 120746 w 124941"/>
                <a:gd name="connsiteY6" fmla="*/ 168480 h 184632"/>
                <a:gd name="connsiteX7" fmla="*/ 88996 w 124941"/>
                <a:gd name="connsiteY7" fmla="*/ 117680 h 184632"/>
                <a:gd name="connsiteX8" fmla="*/ 76296 w 124941"/>
                <a:gd name="connsiteY8" fmla="*/ 95455 h 184632"/>
                <a:gd name="connsiteX9" fmla="*/ 82646 w 124941"/>
                <a:gd name="connsiteY9" fmla="*/ 205 h 1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41" h="184632">
                  <a:moveTo>
                    <a:pt x="82646" y="205"/>
                  </a:moveTo>
                  <a:cubicBezTo>
                    <a:pt x="81588" y="-3499"/>
                    <a:pt x="64654" y="43597"/>
                    <a:pt x="69946" y="73230"/>
                  </a:cubicBezTo>
                  <a:cubicBezTo>
                    <a:pt x="75238" y="102863"/>
                    <a:pt x="114396" y="178005"/>
                    <a:pt x="114396" y="178005"/>
                  </a:cubicBezTo>
                  <a:cubicBezTo>
                    <a:pt x="118100" y="193351"/>
                    <a:pt x="111221" y="179063"/>
                    <a:pt x="92171" y="165305"/>
                  </a:cubicBezTo>
                  <a:cubicBezTo>
                    <a:pt x="73121" y="151547"/>
                    <a:pt x="-3079" y="95984"/>
                    <a:pt x="96" y="95455"/>
                  </a:cubicBezTo>
                  <a:cubicBezTo>
                    <a:pt x="3271" y="94926"/>
                    <a:pt x="111221" y="162130"/>
                    <a:pt x="111221" y="162130"/>
                  </a:cubicBezTo>
                  <a:cubicBezTo>
                    <a:pt x="131329" y="174301"/>
                    <a:pt x="124450" y="175888"/>
                    <a:pt x="120746" y="168480"/>
                  </a:cubicBezTo>
                  <a:cubicBezTo>
                    <a:pt x="117042" y="161072"/>
                    <a:pt x="96404" y="129851"/>
                    <a:pt x="88996" y="117680"/>
                  </a:cubicBezTo>
                  <a:cubicBezTo>
                    <a:pt x="81588" y="105509"/>
                    <a:pt x="76296" y="111330"/>
                    <a:pt x="76296" y="95455"/>
                  </a:cubicBezTo>
                  <a:cubicBezTo>
                    <a:pt x="76296" y="79580"/>
                    <a:pt x="83704" y="3909"/>
                    <a:pt x="82646" y="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A55899A6-3BAE-1C76-7384-4DAE00211B90}"/>
                </a:ext>
              </a:extLst>
            </p:cNvPr>
            <p:cNvSpPr/>
            <p:nvPr/>
          </p:nvSpPr>
          <p:spPr>
            <a:xfrm>
              <a:off x="7394274" y="3187538"/>
              <a:ext cx="279910" cy="178045"/>
            </a:xfrm>
            <a:custGeom>
              <a:avLst/>
              <a:gdLst>
                <a:gd name="connsiteX0" fmla="*/ 301 w 279910"/>
                <a:gd name="connsiteY0" fmla="*/ 177962 h 178045"/>
                <a:gd name="connsiteX1" fmla="*/ 51101 w 279910"/>
                <a:gd name="connsiteY1" fmla="*/ 101762 h 178045"/>
                <a:gd name="connsiteX2" fmla="*/ 140001 w 279910"/>
                <a:gd name="connsiteY2" fmla="*/ 70012 h 178045"/>
                <a:gd name="connsiteX3" fmla="*/ 19351 w 279910"/>
                <a:gd name="connsiteY3" fmla="*/ 60487 h 178045"/>
                <a:gd name="connsiteX4" fmla="*/ 279701 w 279910"/>
                <a:gd name="connsiteY4" fmla="*/ 162 h 178045"/>
                <a:gd name="connsiteX5" fmla="*/ 66976 w 279910"/>
                <a:gd name="connsiteY5" fmla="*/ 41437 h 178045"/>
                <a:gd name="connsiteX6" fmla="*/ 101901 w 279910"/>
                <a:gd name="connsiteY6" fmla="*/ 50962 h 178045"/>
                <a:gd name="connsiteX7" fmla="*/ 73326 w 279910"/>
                <a:gd name="connsiteY7" fmla="*/ 85887 h 178045"/>
                <a:gd name="connsiteX8" fmla="*/ 301 w 279910"/>
                <a:gd name="connsiteY8" fmla="*/ 177962 h 17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910" h="178045">
                  <a:moveTo>
                    <a:pt x="301" y="177962"/>
                  </a:moveTo>
                  <a:cubicBezTo>
                    <a:pt x="-3403" y="180608"/>
                    <a:pt x="27818" y="119754"/>
                    <a:pt x="51101" y="101762"/>
                  </a:cubicBezTo>
                  <a:cubicBezTo>
                    <a:pt x="74384" y="83770"/>
                    <a:pt x="145293" y="76891"/>
                    <a:pt x="140001" y="70012"/>
                  </a:cubicBezTo>
                  <a:cubicBezTo>
                    <a:pt x="134709" y="63133"/>
                    <a:pt x="-3932" y="72129"/>
                    <a:pt x="19351" y="60487"/>
                  </a:cubicBezTo>
                  <a:cubicBezTo>
                    <a:pt x="42634" y="48845"/>
                    <a:pt x="271763" y="3337"/>
                    <a:pt x="279701" y="162"/>
                  </a:cubicBezTo>
                  <a:cubicBezTo>
                    <a:pt x="287639" y="-3013"/>
                    <a:pt x="66976" y="41437"/>
                    <a:pt x="66976" y="41437"/>
                  </a:cubicBezTo>
                  <a:cubicBezTo>
                    <a:pt x="37343" y="49904"/>
                    <a:pt x="100843" y="43554"/>
                    <a:pt x="101901" y="50962"/>
                  </a:cubicBezTo>
                  <a:cubicBezTo>
                    <a:pt x="102959" y="58370"/>
                    <a:pt x="89201" y="68425"/>
                    <a:pt x="73326" y="85887"/>
                  </a:cubicBezTo>
                  <a:cubicBezTo>
                    <a:pt x="57451" y="103349"/>
                    <a:pt x="4005" y="175316"/>
                    <a:pt x="301" y="177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0A8FCF36-5B17-43E2-D7DB-87A327FA10F5}"/>
                </a:ext>
              </a:extLst>
            </p:cNvPr>
            <p:cNvSpPr/>
            <p:nvPr/>
          </p:nvSpPr>
          <p:spPr>
            <a:xfrm>
              <a:off x="7391080" y="3262129"/>
              <a:ext cx="388662" cy="118128"/>
            </a:xfrm>
            <a:custGeom>
              <a:avLst/>
              <a:gdLst>
                <a:gd name="connsiteX0" fmla="*/ 320 w 388662"/>
                <a:gd name="connsiteY0" fmla="*/ 62096 h 118128"/>
                <a:gd name="connsiteX1" fmla="*/ 92395 w 388662"/>
                <a:gd name="connsiteY1" fmla="*/ 116071 h 118128"/>
                <a:gd name="connsiteX2" fmla="*/ 51120 w 388662"/>
                <a:gd name="connsiteY2" fmla="*/ 106546 h 118128"/>
                <a:gd name="connsiteX3" fmla="*/ 178120 w 388662"/>
                <a:gd name="connsiteY3" fmla="*/ 103371 h 118128"/>
                <a:gd name="connsiteX4" fmla="*/ 108270 w 388662"/>
                <a:gd name="connsiteY4" fmla="*/ 46221 h 118128"/>
                <a:gd name="connsiteX5" fmla="*/ 190820 w 388662"/>
                <a:gd name="connsiteY5" fmla="*/ 97021 h 118128"/>
                <a:gd name="connsiteX6" fmla="*/ 384495 w 388662"/>
                <a:gd name="connsiteY6" fmla="*/ 1771 h 118128"/>
                <a:gd name="connsiteX7" fmla="*/ 308295 w 388662"/>
                <a:gd name="connsiteY7" fmla="*/ 39871 h 118128"/>
                <a:gd name="connsiteX8" fmla="*/ 130495 w 388662"/>
                <a:gd name="connsiteY8" fmla="*/ 100196 h 118128"/>
                <a:gd name="connsiteX9" fmla="*/ 320 w 388662"/>
                <a:gd name="connsiteY9" fmla="*/ 62096 h 11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662" h="118128">
                  <a:moveTo>
                    <a:pt x="320" y="62096"/>
                  </a:moveTo>
                  <a:cubicBezTo>
                    <a:pt x="-6030" y="64742"/>
                    <a:pt x="83928" y="108663"/>
                    <a:pt x="92395" y="116071"/>
                  </a:cubicBezTo>
                  <a:cubicBezTo>
                    <a:pt x="100862" y="123479"/>
                    <a:pt x="36833" y="108663"/>
                    <a:pt x="51120" y="106546"/>
                  </a:cubicBezTo>
                  <a:cubicBezTo>
                    <a:pt x="65408" y="104429"/>
                    <a:pt x="168595" y="113425"/>
                    <a:pt x="178120" y="103371"/>
                  </a:cubicBezTo>
                  <a:cubicBezTo>
                    <a:pt x="187645" y="93317"/>
                    <a:pt x="106153" y="47279"/>
                    <a:pt x="108270" y="46221"/>
                  </a:cubicBezTo>
                  <a:cubicBezTo>
                    <a:pt x="110387" y="45163"/>
                    <a:pt x="144783" y="104429"/>
                    <a:pt x="190820" y="97021"/>
                  </a:cubicBezTo>
                  <a:cubicBezTo>
                    <a:pt x="236858" y="89613"/>
                    <a:pt x="364916" y="11296"/>
                    <a:pt x="384495" y="1771"/>
                  </a:cubicBezTo>
                  <a:cubicBezTo>
                    <a:pt x="404074" y="-7754"/>
                    <a:pt x="350628" y="23467"/>
                    <a:pt x="308295" y="39871"/>
                  </a:cubicBezTo>
                  <a:cubicBezTo>
                    <a:pt x="265962" y="56275"/>
                    <a:pt x="177062" y="93317"/>
                    <a:pt x="130495" y="100196"/>
                  </a:cubicBezTo>
                  <a:cubicBezTo>
                    <a:pt x="83928" y="107075"/>
                    <a:pt x="6670" y="59450"/>
                    <a:pt x="320" y="62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66072E7D-6C13-0E7E-9A8E-EFE23C40BEEB}"/>
                </a:ext>
              </a:extLst>
            </p:cNvPr>
            <p:cNvSpPr/>
            <p:nvPr/>
          </p:nvSpPr>
          <p:spPr>
            <a:xfrm>
              <a:off x="7608057" y="3157526"/>
              <a:ext cx="529938" cy="54796"/>
            </a:xfrm>
            <a:custGeom>
              <a:avLst/>
              <a:gdLst>
                <a:gd name="connsiteX0" fmla="*/ 2418 w 529938"/>
                <a:gd name="connsiteY0" fmla="*/ 52399 h 54796"/>
                <a:gd name="connsiteX1" fmla="*/ 300868 w 529938"/>
                <a:gd name="connsiteY1" fmla="*/ 52399 h 54796"/>
                <a:gd name="connsiteX2" fmla="*/ 91318 w 529938"/>
                <a:gd name="connsiteY2" fmla="*/ 30174 h 54796"/>
                <a:gd name="connsiteX3" fmla="*/ 326268 w 529938"/>
                <a:gd name="connsiteY3" fmla="*/ 14299 h 54796"/>
                <a:gd name="connsiteX4" fmla="*/ 408818 w 529938"/>
                <a:gd name="connsiteY4" fmla="*/ 1599 h 54796"/>
                <a:gd name="connsiteX5" fmla="*/ 529468 w 529938"/>
                <a:gd name="connsiteY5" fmla="*/ 52399 h 54796"/>
                <a:gd name="connsiteX6" fmla="*/ 361193 w 529938"/>
                <a:gd name="connsiteY6" fmla="*/ 7949 h 54796"/>
                <a:gd name="connsiteX7" fmla="*/ 154818 w 529938"/>
                <a:gd name="connsiteY7" fmla="*/ 11124 h 54796"/>
                <a:gd name="connsiteX8" fmla="*/ 88143 w 529938"/>
                <a:gd name="connsiteY8" fmla="*/ 36524 h 54796"/>
                <a:gd name="connsiteX9" fmla="*/ 154818 w 529938"/>
                <a:gd name="connsiteY9" fmla="*/ 36524 h 54796"/>
                <a:gd name="connsiteX10" fmla="*/ 2418 w 529938"/>
                <a:gd name="connsiteY10" fmla="*/ 52399 h 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938" h="54796">
                  <a:moveTo>
                    <a:pt x="2418" y="52399"/>
                  </a:moveTo>
                  <a:cubicBezTo>
                    <a:pt x="26760" y="55045"/>
                    <a:pt x="286051" y="56103"/>
                    <a:pt x="300868" y="52399"/>
                  </a:cubicBezTo>
                  <a:cubicBezTo>
                    <a:pt x="315685" y="48695"/>
                    <a:pt x="87085" y="36524"/>
                    <a:pt x="91318" y="30174"/>
                  </a:cubicBezTo>
                  <a:cubicBezTo>
                    <a:pt x="95551" y="23824"/>
                    <a:pt x="273351" y="19061"/>
                    <a:pt x="326268" y="14299"/>
                  </a:cubicBezTo>
                  <a:cubicBezTo>
                    <a:pt x="379185" y="9537"/>
                    <a:pt x="374951" y="-4751"/>
                    <a:pt x="408818" y="1599"/>
                  </a:cubicBezTo>
                  <a:cubicBezTo>
                    <a:pt x="442685" y="7949"/>
                    <a:pt x="537405" y="51341"/>
                    <a:pt x="529468" y="52399"/>
                  </a:cubicBezTo>
                  <a:cubicBezTo>
                    <a:pt x="521531" y="53457"/>
                    <a:pt x="423635" y="14828"/>
                    <a:pt x="361193" y="7949"/>
                  </a:cubicBezTo>
                  <a:cubicBezTo>
                    <a:pt x="298751" y="1070"/>
                    <a:pt x="200326" y="6362"/>
                    <a:pt x="154818" y="11124"/>
                  </a:cubicBezTo>
                  <a:cubicBezTo>
                    <a:pt x="109310" y="15886"/>
                    <a:pt x="88143" y="32291"/>
                    <a:pt x="88143" y="36524"/>
                  </a:cubicBezTo>
                  <a:cubicBezTo>
                    <a:pt x="88143" y="40757"/>
                    <a:pt x="164343" y="34407"/>
                    <a:pt x="154818" y="36524"/>
                  </a:cubicBezTo>
                  <a:cubicBezTo>
                    <a:pt x="145293" y="38641"/>
                    <a:pt x="-21924" y="49753"/>
                    <a:pt x="2418" y="52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799B95C2-9AC3-B78F-D941-CC0860594143}"/>
                </a:ext>
              </a:extLst>
            </p:cNvPr>
            <p:cNvSpPr/>
            <p:nvPr/>
          </p:nvSpPr>
          <p:spPr>
            <a:xfrm>
              <a:off x="7504877" y="3249149"/>
              <a:ext cx="533361" cy="100612"/>
            </a:xfrm>
            <a:custGeom>
              <a:avLst/>
              <a:gdLst>
                <a:gd name="connsiteX0" fmla="*/ 823 w 533361"/>
                <a:gd name="connsiteY0" fmla="*/ 100476 h 100612"/>
                <a:gd name="connsiteX1" fmla="*/ 238948 w 533361"/>
                <a:gd name="connsiteY1" fmla="*/ 2051 h 100612"/>
                <a:gd name="connsiteX2" fmla="*/ 200848 w 533361"/>
                <a:gd name="connsiteY2" fmla="*/ 36976 h 100612"/>
                <a:gd name="connsiteX3" fmla="*/ 381823 w 533361"/>
                <a:gd name="connsiteY3" fmla="*/ 33801 h 100612"/>
                <a:gd name="connsiteX4" fmla="*/ 251648 w 533361"/>
                <a:gd name="connsiteY4" fmla="*/ 68726 h 100612"/>
                <a:gd name="connsiteX5" fmla="*/ 426273 w 533361"/>
                <a:gd name="connsiteY5" fmla="*/ 8401 h 100612"/>
                <a:gd name="connsiteX6" fmla="*/ 531048 w 533361"/>
                <a:gd name="connsiteY6" fmla="*/ 36976 h 100612"/>
                <a:gd name="connsiteX7" fmla="*/ 327848 w 533361"/>
                <a:gd name="connsiteY7" fmla="*/ 5226 h 100612"/>
                <a:gd name="connsiteX8" fmla="*/ 226248 w 533361"/>
                <a:gd name="connsiteY8" fmla="*/ 5226 h 100612"/>
                <a:gd name="connsiteX9" fmla="*/ 146873 w 533361"/>
                <a:gd name="connsiteY9" fmla="*/ 56026 h 100612"/>
                <a:gd name="connsiteX10" fmla="*/ 159573 w 533361"/>
                <a:gd name="connsiteY10" fmla="*/ 24276 h 100612"/>
                <a:gd name="connsiteX11" fmla="*/ 823 w 533361"/>
                <a:gd name="connsiteY11" fmla="*/ 100476 h 10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61" h="100612">
                  <a:moveTo>
                    <a:pt x="823" y="100476"/>
                  </a:moveTo>
                  <a:cubicBezTo>
                    <a:pt x="14052" y="96772"/>
                    <a:pt x="205611" y="12634"/>
                    <a:pt x="238948" y="2051"/>
                  </a:cubicBezTo>
                  <a:cubicBezTo>
                    <a:pt x="272286" y="-8532"/>
                    <a:pt x="177035" y="31684"/>
                    <a:pt x="200848" y="36976"/>
                  </a:cubicBezTo>
                  <a:cubicBezTo>
                    <a:pt x="224661" y="42268"/>
                    <a:pt x="373356" y="28509"/>
                    <a:pt x="381823" y="33801"/>
                  </a:cubicBezTo>
                  <a:cubicBezTo>
                    <a:pt x="390290" y="39093"/>
                    <a:pt x="244240" y="72959"/>
                    <a:pt x="251648" y="68726"/>
                  </a:cubicBezTo>
                  <a:cubicBezTo>
                    <a:pt x="259056" y="64493"/>
                    <a:pt x="379706" y="13693"/>
                    <a:pt x="426273" y="8401"/>
                  </a:cubicBezTo>
                  <a:cubicBezTo>
                    <a:pt x="472840" y="3109"/>
                    <a:pt x="547452" y="37505"/>
                    <a:pt x="531048" y="36976"/>
                  </a:cubicBezTo>
                  <a:cubicBezTo>
                    <a:pt x="514644" y="36447"/>
                    <a:pt x="378648" y="10518"/>
                    <a:pt x="327848" y="5226"/>
                  </a:cubicBezTo>
                  <a:cubicBezTo>
                    <a:pt x="277048" y="-66"/>
                    <a:pt x="256411" y="-3241"/>
                    <a:pt x="226248" y="5226"/>
                  </a:cubicBezTo>
                  <a:cubicBezTo>
                    <a:pt x="196086" y="13693"/>
                    <a:pt x="157986" y="52851"/>
                    <a:pt x="146873" y="56026"/>
                  </a:cubicBezTo>
                  <a:cubicBezTo>
                    <a:pt x="135760" y="59201"/>
                    <a:pt x="181269" y="17397"/>
                    <a:pt x="159573" y="24276"/>
                  </a:cubicBezTo>
                  <a:cubicBezTo>
                    <a:pt x="137877" y="31155"/>
                    <a:pt x="-12406" y="104180"/>
                    <a:pt x="823" y="100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8D975D4C-6F39-B50A-2942-F1B046C8E36C}"/>
                </a:ext>
              </a:extLst>
            </p:cNvPr>
            <p:cNvSpPr/>
            <p:nvPr/>
          </p:nvSpPr>
          <p:spPr>
            <a:xfrm>
              <a:off x="7955638" y="3218933"/>
              <a:ext cx="331771" cy="186684"/>
            </a:xfrm>
            <a:custGeom>
              <a:avLst/>
              <a:gdLst>
                <a:gd name="connsiteX0" fmla="*/ 912 w 331771"/>
                <a:gd name="connsiteY0" fmla="*/ 517 h 186684"/>
                <a:gd name="connsiteX1" fmla="*/ 156487 w 331771"/>
                <a:gd name="connsiteY1" fmla="*/ 57667 h 186684"/>
                <a:gd name="connsiteX2" fmla="*/ 324762 w 331771"/>
                <a:gd name="connsiteY2" fmla="*/ 184667 h 186684"/>
                <a:gd name="connsiteX3" fmla="*/ 277137 w 331771"/>
                <a:gd name="connsiteY3" fmla="*/ 130692 h 186684"/>
                <a:gd name="connsiteX4" fmla="*/ 70762 w 331771"/>
                <a:gd name="connsiteY4" fmla="*/ 64017 h 186684"/>
                <a:gd name="connsiteX5" fmla="*/ 200937 w 331771"/>
                <a:gd name="connsiteY5" fmla="*/ 83067 h 186684"/>
                <a:gd name="connsiteX6" fmla="*/ 96162 w 331771"/>
                <a:gd name="connsiteY6" fmla="*/ 32267 h 186684"/>
                <a:gd name="connsiteX7" fmla="*/ 912 w 331771"/>
                <a:gd name="connsiteY7" fmla="*/ 517 h 1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771" h="186684">
                  <a:moveTo>
                    <a:pt x="912" y="517"/>
                  </a:moveTo>
                  <a:cubicBezTo>
                    <a:pt x="10966" y="4750"/>
                    <a:pt x="102512" y="26975"/>
                    <a:pt x="156487" y="57667"/>
                  </a:cubicBezTo>
                  <a:cubicBezTo>
                    <a:pt x="210462" y="88359"/>
                    <a:pt x="304654" y="172496"/>
                    <a:pt x="324762" y="184667"/>
                  </a:cubicBezTo>
                  <a:cubicBezTo>
                    <a:pt x="344870" y="196838"/>
                    <a:pt x="319470" y="150800"/>
                    <a:pt x="277137" y="130692"/>
                  </a:cubicBezTo>
                  <a:cubicBezTo>
                    <a:pt x="234804" y="110584"/>
                    <a:pt x="83462" y="71954"/>
                    <a:pt x="70762" y="64017"/>
                  </a:cubicBezTo>
                  <a:cubicBezTo>
                    <a:pt x="58062" y="56080"/>
                    <a:pt x="196704" y="88359"/>
                    <a:pt x="200937" y="83067"/>
                  </a:cubicBezTo>
                  <a:cubicBezTo>
                    <a:pt x="205170" y="77775"/>
                    <a:pt x="125795" y="45496"/>
                    <a:pt x="96162" y="32267"/>
                  </a:cubicBezTo>
                  <a:cubicBezTo>
                    <a:pt x="66529" y="19038"/>
                    <a:pt x="-9142" y="-3716"/>
                    <a:pt x="912" y="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E871DC46-2F62-9EE9-861F-3F1E2135039F}"/>
                </a:ext>
              </a:extLst>
            </p:cNvPr>
            <p:cNvSpPr/>
            <p:nvPr/>
          </p:nvSpPr>
          <p:spPr>
            <a:xfrm>
              <a:off x="8035271" y="3191581"/>
              <a:ext cx="279256" cy="215782"/>
            </a:xfrm>
            <a:custGeom>
              <a:avLst/>
              <a:gdLst>
                <a:gd name="connsiteX0" fmla="*/ 654 w 279256"/>
                <a:gd name="connsiteY0" fmla="*/ 2469 h 215782"/>
                <a:gd name="connsiteX1" fmla="*/ 108604 w 279256"/>
                <a:gd name="connsiteY1" fmla="*/ 24694 h 215782"/>
                <a:gd name="connsiteX2" fmla="*/ 184804 w 279256"/>
                <a:gd name="connsiteY2" fmla="*/ 85019 h 215782"/>
                <a:gd name="connsiteX3" fmla="*/ 159404 w 279256"/>
                <a:gd name="connsiteY3" fmla="*/ 72319 h 215782"/>
                <a:gd name="connsiteX4" fmla="*/ 276879 w 279256"/>
                <a:gd name="connsiteY4" fmla="*/ 212019 h 215782"/>
                <a:gd name="connsiteX5" fmla="*/ 232429 w 279256"/>
                <a:gd name="connsiteY5" fmla="*/ 167569 h 215782"/>
                <a:gd name="connsiteX6" fmla="*/ 162579 w 279256"/>
                <a:gd name="connsiteY6" fmla="*/ 78669 h 215782"/>
                <a:gd name="connsiteX7" fmla="*/ 654 w 279256"/>
                <a:gd name="connsiteY7" fmla="*/ 2469 h 21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256" h="215782">
                  <a:moveTo>
                    <a:pt x="654" y="2469"/>
                  </a:moveTo>
                  <a:cubicBezTo>
                    <a:pt x="-8342" y="-6527"/>
                    <a:pt x="77912" y="10936"/>
                    <a:pt x="108604" y="24694"/>
                  </a:cubicBezTo>
                  <a:cubicBezTo>
                    <a:pt x="139296" y="38452"/>
                    <a:pt x="176337" y="77082"/>
                    <a:pt x="184804" y="85019"/>
                  </a:cubicBezTo>
                  <a:cubicBezTo>
                    <a:pt x="193271" y="92957"/>
                    <a:pt x="144058" y="51152"/>
                    <a:pt x="159404" y="72319"/>
                  </a:cubicBezTo>
                  <a:cubicBezTo>
                    <a:pt x="174750" y="93486"/>
                    <a:pt x="264708" y="196144"/>
                    <a:pt x="276879" y="212019"/>
                  </a:cubicBezTo>
                  <a:cubicBezTo>
                    <a:pt x="289050" y="227894"/>
                    <a:pt x="251479" y="189794"/>
                    <a:pt x="232429" y="167569"/>
                  </a:cubicBezTo>
                  <a:cubicBezTo>
                    <a:pt x="213379" y="145344"/>
                    <a:pt x="195917" y="106186"/>
                    <a:pt x="162579" y="78669"/>
                  </a:cubicBezTo>
                  <a:cubicBezTo>
                    <a:pt x="129241" y="51152"/>
                    <a:pt x="9650" y="11465"/>
                    <a:pt x="654" y="2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9AC4F0CA-2031-29AC-1375-E4318F8F8495}"/>
                </a:ext>
              </a:extLst>
            </p:cNvPr>
            <p:cNvSpPr/>
            <p:nvPr/>
          </p:nvSpPr>
          <p:spPr>
            <a:xfrm>
              <a:off x="6095653" y="3743174"/>
              <a:ext cx="588501" cy="248017"/>
            </a:xfrm>
            <a:custGeom>
              <a:avLst/>
              <a:gdLst>
                <a:gd name="connsiteX0" fmla="*/ 347 w 588501"/>
                <a:gd name="connsiteY0" fmla="*/ 92226 h 248017"/>
                <a:gd name="connsiteX1" fmla="*/ 263872 w 588501"/>
                <a:gd name="connsiteY1" fmla="*/ 6501 h 248017"/>
                <a:gd name="connsiteX2" fmla="*/ 228947 w 588501"/>
                <a:gd name="connsiteY2" fmla="*/ 12851 h 248017"/>
                <a:gd name="connsiteX3" fmla="*/ 352772 w 588501"/>
                <a:gd name="connsiteY3" fmla="*/ 22376 h 248017"/>
                <a:gd name="connsiteX4" fmla="*/ 517872 w 588501"/>
                <a:gd name="connsiteY4" fmla="*/ 79526 h 248017"/>
                <a:gd name="connsiteX5" fmla="*/ 581372 w 588501"/>
                <a:gd name="connsiteY5" fmla="*/ 200176 h 248017"/>
                <a:gd name="connsiteX6" fmla="*/ 555972 w 588501"/>
                <a:gd name="connsiteY6" fmla="*/ 247801 h 248017"/>
                <a:gd name="connsiteX7" fmla="*/ 575022 w 588501"/>
                <a:gd name="connsiteY7" fmla="*/ 216051 h 248017"/>
                <a:gd name="connsiteX8" fmla="*/ 581372 w 588501"/>
                <a:gd name="connsiteY8" fmla="*/ 174776 h 248017"/>
                <a:gd name="connsiteX9" fmla="*/ 470247 w 588501"/>
                <a:gd name="connsiteY9" fmla="*/ 82701 h 248017"/>
                <a:gd name="connsiteX10" fmla="*/ 324197 w 588501"/>
                <a:gd name="connsiteY10" fmla="*/ 22376 h 248017"/>
                <a:gd name="connsiteX11" fmla="*/ 346422 w 588501"/>
                <a:gd name="connsiteY11" fmla="*/ 35076 h 248017"/>
                <a:gd name="connsiteX12" fmla="*/ 232122 w 588501"/>
                <a:gd name="connsiteY12" fmla="*/ 151 h 248017"/>
                <a:gd name="connsiteX13" fmla="*/ 168622 w 588501"/>
                <a:gd name="connsiteY13" fmla="*/ 22376 h 248017"/>
                <a:gd name="connsiteX14" fmla="*/ 206722 w 588501"/>
                <a:gd name="connsiteY14" fmla="*/ 22376 h 248017"/>
                <a:gd name="connsiteX15" fmla="*/ 347 w 588501"/>
                <a:gd name="connsiteY15" fmla="*/ 92226 h 24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8501" h="248017">
                  <a:moveTo>
                    <a:pt x="347" y="92226"/>
                  </a:moveTo>
                  <a:cubicBezTo>
                    <a:pt x="9872" y="89580"/>
                    <a:pt x="225772" y="19730"/>
                    <a:pt x="263872" y="6501"/>
                  </a:cubicBezTo>
                  <a:cubicBezTo>
                    <a:pt x="301972" y="-6728"/>
                    <a:pt x="214130" y="10205"/>
                    <a:pt x="228947" y="12851"/>
                  </a:cubicBezTo>
                  <a:cubicBezTo>
                    <a:pt x="243764" y="15497"/>
                    <a:pt x="304618" y="11263"/>
                    <a:pt x="352772" y="22376"/>
                  </a:cubicBezTo>
                  <a:cubicBezTo>
                    <a:pt x="400926" y="33488"/>
                    <a:pt x="479772" y="49893"/>
                    <a:pt x="517872" y="79526"/>
                  </a:cubicBezTo>
                  <a:cubicBezTo>
                    <a:pt x="555972" y="109159"/>
                    <a:pt x="575022" y="172130"/>
                    <a:pt x="581372" y="200176"/>
                  </a:cubicBezTo>
                  <a:cubicBezTo>
                    <a:pt x="587722" y="228222"/>
                    <a:pt x="557030" y="245155"/>
                    <a:pt x="555972" y="247801"/>
                  </a:cubicBezTo>
                  <a:cubicBezTo>
                    <a:pt x="554914" y="250447"/>
                    <a:pt x="570789" y="228222"/>
                    <a:pt x="575022" y="216051"/>
                  </a:cubicBezTo>
                  <a:cubicBezTo>
                    <a:pt x="579255" y="203880"/>
                    <a:pt x="598834" y="197001"/>
                    <a:pt x="581372" y="174776"/>
                  </a:cubicBezTo>
                  <a:cubicBezTo>
                    <a:pt x="563910" y="152551"/>
                    <a:pt x="513109" y="108101"/>
                    <a:pt x="470247" y="82701"/>
                  </a:cubicBezTo>
                  <a:cubicBezTo>
                    <a:pt x="427385" y="57301"/>
                    <a:pt x="344835" y="30313"/>
                    <a:pt x="324197" y="22376"/>
                  </a:cubicBezTo>
                  <a:cubicBezTo>
                    <a:pt x="303560" y="14438"/>
                    <a:pt x="361768" y="38780"/>
                    <a:pt x="346422" y="35076"/>
                  </a:cubicBezTo>
                  <a:cubicBezTo>
                    <a:pt x="331076" y="31372"/>
                    <a:pt x="261755" y="2268"/>
                    <a:pt x="232122" y="151"/>
                  </a:cubicBezTo>
                  <a:cubicBezTo>
                    <a:pt x="202489" y="-1966"/>
                    <a:pt x="172855" y="18672"/>
                    <a:pt x="168622" y="22376"/>
                  </a:cubicBezTo>
                  <a:cubicBezTo>
                    <a:pt x="164389" y="26080"/>
                    <a:pt x="233180" y="14968"/>
                    <a:pt x="206722" y="22376"/>
                  </a:cubicBezTo>
                  <a:cubicBezTo>
                    <a:pt x="180264" y="29784"/>
                    <a:pt x="-9178" y="94872"/>
                    <a:pt x="347" y="92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0547778B-18F6-783B-3134-DB7A70B487FC}"/>
                </a:ext>
              </a:extLst>
            </p:cNvPr>
            <p:cNvSpPr/>
            <p:nvPr/>
          </p:nvSpPr>
          <p:spPr>
            <a:xfrm>
              <a:off x="6050382" y="3761775"/>
              <a:ext cx="629987" cy="235556"/>
            </a:xfrm>
            <a:custGeom>
              <a:avLst/>
              <a:gdLst>
                <a:gd name="connsiteX0" fmla="*/ 4343 w 629987"/>
                <a:gd name="connsiteY0" fmla="*/ 216500 h 235556"/>
                <a:gd name="connsiteX1" fmla="*/ 261518 w 629987"/>
                <a:gd name="connsiteY1" fmla="*/ 124425 h 235556"/>
                <a:gd name="connsiteX2" fmla="*/ 321843 w 629987"/>
                <a:gd name="connsiteY2" fmla="*/ 111725 h 235556"/>
                <a:gd name="connsiteX3" fmla="*/ 512343 w 629987"/>
                <a:gd name="connsiteY3" fmla="*/ 143475 h 235556"/>
                <a:gd name="connsiteX4" fmla="*/ 480593 w 629987"/>
                <a:gd name="connsiteY4" fmla="*/ 146650 h 235556"/>
                <a:gd name="connsiteX5" fmla="*/ 553618 w 629987"/>
                <a:gd name="connsiteY5" fmla="*/ 168875 h 235556"/>
                <a:gd name="connsiteX6" fmla="*/ 598068 w 629987"/>
                <a:gd name="connsiteY6" fmla="*/ 191100 h 235556"/>
                <a:gd name="connsiteX7" fmla="*/ 585368 w 629987"/>
                <a:gd name="connsiteY7" fmla="*/ 235550 h 235556"/>
                <a:gd name="connsiteX8" fmla="*/ 629818 w 629987"/>
                <a:gd name="connsiteY8" fmla="*/ 187925 h 235556"/>
                <a:gd name="connsiteX9" fmla="*/ 566318 w 629987"/>
                <a:gd name="connsiteY9" fmla="*/ 159350 h 235556"/>
                <a:gd name="connsiteX10" fmla="*/ 474243 w 629987"/>
                <a:gd name="connsiteY10" fmla="*/ 130775 h 235556"/>
                <a:gd name="connsiteX11" fmla="*/ 540918 w 629987"/>
                <a:gd name="connsiteY11" fmla="*/ 108550 h 235556"/>
                <a:gd name="connsiteX12" fmla="*/ 445668 w 629987"/>
                <a:gd name="connsiteY12" fmla="*/ 124425 h 235556"/>
                <a:gd name="connsiteX13" fmla="*/ 429793 w 629987"/>
                <a:gd name="connsiteY13" fmla="*/ 54575 h 235556"/>
                <a:gd name="connsiteX14" fmla="*/ 448843 w 629987"/>
                <a:gd name="connsiteY14" fmla="*/ 114900 h 235556"/>
                <a:gd name="connsiteX15" fmla="*/ 417093 w 629987"/>
                <a:gd name="connsiteY15" fmla="*/ 121250 h 235556"/>
                <a:gd name="connsiteX16" fmla="*/ 417093 w 629987"/>
                <a:gd name="connsiteY16" fmla="*/ 57750 h 235556"/>
                <a:gd name="connsiteX17" fmla="*/ 356768 w 629987"/>
                <a:gd name="connsiteY17" fmla="*/ 111725 h 235556"/>
                <a:gd name="connsiteX18" fmla="*/ 372643 w 629987"/>
                <a:gd name="connsiteY18" fmla="*/ 41875 h 235556"/>
                <a:gd name="connsiteX19" fmla="*/ 312318 w 629987"/>
                <a:gd name="connsiteY19" fmla="*/ 108550 h 235556"/>
                <a:gd name="connsiteX20" fmla="*/ 312318 w 629987"/>
                <a:gd name="connsiteY20" fmla="*/ 89500 h 235556"/>
                <a:gd name="connsiteX21" fmla="*/ 305968 w 629987"/>
                <a:gd name="connsiteY21" fmla="*/ 600 h 235556"/>
                <a:gd name="connsiteX22" fmla="*/ 302793 w 629987"/>
                <a:gd name="connsiteY22" fmla="*/ 48225 h 235556"/>
                <a:gd name="connsiteX23" fmla="*/ 299618 w 629987"/>
                <a:gd name="connsiteY23" fmla="*/ 95850 h 235556"/>
                <a:gd name="connsiteX24" fmla="*/ 271043 w 629987"/>
                <a:gd name="connsiteY24" fmla="*/ 102200 h 235556"/>
                <a:gd name="connsiteX25" fmla="*/ 258343 w 629987"/>
                <a:gd name="connsiteY25" fmla="*/ 6950 h 235556"/>
                <a:gd name="connsiteX26" fmla="*/ 258343 w 629987"/>
                <a:gd name="connsiteY26" fmla="*/ 70450 h 235556"/>
                <a:gd name="connsiteX27" fmla="*/ 236118 w 629987"/>
                <a:gd name="connsiteY27" fmla="*/ 124425 h 235556"/>
                <a:gd name="connsiteX28" fmla="*/ 204368 w 629987"/>
                <a:gd name="connsiteY28" fmla="*/ 99025 h 235556"/>
                <a:gd name="connsiteX29" fmla="*/ 163093 w 629987"/>
                <a:gd name="connsiteY29" fmla="*/ 35525 h 235556"/>
                <a:gd name="connsiteX30" fmla="*/ 188493 w 629987"/>
                <a:gd name="connsiteY30" fmla="*/ 83150 h 235556"/>
                <a:gd name="connsiteX31" fmla="*/ 223418 w 629987"/>
                <a:gd name="connsiteY31" fmla="*/ 127600 h 235556"/>
                <a:gd name="connsiteX32" fmla="*/ 201193 w 629987"/>
                <a:gd name="connsiteY32" fmla="*/ 130775 h 235556"/>
                <a:gd name="connsiteX33" fmla="*/ 96418 w 629987"/>
                <a:gd name="connsiteY33" fmla="*/ 70450 h 235556"/>
                <a:gd name="connsiteX34" fmla="*/ 178968 w 629987"/>
                <a:gd name="connsiteY34" fmla="*/ 146650 h 235556"/>
                <a:gd name="connsiteX35" fmla="*/ 128168 w 629987"/>
                <a:gd name="connsiteY35" fmla="*/ 130775 h 235556"/>
                <a:gd name="connsiteX36" fmla="*/ 77368 w 629987"/>
                <a:gd name="connsiteY36" fmla="*/ 76800 h 235556"/>
                <a:gd name="connsiteX37" fmla="*/ 115468 w 629987"/>
                <a:gd name="connsiteY37" fmla="*/ 159350 h 235556"/>
                <a:gd name="connsiteX38" fmla="*/ 90068 w 629987"/>
                <a:gd name="connsiteY38" fmla="*/ 168875 h 235556"/>
                <a:gd name="connsiteX39" fmla="*/ 20218 w 629987"/>
                <a:gd name="connsiteY39" fmla="*/ 143475 h 235556"/>
                <a:gd name="connsiteX40" fmla="*/ 93243 w 629987"/>
                <a:gd name="connsiteY40" fmla="*/ 165700 h 235556"/>
                <a:gd name="connsiteX41" fmla="*/ 4343 w 629987"/>
                <a:gd name="connsiteY41" fmla="*/ 216500 h 23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29987" h="235556">
                  <a:moveTo>
                    <a:pt x="4343" y="216500"/>
                  </a:moveTo>
                  <a:cubicBezTo>
                    <a:pt x="32389" y="209621"/>
                    <a:pt x="208601" y="141887"/>
                    <a:pt x="261518" y="124425"/>
                  </a:cubicBezTo>
                  <a:cubicBezTo>
                    <a:pt x="314435" y="106962"/>
                    <a:pt x="280039" y="108550"/>
                    <a:pt x="321843" y="111725"/>
                  </a:cubicBezTo>
                  <a:cubicBezTo>
                    <a:pt x="363647" y="114900"/>
                    <a:pt x="485885" y="137654"/>
                    <a:pt x="512343" y="143475"/>
                  </a:cubicBezTo>
                  <a:cubicBezTo>
                    <a:pt x="538801" y="149296"/>
                    <a:pt x="473714" y="142417"/>
                    <a:pt x="480593" y="146650"/>
                  </a:cubicBezTo>
                  <a:cubicBezTo>
                    <a:pt x="487472" y="150883"/>
                    <a:pt x="534039" y="161467"/>
                    <a:pt x="553618" y="168875"/>
                  </a:cubicBezTo>
                  <a:cubicBezTo>
                    <a:pt x="573197" y="176283"/>
                    <a:pt x="592776" y="179987"/>
                    <a:pt x="598068" y="191100"/>
                  </a:cubicBezTo>
                  <a:cubicBezTo>
                    <a:pt x="603360" y="202212"/>
                    <a:pt x="580076" y="236079"/>
                    <a:pt x="585368" y="235550"/>
                  </a:cubicBezTo>
                  <a:cubicBezTo>
                    <a:pt x="590660" y="235021"/>
                    <a:pt x="632993" y="200625"/>
                    <a:pt x="629818" y="187925"/>
                  </a:cubicBezTo>
                  <a:cubicBezTo>
                    <a:pt x="626643" y="175225"/>
                    <a:pt x="592247" y="168875"/>
                    <a:pt x="566318" y="159350"/>
                  </a:cubicBezTo>
                  <a:cubicBezTo>
                    <a:pt x="540389" y="149825"/>
                    <a:pt x="478476" y="139242"/>
                    <a:pt x="474243" y="130775"/>
                  </a:cubicBezTo>
                  <a:cubicBezTo>
                    <a:pt x="470010" y="122308"/>
                    <a:pt x="545680" y="109608"/>
                    <a:pt x="540918" y="108550"/>
                  </a:cubicBezTo>
                  <a:cubicBezTo>
                    <a:pt x="536156" y="107492"/>
                    <a:pt x="464189" y="133421"/>
                    <a:pt x="445668" y="124425"/>
                  </a:cubicBezTo>
                  <a:cubicBezTo>
                    <a:pt x="427147" y="115429"/>
                    <a:pt x="429264" y="56162"/>
                    <a:pt x="429793" y="54575"/>
                  </a:cubicBezTo>
                  <a:cubicBezTo>
                    <a:pt x="430322" y="52988"/>
                    <a:pt x="450960" y="103788"/>
                    <a:pt x="448843" y="114900"/>
                  </a:cubicBezTo>
                  <a:cubicBezTo>
                    <a:pt x="446726" y="126012"/>
                    <a:pt x="422385" y="130775"/>
                    <a:pt x="417093" y="121250"/>
                  </a:cubicBezTo>
                  <a:cubicBezTo>
                    <a:pt x="411801" y="111725"/>
                    <a:pt x="427147" y="59337"/>
                    <a:pt x="417093" y="57750"/>
                  </a:cubicBezTo>
                  <a:cubicBezTo>
                    <a:pt x="407039" y="56163"/>
                    <a:pt x="364176" y="114371"/>
                    <a:pt x="356768" y="111725"/>
                  </a:cubicBezTo>
                  <a:cubicBezTo>
                    <a:pt x="349360" y="109079"/>
                    <a:pt x="380051" y="42404"/>
                    <a:pt x="372643" y="41875"/>
                  </a:cubicBezTo>
                  <a:cubicBezTo>
                    <a:pt x="365235" y="41346"/>
                    <a:pt x="312318" y="108550"/>
                    <a:pt x="312318" y="108550"/>
                  </a:cubicBezTo>
                  <a:cubicBezTo>
                    <a:pt x="302264" y="116487"/>
                    <a:pt x="313376" y="107491"/>
                    <a:pt x="312318" y="89500"/>
                  </a:cubicBezTo>
                  <a:cubicBezTo>
                    <a:pt x="311260" y="71509"/>
                    <a:pt x="307555" y="7479"/>
                    <a:pt x="305968" y="600"/>
                  </a:cubicBezTo>
                  <a:cubicBezTo>
                    <a:pt x="304381" y="-6279"/>
                    <a:pt x="302793" y="48225"/>
                    <a:pt x="302793" y="48225"/>
                  </a:cubicBezTo>
                  <a:cubicBezTo>
                    <a:pt x="301735" y="64100"/>
                    <a:pt x="304910" y="86854"/>
                    <a:pt x="299618" y="95850"/>
                  </a:cubicBezTo>
                  <a:cubicBezTo>
                    <a:pt x="294326" y="104846"/>
                    <a:pt x="277922" y="117017"/>
                    <a:pt x="271043" y="102200"/>
                  </a:cubicBezTo>
                  <a:cubicBezTo>
                    <a:pt x="264164" y="87383"/>
                    <a:pt x="260460" y="12242"/>
                    <a:pt x="258343" y="6950"/>
                  </a:cubicBezTo>
                  <a:cubicBezTo>
                    <a:pt x="256226" y="1658"/>
                    <a:pt x="262047" y="50871"/>
                    <a:pt x="258343" y="70450"/>
                  </a:cubicBezTo>
                  <a:cubicBezTo>
                    <a:pt x="254639" y="90029"/>
                    <a:pt x="245114" y="119663"/>
                    <a:pt x="236118" y="124425"/>
                  </a:cubicBezTo>
                  <a:cubicBezTo>
                    <a:pt x="227122" y="129187"/>
                    <a:pt x="216539" y="113842"/>
                    <a:pt x="204368" y="99025"/>
                  </a:cubicBezTo>
                  <a:cubicBezTo>
                    <a:pt x="192197" y="84208"/>
                    <a:pt x="165739" y="38171"/>
                    <a:pt x="163093" y="35525"/>
                  </a:cubicBezTo>
                  <a:cubicBezTo>
                    <a:pt x="160447" y="32879"/>
                    <a:pt x="178439" y="67804"/>
                    <a:pt x="188493" y="83150"/>
                  </a:cubicBezTo>
                  <a:cubicBezTo>
                    <a:pt x="198547" y="98496"/>
                    <a:pt x="221301" y="119663"/>
                    <a:pt x="223418" y="127600"/>
                  </a:cubicBezTo>
                  <a:cubicBezTo>
                    <a:pt x="225535" y="135537"/>
                    <a:pt x="222360" y="140300"/>
                    <a:pt x="201193" y="130775"/>
                  </a:cubicBezTo>
                  <a:cubicBezTo>
                    <a:pt x="180026" y="121250"/>
                    <a:pt x="100122" y="67804"/>
                    <a:pt x="96418" y="70450"/>
                  </a:cubicBezTo>
                  <a:cubicBezTo>
                    <a:pt x="92714" y="73096"/>
                    <a:pt x="173676" y="136596"/>
                    <a:pt x="178968" y="146650"/>
                  </a:cubicBezTo>
                  <a:cubicBezTo>
                    <a:pt x="184260" y="156704"/>
                    <a:pt x="145101" y="142417"/>
                    <a:pt x="128168" y="130775"/>
                  </a:cubicBezTo>
                  <a:cubicBezTo>
                    <a:pt x="111235" y="119133"/>
                    <a:pt x="79485" y="72038"/>
                    <a:pt x="77368" y="76800"/>
                  </a:cubicBezTo>
                  <a:cubicBezTo>
                    <a:pt x="75251" y="81562"/>
                    <a:pt x="115468" y="159350"/>
                    <a:pt x="115468" y="159350"/>
                  </a:cubicBezTo>
                  <a:cubicBezTo>
                    <a:pt x="117585" y="174696"/>
                    <a:pt x="105943" y="171521"/>
                    <a:pt x="90068" y="168875"/>
                  </a:cubicBezTo>
                  <a:cubicBezTo>
                    <a:pt x="74193" y="166229"/>
                    <a:pt x="19689" y="144004"/>
                    <a:pt x="20218" y="143475"/>
                  </a:cubicBezTo>
                  <a:cubicBezTo>
                    <a:pt x="20747" y="142946"/>
                    <a:pt x="93243" y="157233"/>
                    <a:pt x="93243" y="165700"/>
                  </a:cubicBezTo>
                  <a:cubicBezTo>
                    <a:pt x="93243" y="174167"/>
                    <a:pt x="-23703" y="223379"/>
                    <a:pt x="4343" y="216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9A882AF1-4903-329D-0AD4-DD8B81B40A3E}"/>
                </a:ext>
              </a:extLst>
            </p:cNvPr>
            <p:cNvSpPr/>
            <p:nvPr/>
          </p:nvSpPr>
          <p:spPr>
            <a:xfrm>
              <a:off x="6275606" y="3765456"/>
              <a:ext cx="39543" cy="133995"/>
            </a:xfrm>
            <a:custGeom>
              <a:avLst/>
              <a:gdLst>
                <a:gd name="connsiteX0" fmla="*/ 39469 w 39543"/>
                <a:gd name="connsiteY0" fmla="*/ 94 h 133995"/>
                <a:gd name="connsiteX1" fmla="*/ 10894 w 39543"/>
                <a:gd name="connsiteY1" fmla="*/ 79469 h 133995"/>
                <a:gd name="connsiteX2" fmla="*/ 4544 w 39543"/>
                <a:gd name="connsiteY2" fmla="*/ 133444 h 133995"/>
                <a:gd name="connsiteX3" fmla="*/ 4544 w 39543"/>
                <a:gd name="connsiteY3" fmla="*/ 104869 h 133995"/>
                <a:gd name="connsiteX4" fmla="*/ 1369 w 39543"/>
                <a:gd name="connsiteY4" fmla="*/ 63594 h 133995"/>
                <a:gd name="connsiteX5" fmla="*/ 39469 w 39543"/>
                <a:gd name="connsiteY5" fmla="*/ 94 h 13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43" h="133995">
                  <a:moveTo>
                    <a:pt x="39469" y="94"/>
                  </a:moveTo>
                  <a:cubicBezTo>
                    <a:pt x="41057" y="2740"/>
                    <a:pt x="16715" y="57244"/>
                    <a:pt x="10894" y="79469"/>
                  </a:cubicBezTo>
                  <a:cubicBezTo>
                    <a:pt x="5073" y="101694"/>
                    <a:pt x="5602" y="129211"/>
                    <a:pt x="4544" y="133444"/>
                  </a:cubicBezTo>
                  <a:cubicBezTo>
                    <a:pt x="3486" y="137677"/>
                    <a:pt x="5073" y="116511"/>
                    <a:pt x="4544" y="104869"/>
                  </a:cubicBezTo>
                  <a:cubicBezTo>
                    <a:pt x="4015" y="93227"/>
                    <a:pt x="-2864" y="76294"/>
                    <a:pt x="1369" y="63594"/>
                  </a:cubicBezTo>
                  <a:cubicBezTo>
                    <a:pt x="5602" y="50894"/>
                    <a:pt x="37881" y="-2552"/>
                    <a:pt x="39469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12CBD8AC-3306-E26F-BEE6-1B373DB553A2}"/>
                </a:ext>
              </a:extLst>
            </p:cNvPr>
            <p:cNvSpPr/>
            <p:nvPr/>
          </p:nvSpPr>
          <p:spPr>
            <a:xfrm>
              <a:off x="6460222" y="3838474"/>
              <a:ext cx="226387" cy="115526"/>
            </a:xfrm>
            <a:custGeom>
              <a:avLst/>
              <a:gdLst>
                <a:gd name="connsiteX0" fmla="*/ 903 w 226387"/>
                <a:gd name="connsiteY0" fmla="*/ 101 h 115526"/>
                <a:gd name="connsiteX1" fmla="*/ 64403 w 226387"/>
                <a:gd name="connsiteY1" fmla="*/ 50901 h 115526"/>
                <a:gd name="connsiteX2" fmla="*/ 188228 w 226387"/>
                <a:gd name="connsiteY2" fmla="*/ 66776 h 115526"/>
                <a:gd name="connsiteX3" fmla="*/ 226328 w 226387"/>
                <a:gd name="connsiteY3" fmla="*/ 114401 h 115526"/>
                <a:gd name="connsiteX4" fmla="*/ 194578 w 226387"/>
                <a:gd name="connsiteY4" fmla="*/ 95351 h 115526"/>
                <a:gd name="connsiteX5" fmla="*/ 108853 w 226387"/>
                <a:gd name="connsiteY5" fmla="*/ 38201 h 115526"/>
                <a:gd name="connsiteX6" fmla="*/ 903 w 226387"/>
                <a:gd name="connsiteY6" fmla="*/ 101 h 11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387" h="115526">
                  <a:moveTo>
                    <a:pt x="903" y="101"/>
                  </a:moveTo>
                  <a:cubicBezTo>
                    <a:pt x="-6505" y="2218"/>
                    <a:pt x="33182" y="39789"/>
                    <a:pt x="64403" y="50901"/>
                  </a:cubicBezTo>
                  <a:cubicBezTo>
                    <a:pt x="95624" y="62013"/>
                    <a:pt x="161241" y="56193"/>
                    <a:pt x="188228" y="66776"/>
                  </a:cubicBezTo>
                  <a:cubicBezTo>
                    <a:pt x="215215" y="77359"/>
                    <a:pt x="225270" y="109639"/>
                    <a:pt x="226328" y="114401"/>
                  </a:cubicBezTo>
                  <a:cubicBezTo>
                    <a:pt x="227386" y="119163"/>
                    <a:pt x="214157" y="108051"/>
                    <a:pt x="194578" y="95351"/>
                  </a:cubicBezTo>
                  <a:cubicBezTo>
                    <a:pt x="174999" y="82651"/>
                    <a:pt x="138486" y="46668"/>
                    <a:pt x="108853" y="38201"/>
                  </a:cubicBezTo>
                  <a:cubicBezTo>
                    <a:pt x="79220" y="29734"/>
                    <a:pt x="8311" y="-2016"/>
                    <a:pt x="903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E15E3FB6-A834-0E0E-8E74-E5BF156E9893}"/>
                </a:ext>
              </a:extLst>
            </p:cNvPr>
            <p:cNvSpPr/>
            <p:nvPr/>
          </p:nvSpPr>
          <p:spPr>
            <a:xfrm>
              <a:off x="6556375" y="3892547"/>
              <a:ext cx="79685" cy="114325"/>
            </a:xfrm>
            <a:custGeom>
              <a:avLst/>
              <a:gdLst>
                <a:gd name="connsiteX0" fmla="*/ 0 w 79685"/>
                <a:gd name="connsiteY0" fmla="*/ 3 h 114325"/>
                <a:gd name="connsiteX1" fmla="*/ 60325 w 79685"/>
                <a:gd name="connsiteY1" fmla="*/ 69853 h 114325"/>
                <a:gd name="connsiteX2" fmla="*/ 47625 w 79685"/>
                <a:gd name="connsiteY2" fmla="*/ 98428 h 114325"/>
                <a:gd name="connsiteX3" fmla="*/ 3175 w 79685"/>
                <a:gd name="connsiteY3" fmla="*/ 114303 h 114325"/>
                <a:gd name="connsiteX4" fmla="*/ 66675 w 79685"/>
                <a:gd name="connsiteY4" fmla="*/ 95253 h 114325"/>
                <a:gd name="connsiteX5" fmla="*/ 79375 w 79685"/>
                <a:gd name="connsiteY5" fmla="*/ 85728 h 114325"/>
                <a:gd name="connsiteX6" fmla="*/ 60325 w 79685"/>
                <a:gd name="connsiteY6" fmla="*/ 66678 h 114325"/>
                <a:gd name="connsiteX7" fmla="*/ 0 w 79685"/>
                <a:gd name="connsiteY7" fmla="*/ 3 h 1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85" h="114325">
                  <a:moveTo>
                    <a:pt x="0" y="3"/>
                  </a:moveTo>
                  <a:cubicBezTo>
                    <a:pt x="0" y="532"/>
                    <a:pt x="52388" y="53449"/>
                    <a:pt x="60325" y="69853"/>
                  </a:cubicBezTo>
                  <a:cubicBezTo>
                    <a:pt x="68263" y="86257"/>
                    <a:pt x="57150" y="91020"/>
                    <a:pt x="47625" y="98428"/>
                  </a:cubicBezTo>
                  <a:cubicBezTo>
                    <a:pt x="38100" y="105836"/>
                    <a:pt x="0" y="114832"/>
                    <a:pt x="3175" y="114303"/>
                  </a:cubicBezTo>
                  <a:cubicBezTo>
                    <a:pt x="6350" y="113774"/>
                    <a:pt x="66675" y="95253"/>
                    <a:pt x="66675" y="95253"/>
                  </a:cubicBezTo>
                  <a:cubicBezTo>
                    <a:pt x="79375" y="90490"/>
                    <a:pt x="80433" y="90490"/>
                    <a:pt x="79375" y="85728"/>
                  </a:cubicBezTo>
                  <a:cubicBezTo>
                    <a:pt x="78317" y="80966"/>
                    <a:pt x="68263" y="77791"/>
                    <a:pt x="60325" y="66678"/>
                  </a:cubicBezTo>
                  <a:cubicBezTo>
                    <a:pt x="52388" y="55566"/>
                    <a:pt x="0" y="-526"/>
                    <a:pt x="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E430E008-00B4-F444-79DC-A26901672A64}"/>
                </a:ext>
              </a:extLst>
            </p:cNvPr>
            <p:cNvSpPr/>
            <p:nvPr/>
          </p:nvSpPr>
          <p:spPr>
            <a:xfrm>
              <a:off x="6099102" y="3936800"/>
              <a:ext cx="524883" cy="101857"/>
            </a:xfrm>
            <a:custGeom>
              <a:avLst/>
              <a:gdLst>
                <a:gd name="connsiteX0" fmla="*/ 47698 w 524883"/>
                <a:gd name="connsiteY0" fmla="*/ 200 h 101857"/>
                <a:gd name="connsiteX1" fmla="*/ 215973 w 524883"/>
                <a:gd name="connsiteY1" fmla="*/ 63700 h 101857"/>
                <a:gd name="connsiteX2" fmla="*/ 288998 w 524883"/>
                <a:gd name="connsiteY2" fmla="*/ 82750 h 101857"/>
                <a:gd name="connsiteX3" fmla="*/ 358848 w 524883"/>
                <a:gd name="connsiteY3" fmla="*/ 82750 h 101857"/>
                <a:gd name="connsiteX4" fmla="*/ 260423 w 524883"/>
                <a:gd name="connsiteY4" fmla="*/ 85925 h 101857"/>
                <a:gd name="connsiteX5" fmla="*/ 219148 w 524883"/>
                <a:gd name="connsiteY5" fmla="*/ 101800 h 101857"/>
                <a:gd name="connsiteX6" fmla="*/ 209623 w 524883"/>
                <a:gd name="connsiteY6" fmla="*/ 79575 h 101857"/>
                <a:gd name="connsiteX7" fmla="*/ 136598 w 524883"/>
                <a:gd name="connsiteY7" fmla="*/ 79575 h 101857"/>
                <a:gd name="connsiteX8" fmla="*/ 174698 w 524883"/>
                <a:gd name="connsiteY8" fmla="*/ 79575 h 101857"/>
                <a:gd name="connsiteX9" fmla="*/ 158823 w 524883"/>
                <a:gd name="connsiteY9" fmla="*/ 63700 h 101857"/>
                <a:gd name="connsiteX10" fmla="*/ 73 w 524883"/>
                <a:gd name="connsiteY10" fmla="*/ 89100 h 101857"/>
                <a:gd name="connsiteX11" fmla="*/ 139773 w 524883"/>
                <a:gd name="connsiteY11" fmla="*/ 63700 h 101857"/>
                <a:gd name="connsiteX12" fmla="*/ 250898 w 524883"/>
                <a:gd name="connsiteY12" fmla="*/ 66875 h 101857"/>
                <a:gd name="connsiteX13" fmla="*/ 362023 w 524883"/>
                <a:gd name="connsiteY13" fmla="*/ 73225 h 101857"/>
                <a:gd name="connsiteX14" fmla="*/ 447748 w 524883"/>
                <a:gd name="connsiteY14" fmla="*/ 70050 h 101857"/>
                <a:gd name="connsiteX15" fmla="*/ 523948 w 524883"/>
                <a:gd name="connsiteY15" fmla="*/ 47825 h 101857"/>
                <a:gd name="connsiteX16" fmla="*/ 479498 w 524883"/>
                <a:gd name="connsiteY16" fmla="*/ 54175 h 101857"/>
                <a:gd name="connsiteX17" fmla="*/ 330273 w 524883"/>
                <a:gd name="connsiteY17" fmla="*/ 85925 h 101857"/>
                <a:gd name="connsiteX18" fmla="*/ 200098 w 524883"/>
                <a:gd name="connsiteY18" fmla="*/ 44650 h 101857"/>
                <a:gd name="connsiteX19" fmla="*/ 47698 w 524883"/>
                <a:gd name="connsiteY19" fmla="*/ 200 h 10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4883" h="101857">
                  <a:moveTo>
                    <a:pt x="47698" y="200"/>
                  </a:moveTo>
                  <a:cubicBezTo>
                    <a:pt x="50344" y="3375"/>
                    <a:pt x="175756" y="49942"/>
                    <a:pt x="215973" y="63700"/>
                  </a:cubicBezTo>
                  <a:cubicBezTo>
                    <a:pt x="256190" y="77458"/>
                    <a:pt x="265186" y="79575"/>
                    <a:pt x="288998" y="82750"/>
                  </a:cubicBezTo>
                  <a:cubicBezTo>
                    <a:pt x="312811" y="85925"/>
                    <a:pt x="363611" y="82221"/>
                    <a:pt x="358848" y="82750"/>
                  </a:cubicBezTo>
                  <a:cubicBezTo>
                    <a:pt x="354086" y="83279"/>
                    <a:pt x="283706" y="82750"/>
                    <a:pt x="260423" y="85925"/>
                  </a:cubicBezTo>
                  <a:cubicBezTo>
                    <a:pt x="237140" y="89100"/>
                    <a:pt x="227615" y="102858"/>
                    <a:pt x="219148" y="101800"/>
                  </a:cubicBezTo>
                  <a:cubicBezTo>
                    <a:pt x="210681" y="100742"/>
                    <a:pt x="223381" y="83279"/>
                    <a:pt x="209623" y="79575"/>
                  </a:cubicBezTo>
                  <a:cubicBezTo>
                    <a:pt x="195865" y="75871"/>
                    <a:pt x="136598" y="79575"/>
                    <a:pt x="136598" y="79575"/>
                  </a:cubicBezTo>
                  <a:lnTo>
                    <a:pt x="174698" y="79575"/>
                  </a:lnTo>
                  <a:cubicBezTo>
                    <a:pt x="178402" y="76929"/>
                    <a:pt x="187927" y="62113"/>
                    <a:pt x="158823" y="63700"/>
                  </a:cubicBezTo>
                  <a:cubicBezTo>
                    <a:pt x="129719" y="65287"/>
                    <a:pt x="3248" y="89100"/>
                    <a:pt x="73" y="89100"/>
                  </a:cubicBezTo>
                  <a:cubicBezTo>
                    <a:pt x="-3102" y="89100"/>
                    <a:pt x="97969" y="67404"/>
                    <a:pt x="139773" y="63700"/>
                  </a:cubicBezTo>
                  <a:cubicBezTo>
                    <a:pt x="181577" y="59996"/>
                    <a:pt x="213856" y="65288"/>
                    <a:pt x="250898" y="66875"/>
                  </a:cubicBezTo>
                  <a:cubicBezTo>
                    <a:pt x="287940" y="68463"/>
                    <a:pt x="329215" y="72696"/>
                    <a:pt x="362023" y="73225"/>
                  </a:cubicBezTo>
                  <a:cubicBezTo>
                    <a:pt x="394831" y="73754"/>
                    <a:pt x="420761" y="74283"/>
                    <a:pt x="447748" y="70050"/>
                  </a:cubicBezTo>
                  <a:cubicBezTo>
                    <a:pt x="474736" y="65817"/>
                    <a:pt x="518656" y="50471"/>
                    <a:pt x="523948" y="47825"/>
                  </a:cubicBezTo>
                  <a:cubicBezTo>
                    <a:pt x="529240" y="45179"/>
                    <a:pt x="511777" y="47825"/>
                    <a:pt x="479498" y="54175"/>
                  </a:cubicBezTo>
                  <a:cubicBezTo>
                    <a:pt x="447219" y="60525"/>
                    <a:pt x="376840" y="87513"/>
                    <a:pt x="330273" y="85925"/>
                  </a:cubicBezTo>
                  <a:cubicBezTo>
                    <a:pt x="283706" y="84338"/>
                    <a:pt x="242960" y="56821"/>
                    <a:pt x="200098" y="44650"/>
                  </a:cubicBezTo>
                  <a:cubicBezTo>
                    <a:pt x="157236" y="32479"/>
                    <a:pt x="45052" y="-2975"/>
                    <a:pt x="47698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6FE57904-D6E9-DC18-20A6-68612260346F}"/>
                </a:ext>
              </a:extLst>
            </p:cNvPr>
            <p:cNvSpPr/>
            <p:nvPr/>
          </p:nvSpPr>
          <p:spPr>
            <a:xfrm>
              <a:off x="6511871" y="3879790"/>
              <a:ext cx="121721" cy="127189"/>
            </a:xfrm>
            <a:custGeom>
              <a:avLst/>
              <a:gdLst>
                <a:gd name="connsiteX0" fmla="*/ 54 w 121721"/>
                <a:gd name="connsiteY0" fmla="*/ 60 h 127189"/>
                <a:gd name="connsiteX1" fmla="*/ 104829 w 121721"/>
                <a:gd name="connsiteY1" fmla="*/ 73085 h 127189"/>
                <a:gd name="connsiteX2" fmla="*/ 79429 w 121721"/>
                <a:gd name="connsiteY2" fmla="*/ 127060 h 127189"/>
                <a:gd name="connsiteX3" fmla="*/ 120704 w 121721"/>
                <a:gd name="connsiteY3" fmla="*/ 85785 h 127189"/>
                <a:gd name="connsiteX4" fmla="*/ 54 w 121721"/>
                <a:gd name="connsiteY4" fmla="*/ 60 h 12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21" h="127189">
                  <a:moveTo>
                    <a:pt x="54" y="60"/>
                  </a:moveTo>
                  <a:cubicBezTo>
                    <a:pt x="-2592" y="-2057"/>
                    <a:pt x="91600" y="51918"/>
                    <a:pt x="104829" y="73085"/>
                  </a:cubicBezTo>
                  <a:cubicBezTo>
                    <a:pt x="118058" y="94252"/>
                    <a:pt x="76783" y="124943"/>
                    <a:pt x="79429" y="127060"/>
                  </a:cubicBezTo>
                  <a:cubicBezTo>
                    <a:pt x="82075" y="129177"/>
                    <a:pt x="129171" y="104835"/>
                    <a:pt x="120704" y="85785"/>
                  </a:cubicBezTo>
                  <a:cubicBezTo>
                    <a:pt x="112237" y="66735"/>
                    <a:pt x="2700" y="2177"/>
                    <a:pt x="54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BC06FD70-37AA-5FED-45A7-079D744820FC}"/>
                </a:ext>
              </a:extLst>
            </p:cNvPr>
            <p:cNvSpPr/>
            <p:nvPr/>
          </p:nvSpPr>
          <p:spPr>
            <a:xfrm>
              <a:off x="6167698" y="4009788"/>
              <a:ext cx="499849" cy="159219"/>
            </a:xfrm>
            <a:custGeom>
              <a:avLst/>
              <a:gdLst>
                <a:gd name="connsiteX0" fmla="*/ 499802 w 499849"/>
                <a:gd name="connsiteY0" fmla="*/ 237 h 159219"/>
                <a:gd name="connsiteX1" fmla="*/ 347402 w 499849"/>
                <a:gd name="connsiteY1" fmla="*/ 95487 h 159219"/>
                <a:gd name="connsiteX2" fmla="*/ 223577 w 499849"/>
                <a:gd name="connsiteY2" fmla="*/ 158987 h 159219"/>
                <a:gd name="connsiteX3" fmla="*/ 309302 w 499849"/>
                <a:gd name="connsiteY3" fmla="*/ 114537 h 159219"/>
                <a:gd name="connsiteX4" fmla="*/ 417252 w 499849"/>
                <a:gd name="connsiteY4" fmla="*/ 54212 h 159219"/>
                <a:gd name="connsiteX5" fmla="*/ 287077 w 499849"/>
                <a:gd name="connsiteY5" fmla="*/ 73262 h 159219"/>
                <a:gd name="connsiteX6" fmla="*/ 160077 w 499849"/>
                <a:gd name="connsiteY6" fmla="*/ 92312 h 159219"/>
                <a:gd name="connsiteX7" fmla="*/ 4502 w 499849"/>
                <a:gd name="connsiteY7" fmla="*/ 76437 h 159219"/>
                <a:gd name="connsiteX8" fmla="*/ 347402 w 499849"/>
                <a:gd name="connsiteY8" fmla="*/ 66912 h 159219"/>
                <a:gd name="connsiteX9" fmla="*/ 68002 w 499849"/>
                <a:gd name="connsiteY9" fmla="*/ 89137 h 159219"/>
                <a:gd name="connsiteX10" fmla="*/ 201352 w 499849"/>
                <a:gd name="connsiteY10" fmla="*/ 73262 h 159219"/>
                <a:gd name="connsiteX11" fmla="*/ 258502 w 499849"/>
                <a:gd name="connsiteY11" fmla="*/ 57387 h 159219"/>
                <a:gd name="connsiteX12" fmla="*/ 379152 w 499849"/>
                <a:gd name="connsiteY12" fmla="*/ 44687 h 159219"/>
                <a:gd name="connsiteX13" fmla="*/ 331527 w 499849"/>
                <a:gd name="connsiteY13" fmla="*/ 66912 h 159219"/>
                <a:gd name="connsiteX14" fmla="*/ 499802 w 499849"/>
                <a:gd name="connsiteY14" fmla="*/ 237 h 1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849" h="159219">
                  <a:moveTo>
                    <a:pt x="499802" y="237"/>
                  </a:moveTo>
                  <a:cubicBezTo>
                    <a:pt x="502448" y="4999"/>
                    <a:pt x="393440" y="69029"/>
                    <a:pt x="347402" y="95487"/>
                  </a:cubicBezTo>
                  <a:cubicBezTo>
                    <a:pt x="301364" y="121945"/>
                    <a:pt x="229927" y="155812"/>
                    <a:pt x="223577" y="158987"/>
                  </a:cubicBezTo>
                  <a:cubicBezTo>
                    <a:pt x="217227" y="162162"/>
                    <a:pt x="277023" y="131999"/>
                    <a:pt x="309302" y="114537"/>
                  </a:cubicBezTo>
                  <a:cubicBezTo>
                    <a:pt x="341581" y="97075"/>
                    <a:pt x="420956" y="61091"/>
                    <a:pt x="417252" y="54212"/>
                  </a:cubicBezTo>
                  <a:cubicBezTo>
                    <a:pt x="413548" y="47333"/>
                    <a:pt x="287077" y="73262"/>
                    <a:pt x="287077" y="73262"/>
                  </a:cubicBezTo>
                  <a:cubicBezTo>
                    <a:pt x="244215" y="79612"/>
                    <a:pt x="207173" y="91783"/>
                    <a:pt x="160077" y="92312"/>
                  </a:cubicBezTo>
                  <a:cubicBezTo>
                    <a:pt x="112981" y="92841"/>
                    <a:pt x="-26719" y="80670"/>
                    <a:pt x="4502" y="76437"/>
                  </a:cubicBezTo>
                  <a:cubicBezTo>
                    <a:pt x="35723" y="72204"/>
                    <a:pt x="336819" y="64795"/>
                    <a:pt x="347402" y="66912"/>
                  </a:cubicBezTo>
                  <a:cubicBezTo>
                    <a:pt x="357985" y="69029"/>
                    <a:pt x="92344" y="88079"/>
                    <a:pt x="68002" y="89137"/>
                  </a:cubicBezTo>
                  <a:cubicBezTo>
                    <a:pt x="43660" y="90195"/>
                    <a:pt x="169602" y="78554"/>
                    <a:pt x="201352" y="73262"/>
                  </a:cubicBezTo>
                  <a:cubicBezTo>
                    <a:pt x="233102" y="67970"/>
                    <a:pt x="228869" y="62149"/>
                    <a:pt x="258502" y="57387"/>
                  </a:cubicBezTo>
                  <a:cubicBezTo>
                    <a:pt x="288135" y="52625"/>
                    <a:pt x="366981" y="43100"/>
                    <a:pt x="379152" y="44687"/>
                  </a:cubicBezTo>
                  <a:cubicBezTo>
                    <a:pt x="391323" y="46274"/>
                    <a:pt x="315652" y="70087"/>
                    <a:pt x="331527" y="66912"/>
                  </a:cubicBezTo>
                  <a:cubicBezTo>
                    <a:pt x="347402" y="63737"/>
                    <a:pt x="497156" y="-4525"/>
                    <a:pt x="499802" y="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13CF63EA-7F9A-9651-BB87-531D72FCA119}"/>
                </a:ext>
              </a:extLst>
            </p:cNvPr>
            <p:cNvSpPr/>
            <p:nvPr/>
          </p:nvSpPr>
          <p:spPr>
            <a:xfrm>
              <a:off x="6146544" y="4003675"/>
              <a:ext cx="508256" cy="85802"/>
            </a:xfrm>
            <a:custGeom>
              <a:avLst/>
              <a:gdLst>
                <a:gd name="connsiteX0" fmla="*/ 256 w 508256"/>
                <a:gd name="connsiteY0" fmla="*/ 41275 h 85802"/>
                <a:gd name="connsiteX1" fmla="*/ 149481 w 508256"/>
                <a:gd name="connsiteY1" fmla="*/ 22225 h 85802"/>
                <a:gd name="connsiteX2" fmla="*/ 136781 w 508256"/>
                <a:gd name="connsiteY2" fmla="*/ 44450 h 85802"/>
                <a:gd name="connsiteX3" fmla="*/ 289181 w 508256"/>
                <a:gd name="connsiteY3" fmla="*/ 25400 h 85802"/>
                <a:gd name="connsiteX4" fmla="*/ 209806 w 508256"/>
                <a:gd name="connsiteY4" fmla="*/ 44450 h 85802"/>
                <a:gd name="connsiteX5" fmla="*/ 454281 w 508256"/>
                <a:gd name="connsiteY5" fmla="*/ 9525 h 85802"/>
                <a:gd name="connsiteX6" fmla="*/ 508256 w 508256"/>
                <a:gd name="connsiteY6" fmla="*/ 0 h 85802"/>
                <a:gd name="connsiteX7" fmla="*/ 324106 w 508256"/>
                <a:gd name="connsiteY7" fmla="*/ 28575 h 85802"/>
                <a:gd name="connsiteX8" fmla="*/ 127256 w 508256"/>
                <a:gd name="connsiteY8" fmla="*/ 85725 h 85802"/>
                <a:gd name="connsiteX9" fmla="*/ 349506 w 508256"/>
                <a:gd name="connsiteY9" fmla="*/ 41275 h 85802"/>
                <a:gd name="connsiteX10" fmla="*/ 146306 w 508256"/>
                <a:gd name="connsiteY10" fmla="*/ 57150 h 85802"/>
                <a:gd name="connsiteX11" fmla="*/ 190756 w 508256"/>
                <a:gd name="connsiteY11" fmla="*/ 38100 h 85802"/>
                <a:gd name="connsiteX12" fmla="*/ 256 w 508256"/>
                <a:gd name="connsiteY12" fmla="*/ 41275 h 8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8256" h="85802">
                  <a:moveTo>
                    <a:pt x="256" y="41275"/>
                  </a:moveTo>
                  <a:cubicBezTo>
                    <a:pt x="-6623" y="38629"/>
                    <a:pt x="126727" y="21696"/>
                    <a:pt x="149481" y="22225"/>
                  </a:cubicBezTo>
                  <a:cubicBezTo>
                    <a:pt x="172235" y="22754"/>
                    <a:pt x="113498" y="43921"/>
                    <a:pt x="136781" y="44450"/>
                  </a:cubicBezTo>
                  <a:cubicBezTo>
                    <a:pt x="160064" y="44979"/>
                    <a:pt x="277010" y="25400"/>
                    <a:pt x="289181" y="25400"/>
                  </a:cubicBezTo>
                  <a:cubicBezTo>
                    <a:pt x="301352" y="25400"/>
                    <a:pt x="182289" y="47096"/>
                    <a:pt x="209806" y="44450"/>
                  </a:cubicBezTo>
                  <a:cubicBezTo>
                    <a:pt x="237323" y="41804"/>
                    <a:pt x="404539" y="16933"/>
                    <a:pt x="454281" y="9525"/>
                  </a:cubicBezTo>
                  <a:cubicBezTo>
                    <a:pt x="504023" y="2117"/>
                    <a:pt x="508256" y="0"/>
                    <a:pt x="508256" y="0"/>
                  </a:cubicBezTo>
                  <a:cubicBezTo>
                    <a:pt x="486560" y="3175"/>
                    <a:pt x="387606" y="14287"/>
                    <a:pt x="324106" y="28575"/>
                  </a:cubicBezTo>
                  <a:cubicBezTo>
                    <a:pt x="260606" y="42863"/>
                    <a:pt x="123023" y="83608"/>
                    <a:pt x="127256" y="85725"/>
                  </a:cubicBezTo>
                  <a:cubicBezTo>
                    <a:pt x="131489" y="87842"/>
                    <a:pt x="346331" y="46037"/>
                    <a:pt x="349506" y="41275"/>
                  </a:cubicBezTo>
                  <a:cubicBezTo>
                    <a:pt x="352681" y="36513"/>
                    <a:pt x="172764" y="57679"/>
                    <a:pt x="146306" y="57150"/>
                  </a:cubicBezTo>
                  <a:cubicBezTo>
                    <a:pt x="119848" y="56621"/>
                    <a:pt x="210864" y="40746"/>
                    <a:pt x="190756" y="38100"/>
                  </a:cubicBezTo>
                  <a:cubicBezTo>
                    <a:pt x="170648" y="35454"/>
                    <a:pt x="7135" y="43921"/>
                    <a:pt x="256" y="41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C13725E6-6C30-F8C4-E8B1-18BB8260BCF1}"/>
                </a:ext>
              </a:extLst>
            </p:cNvPr>
            <p:cNvSpPr/>
            <p:nvPr/>
          </p:nvSpPr>
          <p:spPr>
            <a:xfrm>
              <a:off x="6064178" y="3702830"/>
              <a:ext cx="528926" cy="75656"/>
            </a:xfrm>
            <a:custGeom>
              <a:avLst/>
              <a:gdLst>
                <a:gd name="connsiteX0" fmla="*/ 72 w 528926"/>
                <a:gd name="connsiteY0" fmla="*/ 69070 h 75656"/>
                <a:gd name="connsiteX1" fmla="*/ 323922 w 528926"/>
                <a:gd name="connsiteY1" fmla="*/ 2395 h 75656"/>
                <a:gd name="connsiteX2" fmla="*/ 174697 w 528926"/>
                <a:gd name="connsiteY2" fmla="*/ 15095 h 75656"/>
                <a:gd name="connsiteX3" fmla="*/ 342972 w 528926"/>
                <a:gd name="connsiteY3" fmla="*/ 18270 h 75656"/>
                <a:gd name="connsiteX4" fmla="*/ 527122 w 528926"/>
                <a:gd name="connsiteY4" fmla="*/ 75420 h 75656"/>
                <a:gd name="connsiteX5" fmla="*/ 428697 w 528926"/>
                <a:gd name="connsiteY5" fmla="*/ 37320 h 75656"/>
                <a:gd name="connsiteX6" fmla="*/ 295347 w 528926"/>
                <a:gd name="connsiteY6" fmla="*/ 5570 h 75656"/>
                <a:gd name="connsiteX7" fmla="*/ 72 w 528926"/>
                <a:gd name="connsiteY7" fmla="*/ 69070 h 7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926" h="75656">
                  <a:moveTo>
                    <a:pt x="72" y="69070"/>
                  </a:moveTo>
                  <a:cubicBezTo>
                    <a:pt x="4835" y="68541"/>
                    <a:pt x="294818" y="11391"/>
                    <a:pt x="323922" y="2395"/>
                  </a:cubicBezTo>
                  <a:cubicBezTo>
                    <a:pt x="353026" y="-6601"/>
                    <a:pt x="171522" y="12449"/>
                    <a:pt x="174697" y="15095"/>
                  </a:cubicBezTo>
                  <a:cubicBezTo>
                    <a:pt x="177872" y="17741"/>
                    <a:pt x="284235" y="8216"/>
                    <a:pt x="342972" y="18270"/>
                  </a:cubicBezTo>
                  <a:cubicBezTo>
                    <a:pt x="401709" y="28324"/>
                    <a:pt x="512835" y="72245"/>
                    <a:pt x="527122" y="75420"/>
                  </a:cubicBezTo>
                  <a:cubicBezTo>
                    <a:pt x="541409" y="78595"/>
                    <a:pt x="467326" y="48962"/>
                    <a:pt x="428697" y="37320"/>
                  </a:cubicBezTo>
                  <a:cubicBezTo>
                    <a:pt x="390068" y="25678"/>
                    <a:pt x="364139" y="2395"/>
                    <a:pt x="295347" y="5570"/>
                  </a:cubicBezTo>
                  <a:cubicBezTo>
                    <a:pt x="226555" y="8745"/>
                    <a:pt x="-4691" y="69599"/>
                    <a:pt x="72" y="69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B88DA419-BF2E-D272-71C4-15F424C94E72}"/>
                </a:ext>
              </a:extLst>
            </p:cNvPr>
            <p:cNvSpPr/>
            <p:nvPr/>
          </p:nvSpPr>
          <p:spPr>
            <a:xfrm>
              <a:off x="5978524" y="3917791"/>
              <a:ext cx="303453" cy="95599"/>
            </a:xfrm>
            <a:custGeom>
              <a:avLst/>
              <a:gdLst>
                <a:gd name="connsiteX0" fmla="*/ 234951 w 303453"/>
                <a:gd name="connsiteY0" fmla="*/ 159 h 95599"/>
                <a:gd name="connsiteX1" fmla="*/ 66676 w 303453"/>
                <a:gd name="connsiteY1" fmla="*/ 16034 h 95599"/>
                <a:gd name="connsiteX2" fmla="*/ 149226 w 303453"/>
                <a:gd name="connsiteY2" fmla="*/ 41434 h 95599"/>
                <a:gd name="connsiteX3" fmla="*/ 1 w 303453"/>
                <a:gd name="connsiteY3" fmla="*/ 95409 h 95599"/>
                <a:gd name="connsiteX4" fmla="*/ 152401 w 303453"/>
                <a:gd name="connsiteY4" fmla="*/ 60484 h 95599"/>
                <a:gd name="connsiteX5" fmla="*/ 301626 w 303453"/>
                <a:gd name="connsiteY5" fmla="*/ 92234 h 95599"/>
                <a:gd name="connsiteX6" fmla="*/ 228601 w 303453"/>
                <a:gd name="connsiteY6" fmla="*/ 57309 h 95599"/>
                <a:gd name="connsiteX7" fmla="*/ 127001 w 303453"/>
                <a:gd name="connsiteY7" fmla="*/ 25559 h 95599"/>
                <a:gd name="connsiteX8" fmla="*/ 234951 w 303453"/>
                <a:gd name="connsiteY8" fmla="*/ 159 h 9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453" h="95599">
                  <a:moveTo>
                    <a:pt x="234951" y="159"/>
                  </a:moveTo>
                  <a:cubicBezTo>
                    <a:pt x="224897" y="-1428"/>
                    <a:pt x="80963" y="9155"/>
                    <a:pt x="66676" y="16034"/>
                  </a:cubicBezTo>
                  <a:cubicBezTo>
                    <a:pt x="52388" y="22913"/>
                    <a:pt x="160338" y="28205"/>
                    <a:pt x="149226" y="41434"/>
                  </a:cubicBezTo>
                  <a:cubicBezTo>
                    <a:pt x="138114" y="54663"/>
                    <a:pt x="-528" y="92234"/>
                    <a:pt x="1" y="95409"/>
                  </a:cubicBezTo>
                  <a:cubicBezTo>
                    <a:pt x="530" y="98584"/>
                    <a:pt x="102130" y="61013"/>
                    <a:pt x="152401" y="60484"/>
                  </a:cubicBezTo>
                  <a:cubicBezTo>
                    <a:pt x="202672" y="59955"/>
                    <a:pt x="288926" y="92763"/>
                    <a:pt x="301626" y="92234"/>
                  </a:cubicBezTo>
                  <a:cubicBezTo>
                    <a:pt x="314326" y="91705"/>
                    <a:pt x="257705" y="68422"/>
                    <a:pt x="228601" y="57309"/>
                  </a:cubicBezTo>
                  <a:cubicBezTo>
                    <a:pt x="199497" y="46197"/>
                    <a:pt x="126472" y="31380"/>
                    <a:pt x="127001" y="25559"/>
                  </a:cubicBezTo>
                  <a:cubicBezTo>
                    <a:pt x="127530" y="19738"/>
                    <a:pt x="245005" y="1746"/>
                    <a:pt x="234951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5E30E362-DDB0-25F2-5E09-D78077387730}"/>
                </a:ext>
              </a:extLst>
            </p:cNvPr>
            <p:cNvSpPr/>
            <p:nvPr/>
          </p:nvSpPr>
          <p:spPr>
            <a:xfrm>
              <a:off x="6418879" y="3857618"/>
              <a:ext cx="242298" cy="144002"/>
            </a:xfrm>
            <a:custGeom>
              <a:avLst/>
              <a:gdLst>
                <a:gd name="connsiteX0" fmla="*/ 971 w 242298"/>
                <a:gd name="connsiteY0" fmla="*/ 7 h 144002"/>
                <a:gd name="connsiteX1" fmla="*/ 172421 w 242298"/>
                <a:gd name="connsiteY1" fmla="*/ 34932 h 144002"/>
                <a:gd name="connsiteX2" fmla="*/ 226396 w 242298"/>
                <a:gd name="connsiteY2" fmla="*/ 57157 h 144002"/>
                <a:gd name="connsiteX3" fmla="*/ 210521 w 242298"/>
                <a:gd name="connsiteY3" fmla="*/ 142882 h 144002"/>
                <a:gd name="connsiteX4" fmla="*/ 242271 w 242298"/>
                <a:gd name="connsiteY4" fmla="*/ 104782 h 144002"/>
                <a:gd name="connsiteX5" fmla="*/ 204171 w 242298"/>
                <a:gd name="connsiteY5" fmla="*/ 85732 h 144002"/>
                <a:gd name="connsiteX6" fmla="*/ 105746 w 242298"/>
                <a:gd name="connsiteY6" fmla="*/ 38107 h 144002"/>
                <a:gd name="connsiteX7" fmla="*/ 971 w 242298"/>
                <a:gd name="connsiteY7" fmla="*/ 7 h 14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98" h="144002">
                  <a:moveTo>
                    <a:pt x="971" y="7"/>
                  </a:moveTo>
                  <a:cubicBezTo>
                    <a:pt x="12083" y="-522"/>
                    <a:pt x="134850" y="25407"/>
                    <a:pt x="172421" y="34932"/>
                  </a:cubicBezTo>
                  <a:cubicBezTo>
                    <a:pt x="209992" y="44457"/>
                    <a:pt x="220046" y="39165"/>
                    <a:pt x="226396" y="57157"/>
                  </a:cubicBezTo>
                  <a:cubicBezTo>
                    <a:pt x="232746" y="75149"/>
                    <a:pt x="207875" y="134945"/>
                    <a:pt x="210521" y="142882"/>
                  </a:cubicBezTo>
                  <a:cubicBezTo>
                    <a:pt x="213167" y="150819"/>
                    <a:pt x="243329" y="114307"/>
                    <a:pt x="242271" y="104782"/>
                  </a:cubicBezTo>
                  <a:cubicBezTo>
                    <a:pt x="241213" y="95257"/>
                    <a:pt x="204171" y="85732"/>
                    <a:pt x="204171" y="85732"/>
                  </a:cubicBezTo>
                  <a:cubicBezTo>
                    <a:pt x="181417" y="74620"/>
                    <a:pt x="134321" y="50278"/>
                    <a:pt x="105746" y="38107"/>
                  </a:cubicBezTo>
                  <a:cubicBezTo>
                    <a:pt x="77171" y="25936"/>
                    <a:pt x="-10141" y="536"/>
                    <a:pt x="97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01579C80-07A8-A277-720E-8D5A9C86F96D}"/>
                </a:ext>
              </a:extLst>
            </p:cNvPr>
            <p:cNvSpPr/>
            <p:nvPr/>
          </p:nvSpPr>
          <p:spPr>
            <a:xfrm>
              <a:off x="6281312" y="3847446"/>
              <a:ext cx="273575" cy="181629"/>
            </a:xfrm>
            <a:custGeom>
              <a:avLst/>
              <a:gdLst>
                <a:gd name="connsiteX0" fmla="*/ 262363 w 273575"/>
                <a:gd name="connsiteY0" fmla="*/ 32404 h 181629"/>
                <a:gd name="connsiteX1" fmla="*/ 265538 w 273575"/>
                <a:gd name="connsiteY1" fmla="*/ 118129 h 181629"/>
                <a:gd name="connsiteX2" fmla="*/ 221088 w 273575"/>
                <a:gd name="connsiteY2" fmla="*/ 165754 h 181629"/>
                <a:gd name="connsiteX3" fmla="*/ 125838 w 273575"/>
                <a:gd name="connsiteY3" fmla="*/ 181629 h 181629"/>
                <a:gd name="connsiteX4" fmla="*/ 30588 w 273575"/>
                <a:gd name="connsiteY4" fmla="*/ 165754 h 181629"/>
                <a:gd name="connsiteX5" fmla="*/ 5188 w 273575"/>
                <a:gd name="connsiteY5" fmla="*/ 134004 h 181629"/>
                <a:gd name="connsiteX6" fmla="*/ 2013 w 273575"/>
                <a:gd name="connsiteY6" fmla="*/ 64154 h 181629"/>
                <a:gd name="connsiteX7" fmla="*/ 8363 w 273575"/>
                <a:gd name="connsiteY7" fmla="*/ 38754 h 181629"/>
                <a:gd name="connsiteX8" fmla="*/ 87738 w 273575"/>
                <a:gd name="connsiteY8" fmla="*/ 10179 h 181629"/>
                <a:gd name="connsiteX9" fmla="*/ 154413 w 273575"/>
                <a:gd name="connsiteY9" fmla="*/ 654 h 181629"/>
                <a:gd name="connsiteX10" fmla="*/ 262363 w 273575"/>
                <a:gd name="connsiteY10" fmla="*/ 32404 h 18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575" h="181629">
                  <a:moveTo>
                    <a:pt x="262363" y="32404"/>
                  </a:moveTo>
                  <a:cubicBezTo>
                    <a:pt x="280884" y="51983"/>
                    <a:pt x="272417" y="95904"/>
                    <a:pt x="265538" y="118129"/>
                  </a:cubicBezTo>
                  <a:cubicBezTo>
                    <a:pt x="258659" y="140354"/>
                    <a:pt x="244371" y="155171"/>
                    <a:pt x="221088" y="165754"/>
                  </a:cubicBezTo>
                  <a:cubicBezTo>
                    <a:pt x="197805" y="176337"/>
                    <a:pt x="157588" y="181629"/>
                    <a:pt x="125838" y="181629"/>
                  </a:cubicBezTo>
                  <a:cubicBezTo>
                    <a:pt x="94088" y="181629"/>
                    <a:pt x="50696" y="173691"/>
                    <a:pt x="30588" y="165754"/>
                  </a:cubicBezTo>
                  <a:cubicBezTo>
                    <a:pt x="10480" y="157817"/>
                    <a:pt x="9950" y="150937"/>
                    <a:pt x="5188" y="134004"/>
                  </a:cubicBezTo>
                  <a:cubicBezTo>
                    <a:pt x="426" y="117071"/>
                    <a:pt x="1484" y="80029"/>
                    <a:pt x="2013" y="64154"/>
                  </a:cubicBezTo>
                  <a:cubicBezTo>
                    <a:pt x="2542" y="48279"/>
                    <a:pt x="-5924" y="47750"/>
                    <a:pt x="8363" y="38754"/>
                  </a:cubicBezTo>
                  <a:cubicBezTo>
                    <a:pt x="22650" y="29758"/>
                    <a:pt x="63396" y="16529"/>
                    <a:pt x="87738" y="10179"/>
                  </a:cubicBezTo>
                  <a:cubicBezTo>
                    <a:pt x="112080" y="3829"/>
                    <a:pt x="125309" y="-1992"/>
                    <a:pt x="154413" y="654"/>
                  </a:cubicBezTo>
                  <a:cubicBezTo>
                    <a:pt x="183517" y="3300"/>
                    <a:pt x="243842" y="12825"/>
                    <a:pt x="262363" y="32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9FF47AAF-9E32-5CC9-E705-EF27A0FB8C1E}"/>
                </a:ext>
              </a:extLst>
            </p:cNvPr>
            <p:cNvSpPr/>
            <p:nvPr/>
          </p:nvSpPr>
          <p:spPr>
            <a:xfrm>
              <a:off x="6708742" y="3309313"/>
              <a:ext cx="117591" cy="137224"/>
            </a:xfrm>
            <a:custGeom>
              <a:avLst/>
              <a:gdLst>
                <a:gd name="connsiteX0" fmla="*/ 117508 w 117591"/>
                <a:gd name="connsiteY0" fmla="*/ 11737 h 137224"/>
                <a:gd name="connsiteX1" fmla="*/ 73058 w 117591"/>
                <a:gd name="connsiteY1" fmla="*/ 53012 h 137224"/>
                <a:gd name="connsiteX2" fmla="*/ 69883 w 117591"/>
                <a:gd name="connsiteY2" fmla="*/ 126037 h 137224"/>
                <a:gd name="connsiteX3" fmla="*/ 66708 w 117591"/>
                <a:gd name="connsiteY3" fmla="*/ 116512 h 137224"/>
                <a:gd name="connsiteX4" fmla="*/ 41308 w 117591"/>
                <a:gd name="connsiteY4" fmla="*/ 68887 h 137224"/>
                <a:gd name="connsiteX5" fmla="*/ 47658 w 117591"/>
                <a:gd name="connsiteY5" fmla="*/ 116512 h 137224"/>
                <a:gd name="connsiteX6" fmla="*/ 6383 w 117591"/>
                <a:gd name="connsiteY6" fmla="*/ 46662 h 137224"/>
                <a:gd name="connsiteX7" fmla="*/ 6383 w 117591"/>
                <a:gd name="connsiteY7" fmla="*/ 106987 h 137224"/>
                <a:gd name="connsiteX8" fmla="*/ 33 w 117591"/>
                <a:gd name="connsiteY8" fmla="*/ 2212 h 137224"/>
                <a:gd name="connsiteX9" fmla="*/ 9558 w 117591"/>
                <a:gd name="connsiteY9" fmla="*/ 43487 h 137224"/>
                <a:gd name="connsiteX10" fmla="*/ 60358 w 117591"/>
                <a:gd name="connsiteY10" fmla="*/ 135562 h 137224"/>
                <a:gd name="connsiteX11" fmla="*/ 60358 w 117591"/>
                <a:gd name="connsiteY11" fmla="*/ 97462 h 137224"/>
                <a:gd name="connsiteX12" fmla="*/ 117508 w 117591"/>
                <a:gd name="connsiteY12" fmla="*/ 11737 h 1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591" h="137224">
                  <a:moveTo>
                    <a:pt x="117508" y="11737"/>
                  </a:moveTo>
                  <a:cubicBezTo>
                    <a:pt x="119625" y="4329"/>
                    <a:pt x="80995" y="33962"/>
                    <a:pt x="73058" y="53012"/>
                  </a:cubicBezTo>
                  <a:cubicBezTo>
                    <a:pt x="65121" y="72062"/>
                    <a:pt x="69883" y="126037"/>
                    <a:pt x="69883" y="126037"/>
                  </a:cubicBezTo>
                  <a:cubicBezTo>
                    <a:pt x="68825" y="136620"/>
                    <a:pt x="71471" y="126037"/>
                    <a:pt x="66708" y="116512"/>
                  </a:cubicBezTo>
                  <a:cubicBezTo>
                    <a:pt x="61945" y="106987"/>
                    <a:pt x="44483" y="68887"/>
                    <a:pt x="41308" y="68887"/>
                  </a:cubicBezTo>
                  <a:cubicBezTo>
                    <a:pt x="38133" y="68887"/>
                    <a:pt x="53479" y="120216"/>
                    <a:pt x="47658" y="116512"/>
                  </a:cubicBezTo>
                  <a:cubicBezTo>
                    <a:pt x="41837" y="112808"/>
                    <a:pt x="13262" y="48249"/>
                    <a:pt x="6383" y="46662"/>
                  </a:cubicBezTo>
                  <a:cubicBezTo>
                    <a:pt x="-496" y="45075"/>
                    <a:pt x="7441" y="114395"/>
                    <a:pt x="6383" y="106987"/>
                  </a:cubicBezTo>
                  <a:cubicBezTo>
                    <a:pt x="5325" y="99579"/>
                    <a:pt x="-496" y="12795"/>
                    <a:pt x="33" y="2212"/>
                  </a:cubicBezTo>
                  <a:cubicBezTo>
                    <a:pt x="562" y="-8371"/>
                    <a:pt x="-496" y="21262"/>
                    <a:pt x="9558" y="43487"/>
                  </a:cubicBezTo>
                  <a:cubicBezTo>
                    <a:pt x="19612" y="65712"/>
                    <a:pt x="51891" y="126566"/>
                    <a:pt x="60358" y="135562"/>
                  </a:cubicBezTo>
                  <a:cubicBezTo>
                    <a:pt x="68825" y="144558"/>
                    <a:pt x="56125" y="114924"/>
                    <a:pt x="60358" y="97462"/>
                  </a:cubicBezTo>
                  <a:cubicBezTo>
                    <a:pt x="64591" y="80000"/>
                    <a:pt x="115391" y="19145"/>
                    <a:pt x="117508" y="11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23E46522-76BE-48C1-3045-0EFF83F56519}"/>
                </a:ext>
              </a:extLst>
            </p:cNvPr>
            <p:cNvSpPr/>
            <p:nvPr/>
          </p:nvSpPr>
          <p:spPr>
            <a:xfrm>
              <a:off x="6327560" y="3279752"/>
              <a:ext cx="422508" cy="114377"/>
            </a:xfrm>
            <a:custGeom>
              <a:avLst/>
              <a:gdLst>
                <a:gd name="connsiteX0" fmla="*/ 422490 w 422508"/>
                <a:gd name="connsiteY0" fmla="*/ 114323 h 114377"/>
                <a:gd name="connsiteX1" fmla="*/ 320890 w 422508"/>
                <a:gd name="connsiteY1" fmla="*/ 41298 h 114377"/>
                <a:gd name="connsiteX2" fmla="*/ 181190 w 422508"/>
                <a:gd name="connsiteY2" fmla="*/ 25423 h 114377"/>
                <a:gd name="connsiteX3" fmla="*/ 349465 w 422508"/>
                <a:gd name="connsiteY3" fmla="*/ 28598 h 114377"/>
                <a:gd name="connsiteX4" fmla="*/ 117690 w 422508"/>
                <a:gd name="connsiteY4" fmla="*/ 12723 h 114377"/>
                <a:gd name="connsiteX5" fmla="*/ 215 w 422508"/>
                <a:gd name="connsiteY5" fmla="*/ 23 h 114377"/>
                <a:gd name="connsiteX6" fmla="*/ 95465 w 422508"/>
                <a:gd name="connsiteY6" fmla="*/ 15898 h 114377"/>
                <a:gd name="connsiteX7" fmla="*/ 327240 w 422508"/>
                <a:gd name="connsiteY7" fmla="*/ 28598 h 114377"/>
                <a:gd name="connsiteX8" fmla="*/ 422490 w 422508"/>
                <a:gd name="connsiteY8" fmla="*/ 114323 h 11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508" h="114377">
                  <a:moveTo>
                    <a:pt x="422490" y="114323"/>
                  </a:moveTo>
                  <a:cubicBezTo>
                    <a:pt x="421432" y="116440"/>
                    <a:pt x="361107" y="56115"/>
                    <a:pt x="320890" y="41298"/>
                  </a:cubicBezTo>
                  <a:cubicBezTo>
                    <a:pt x="280673" y="26481"/>
                    <a:pt x="176428" y="27540"/>
                    <a:pt x="181190" y="25423"/>
                  </a:cubicBezTo>
                  <a:cubicBezTo>
                    <a:pt x="185952" y="23306"/>
                    <a:pt x="360048" y="30715"/>
                    <a:pt x="349465" y="28598"/>
                  </a:cubicBezTo>
                  <a:cubicBezTo>
                    <a:pt x="338882" y="26481"/>
                    <a:pt x="175898" y="17485"/>
                    <a:pt x="117690" y="12723"/>
                  </a:cubicBezTo>
                  <a:cubicBezTo>
                    <a:pt x="59482" y="7961"/>
                    <a:pt x="3919" y="-506"/>
                    <a:pt x="215" y="23"/>
                  </a:cubicBezTo>
                  <a:cubicBezTo>
                    <a:pt x="-3489" y="552"/>
                    <a:pt x="40961" y="11136"/>
                    <a:pt x="95465" y="15898"/>
                  </a:cubicBezTo>
                  <a:cubicBezTo>
                    <a:pt x="149969" y="20660"/>
                    <a:pt x="275382" y="10606"/>
                    <a:pt x="327240" y="28598"/>
                  </a:cubicBezTo>
                  <a:cubicBezTo>
                    <a:pt x="379098" y="46590"/>
                    <a:pt x="423548" y="112206"/>
                    <a:pt x="422490" y="114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8C1CEAAD-C45C-BD82-B398-C1578884B847}"/>
                </a:ext>
              </a:extLst>
            </p:cNvPr>
            <p:cNvSpPr/>
            <p:nvPr/>
          </p:nvSpPr>
          <p:spPr>
            <a:xfrm>
              <a:off x="6115510" y="3292475"/>
              <a:ext cx="368605" cy="44459"/>
            </a:xfrm>
            <a:custGeom>
              <a:avLst/>
              <a:gdLst>
                <a:gd name="connsiteX0" fmla="*/ 2715 w 368605"/>
                <a:gd name="connsiteY0" fmla="*/ 44450 h 44459"/>
                <a:gd name="connsiteX1" fmla="*/ 120190 w 368605"/>
                <a:gd name="connsiteY1" fmla="*/ 15875 h 44459"/>
                <a:gd name="connsiteX2" fmla="*/ 247190 w 368605"/>
                <a:gd name="connsiteY2" fmla="*/ 6350 h 44459"/>
                <a:gd name="connsiteX3" fmla="*/ 183690 w 368605"/>
                <a:gd name="connsiteY3" fmla="*/ 0 h 44459"/>
                <a:gd name="connsiteX4" fmla="*/ 367840 w 368605"/>
                <a:gd name="connsiteY4" fmla="*/ 6350 h 44459"/>
                <a:gd name="connsiteX5" fmla="*/ 240840 w 368605"/>
                <a:gd name="connsiteY5" fmla="*/ 12700 h 44459"/>
                <a:gd name="connsiteX6" fmla="*/ 2715 w 368605"/>
                <a:gd name="connsiteY6" fmla="*/ 44450 h 4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605" h="44459">
                  <a:moveTo>
                    <a:pt x="2715" y="44450"/>
                  </a:moveTo>
                  <a:cubicBezTo>
                    <a:pt x="-17393" y="44979"/>
                    <a:pt x="79444" y="22225"/>
                    <a:pt x="120190" y="15875"/>
                  </a:cubicBezTo>
                  <a:cubicBezTo>
                    <a:pt x="160936" y="9525"/>
                    <a:pt x="236607" y="8996"/>
                    <a:pt x="247190" y="6350"/>
                  </a:cubicBezTo>
                  <a:cubicBezTo>
                    <a:pt x="257773" y="3704"/>
                    <a:pt x="163582" y="0"/>
                    <a:pt x="183690" y="0"/>
                  </a:cubicBezTo>
                  <a:cubicBezTo>
                    <a:pt x="203798" y="0"/>
                    <a:pt x="358315" y="4233"/>
                    <a:pt x="367840" y="6350"/>
                  </a:cubicBezTo>
                  <a:cubicBezTo>
                    <a:pt x="377365" y="8467"/>
                    <a:pt x="295873" y="7937"/>
                    <a:pt x="240840" y="12700"/>
                  </a:cubicBezTo>
                  <a:cubicBezTo>
                    <a:pt x="185807" y="17463"/>
                    <a:pt x="22823" y="43921"/>
                    <a:pt x="2715" y="44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43DB3FBF-2C11-A3F4-89B1-F6265AD9B6C6}"/>
                </a:ext>
              </a:extLst>
            </p:cNvPr>
            <p:cNvSpPr/>
            <p:nvPr/>
          </p:nvSpPr>
          <p:spPr>
            <a:xfrm>
              <a:off x="5876888" y="3390664"/>
              <a:ext cx="612135" cy="165344"/>
            </a:xfrm>
            <a:custGeom>
              <a:avLst/>
              <a:gdLst>
                <a:gd name="connsiteX0" fmla="*/ 37 w 612135"/>
                <a:gd name="connsiteY0" fmla="*/ 165336 h 165344"/>
                <a:gd name="connsiteX1" fmla="*/ 254037 w 612135"/>
                <a:gd name="connsiteY1" fmla="*/ 51036 h 165344"/>
                <a:gd name="connsiteX2" fmla="*/ 428662 w 612135"/>
                <a:gd name="connsiteY2" fmla="*/ 35161 h 165344"/>
                <a:gd name="connsiteX3" fmla="*/ 365162 w 612135"/>
                <a:gd name="connsiteY3" fmla="*/ 236 h 165344"/>
                <a:gd name="connsiteX4" fmla="*/ 609637 w 612135"/>
                <a:gd name="connsiteY4" fmla="*/ 54211 h 165344"/>
                <a:gd name="connsiteX5" fmla="*/ 498512 w 612135"/>
                <a:gd name="connsiteY5" fmla="*/ 31986 h 165344"/>
                <a:gd name="connsiteX6" fmla="*/ 339762 w 612135"/>
                <a:gd name="connsiteY6" fmla="*/ 236 h 165344"/>
                <a:gd name="connsiteX7" fmla="*/ 393737 w 612135"/>
                <a:gd name="connsiteY7" fmla="*/ 31986 h 165344"/>
                <a:gd name="connsiteX8" fmla="*/ 285787 w 612135"/>
                <a:gd name="connsiteY8" fmla="*/ 54211 h 165344"/>
                <a:gd name="connsiteX9" fmla="*/ 234987 w 612135"/>
                <a:gd name="connsiteY9" fmla="*/ 57386 h 165344"/>
                <a:gd name="connsiteX10" fmla="*/ 37 w 612135"/>
                <a:gd name="connsiteY10" fmla="*/ 165336 h 16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135" h="165344">
                  <a:moveTo>
                    <a:pt x="37" y="165336"/>
                  </a:moveTo>
                  <a:cubicBezTo>
                    <a:pt x="3212" y="164278"/>
                    <a:pt x="182600" y="72732"/>
                    <a:pt x="254037" y="51036"/>
                  </a:cubicBezTo>
                  <a:cubicBezTo>
                    <a:pt x="325474" y="29340"/>
                    <a:pt x="410141" y="43628"/>
                    <a:pt x="428662" y="35161"/>
                  </a:cubicBezTo>
                  <a:cubicBezTo>
                    <a:pt x="447183" y="26694"/>
                    <a:pt x="334999" y="-2939"/>
                    <a:pt x="365162" y="236"/>
                  </a:cubicBezTo>
                  <a:cubicBezTo>
                    <a:pt x="395325" y="3411"/>
                    <a:pt x="587412" y="48919"/>
                    <a:pt x="609637" y="54211"/>
                  </a:cubicBezTo>
                  <a:cubicBezTo>
                    <a:pt x="631862" y="59503"/>
                    <a:pt x="498512" y="31986"/>
                    <a:pt x="498512" y="31986"/>
                  </a:cubicBezTo>
                  <a:cubicBezTo>
                    <a:pt x="453533" y="22990"/>
                    <a:pt x="357224" y="236"/>
                    <a:pt x="339762" y="236"/>
                  </a:cubicBezTo>
                  <a:cubicBezTo>
                    <a:pt x="322300" y="236"/>
                    <a:pt x="402733" y="22990"/>
                    <a:pt x="393737" y="31986"/>
                  </a:cubicBezTo>
                  <a:cubicBezTo>
                    <a:pt x="384741" y="40982"/>
                    <a:pt x="312245" y="49978"/>
                    <a:pt x="285787" y="54211"/>
                  </a:cubicBezTo>
                  <a:cubicBezTo>
                    <a:pt x="259329" y="58444"/>
                    <a:pt x="275204" y="41511"/>
                    <a:pt x="234987" y="57386"/>
                  </a:cubicBezTo>
                  <a:cubicBezTo>
                    <a:pt x="194770" y="73261"/>
                    <a:pt x="-3138" y="166394"/>
                    <a:pt x="37" y="165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76685263-E224-2BCD-41B4-C97DB819FCE2}"/>
                </a:ext>
              </a:extLst>
            </p:cNvPr>
            <p:cNvSpPr/>
            <p:nvPr/>
          </p:nvSpPr>
          <p:spPr>
            <a:xfrm>
              <a:off x="6394450" y="3365219"/>
              <a:ext cx="407764" cy="94587"/>
            </a:xfrm>
            <a:custGeom>
              <a:avLst/>
              <a:gdLst>
                <a:gd name="connsiteX0" fmla="*/ 0 w 407764"/>
                <a:gd name="connsiteY0" fmla="*/ 22506 h 94587"/>
                <a:gd name="connsiteX1" fmla="*/ 209550 w 407764"/>
                <a:gd name="connsiteY1" fmla="*/ 82831 h 94587"/>
                <a:gd name="connsiteX2" fmla="*/ 146050 w 407764"/>
                <a:gd name="connsiteY2" fmla="*/ 54256 h 94587"/>
                <a:gd name="connsiteX3" fmla="*/ 139700 w 407764"/>
                <a:gd name="connsiteY3" fmla="*/ 51081 h 94587"/>
                <a:gd name="connsiteX4" fmla="*/ 241300 w 407764"/>
                <a:gd name="connsiteY4" fmla="*/ 66956 h 94587"/>
                <a:gd name="connsiteX5" fmla="*/ 276225 w 407764"/>
                <a:gd name="connsiteY5" fmla="*/ 63781 h 94587"/>
                <a:gd name="connsiteX6" fmla="*/ 168275 w 407764"/>
                <a:gd name="connsiteY6" fmla="*/ 281 h 94587"/>
                <a:gd name="connsiteX7" fmla="*/ 403225 w 407764"/>
                <a:gd name="connsiteY7" fmla="*/ 92356 h 94587"/>
                <a:gd name="connsiteX8" fmla="*/ 314325 w 407764"/>
                <a:gd name="connsiteY8" fmla="*/ 66956 h 94587"/>
                <a:gd name="connsiteX9" fmla="*/ 203200 w 407764"/>
                <a:gd name="connsiteY9" fmla="*/ 76481 h 94587"/>
                <a:gd name="connsiteX10" fmla="*/ 146050 w 407764"/>
                <a:gd name="connsiteY10" fmla="*/ 66956 h 94587"/>
                <a:gd name="connsiteX11" fmla="*/ 0 w 407764"/>
                <a:gd name="connsiteY11" fmla="*/ 22506 h 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764" h="94587">
                  <a:moveTo>
                    <a:pt x="0" y="22506"/>
                  </a:moveTo>
                  <a:cubicBezTo>
                    <a:pt x="10583" y="25152"/>
                    <a:pt x="185208" y="77539"/>
                    <a:pt x="209550" y="82831"/>
                  </a:cubicBezTo>
                  <a:cubicBezTo>
                    <a:pt x="233892" y="88123"/>
                    <a:pt x="157692" y="59548"/>
                    <a:pt x="146050" y="54256"/>
                  </a:cubicBezTo>
                  <a:cubicBezTo>
                    <a:pt x="134408" y="48964"/>
                    <a:pt x="123825" y="48964"/>
                    <a:pt x="139700" y="51081"/>
                  </a:cubicBezTo>
                  <a:cubicBezTo>
                    <a:pt x="155575" y="53198"/>
                    <a:pt x="218546" y="64839"/>
                    <a:pt x="241300" y="66956"/>
                  </a:cubicBezTo>
                  <a:cubicBezTo>
                    <a:pt x="264054" y="69073"/>
                    <a:pt x="288396" y="74894"/>
                    <a:pt x="276225" y="63781"/>
                  </a:cubicBezTo>
                  <a:cubicBezTo>
                    <a:pt x="264054" y="52668"/>
                    <a:pt x="147108" y="-4481"/>
                    <a:pt x="168275" y="281"/>
                  </a:cubicBezTo>
                  <a:cubicBezTo>
                    <a:pt x="189442" y="5043"/>
                    <a:pt x="378883" y="81244"/>
                    <a:pt x="403225" y="92356"/>
                  </a:cubicBezTo>
                  <a:cubicBezTo>
                    <a:pt x="427567" y="103468"/>
                    <a:pt x="347663" y="69602"/>
                    <a:pt x="314325" y="66956"/>
                  </a:cubicBezTo>
                  <a:cubicBezTo>
                    <a:pt x="280988" y="64310"/>
                    <a:pt x="231246" y="76481"/>
                    <a:pt x="203200" y="76481"/>
                  </a:cubicBezTo>
                  <a:cubicBezTo>
                    <a:pt x="175154" y="76481"/>
                    <a:pt x="176742" y="76481"/>
                    <a:pt x="146050" y="66956"/>
                  </a:cubicBezTo>
                  <a:lnTo>
                    <a:pt x="0" y="225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4F657E0F-3FF8-C3D1-67EE-47A8BD2E3823}"/>
                </a:ext>
              </a:extLst>
            </p:cNvPr>
            <p:cNvSpPr/>
            <p:nvPr/>
          </p:nvSpPr>
          <p:spPr>
            <a:xfrm>
              <a:off x="7019363" y="3619478"/>
              <a:ext cx="74573" cy="373052"/>
            </a:xfrm>
            <a:custGeom>
              <a:avLst/>
              <a:gdLst>
                <a:gd name="connsiteX0" fmla="*/ 54537 w 74573"/>
                <a:gd name="connsiteY0" fmla="*/ 22 h 373052"/>
                <a:gd name="connsiteX1" fmla="*/ 54537 w 74573"/>
                <a:gd name="connsiteY1" fmla="*/ 200047 h 373052"/>
                <a:gd name="connsiteX2" fmla="*/ 562 w 74573"/>
                <a:gd name="connsiteY2" fmla="*/ 371497 h 373052"/>
                <a:gd name="connsiteX3" fmla="*/ 29137 w 74573"/>
                <a:gd name="connsiteY3" fmla="*/ 279422 h 373052"/>
                <a:gd name="connsiteX4" fmla="*/ 73587 w 74573"/>
                <a:gd name="connsiteY4" fmla="*/ 187347 h 373052"/>
                <a:gd name="connsiteX5" fmla="*/ 54537 w 74573"/>
                <a:gd name="connsiteY5" fmla="*/ 22 h 37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573" h="373052">
                  <a:moveTo>
                    <a:pt x="54537" y="22"/>
                  </a:moveTo>
                  <a:cubicBezTo>
                    <a:pt x="51362" y="2139"/>
                    <a:pt x="63533" y="138135"/>
                    <a:pt x="54537" y="200047"/>
                  </a:cubicBezTo>
                  <a:cubicBezTo>
                    <a:pt x="45541" y="261959"/>
                    <a:pt x="4795" y="358268"/>
                    <a:pt x="562" y="371497"/>
                  </a:cubicBezTo>
                  <a:cubicBezTo>
                    <a:pt x="-3671" y="384726"/>
                    <a:pt x="16966" y="310114"/>
                    <a:pt x="29137" y="279422"/>
                  </a:cubicBezTo>
                  <a:cubicBezTo>
                    <a:pt x="41308" y="248730"/>
                    <a:pt x="67766" y="230210"/>
                    <a:pt x="73587" y="187347"/>
                  </a:cubicBezTo>
                  <a:cubicBezTo>
                    <a:pt x="79408" y="144485"/>
                    <a:pt x="57712" y="-2095"/>
                    <a:pt x="54537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DBD6C635-7434-FC50-CA2A-7FE2C2FC179C}"/>
                </a:ext>
              </a:extLst>
            </p:cNvPr>
            <p:cNvSpPr/>
            <p:nvPr/>
          </p:nvSpPr>
          <p:spPr>
            <a:xfrm>
              <a:off x="7177226" y="3867136"/>
              <a:ext cx="58857" cy="384324"/>
            </a:xfrm>
            <a:custGeom>
              <a:avLst/>
              <a:gdLst>
                <a:gd name="connsiteX0" fmla="*/ 33199 w 58857"/>
                <a:gd name="connsiteY0" fmla="*/ 14 h 384324"/>
                <a:gd name="connsiteX1" fmla="*/ 7799 w 58857"/>
                <a:gd name="connsiteY1" fmla="*/ 168289 h 384324"/>
                <a:gd name="connsiteX2" fmla="*/ 58599 w 58857"/>
                <a:gd name="connsiteY2" fmla="*/ 377839 h 384324"/>
                <a:gd name="connsiteX3" fmla="*/ 26849 w 58857"/>
                <a:gd name="connsiteY3" fmla="*/ 320689 h 384324"/>
                <a:gd name="connsiteX4" fmla="*/ 10974 w 58857"/>
                <a:gd name="connsiteY4" fmla="*/ 215914 h 384324"/>
                <a:gd name="connsiteX5" fmla="*/ 1449 w 58857"/>
                <a:gd name="connsiteY5" fmla="*/ 158764 h 384324"/>
                <a:gd name="connsiteX6" fmla="*/ 33199 w 58857"/>
                <a:gd name="connsiteY6" fmla="*/ 14 h 3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857" h="384324">
                  <a:moveTo>
                    <a:pt x="33199" y="14"/>
                  </a:moveTo>
                  <a:cubicBezTo>
                    <a:pt x="34257" y="1602"/>
                    <a:pt x="3566" y="105318"/>
                    <a:pt x="7799" y="168289"/>
                  </a:cubicBezTo>
                  <a:cubicBezTo>
                    <a:pt x="12032" y="231260"/>
                    <a:pt x="55424" y="352439"/>
                    <a:pt x="58599" y="377839"/>
                  </a:cubicBezTo>
                  <a:cubicBezTo>
                    <a:pt x="61774" y="403239"/>
                    <a:pt x="34786" y="347676"/>
                    <a:pt x="26849" y="320689"/>
                  </a:cubicBezTo>
                  <a:cubicBezTo>
                    <a:pt x="18912" y="293702"/>
                    <a:pt x="15207" y="242902"/>
                    <a:pt x="10974" y="215914"/>
                  </a:cubicBezTo>
                  <a:cubicBezTo>
                    <a:pt x="6741" y="188927"/>
                    <a:pt x="-3843" y="189985"/>
                    <a:pt x="1449" y="158764"/>
                  </a:cubicBezTo>
                  <a:cubicBezTo>
                    <a:pt x="6741" y="127543"/>
                    <a:pt x="32141" y="-1574"/>
                    <a:pt x="33199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3A11108B-1722-4739-7100-6E86EFCFA06D}"/>
                </a:ext>
              </a:extLst>
            </p:cNvPr>
            <p:cNvSpPr/>
            <p:nvPr/>
          </p:nvSpPr>
          <p:spPr>
            <a:xfrm>
              <a:off x="6924412" y="4286024"/>
              <a:ext cx="41579" cy="261839"/>
            </a:xfrm>
            <a:custGeom>
              <a:avLst/>
              <a:gdLst>
                <a:gd name="connsiteX0" fmla="*/ 25663 w 41579"/>
                <a:gd name="connsiteY0" fmla="*/ 226 h 261839"/>
                <a:gd name="connsiteX1" fmla="*/ 9788 w 41579"/>
                <a:gd name="connsiteY1" fmla="*/ 168501 h 261839"/>
                <a:gd name="connsiteX2" fmla="*/ 41538 w 41579"/>
                <a:gd name="connsiteY2" fmla="*/ 260576 h 261839"/>
                <a:gd name="connsiteX3" fmla="*/ 16138 w 41579"/>
                <a:gd name="connsiteY3" fmla="*/ 216126 h 261839"/>
                <a:gd name="connsiteX4" fmla="*/ 263 w 41579"/>
                <a:gd name="connsiteY4" fmla="*/ 133576 h 261839"/>
                <a:gd name="connsiteX5" fmla="*/ 25663 w 41579"/>
                <a:gd name="connsiteY5" fmla="*/ 226 h 26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9" h="261839">
                  <a:moveTo>
                    <a:pt x="25663" y="226"/>
                  </a:moveTo>
                  <a:cubicBezTo>
                    <a:pt x="27251" y="6047"/>
                    <a:pt x="7142" y="125109"/>
                    <a:pt x="9788" y="168501"/>
                  </a:cubicBezTo>
                  <a:cubicBezTo>
                    <a:pt x="12434" y="211893"/>
                    <a:pt x="40480" y="252639"/>
                    <a:pt x="41538" y="260576"/>
                  </a:cubicBezTo>
                  <a:cubicBezTo>
                    <a:pt x="42596" y="268513"/>
                    <a:pt x="23017" y="237292"/>
                    <a:pt x="16138" y="216126"/>
                  </a:cubicBezTo>
                  <a:cubicBezTo>
                    <a:pt x="9259" y="194960"/>
                    <a:pt x="-1854" y="164797"/>
                    <a:pt x="263" y="133576"/>
                  </a:cubicBezTo>
                  <a:cubicBezTo>
                    <a:pt x="2380" y="102355"/>
                    <a:pt x="24075" y="-5595"/>
                    <a:pt x="25663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2AD0D956-1AF8-97B0-5967-6A1D1F9B14CD}"/>
                </a:ext>
              </a:extLst>
            </p:cNvPr>
            <p:cNvSpPr/>
            <p:nvPr/>
          </p:nvSpPr>
          <p:spPr>
            <a:xfrm>
              <a:off x="7210364" y="4330672"/>
              <a:ext cx="66736" cy="231897"/>
            </a:xfrm>
            <a:custGeom>
              <a:avLst/>
              <a:gdLst>
                <a:gd name="connsiteX0" fmla="*/ 61 w 66736"/>
                <a:gd name="connsiteY0" fmla="*/ 28 h 231897"/>
                <a:gd name="connsiteX1" fmla="*/ 66736 w 66736"/>
                <a:gd name="connsiteY1" fmla="*/ 152428 h 231897"/>
                <a:gd name="connsiteX2" fmla="*/ 61 w 66736"/>
                <a:gd name="connsiteY2" fmla="*/ 231803 h 231897"/>
                <a:gd name="connsiteX3" fmla="*/ 54036 w 66736"/>
                <a:gd name="connsiteY3" fmla="*/ 165128 h 231897"/>
                <a:gd name="connsiteX4" fmla="*/ 61 w 66736"/>
                <a:gd name="connsiteY4" fmla="*/ 28 h 2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36" h="231897">
                  <a:moveTo>
                    <a:pt x="61" y="28"/>
                  </a:moveTo>
                  <a:cubicBezTo>
                    <a:pt x="2178" y="-2089"/>
                    <a:pt x="66736" y="113799"/>
                    <a:pt x="66736" y="152428"/>
                  </a:cubicBezTo>
                  <a:cubicBezTo>
                    <a:pt x="66736" y="191057"/>
                    <a:pt x="2178" y="229686"/>
                    <a:pt x="61" y="231803"/>
                  </a:cubicBezTo>
                  <a:cubicBezTo>
                    <a:pt x="-2056" y="233920"/>
                    <a:pt x="51390" y="200053"/>
                    <a:pt x="54036" y="165128"/>
                  </a:cubicBezTo>
                  <a:cubicBezTo>
                    <a:pt x="56682" y="130203"/>
                    <a:pt x="-2056" y="2145"/>
                    <a:pt x="6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9FDAA440-3A78-1F40-B46B-7B52FFA3AE2E}"/>
                </a:ext>
              </a:extLst>
            </p:cNvPr>
            <p:cNvSpPr/>
            <p:nvPr/>
          </p:nvSpPr>
          <p:spPr>
            <a:xfrm>
              <a:off x="7023066" y="4073071"/>
              <a:ext cx="57761" cy="496557"/>
            </a:xfrm>
            <a:custGeom>
              <a:avLst/>
              <a:gdLst>
                <a:gd name="connsiteX0" fmla="*/ 54009 w 57761"/>
                <a:gd name="connsiteY0" fmla="*/ 454 h 496557"/>
                <a:gd name="connsiteX1" fmla="*/ 25434 w 57761"/>
                <a:gd name="connsiteY1" fmla="*/ 244929 h 496557"/>
                <a:gd name="connsiteX2" fmla="*/ 6384 w 57761"/>
                <a:gd name="connsiteY2" fmla="*/ 343354 h 496557"/>
                <a:gd name="connsiteX3" fmla="*/ 57184 w 57761"/>
                <a:gd name="connsiteY3" fmla="*/ 495754 h 496557"/>
                <a:gd name="connsiteX4" fmla="*/ 31784 w 57761"/>
                <a:gd name="connsiteY4" fmla="*/ 400504 h 496557"/>
                <a:gd name="connsiteX5" fmla="*/ 34 w 57761"/>
                <a:gd name="connsiteY5" fmla="*/ 333829 h 496557"/>
                <a:gd name="connsiteX6" fmla="*/ 38134 w 57761"/>
                <a:gd name="connsiteY6" fmla="*/ 187779 h 496557"/>
                <a:gd name="connsiteX7" fmla="*/ 54009 w 57761"/>
                <a:gd name="connsiteY7" fmla="*/ 454 h 49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61" h="496557">
                  <a:moveTo>
                    <a:pt x="54009" y="454"/>
                  </a:moveTo>
                  <a:cubicBezTo>
                    <a:pt x="51892" y="9979"/>
                    <a:pt x="33371" y="187779"/>
                    <a:pt x="25434" y="244929"/>
                  </a:cubicBezTo>
                  <a:cubicBezTo>
                    <a:pt x="17497" y="302079"/>
                    <a:pt x="1092" y="301550"/>
                    <a:pt x="6384" y="343354"/>
                  </a:cubicBezTo>
                  <a:cubicBezTo>
                    <a:pt x="11676" y="385158"/>
                    <a:pt x="52951" y="486229"/>
                    <a:pt x="57184" y="495754"/>
                  </a:cubicBezTo>
                  <a:cubicBezTo>
                    <a:pt x="61417" y="505279"/>
                    <a:pt x="41309" y="427491"/>
                    <a:pt x="31784" y="400504"/>
                  </a:cubicBezTo>
                  <a:cubicBezTo>
                    <a:pt x="22259" y="373517"/>
                    <a:pt x="-1024" y="369283"/>
                    <a:pt x="34" y="333829"/>
                  </a:cubicBezTo>
                  <a:cubicBezTo>
                    <a:pt x="1092" y="298375"/>
                    <a:pt x="30197" y="241754"/>
                    <a:pt x="38134" y="187779"/>
                  </a:cubicBezTo>
                  <a:cubicBezTo>
                    <a:pt x="46071" y="133804"/>
                    <a:pt x="56126" y="-9071"/>
                    <a:pt x="54009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E6B75123-B584-7B77-1267-77851A7266CD}"/>
                </a:ext>
              </a:extLst>
            </p:cNvPr>
            <p:cNvSpPr/>
            <p:nvPr/>
          </p:nvSpPr>
          <p:spPr>
            <a:xfrm>
              <a:off x="6844427" y="4540173"/>
              <a:ext cx="67631" cy="123992"/>
            </a:xfrm>
            <a:custGeom>
              <a:avLst/>
              <a:gdLst>
                <a:gd name="connsiteX0" fmla="*/ 67548 w 67631"/>
                <a:gd name="connsiteY0" fmla="*/ 77 h 123992"/>
                <a:gd name="connsiteX1" fmla="*/ 19923 w 67631"/>
                <a:gd name="connsiteY1" fmla="*/ 60402 h 123992"/>
                <a:gd name="connsiteX2" fmla="*/ 873 w 67631"/>
                <a:gd name="connsiteY2" fmla="*/ 123902 h 123992"/>
                <a:gd name="connsiteX3" fmla="*/ 7223 w 67631"/>
                <a:gd name="connsiteY3" fmla="*/ 73102 h 123992"/>
                <a:gd name="connsiteX4" fmla="*/ 67548 w 67631"/>
                <a:gd name="connsiteY4" fmla="*/ 77 h 12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31" h="123992">
                  <a:moveTo>
                    <a:pt x="67548" y="77"/>
                  </a:moveTo>
                  <a:cubicBezTo>
                    <a:pt x="69665" y="-2040"/>
                    <a:pt x="31035" y="39765"/>
                    <a:pt x="19923" y="60402"/>
                  </a:cubicBezTo>
                  <a:cubicBezTo>
                    <a:pt x="8811" y="81039"/>
                    <a:pt x="2990" y="121785"/>
                    <a:pt x="873" y="123902"/>
                  </a:cubicBezTo>
                  <a:cubicBezTo>
                    <a:pt x="-1244" y="126019"/>
                    <a:pt x="344" y="90564"/>
                    <a:pt x="7223" y="73102"/>
                  </a:cubicBezTo>
                  <a:cubicBezTo>
                    <a:pt x="14102" y="55640"/>
                    <a:pt x="65431" y="2194"/>
                    <a:pt x="67548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EBF9ABF2-E8E0-1F81-3D5C-E3F69D546271}"/>
                </a:ext>
              </a:extLst>
            </p:cNvPr>
            <p:cNvSpPr/>
            <p:nvPr/>
          </p:nvSpPr>
          <p:spPr>
            <a:xfrm>
              <a:off x="6777761" y="4504502"/>
              <a:ext cx="99789" cy="331466"/>
            </a:xfrm>
            <a:custGeom>
              <a:avLst/>
              <a:gdLst>
                <a:gd name="connsiteX0" fmla="*/ 99289 w 99789"/>
                <a:gd name="connsiteY0" fmla="*/ 823 h 331466"/>
                <a:gd name="connsiteX1" fmla="*/ 51664 w 99789"/>
                <a:gd name="connsiteY1" fmla="*/ 92898 h 331466"/>
                <a:gd name="connsiteX2" fmla="*/ 10389 w 99789"/>
                <a:gd name="connsiteY2" fmla="*/ 156398 h 331466"/>
                <a:gd name="connsiteX3" fmla="*/ 7214 w 99789"/>
                <a:gd name="connsiteY3" fmla="*/ 223073 h 331466"/>
                <a:gd name="connsiteX4" fmla="*/ 13564 w 99789"/>
                <a:gd name="connsiteY4" fmla="*/ 264348 h 331466"/>
                <a:gd name="connsiteX5" fmla="*/ 45314 w 99789"/>
                <a:gd name="connsiteY5" fmla="*/ 331023 h 331466"/>
                <a:gd name="connsiteX6" fmla="*/ 35789 w 99789"/>
                <a:gd name="connsiteY6" fmla="*/ 289748 h 331466"/>
                <a:gd name="connsiteX7" fmla="*/ 864 w 99789"/>
                <a:gd name="connsiteY7" fmla="*/ 219898 h 331466"/>
                <a:gd name="connsiteX8" fmla="*/ 19914 w 99789"/>
                <a:gd name="connsiteY8" fmla="*/ 150048 h 331466"/>
                <a:gd name="connsiteX9" fmla="*/ 99289 w 99789"/>
                <a:gd name="connsiteY9" fmla="*/ 823 h 33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789" h="331466">
                  <a:moveTo>
                    <a:pt x="99289" y="823"/>
                  </a:moveTo>
                  <a:cubicBezTo>
                    <a:pt x="104581" y="-8702"/>
                    <a:pt x="66481" y="66969"/>
                    <a:pt x="51664" y="92898"/>
                  </a:cubicBezTo>
                  <a:cubicBezTo>
                    <a:pt x="36847" y="118827"/>
                    <a:pt x="17797" y="134702"/>
                    <a:pt x="10389" y="156398"/>
                  </a:cubicBezTo>
                  <a:cubicBezTo>
                    <a:pt x="2981" y="178094"/>
                    <a:pt x="6685" y="205081"/>
                    <a:pt x="7214" y="223073"/>
                  </a:cubicBezTo>
                  <a:cubicBezTo>
                    <a:pt x="7743" y="241065"/>
                    <a:pt x="7214" y="246356"/>
                    <a:pt x="13564" y="264348"/>
                  </a:cubicBezTo>
                  <a:cubicBezTo>
                    <a:pt x="19914" y="282340"/>
                    <a:pt x="41610" y="326790"/>
                    <a:pt x="45314" y="331023"/>
                  </a:cubicBezTo>
                  <a:cubicBezTo>
                    <a:pt x="49018" y="335256"/>
                    <a:pt x="43197" y="308269"/>
                    <a:pt x="35789" y="289748"/>
                  </a:cubicBezTo>
                  <a:cubicBezTo>
                    <a:pt x="28381" y="271227"/>
                    <a:pt x="3510" y="243181"/>
                    <a:pt x="864" y="219898"/>
                  </a:cubicBezTo>
                  <a:cubicBezTo>
                    <a:pt x="-1782" y="196615"/>
                    <a:pt x="864" y="182327"/>
                    <a:pt x="19914" y="150048"/>
                  </a:cubicBezTo>
                  <a:cubicBezTo>
                    <a:pt x="38964" y="117769"/>
                    <a:pt x="93997" y="10348"/>
                    <a:pt x="99289" y="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E2C47E7C-F11B-0CC2-DAB5-C7800FD88C03}"/>
                </a:ext>
              </a:extLst>
            </p:cNvPr>
            <p:cNvSpPr/>
            <p:nvPr/>
          </p:nvSpPr>
          <p:spPr>
            <a:xfrm>
              <a:off x="6975133" y="4660810"/>
              <a:ext cx="134219" cy="104982"/>
            </a:xfrm>
            <a:custGeom>
              <a:avLst/>
              <a:gdLst>
                <a:gd name="connsiteX0" fmla="*/ 342 w 134219"/>
                <a:gd name="connsiteY0" fmla="*/ 90 h 104982"/>
                <a:gd name="connsiteX1" fmla="*/ 63842 w 134219"/>
                <a:gd name="connsiteY1" fmla="*/ 50890 h 104982"/>
                <a:gd name="connsiteX2" fmla="*/ 133692 w 134219"/>
                <a:gd name="connsiteY2" fmla="*/ 104865 h 104982"/>
                <a:gd name="connsiteX3" fmla="*/ 92417 w 134219"/>
                <a:gd name="connsiteY3" fmla="*/ 63590 h 104982"/>
                <a:gd name="connsiteX4" fmla="*/ 342 w 134219"/>
                <a:gd name="connsiteY4" fmla="*/ 90 h 10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19" h="104982">
                  <a:moveTo>
                    <a:pt x="342" y="90"/>
                  </a:moveTo>
                  <a:cubicBezTo>
                    <a:pt x="-4420" y="-2027"/>
                    <a:pt x="41617" y="33428"/>
                    <a:pt x="63842" y="50890"/>
                  </a:cubicBezTo>
                  <a:cubicBezTo>
                    <a:pt x="86067" y="68352"/>
                    <a:pt x="128930" y="102748"/>
                    <a:pt x="133692" y="104865"/>
                  </a:cubicBezTo>
                  <a:cubicBezTo>
                    <a:pt x="138454" y="106982"/>
                    <a:pt x="109880" y="79994"/>
                    <a:pt x="92417" y="63590"/>
                  </a:cubicBezTo>
                  <a:cubicBezTo>
                    <a:pt x="74955" y="47186"/>
                    <a:pt x="5104" y="2207"/>
                    <a:pt x="342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2FF954EE-4DBF-27E0-437B-792FE06EE9C0}"/>
                </a:ext>
              </a:extLst>
            </p:cNvPr>
            <p:cNvSpPr/>
            <p:nvPr/>
          </p:nvSpPr>
          <p:spPr>
            <a:xfrm>
              <a:off x="7131017" y="4470376"/>
              <a:ext cx="121871" cy="175214"/>
            </a:xfrm>
            <a:custGeom>
              <a:avLst/>
              <a:gdLst>
                <a:gd name="connsiteX0" fmla="*/ 33 w 121871"/>
                <a:gd name="connsiteY0" fmla="*/ 24 h 175214"/>
                <a:gd name="connsiteX1" fmla="*/ 104808 w 121871"/>
                <a:gd name="connsiteY1" fmla="*/ 104799 h 175214"/>
                <a:gd name="connsiteX2" fmla="*/ 44483 w 121871"/>
                <a:gd name="connsiteY2" fmla="*/ 174649 h 175214"/>
                <a:gd name="connsiteX3" fmla="*/ 95283 w 121871"/>
                <a:gd name="connsiteY3" fmla="*/ 136549 h 175214"/>
                <a:gd name="connsiteX4" fmla="*/ 117508 w 121871"/>
                <a:gd name="connsiteY4" fmla="*/ 114324 h 175214"/>
                <a:gd name="connsiteX5" fmla="*/ 33 w 121871"/>
                <a:gd name="connsiteY5" fmla="*/ 24 h 17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71" h="175214">
                  <a:moveTo>
                    <a:pt x="33" y="24"/>
                  </a:moveTo>
                  <a:cubicBezTo>
                    <a:pt x="-2084" y="-1564"/>
                    <a:pt x="97400" y="75695"/>
                    <a:pt x="104808" y="104799"/>
                  </a:cubicBezTo>
                  <a:cubicBezTo>
                    <a:pt x="112216" y="133903"/>
                    <a:pt x="46070" y="169357"/>
                    <a:pt x="44483" y="174649"/>
                  </a:cubicBezTo>
                  <a:cubicBezTo>
                    <a:pt x="42896" y="179941"/>
                    <a:pt x="83112" y="146603"/>
                    <a:pt x="95283" y="136549"/>
                  </a:cubicBezTo>
                  <a:cubicBezTo>
                    <a:pt x="107454" y="126495"/>
                    <a:pt x="131796" y="132316"/>
                    <a:pt x="117508" y="114324"/>
                  </a:cubicBezTo>
                  <a:cubicBezTo>
                    <a:pt x="103220" y="96332"/>
                    <a:pt x="2150" y="1612"/>
                    <a:pt x="33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46F729AD-C029-8374-606C-2E254B4FAA86}"/>
                </a:ext>
              </a:extLst>
            </p:cNvPr>
            <p:cNvSpPr/>
            <p:nvPr/>
          </p:nvSpPr>
          <p:spPr>
            <a:xfrm>
              <a:off x="7359647" y="4518021"/>
              <a:ext cx="122885" cy="214752"/>
            </a:xfrm>
            <a:custGeom>
              <a:avLst/>
              <a:gdLst>
                <a:gd name="connsiteX0" fmla="*/ 3 w 122885"/>
                <a:gd name="connsiteY0" fmla="*/ 4 h 214752"/>
                <a:gd name="connsiteX1" fmla="*/ 73028 w 122885"/>
                <a:gd name="connsiteY1" fmla="*/ 66679 h 214752"/>
                <a:gd name="connsiteX2" fmla="*/ 120653 w 122885"/>
                <a:gd name="connsiteY2" fmla="*/ 212729 h 214752"/>
                <a:gd name="connsiteX3" fmla="*/ 111128 w 122885"/>
                <a:gd name="connsiteY3" fmla="*/ 146054 h 214752"/>
                <a:gd name="connsiteX4" fmla="*/ 76203 w 122885"/>
                <a:gd name="connsiteY4" fmla="*/ 63504 h 214752"/>
                <a:gd name="connsiteX5" fmla="*/ 3 w 122885"/>
                <a:gd name="connsiteY5" fmla="*/ 4 h 21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885" h="214752">
                  <a:moveTo>
                    <a:pt x="3" y="4"/>
                  </a:moveTo>
                  <a:cubicBezTo>
                    <a:pt x="-526" y="533"/>
                    <a:pt x="52920" y="31225"/>
                    <a:pt x="73028" y="66679"/>
                  </a:cubicBezTo>
                  <a:cubicBezTo>
                    <a:pt x="93136" y="102133"/>
                    <a:pt x="114303" y="199500"/>
                    <a:pt x="120653" y="212729"/>
                  </a:cubicBezTo>
                  <a:cubicBezTo>
                    <a:pt x="127003" y="225958"/>
                    <a:pt x="118536" y="170925"/>
                    <a:pt x="111128" y="146054"/>
                  </a:cubicBezTo>
                  <a:cubicBezTo>
                    <a:pt x="103720" y="121183"/>
                    <a:pt x="93136" y="85200"/>
                    <a:pt x="76203" y="63504"/>
                  </a:cubicBezTo>
                  <a:cubicBezTo>
                    <a:pt x="59270" y="41808"/>
                    <a:pt x="532" y="-525"/>
                    <a:pt x="3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C756276B-4596-E3FB-71F6-FE0DED5D2904}"/>
                </a:ext>
              </a:extLst>
            </p:cNvPr>
            <p:cNvSpPr/>
            <p:nvPr/>
          </p:nvSpPr>
          <p:spPr>
            <a:xfrm>
              <a:off x="7127835" y="4619608"/>
              <a:ext cx="57443" cy="140455"/>
            </a:xfrm>
            <a:custGeom>
              <a:avLst/>
              <a:gdLst>
                <a:gd name="connsiteX0" fmla="*/ 40 w 57443"/>
                <a:gd name="connsiteY0" fmla="*/ 17 h 140455"/>
                <a:gd name="connsiteX1" fmla="*/ 47665 w 57443"/>
                <a:gd name="connsiteY1" fmla="*/ 69867 h 140455"/>
                <a:gd name="connsiteX2" fmla="*/ 19090 w 57443"/>
                <a:gd name="connsiteY2" fmla="*/ 139717 h 140455"/>
                <a:gd name="connsiteX3" fmla="*/ 41315 w 57443"/>
                <a:gd name="connsiteY3" fmla="*/ 104792 h 140455"/>
                <a:gd name="connsiteX4" fmla="*/ 57190 w 57443"/>
                <a:gd name="connsiteY4" fmla="*/ 76217 h 140455"/>
                <a:gd name="connsiteX5" fmla="*/ 40 w 57443"/>
                <a:gd name="connsiteY5" fmla="*/ 17 h 14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43" h="140455">
                  <a:moveTo>
                    <a:pt x="40" y="17"/>
                  </a:moveTo>
                  <a:cubicBezTo>
                    <a:pt x="-1548" y="-1041"/>
                    <a:pt x="44490" y="46584"/>
                    <a:pt x="47665" y="69867"/>
                  </a:cubicBezTo>
                  <a:cubicBezTo>
                    <a:pt x="50840" y="93150"/>
                    <a:pt x="20148" y="133896"/>
                    <a:pt x="19090" y="139717"/>
                  </a:cubicBezTo>
                  <a:cubicBezTo>
                    <a:pt x="18032" y="145538"/>
                    <a:pt x="34965" y="115375"/>
                    <a:pt x="41315" y="104792"/>
                  </a:cubicBezTo>
                  <a:cubicBezTo>
                    <a:pt x="47665" y="94209"/>
                    <a:pt x="59307" y="92092"/>
                    <a:pt x="57190" y="76217"/>
                  </a:cubicBezTo>
                  <a:cubicBezTo>
                    <a:pt x="55073" y="60342"/>
                    <a:pt x="1628" y="1075"/>
                    <a:pt x="40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D83C06AB-558B-499F-EB23-41841E8A899D}"/>
                </a:ext>
              </a:extLst>
            </p:cNvPr>
            <p:cNvSpPr/>
            <p:nvPr/>
          </p:nvSpPr>
          <p:spPr>
            <a:xfrm>
              <a:off x="6994015" y="3892517"/>
              <a:ext cx="130989" cy="321205"/>
            </a:xfrm>
            <a:custGeom>
              <a:avLst/>
              <a:gdLst>
                <a:gd name="connsiteX0" fmla="*/ 130685 w 130989"/>
                <a:gd name="connsiteY0" fmla="*/ 33 h 321205"/>
                <a:gd name="connsiteX1" fmla="*/ 64010 w 130989"/>
                <a:gd name="connsiteY1" fmla="*/ 133383 h 321205"/>
                <a:gd name="connsiteX2" fmla="*/ 16385 w 130989"/>
                <a:gd name="connsiteY2" fmla="*/ 215933 h 321205"/>
                <a:gd name="connsiteX3" fmla="*/ 510 w 130989"/>
                <a:gd name="connsiteY3" fmla="*/ 320708 h 321205"/>
                <a:gd name="connsiteX4" fmla="*/ 6860 w 130989"/>
                <a:gd name="connsiteY4" fmla="*/ 250858 h 321205"/>
                <a:gd name="connsiteX5" fmla="*/ 35435 w 130989"/>
                <a:gd name="connsiteY5" fmla="*/ 146083 h 321205"/>
                <a:gd name="connsiteX6" fmla="*/ 130685 w 130989"/>
                <a:gd name="connsiteY6" fmla="*/ 33 h 32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89" h="321205">
                  <a:moveTo>
                    <a:pt x="130685" y="33"/>
                  </a:moveTo>
                  <a:cubicBezTo>
                    <a:pt x="135447" y="-2084"/>
                    <a:pt x="83060" y="97400"/>
                    <a:pt x="64010" y="133383"/>
                  </a:cubicBezTo>
                  <a:cubicBezTo>
                    <a:pt x="44960" y="169366"/>
                    <a:pt x="26968" y="184712"/>
                    <a:pt x="16385" y="215933"/>
                  </a:cubicBezTo>
                  <a:cubicBezTo>
                    <a:pt x="5802" y="247154"/>
                    <a:pt x="2097" y="314887"/>
                    <a:pt x="510" y="320708"/>
                  </a:cubicBezTo>
                  <a:cubicBezTo>
                    <a:pt x="-1078" y="326529"/>
                    <a:pt x="1039" y="279962"/>
                    <a:pt x="6860" y="250858"/>
                  </a:cubicBezTo>
                  <a:cubicBezTo>
                    <a:pt x="12681" y="221754"/>
                    <a:pt x="13739" y="185241"/>
                    <a:pt x="35435" y="146083"/>
                  </a:cubicBezTo>
                  <a:cubicBezTo>
                    <a:pt x="57131" y="106925"/>
                    <a:pt x="125923" y="2150"/>
                    <a:pt x="130685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C379F501-21D0-9011-5FFA-C7E67B24FD36}"/>
                </a:ext>
              </a:extLst>
            </p:cNvPr>
            <p:cNvSpPr/>
            <p:nvPr/>
          </p:nvSpPr>
          <p:spPr>
            <a:xfrm>
              <a:off x="6867410" y="4726632"/>
              <a:ext cx="134117" cy="48616"/>
            </a:xfrm>
            <a:custGeom>
              <a:avLst/>
              <a:gdLst>
                <a:gd name="connsiteX0" fmla="*/ 115 w 134117"/>
                <a:gd name="connsiteY0" fmla="*/ 48568 h 48616"/>
                <a:gd name="connsiteX1" fmla="*/ 47740 w 134117"/>
                <a:gd name="connsiteY1" fmla="*/ 10468 h 48616"/>
                <a:gd name="connsiteX2" fmla="*/ 133465 w 134117"/>
                <a:gd name="connsiteY2" fmla="*/ 35868 h 48616"/>
                <a:gd name="connsiteX3" fmla="*/ 85840 w 134117"/>
                <a:gd name="connsiteY3" fmla="*/ 7293 h 48616"/>
                <a:gd name="connsiteX4" fmla="*/ 60440 w 134117"/>
                <a:gd name="connsiteY4" fmla="*/ 943 h 48616"/>
                <a:gd name="connsiteX5" fmla="*/ 115 w 134117"/>
                <a:gd name="connsiteY5" fmla="*/ 48568 h 4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117" h="48616">
                  <a:moveTo>
                    <a:pt x="115" y="48568"/>
                  </a:moveTo>
                  <a:cubicBezTo>
                    <a:pt x="-2002" y="50156"/>
                    <a:pt x="25515" y="12585"/>
                    <a:pt x="47740" y="10468"/>
                  </a:cubicBezTo>
                  <a:cubicBezTo>
                    <a:pt x="69965" y="8351"/>
                    <a:pt x="127115" y="36397"/>
                    <a:pt x="133465" y="35868"/>
                  </a:cubicBezTo>
                  <a:cubicBezTo>
                    <a:pt x="139815" y="35339"/>
                    <a:pt x="98011" y="13114"/>
                    <a:pt x="85840" y="7293"/>
                  </a:cubicBezTo>
                  <a:cubicBezTo>
                    <a:pt x="73669" y="1472"/>
                    <a:pt x="71553" y="-1703"/>
                    <a:pt x="60440" y="943"/>
                  </a:cubicBezTo>
                  <a:cubicBezTo>
                    <a:pt x="49327" y="3589"/>
                    <a:pt x="2232" y="46980"/>
                    <a:pt x="115" y="48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B7032887-6E65-5ECD-EA51-71BCABE071BF}"/>
                </a:ext>
              </a:extLst>
            </p:cNvPr>
            <p:cNvSpPr/>
            <p:nvPr/>
          </p:nvSpPr>
          <p:spPr>
            <a:xfrm>
              <a:off x="7209532" y="4704549"/>
              <a:ext cx="167845" cy="89782"/>
            </a:xfrm>
            <a:custGeom>
              <a:avLst/>
              <a:gdLst>
                <a:gd name="connsiteX0" fmla="*/ 893 w 167845"/>
                <a:gd name="connsiteY0" fmla="*/ 89701 h 89782"/>
                <a:gd name="connsiteX1" fmla="*/ 58043 w 167845"/>
                <a:gd name="connsiteY1" fmla="*/ 16676 h 89782"/>
                <a:gd name="connsiteX2" fmla="*/ 108843 w 167845"/>
                <a:gd name="connsiteY2" fmla="*/ 10326 h 89782"/>
                <a:gd name="connsiteX3" fmla="*/ 162818 w 167845"/>
                <a:gd name="connsiteY3" fmla="*/ 45251 h 89782"/>
                <a:gd name="connsiteX4" fmla="*/ 153293 w 167845"/>
                <a:gd name="connsiteY4" fmla="*/ 70651 h 89782"/>
                <a:gd name="connsiteX5" fmla="*/ 165993 w 167845"/>
                <a:gd name="connsiteY5" fmla="*/ 29376 h 89782"/>
                <a:gd name="connsiteX6" fmla="*/ 105668 w 167845"/>
                <a:gd name="connsiteY6" fmla="*/ 801 h 89782"/>
                <a:gd name="connsiteX7" fmla="*/ 893 w 167845"/>
                <a:gd name="connsiteY7" fmla="*/ 89701 h 8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845" h="89782">
                  <a:moveTo>
                    <a:pt x="893" y="89701"/>
                  </a:moveTo>
                  <a:cubicBezTo>
                    <a:pt x="-7044" y="92347"/>
                    <a:pt x="40051" y="29905"/>
                    <a:pt x="58043" y="16676"/>
                  </a:cubicBezTo>
                  <a:cubicBezTo>
                    <a:pt x="76035" y="3447"/>
                    <a:pt x="91380" y="5563"/>
                    <a:pt x="108843" y="10326"/>
                  </a:cubicBezTo>
                  <a:cubicBezTo>
                    <a:pt x="126306" y="15089"/>
                    <a:pt x="155410" y="35197"/>
                    <a:pt x="162818" y="45251"/>
                  </a:cubicBezTo>
                  <a:cubicBezTo>
                    <a:pt x="170226" y="55305"/>
                    <a:pt x="152764" y="73297"/>
                    <a:pt x="153293" y="70651"/>
                  </a:cubicBezTo>
                  <a:cubicBezTo>
                    <a:pt x="153822" y="68005"/>
                    <a:pt x="173931" y="41018"/>
                    <a:pt x="165993" y="29376"/>
                  </a:cubicBezTo>
                  <a:cubicBezTo>
                    <a:pt x="158056" y="17734"/>
                    <a:pt x="132126" y="-4491"/>
                    <a:pt x="105668" y="801"/>
                  </a:cubicBezTo>
                  <a:cubicBezTo>
                    <a:pt x="79210" y="6093"/>
                    <a:pt x="8830" y="87055"/>
                    <a:pt x="893" y="89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5B2F8CF1-C7EB-4057-6121-A6301F06AF85}"/>
                </a:ext>
              </a:extLst>
            </p:cNvPr>
            <p:cNvSpPr/>
            <p:nvPr/>
          </p:nvSpPr>
          <p:spPr>
            <a:xfrm>
              <a:off x="7162693" y="4899025"/>
              <a:ext cx="63948" cy="165100"/>
            </a:xfrm>
            <a:custGeom>
              <a:avLst/>
              <a:gdLst>
                <a:gd name="connsiteX0" fmla="*/ 19157 w 63948"/>
                <a:gd name="connsiteY0" fmla="*/ 0 h 165100"/>
                <a:gd name="connsiteX1" fmla="*/ 47732 w 63948"/>
                <a:gd name="connsiteY1" fmla="*/ 107950 h 165100"/>
                <a:gd name="connsiteX2" fmla="*/ 107 w 63948"/>
                <a:gd name="connsiteY2" fmla="*/ 165100 h 165100"/>
                <a:gd name="connsiteX3" fmla="*/ 63607 w 63948"/>
                <a:gd name="connsiteY3" fmla="*/ 107950 h 165100"/>
                <a:gd name="connsiteX4" fmla="*/ 19157 w 63948"/>
                <a:gd name="connsiteY4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8" h="165100">
                  <a:moveTo>
                    <a:pt x="19157" y="0"/>
                  </a:moveTo>
                  <a:cubicBezTo>
                    <a:pt x="16511" y="0"/>
                    <a:pt x="50907" y="80433"/>
                    <a:pt x="47732" y="107950"/>
                  </a:cubicBezTo>
                  <a:cubicBezTo>
                    <a:pt x="44557" y="135467"/>
                    <a:pt x="-2539" y="165100"/>
                    <a:pt x="107" y="165100"/>
                  </a:cubicBezTo>
                  <a:cubicBezTo>
                    <a:pt x="2753" y="165100"/>
                    <a:pt x="58845" y="131233"/>
                    <a:pt x="63607" y="107950"/>
                  </a:cubicBezTo>
                  <a:cubicBezTo>
                    <a:pt x="68370" y="84667"/>
                    <a:pt x="21803" y="0"/>
                    <a:pt x="1915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B92B8517-BFF8-F276-40F4-440E3A39B549}"/>
                </a:ext>
              </a:extLst>
            </p:cNvPr>
            <p:cNvSpPr/>
            <p:nvPr/>
          </p:nvSpPr>
          <p:spPr>
            <a:xfrm>
              <a:off x="7091793" y="4892508"/>
              <a:ext cx="49411" cy="147678"/>
            </a:xfrm>
            <a:custGeom>
              <a:avLst/>
              <a:gdLst>
                <a:gd name="connsiteX0" fmla="*/ 13857 w 49411"/>
                <a:gd name="connsiteY0" fmla="*/ 167 h 147678"/>
                <a:gd name="connsiteX1" fmla="*/ 1157 w 49411"/>
                <a:gd name="connsiteY1" fmla="*/ 79542 h 147678"/>
                <a:gd name="connsiteX2" fmla="*/ 48782 w 49411"/>
                <a:gd name="connsiteY2" fmla="*/ 146217 h 147678"/>
                <a:gd name="connsiteX3" fmla="*/ 29732 w 49411"/>
                <a:gd name="connsiteY3" fmla="*/ 127167 h 147678"/>
                <a:gd name="connsiteX4" fmla="*/ 4332 w 49411"/>
                <a:gd name="connsiteY4" fmla="*/ 101767 h 147678"/>
                <a:gd name="connsiteX5" fmla="*/ 13857 w 49411"/>
                <a:gd name="connsiteY5" fmla="*/ 167 h 14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11" h="147678">
                  <a:moveTo>
                    <a:pt x="13857" y="167"/>
                  </a:moveTo>
                  <a:cubicBezTo>
                    <a:pt x="13328" y="-3537"/>
                    <a:pt x="-4664" y="55200"/>
                    <a:pt x="1157" y="79542"/>
                  </a:cubicBezTo>
                  <a:cubicBezTo>
                    <a:pt x="6978" y="103884"/>
                    <a:pt x="48782" y="146217"/>
                    <a:pt x="48782" y="146217"/>
                  </a:cubicBezTo>
                  <a:cubicBezTo>
                    <a:pt x="53545" y="154155"/>
                    <a:pt x="29732" y="127167"/>
                    <a:pt x="29732" y="127167"/>
                  </a:cubicBezTo>
                  <a:cubicBezTo>
                    <a:pt x="22324" y="119759"/>
                    <a:pt x="9095" y="118171"/>
                    <a:pt x="4332" y="101767"/>
                  </a:cubicBezTo>
                  <a:cubicBezTo>
                    <a:pt x="-431" y="85363"/>
                    <a:pt x="14386" y="3871"/>
                    <a:pt x="13857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FBA2C12C-B0F9-3824-E15E-3474D95418F2}"/>
                </a:ext>
              </a:extLst>
            </p:cNvPr>
            <p:cNvSpPr/>
            <p:nvPr/>
          </p:nvSpPr>
          <p:spPr>
            <a:xfrm>
              <a:off x="6814048" y="5092564"/>
              <a:ext cx="209054" cy="177962"/>
            </a:xfrm>
            <a:custGeom>
              <a:avLst/>
              <a:gdLst>
                <a:gd name="connsiteX0" fmla="*/ 209052 w 209054"/>
                <a:gd name="connsiteY0" fmla="*/ 136 h 177962"/>
                <a:gd name="connsiteX1" fmla="*/ 75702 w 209054"/>
                <a:gd name="connsiteY1" fmla="*/ 92211 h 177962"/>
                <a:gd name="connsiteX2" fmla="*/ 5852 w 209054"/>
                <a:gd name="connsiteY2" fmla="*/ 174761 h 177962"/>
                <a:gd name="connsiteX3" fmla="*/ 12202 w 209054"/>
                <a:gd name="connsiteY3" fmla="*/ 152536 h 177962"/>
                <a:gd name="connsiteX4" fmla="*/ 78877 w 209054"/>
                <a:gd name="connsiteY4" fmla="*/ 73161 h 177962"/>
                <a:gd name="connsiteX5" fmla="*/ 209052 w 209054"/>
                <a:gd name="connsiteY5" fmla="*/ 136 h 1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54" h="177962">
                  <a:moveTo>
                    <a:pt x="209052" y="136"/>
                  </a:moveTo>
                  <a:cubicBezTo>
                    <a:pt x="208523" y="3311"/>
                    <a:pt x="109569" y="63107"/>
                    <a:pt x="75702" y="92211"/>
                  </a:cubicBezTo>
                  <a:cubicBezTo>
                    <a:pt x="41835" y="121315"/>
                    <a:pt x="5852" y="174761"/>
                    <a:pt x="5852" y="174761"/>
                  </a:cubicBezTo>
                  <a:cubicBezTo>
                    <a:pt x="-4731" y="184815"/>
                    <a:pt x="31" y="169469"/>
                    <a:pt x="12202" y="152536"/>
                  </a:cubicBezTo>
                  <a:cubicBezTo>
                    <a:pt x="24373" y="135603"/>
                    <a:pt x="49773" y="96444"/>
                    <a:pt x="78877" y="73161"/>
                  </a:cubicBezTo>
                  <a:cubicBezTo>
                    <a:pt x="107981" y="49878"/>
                    <a:pt x="209581" y="-3039"/>
                    <a:pt x="209052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07988A52-F67D-29F1-F639-A90DFEAD64C3}"/>
                </a:ext>
              </a:extLst>
            </p:cNvPr>
            <p:cNvSpPr/>
            <p:nvPr/>
          </p:nvSpPr>
          <p:spPr>
            <a:xfrm>
              <a:off x="7045280" y="5098110"/>
              <a:ext cx="152811" cy="53041"/>
            </a:xfrm>
            <a:custGeom>
              <a:avLst/>
              <a:gdLst>
                <a:gd name="connsiteX0" fmla="*/ 45 w 152811"/>
                <a:gd name="connsiteY0" fmla="*/ 940 h 53041"/>
                <a:gd name="connsiteX1" fmla="*/ 63545 w 152811"/>
                <a:gd name="connsiteY1" fmla="*/ 7290 h 53041"/>
                <a:gd name="connsiteX2" fmla="*/ 149270 w 152811"/>
                <a:gd name="connsiteY2" fmla="*/ 51740 h 53041"/>
                <a:gd name="connsiteX3" fmla="*/ 130220 w 152811"/>
                <a:gd name="connsiteY3" fmla="*/ 39040 h 53041"/>
                <a:gd name="connsiteX4" fmla="*/ 73070 w 152811"/>
                <a:gd name="connsiteY4" fmla="*/ 16815 h 53041"/>
                <a:gd name="connsiteX5" fmla="*/ 45 w 152811"/>
                <a:gd name="connsiteY5" fmla="*/ 940 h 5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11" h="53041">
                  <a:moveTo>
                    <a:pt x="45" y="940"/>
                  </a:moveTo>
                  <a:cubicBezTo>
                    <a:pt x="-1542" y="-647"/>
                    <a:pt x="38674" y="-1177"/>
                    <a:pt x="63545" y="7290"/>
                  </a:cubicBezTo>
                  <a:cubicBezTo>
                    <a:pt x="88416" y="15757"/>
                    <a:pt x="149270" y="51740"/>
                    <a:pt x="149270" y="51740"/>
                  </a:cubicBezTo>
                  <a:cubicBezTo>
                    <a:pt x="160383" y="57032"/>
                    <a:pt x="142920" y="44861"/>
                    <a:pt x="130220" y="39040"/>
                  </a:cubicBezTo>
                  <a:cubicBezTo>
                    <a:pt x="117520" y="33219"/>
                    <a:pt x="91062" y="21578"/>
                    <a:pt x="73070" y="16815"/>
                  </a:cubicBezTo>
                  <a:cubicBezTo>
                    <a:pt x="55078" y="12053"/>
                    <a:pt x="1632" y="2527"/>
                    <a:pt x="45" y="9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B0BB3120-AFFE-CB77-D5F5-CB59DE3FE2CC}"/>
                </a:ext>
              </a:extLst>
            </p:cNvPr>
            <p:cNvSpPr/>
            <p:nvPr/>
          </p:nvSpPr>
          <p:spPr>
            <a:xfrm>
              <a:off x="7130908" y="5068269"/>
              <a:ext cx="178183" cy="50039"/>
            </a:xfrm>
            <a:custGeom>
              <a:avLst/>
              <a:gdLst>
                <a:gd name="connsiteX0" fmla="*/ 142 w 178183"/>
                <a:gd name="connsiteY0" fmla="*/ 49831 h 50039"/>
                <a:gd name="connsiteX1" fmla="*/ 95392 w 178183"/>
                <a:gd name="connsiteY1" fmla="*/ 21256 h 50039"/>
                <a:gd name="connsiteX2" fmla="*/ 177942 w 178183"/>
                <a:gd name="connsiteY2" fmla="*/ 2206 h 50039"/>
                <a:gd name="connsiteX3" fmla="*/ 117617 w 178183"/>
                <a:gd name="connsiteY3" fmla="*/ 5381 h 50039"/>
                <a:gd name="connsiteX4" fmla="*/ 142 w 178183"/>
                <a:gd name="connsiteY4" fmla="*/ 49831 h 5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83" h="50039">
                  <a:moveTo>
                    <a:pt x="142" y="49831"/>
                  </a:moveTo>
                  <a:cubicBezTo>
                    <a:pt x="-3562" y="52477"/>
                    <a:pt x="65759" y="29193"/>
                    <a:pt x="95392" y="21256"/>
                  </a:cubicBezTo>
                  <a:cubicBezTo>
                    <a:pt x="125025" y="13319"/>
                    <a:pt x="174238" y="4852"/>
                    <a:pt x="177942" y="2206"/>
                  </a:cubicBezTo>
                  <a:cubicBezTo>
                    <a:pt x="181646" y="-440"/>
                    <a:pt x="141959" y="-2027"/>
                    <a:pt x="117617" y="5381"/>
                  </a:cubicBezTo>
                  <a:cubicBezTo>
                    <a:pt x="93275" y="12789"/>
                    <a:pt x="3846" y="47185"/>
                    <a:pt x="142" y="49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72DAD77A-024D-4DE1-157F-257BF2165659}"/>
                </a:ext>
              </a:extLst>
            </p:cNvPr>
            <p:cNvSpPr/>
            <p:nvPr/>
          </p:nvSpPr>
          <p:spPr>
            <a:xfrm>
              <a:off x="7182883" y="5091836"/>
              <a:ext cx="386755" cy="137693"/>
            </a:xfrm>
            <a:custGeom>
              <a:avLst/>
              <a:gdLst>
                <a:gd name="connsiteX0" fmla="*/ 2142 w 386755"/>
                <a:gd name="connsiteY0" fmla="*/ 32614 h 137693"/>
                <a:gd name="connsiteX1" fmla="*/ 106917 w 386755"/>
                <a:gd name="connsiteY1" fmla="*/ 4039 h 137693"/>
                <a:gd name="connsiteX2" fmla="*/ 170417 w 386755"/>
                <a:gd name="connsiteY2" fmla="*/ 864 h 137693"/>
                <a:gd name="connsiteX3" fmla="*/ 138667 w 386755"/>
                <a:gd name="connsiteY3" fmla="*/ 10389 h 137693"/>
                <a:gd name="connsiteX4" fmla="*/ 237092 w 386755"/>
                <a:gd name="connsiteY4" fmla="*/ 19914 h 137693"/>
                <a:gd name="connsiteX5" fmla="*/ 341867 w 386755"/>
                <a:gd name="connsiteY5" fmla="*/ 77064 h 137693"/>
                <a:gd name="connsiteX6" fmla="*/ 386317 w 386755"/>
                <a:gd name="connsiteY6" fmla="*/ 137389 h 137693"/>
                <a:gd name="connsiteX7" fmla="*/ 354567 w 386755"/>
                <a:gd name="connsiteY7" fmla="*/ 96114 h 137693"/>
                <a:gd name="connsiteX8" fmla="*/ 211692 w 386755"/>
                <a:gd name="connsiteY8" fmla="*/ 4039 h 137693"/>
                <a:gd name="connsiteX9" fmla="*/ 2142 w 386755"/>
                <a:gd name="connsiteY9" fmla="*/ 32614 h 13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755" h="137693">
                  <a:moveTo>
                    <a:pt x="2142" y="32614"/>
                  </a:moveTo>
                  <a:cubicBezTo>
                    <a:pt x="-15320" y="32614"/>
                    <a:pt x="78871" y="9331"/>
                    <a:pt x="106917" y="4039"/>
                  </a:cubicBezTo>
                  <a:cubicBezTo>
                    <a:pt x="134963" y="-1253"/>
                    <a:pt x="165126" y="-194"/>
                    <a:pt x="170417" y="864"/>
                  </a:cubicBezTo>
                  <a:cubicBezTo>
                    <a:pt x="175708" y="1922"/>
                    <a:pt x="127554" y="7214"/>
                    <a:pt x="138667" y="10389"/>
                  </a:cubicBezTo>
                  <a:cubicBezTo>
                    <a:pt x="149780" y="13564"/>
                    <a:pt x="203225" y="8801"/>
                    <a:pt x="237092" y="19914"/>
                  </a:cubicBezTo>
                  <a:cubicBezTo>
                    <a:pt x="270959" y="31026"/>
                    <a:pt x="316996" y="57485"/>
                    <a:pt x="341867" y="77064"/>
                  </a:cubicBezTo>
                  <a:cubicBezTo>
                    <a:pt x="366738" y="96643"/>
                    <a:pt x="384200" y="134214"/>
                    <a:pt x="386317" y="137389"/>
                  </a:cubicBezTo>
                  <a:cubicBezTo>
                    <a:pt x="388434" y="140564"/>
                    <a:pt x="383671" y="118339"/>
                    <a:pt x="354567" y="96114"/>
                  </a:cubicBezTo>
                  <a:cubicBezTo>
                    <a:pt x="325463" y="73889"/>
                    <a:pt x="270959" y="17268"/>
                    <a:pt x="211692" y="4039"/>
                  </a:cubicBezTo>
                  <a:cubicBezTo>
                    <a:pt x="152425" y="-9190"/>
                    <a:pt x="19604" y="32614"/>
                    <a:pt x="2142" y="32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B4612A2C-E9DE-9D4B-F075-4FDF1E0C094E}"/>
                </a:ext>
              </a:extLst>
            </p:cNvPr>
            <p:cNvSpPr/>
            <p:nvPr/>
          </p:nvSpPr>
          <p:spPr>
            <a:xfrm>
              <a:off x="7527868" y="5213350"/>
              <a:ext cx="92613" cy="168645"/>
            </a:xfrm>
            <a:custGeom>
              <a:avLst/>
              <a:gdLst>
                <a:gd name="connsiteX0" fmla="*/ 57 w 92613"/>
                <a:gd name="connsiteY0" fmla="*/ 0 h 168645"/>
                <a:gd name="connsiteX1" fmla="*/ 69907 w 92613"/>
                <a:gd name="connsiteY1" fmla="*/ 73025 h 168645"/>
                <a:gd name="connsiteX2" fmla="*/ 88957 w 92613"/>
                <a:gd name="connsiteY2" fmla="*/ 168275 h 168645"/>
                <a:gd name="connsiteX3" fmla="*/ 92132 w 92613"/>
                <a:gd name="connsiteY3" fmla="*/ 104775 h 168645"/>
                <a:gd name="connsiteX4" fmla="*/ 82607 w 92613"/>
                <a:gd name="connsiteY4" fmla="*/ 73025 h 168645"/>
                <a:gd name="connsiteX5" fmla="*/ 57 w 92613"/>
                <a:gd name="connsiteY5" fmla="*/ 0 h 16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13" h="168645">
                  <a:moveTo>
                    <a:pt x="57" y="0"/>
                  </a:moveTo>
                  <a:cubicBezTo>
                    <a:pt x="-2060" y="0"/>
                    <a:pt x="55090" y="44979"/>
                    <a:pt x="69907" y="73025"/>
                  </a:cubicBezTo>
                  <a:cubicBezTo>
                    <a:pt x="84724" y="101071"/>
                    <a:pt x="85253" y="162983"/>
                    <a:pt x="88957" y="168275"/>
                  </a:cubicBezTo>
                  <a:cubicBezTo>
                    <a:pt x="92661" y="173567"/>
                    <a:pt x="93190" y="120650"/>
                    <a:pt x="92132" y="104775"/>
                  </a:cubicBezTo>
                  <a:cubicBezTo>
                    <a:pt x="91074" y="88900"/>
                    <a:pt x="92132" y="88900"/>
                    <a:pt x="82607" y="73025"/>
                  </a:cubicBezTo>
                  <a:cubicBezTo>
                    <a:pt x="73082" y="57150"/>
                    <a:pt x="2174" y="0"/>
                    <a:pt x="5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1A15446C-7172-9617-7532-B41C315FE53F}"/>
                </a:ext>
              </a:extLst>
            </p:cNvPr>
            <p:cNvSpPr/>
            <p:nvPr/>
          </p:nvSpPr>
          <p:spPr>
            <a:xfrm>
              <a:off x="6997227" y="5159350"/>
              <a:ext cx="203700" cy="54198"/>
            </a:xfrm>
            <a:custGeom>
              <a:avLst/>
              <a:gdLst>
                <a:gd name="connsiteX0" fmla="*/ 203673 w 203700"/>
                <a:gd name="connsiteY0" fmla="*/ 34950 h 54198"/>
                <a:gd name="connsiteX1" fmla="*/ 111598 w 203700"/>
                <a:gd name="connsiteY1" fmla="*/ 19075 h 54198"/>
                <a:gd name="connsiteX2" fmla="*/ 473 w 203700"/>
                <a:gd name="connsiteY2" fmla="*/ 54000 h 54198"/>
                <a:gd name="connsiteX3" fmla="*/ 73498 w 203700"/>
                <a:gd name="connsiteY3" fmla="*/ 31775 h 54198"/>
                <a:gd name="connsiteX4" fmla="*/ 121123 w 203700"/>
                <a:gd name="connsiteY4" fmla="*/ 25 h 54198"/>
                <a:gd name="connsiteX5" fmla="*/ 203673 w 203700"/>
                <a:gd name="connsiteY5" fmla="*/ 34950 h 5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700" h="54198">
                  <a:moveTo>
                    <a:pt x="203673" y="34950"/>
                  </a:moveTo>
                  <a:cubicBezTo>
                    <a:pt x="202086" y="38125"/>
                    <a:pt x="145465" y="15900"/>
                    <a:pt x="111598" y="19075"/>
                  </a:cubicBezTo>
                  <a:cubicBezTo>
                    <a:pt x="77731" y="22250"/>
                    <a:pt x="6823" y="51883"/>
                    <a:pt x="473" y="54000"/>
                  </a:cubicBezTo>
                  <a:cubicBezTo>
                    <a:pt x="-5877" y="56117"/>
                    <a:pt x="53390" y="40771"/>
                    <a:pt x="73498" y="31775"/>
                  </a:cubicBezTo>
                  <a:cubicBezTo>
                    <a:pt x="93606" y="22779"/>
                    <a:pt x="104190" y="1083"/>
                    <a:pt x="121123" y="25"/>
                  </a:cubicBezTo>
                  <a:cubicBezTo>
                    <a:pt x="138056" y="-1033"/>
                    <a:pt x="205260" y="31775"/>
                    <a:pt x="203673" y="34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79294E9E-B820-1484-5064-7D142471E537}"/>
                </a:ext>
              </a:extLst>
            </p:cNvPr>
            <p:cNvSpPr/>
            <p:nvPr/>
          </p:nvSpPr>
          <p:spPr>
            <a:xfrm>
              <a:off x="6737264" y="5292259"/>
              <a:ext cx="483403" cy="99626"/>
            </a:xfrm>
            <a:custGeom>
              <a:avLst/>
              <a:gdLst>
                <a:gd name="connsiteX0" fmla="*/ 86 w 483403"/>
                <a:gd name="connsiteY0" fmla="*/ 86191 h 99626"/>
                <a:gd name="connsiteX1" fmla="*/ 127086 w 483403"/>
                <a:gd name="connsiteY1" fmla="*/ 89366 h 99626"/>
                <a:gd name="connsiteX2" fmla="*/ 244561 w 483403"/>
                <a:gd name="connsiteY2" fmla="*/ 41741 h 99626"/>
                <a:gd name="connsiteX3" fmla="*/ 174711 w 483403"/>
                <a:gd name="connsiteY3" fmla="*/ 44916 h 99626"/>
                <a:gd name="connsiteX4" fmla="*/ 333461 w 483403"/>
                <a:gd name="connsiteY4" fmla="*/ 38566 h 99626"/>
                <a:gd name="connsiteX5" fmla="*/ 482686 w 483403"/>
                <a:gd name="connsiteY5" fmla="*/ 466 h 99626"/>
                <a:gd name="connsiteX6" fmla="*/ 393786 w 483403"/>
                <a:gd name="connsiteY6" fmla="*/ 16341 h 99626"/>
                <a:gd name="connsiteX7" fmla="*/ 260436 w 483403"/>
                <a:gd name="connsiteY7" fmla="*/ 38566 h 99626"/>
                <a:gd name="connsiteX8" fmla="*/ 190586 w 483403"/>
                <a:gd name="connsiteY8" fmla="*/ 38566 h 99626"/>
                <a:gd name="connsiteX9" fmla="*/ 238211 w 483403"/>
                <a:gd name="connsiteY9" fmla="*/ 29041 h 99626"/>
                <a:gd name="connsiteX10" fmla="*/ 177886 w 483403"/>
                <a:gd name="connsiteY10" fmla="*/ 67141 h 99626"/>
                <a:gd name="connsiteX11" fmla="*/ 108036 w 483403"/>
                <a:gd name="connsiteY11" fmla="*/ 98891 h 99626"/>
                <a:gd name="connsiteX12" fmla="*/ 86 w 483403"/>
                <a:gd name="connsiteY12" fmla="*/ 86191 h 9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3403" h="99626">
                  <a:moveTo>
                    <a:pt x="86" y="86191"/>
                  </a:moveTo>
                  <a:cubicBezTo>
                    <a:pt x="3261" y="84604"/>
                    <a:pt x="86340" y="96774"/>
                    <a:pt x="127086" y="89366"/>
                  </a:cubicBezTo>
                  <a:cubicBezTo>
                    <a:pt x="167832" y="81958"/>
                    <a:pt x="236624" y="49149"/>
                    <a:pt x="244561" y="41741"/>
                  </a:cubicBezTo>
                  <a:cubicBezTo>
                    <a:pt x="252499" y="34333"/>
                    <a:pt x="174711" y="44916"/>
                    <a:pt x="174711" y="44916"/>
                  </a:cubicBezTo>
                  <a:cubicBezTo>
                    <a:pt x="189528" y="44387"/>
                    <a:pt x="282132" y="45974"/>
                    <a:pt x="333461" y="38566"/>
                  </a:cubicBezTo>
                  <a:cubicBezTo>
                    <a:pt x="384790" y="31158"/>
                    <a:pt x="472632" y="4170"/>
                    <a:pt x="482686" y="466"/>
                  </a:cubicBezTo>
                  <a:cubicBezTo>
                    <a:pt x="492740" y="-3238"/>
                    <a:pt x="393786" y="16341"/>
                    <a:pt x="393786" y="16341"/>
                  </a:cubicBezTo>
                  <a:cubicBezTo>
                    <a:pt x="356744" y="22691"/>
                    <a:pt x="294303" y="34862"/>
                    <a:pt x="260436" y="38566"/>
                  </a:cubicBezTo>
                  <a:cubicBezTo>
                    <a:pt x="226569" y="42270"/>
                    <a:pt x="194290" y="40153"/>
                    <a:pt x="190586" y="38566"/>
                  </a:cubicBezTo>
                  <a:cubicBezTo>
                    <a:pt x="186882" y="36979"/>
                    <a:pt x="240328" y="24279"/>
                    <a:pt x="238211" y="29041"/>
                  </a:cubicBezTo>
                  <a:cubicBezTo>
                    <a:pt x="236094" y="33803"/>
                    <a:pt x="199582" y="55499"/>
                    <a:pt x="177886" y="67141"/>
                  </a:cubicBezTo>
                  <a:cubicBezTo>
                    <a:pt x="156190" y="78783"/>
                    <a:pt x="133965" y="94658"/>
                    <a:pt x="108036" y="98891"/>
                  </a:cubicBezTo>
                  <a:cubicBezTo>
                    <a:pt x="82107" y="103124"/>
                    <a:pt x="-3089" y="87778"/>
                    <a:pt x="86" y="86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33D47204-11EB-4CF5-B3EC-23E3CB299376}"/>
                </a:ext>
              </a:extLst>
            </p:cNvPr>
            <p:cNvSpPr/>
            <p:nvPr/>
          </p:nvSpPr>
          <p:spPr>
            <a:xfrm>
              <a:off x="7181368" y="5273494"/>
              <a:ext cx="448213" cy="98708"/>
            </a:xfrm>
            <a:custGeom>
              <a:avLst/>
              <a:gdLst>
                <a:gd name="connsiteX0" fmla="*/ 482 w 448213"/>
                <a:gd name="connsiteY0" fmla="*/ 181 h 98708"/>
                <a:gd name="connsiteX1" fmla="*/ 95732 w 448213"/>
                <a:gd name="connsiteY1" fmla="*/ 35106 h 98708"/>
                <a:gd name="connsiteX2" fmla="*/ 264007 w 448213"/>
                <a:gd name="connsiteY2" fmla="*/ 63681 h 98708"/>
                <a:gd name="connsiteX3" fmla="*/ 216382 w 448213"/>
                <a:gd name="connsiteY3" fmla="*/ 57331 h 98708"/>
                <a:gd name="connsiteX4" fmla="*/ 333857 w 448213"/>
                <a:gd name="connsiteY4" fmla="*/ 85906 h 98708"/>
                <a:gd name="connsiteX5" fmla="*/ 251307 w 448213"/>
                <a:gd name="connsiteY5" fmla="*/ 85906 h 98708"/>
                <a:gd name="connsiteX6" fmla="*/ 356082 w 448213"/>
                <a:gd name="connsiteY6" fmla="*/ 95431 h 98708"/>
                <a:gd name="connsiteX7" fmla="*/ 448157 w 448213"/>
                <a:gd name="connsiteY7" fmla="*/ 98606 h 98708"/>
                <a:gd name="connsiteX8" fmla="*/ 368782 w 448213"/>
                <a:gd name="connsiteY8" fmla="*/ 92256 h 98708"/>
                <a:gd name="connsiteX9" fmla="*/ 308457 w 448213"/>
                <a:gd name="connsiteY9" fmla="*/ 60506 h 98708"/>
                <a:gd name="connsiteX10" fmla="*/ 289407 w 448213"/>
                <a:gd name="connsiteY10" fmla="*/ 66856 h 98708"/>
                <a:gd name="connsiteX11" fmla="*/ 133832 w 448213"/>
                <a:gd name="connsiteY11" fmla="*/ 50981 h 98708"/>
                <a:gd name="connsiteX12" fmla="*/ 482 w 448213"/>
                <a:gd name="connsiteY12" fmla="*/ 181 h 9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213" h="98708">
                  <a:moveTo>
                    <a:pt x="482" y="181"/>
                  </a:moveTo>
                  <a:cubicBezTo>
                    <a:pt x="-5868" y="-2465"/>
                    <a:pt x="51811" y="24523"/>
                    <a:pt x="95732" y="35106"/>
                  </a:cubicBezTo>
                  <a:cubicBezTo>
                    <a:pt x="139653" y="45689"/>
                    <a:pt x="243899" y="59977"/>
                    <a:pt x="264007" y="63681"/>
                  </a:cubicBezTo>
                  <a:cubicBezTo>
                    <a:pt x="284115" y="67385"/>
                    <a:pt x="204740" y="53627"/>
                    <a:pt x="216382" y="57331"/>
                  </a:cubicBezTo>
                  <a:cubicBezTo>
                    <a:pt x="228024" y="61035"/>
                    <a:pt x="328036" y="81144"/>
                    <a:pt x="333857" y="85906"/>
                  </a:cubicBezTo>
                  <a:cubicBezTo>
                    <a:pt x="339678" y="90668"/>
                    <a:pt x="247603" y="84319"/>
                    <a:pt x="251307" y="85906"/>
                  </a:cubicBezTo>
                  <a:cubicBezTo>
                    <a:pt x="255011" y="87493"/>
                    <a:pt x="323274" y="93314"/>
                    <a:pt x="356082" y="95431"/>
                  </a:cubicBezTo>
                  <a:cubicBezTo>
                    <a:pt x="388890" y="97548"/>
                    <a:pt x="446040" y="99135"/>
                    <a:pt x="448157" y="98606"/>
                  </a:cubicBezTo>
                  <a:cubicBezTo>
                    <a:pt x="450274" y="98077"/>
                    <a:pt x="392065" y="98606"/>
                    <a:pt x="368782" y="92256"/>
                  </a:cubicBezTo>
                  <a:cubicBezTo>
                    <a:pt x="345499" y="85906"/>
                    <a:pt x="321686" y="64739"/>
                    <a:pt x="308457" y="60506"/>
                  </a:cubicBezTo>
                  <a:cubicBezTo>
                    <a:pt x="295228" y="56273"/>
                    <a:pt x="318511" y="68443"/>
                    <a:pt x="289407" y="66856"/>
                  </a:cubicBezTo>
                  <a:cubicBezTo>
                    <a:pt x="260303" y="65269"/>
                    <a:pt x="176165" y="62093"/>
                    <a:pt x="133832" y="50981"/>
                  </a:cubicBezTo>
                  <a:cubicBezTo>
                    <a:pt x="91499" y="39869"/>
                    <a:pt x="6832" y="2827"/>
                    <a:pt x="482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B75D0055-80EE-9DB5-0A18-BEF79BE9402D}"/>
                </a:ext>
              </a:extLst>
            </p:cNvPr>
            <p:cNvSpPr/>
            <p:nvPr/>
          </p:nvSpPr>
          <p:spPr>
            <a:xfrm>
              <a:off x="7238939" y="5175178"/>
              <a:ext cx="243823" cy="51157"/>
            </a:xfrm>
            <a:custGeom>
              <a:avLst/>
              <a:gdLst>
                <a:gd name="connsiteX0" fmla="*/ 61 w 243823"/>
                <a:gd name="connsiteY0" fmla="*/ 25472 h 51157"/>
                <a:gd name="connsiteX1" fmla="*/ 120711 w 243823"/>
                <a:gd name="connsiteY1" fmla="*/ 12772 h 51157"/>
                <a:gd name="connsiteX2" fmla="*/ 241361 w 243823"/>
                <a:gd name="connsiteY2" fmla="*/ 50872 h 51157"/>
                <a:gd name="connsiteX3" fmla="*/ 196911 w 243823"/>
                <a:gd name="connsiteY3" fmla="*/ 28647 h 51157"/>
                <a:gd name="connsiteX4" fmla="*/ 136586 w 243823"/>
                <a:gd name="connsiteY4" fmla="*/ 72 h 51157"/>
                <a:gd name="connsiteX5" fmla="*/ 61 w 243823"/>
                <a:gd name="connsiteY5" fmla="*/ 25472 h 5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23" h="51157">
                  <a:moveTo>
                    <a:pt x="61" y="25472"/>
                  </a:moveTo>
                  <a:cubicBezTo>
                    <a:pt x="-2585" y="27589"/>
                    <a:pt x="80494" y="8539"/>
                    <a:pt x="120711" y="12772"/>
                  </a:cubicBezTo>
                  <a:cubicBezTo>
                    <a:pt x="160928" y="17005"/>
                    <a:pt x="228661" y="48226"/>
                    <a:pt x="241361" y="50872"/>
                  </a:cubicBezTo>
                  <a:cubicBezTo>
                    <a:pt x="254061" y="53518"/>
                    <a:pt x="214373" y="37114"/>
                    <a:pt x="196911" y="28647"/>
                  </a:cubicBezTo>
                  <a:cubicBezTo>
                    <a:pt x="179449" y="20180"/>
                    <a:pt x="163573" y="1659"/>
                    <a:pt x="136586" y="72"/>
                  </a:cubicBezTo>
                  <a:cubicBezTo>
                    <a:pt x="109599" y="-1515"/>
                    <a:pt x="2707" y="23355"/>
                    <a:pt x="61" y="254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22ACF4EC-D9AD-7B13-C214-AE7B2D80EA0B}"/>
                </a:ext>
              </a:extLst>
            </p:cNvPr>
            <p:cNvSpPr/>
            <p:nvPr/>
          </p:nvSpPr>
          <p:spPr>
            <a:xfrm>
              <a:off x="7038975" y="5362455"/>
              <a:ext cx="174625" cy="47014"/>
            </a:xfrm>
            <a:custGeom>
              <a:avLst/>
              <a:gdLst>
                <a:gd name="connsiteX0" fmla="*/ 0 w 174625"/>
                <a:gd name="connsiteY0" fmla="*/ 120 h 47014"/>
                <a:gd name="connsiteX1" fmla="*/ 127000 w 174625"/>
                <a:gd name="connsiteY1" fmla="*/ 31870 h 47014"/>
                <a:gd name="connsiteX2" fmla="*/ 174625 w 174625"/>
                <a:gd name="connsiteY2" fmla="*/ 44570 h 47014"/>
                <a:gd name="connsiteX3" fmla="*/ 127000 w 174625"/>
                <a:gd name="connsiteY3" fmla="*/ 44570 h 47014"/>
                <a:gd name="connsiteX4" fmla="*/ 0 w 174625"/>
                <a:gd name="connsiteY4" fmla="*/ 120 h 4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" h="47014">
                  <a:moveTo>
                    <a:pt x="0" y="120"/>
                  </a:moveTo>
                  <a:cubicBezTo>
                    <a:pt x="0" y="-1997"/>
                    <a:pt x="97896" y="24462"/>
                    <a:pt x="127000" y="31870"/>
                  </a:cubicBezTo>
                  <a:cubicBezTo>
                    <a:pt x="156104" y="39278"/>
                    <a:pt x="174625" y="42453"/>
                    <a:pt x="174625" y="44570"/>
                  </a:cubicBezTo>
                  <a:cubicBezTo>
                    <a:pt x="174625" y="46687"/>
                    <a:pt x="148696" y="48803"/>
                    <a:pt x="127000" y="44570"/>
                  </a:cubicBezTo>
                  <a:cubicBezTo>
                    <a:pt x="105304" y="40337"/>
                    <a:pt x="0" y="2237"/>
                    <a:pt x="0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3DD58F6B-8FD0-B0DD-0E3B-85669CCC5D5A}"/>
                </a:ext>
              </a:extLst>
            </p:cNvPr>
            <p:cNvSpPr/>
            <p:nvPr/>
          </p:nvSpPr>
          <p:spPr>
            <a:xfrm>
              <a:off x="7207944" y="5340114"/>
              <a:ext cx="253489" cy="35279"/>
            </a:xfrm>
            <a:custGeom>
              <a:avLst/>
              <a:gdLst>
                <a:gd name="connsiteX0" fmla="*/ 2481 w 253489"/>
                <a:gd name="connsiteY0" fmla="*/ 35161 h 35279"/>
                <a:gd name="connsiteX1" fmla="*/ 81856 w 253489"/>
                <a:gd name="connsiteY1" fmla="*/ 16111 h 35279"/>
                <a:gd name="connsiteX2" fmla="*/ 161231 w 253489"/>
                <a:gd name="connsiteY2" fmla="*/ 236 h 35279"/>
                <a:gd name="connsiteX3" fmla="*/ 253306 w 253489"/>
                <a:gd name="connsiteY3" fmla="*/ 6586 h 35279"/>
                <a:gd name="connsiteX4" fmla="*/ 180281 w 253489"/>
                <a:gd name="connsiteY4" fmla="*/ 6586 h 35279"/>
                <a:gd name="connsiteX5" fmla="*/ 2481 w 253489"/>
                <a:gd name="connsiteY5" fmla="*/ 35161 h 3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489" h="35279">
                  <a:moveTo>
                    <a:pt x="2481" y="35161"/>
                  </a:moveTo>
                  <a:cubicBezTo>
                    <a:pt x="-13923" y="36748"/>
                    <a:pt x="55398" y="21932"/>
                    <a:pt x="81856" y="16111"/>
                  </a:cubicBezTo>
                  <a:cubicBezTo>
                    <a:pt x="108314" y="10290"/>
                    <a:pt x="132656" y="1823"/>
                    <a:pt x="161231" y="236"/>
                  </a:cubicBezTo>
                  <a:cubicBezTo>
                    <a:pt x="189806" y="-1352"/>
                    <a:pt x="250131" y="5528"/>
                    <a:pt x="253306" y="6586"/>
                  </a:cubicBezTo>
                  <a:cubicBezTo>
                    <a:pt x="256481" y="7644"/>
                    <a:pt x="217852" y="2353"/>
                    <a:pt x="180281" y="6586"/>
                  </a:cubicBezTo>
                  <a:cubicBezTo>
                    <a:pt x="142710" y="10819"/>
                    <a:pt x="18885" y="33574"/>
                    <a:pt x="2481" y="35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A9B8AC60-2AAF-8994-DA45-6607DD99BA68}"/>
                </a:ext>
              </a:extLst>
            </p:cNvPr>
            <p:cNvSpPr/>
            <p:nvPr/>
          </p:nvSpPr>
          <p:spPr>
            <a:xfrm>
              <a:off x="7401512" y="5400268"/>
              <a:ext cx="189998" cy="70274"/>
            </a:xfrm>
            <a:custGeom>
              <a:avLst/>
              <a:gdLst>
                <a:gd name="connsiteX0" fmla="*/ 189913 w 189998"/>
                <a:gd name="connsiteY0" fmla="*/ 19457 h 70274"/>
                <a:gd name="connsiteX1" fmla="*/ 62913 w 189998"/>
                <a:gd name="connsiteY1" fmla="*/ 407 h 70274"/>
                <a:gd name="connsiteX2" fmla="*/ 15288 w 189998"/>
                <a:gd name="connsiteY2" fmla="*/ 41682 h 70274"/>
                <a:gd name="connsiteX3" fmla="*/ 8938 w 189998"/>
                <a:gd name="connsiteY3" fmla="*/ 19457 h 70274"/>
                <a:gd name="connsiteX4" fmla="*/ 5763 w 189998"/>
                <a:gd name="connsiteY4" fmla="*/ 70257 h 70274"/>
                <a:gd name="connsiteX5" fmla="*/ 5763 w 189998"/>
                <a:gd name="connsiteY5" fmla="*/ 13107 h 70274"/>
                <a:gd name="connsiteX6" fmla="*/ 81963 w 189998"/>
                <a:gd name="connsiteY6" fmla="*/ 407 h 70274"/>
                <a:gd name="connsiteX7" fmla="*/ 189913 w 189998"/>
                <a:gd name="connsiteY7" fmla="*/ 19457 h 7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998" h="70274">
                  <a:moveTo>
                    <a:pt x="189913" y="19457"/>
                  </a:moveTo>
                  <a:cubicBezTo>
                    <a:pt x="186738" y="19457"/>
                    <a:pt x="92017" y="-3297"/>
                    <a:pt x="62913" y="407"/>
                  </a:cubicBezTo>
                  <a:cubicBezTo>
                    <a:pt x="33809" y="4111"/>
                    <a:pt x="24284" y="38507"/>
                    <a:pt x="15288" y="41682"/>
                  </a:cubicBezTo>
                  <a:cubicBezTo>
                    <a:pt x="6292" y="44857"/>
                    <a:pt x="10525" y="14695"/>
                    <a:pt x="8938" y="19457"/>
                  </a:cubicBezTo>
                  <a:cubicBezTo>
                    <a:pt x="7351" y="24219"/>
                    <a:pt x="6292" y="71315"/>
                    <a:pt x="5763" y="70257"/>
                  </a:cubicBezTo>
                  <a:cubicBezTo>
                    <a:pt x="5234" y="69199"/>
                    <a:pt x="-6937" y="24749"/>
                    <a:pt x="5763" y="13107"/>
                  </a:cubicBezTo>
                  <a:cubicBezTo>
                    <a:pt x="18463" y="1465"/>
                    <a:pt x="56563" y="936"/>
                    <a:pt x="81963" y="407"/>
                  </a:cubicBezTo>
                  <a:cubicBezTo>
                    <a:pt x="107363" y="-122"/>
                    <a:pt x="193088" y="19457"/>
                    <a:pt x="189913" y="19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B992995E-16C6-582C-CF1B-E19A942B9FC9}"/>
                </a:ext>
              </a:extLst>
            </p:cNvPr>
            <p:cNvSpPr/>
            <p:nvPr/>
          </p:nvSpPr>
          <p:spPr>
            <a:xfrm>
              <a:off x="6866916" y="5444615"/>
              <a:ext cx="290436" cy="108460"/>
            </a:xfrm>
            <a:custGeom>
              <a:avLst/>
              <a:gdLst>
                <a:gd name="connsiteX0" fmla="*/ 609 w 290436"/>
                <a:gd name="connsiteY0" fmla="*/ 510 h 108460"/>
                <a:gd name="connsiteX1" fmla="*/ 111734 w 290436"/>
                <a:gd name="connsiteY1" fmla="*/ 57660 h 108460"/>
                <a:gd name="connsiteX2" fmla="*/ 162534 w 290436"/>
                <a:gd name="connsiteY2" fmla="*/ 105285 h 108460"/>
                <a:gd name="connsiteX3" fmla="*/ 289534 w 290436"/>
                <a:gd name="connsiteY3" fmla="*/ 102110 h 108460"/>
                <a:gd name="connsiteX4" fmla="*/ 219684 w 290436"/>
                <a:gd name="connsiteY4" fmla="*/ 92585 h 108460"/>
                <a:gd name="connsiteX5" fmla="*/ 226034 w 290436"/>
                <a:gd name="connsiteY5" fmla="*/ 108460 h 108460"/>
                <a:gd name="connsiteX6" fmla="*/ 165709 w 290436"/>
                <a:gd name="connsiteY6" fmla="*/ 92585 h 108460"/>
                <a:gd name="connsiteX7" fmla="*/ 609 w 290436"/>
                <a:gd name="connsiteY7" fmla="*/ 510 h 10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436" h="108460">
                  <a:moveTo>
                    <a:pt x="609" y="510"/>
                  </a:moveTo>
                  <a:cubicBezTo>
                    <a:pt x="-8387" y="-5311"/>
                    <a:pt x="84746" y="40197"/>
                    <a:pt x="111734" y="57660"/>
                  </a:cubicBezTo>
                  <a:cubicBezTo>
                    <a:pt x="138722" y="75123"/>
                    <a:pt x="132901" y="97877"/>
                    <a:pt x="162534" y="105285"/>
                  </a:cubicBezTo>
                  <a:cubicBezTo>
                    <a:pt x="192167" y="112693"/>
                    <a:pt x="280009" y="104227"/>
                    <a:pt x="289534" y="102110"/>
                  </a:cubicBezTo>
                  <a:cubicBezTo>
                    <a:pt x="299059" y="99993"/>
                    <a:pt x="230267" y="91527"/>
                    <a:pt x="219684" y="92585"/>
                  </a:cubicBezTo>
                  <a:cubicBezTo>
                    <a:pt x="209101" y="93643"/>
                    <a:pt x="235030" y="108460"/>
                    <a:pt x="226034" y="108460"/>
                  </a:cubicBezTo>
                  <a:cubicBezTo>
                    <a:pt x="217038" y="108460"/>
                    <a:pt x="197988" y="107931"/>
                    <a:pt x="165709" y="92585"/>
                  </a:cubicBezTo>
                  <a:cubicBezTo>
                    <a:pt x="133430" y="77239"/>
                    <a:pt x="9605" y="6331"/>
                    <a:pt x="609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E5D93EEC-3414-FDED-5181-60011ED5F542}"/>
                </a:ext>
              </a:extLst>
            </p:cNvPr>
            <p:cNvSpPr/>
            <p:nvPr/>
          </p:nvSpPr>
          <p:spPr>
            <a:xfrm>
              <a:off x="7263624" y="5441877"/>
              <a:ext cx="297727" cy="106525"/>
            </a:xfrm>
            <a:custGeom>
              <a:avLst/>
              <a:gdLst>
                <a:gd name="connsiteX0" fmla="*/ 296051 w 297727"/>
                <a:gd name="connsiteY0" fmla="*/ 73 h 106525"/>
                <a:gd name="connsiteX1" fmla="*/ 175401 w 297727"/>
                <a:gd name="connsiteY1" fmla="*/ 22298 h 106525"/>
                <a:gd name="connsiteX2" fmla="*/ 124601 w 297727"/>
                <a:gd name="connsiteY2" fmla="*/ 63573 h 106525"/>
                <a:gd name="connsiteX3" fmla="*/ 38876 w 297727"/>
                <a:gd name="connsiteY3" fmla="*/ 104848 h 106525"/>
                <a:gd name="connsiteX4" fmla="*/ 776 w 297727"/>
                <a:gd name="connsiteY4" fmla="*/ 98498 h 106525"/>
                <a:gd name="connsiteX5" fmla="*/ 70626 w 297727"/>
                <a:gd name="connsiteY5" fmla="*/ 98498 h 106525"/>
                <a:gd name="connsiteX6" fmla="*/ 175401 w 297727"/>
                <a:gd name="connsiteY6" fmla="*/ 44523 h 106525"/>
                <a:gd name="connsiteX7" fmla="*/ 242076 w 297727"/>
                <a:gd name="connsiteY7" fmla="*/ 15948 h 106525"/>
                <a:gd name="connsiteX8" fmla="*/ 296051 w 297727"/>
                <a:gd name="connsiteY8" fmla="*/ 73 h 10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727" h="106525">
                  <a:moveTo>
                    <a:pt x="296051" y="73"/>
                  </a:moveTo>
                  <a:cubicBezTo>
                    <a:pt x="284939" y="1131"/>
                    <a:pt x="203976" y="11715"/>
                    <a:pt x="175401" y="22298"/>
                  </a:cubicBezTo>
                  <a:cubicBezTo>
                    <a:pt x="146826" y="32881"/>
                    <a:pt x="147355" y="49815"/>
                    <a:pt x="124601" y="63573"/>
                  </a:cubicBezTo>
                  <a:cubicBezTo>
                    <a:pt x="101847" y="77331"/>
                    <a:pt x="59513" y="99027"/>
                    <a:pt x="38876" y="104848"/>
                  </a:cubicBezTo>
                  <a:cubicBezTo>
                    <a:pt x="18239" y="110669"/>
                    <a:pt x="-4515" y="99556"/>
                    <a:pt x="776" y="98498"/>
                  </a:cubicBezTo>
                  <a:cubicBezTo>
                    <a:pt x="6067" y="97440"/>
                    <a:pt x="41522" y="107494"/>
                    <a:pt x="70626" y="98498"/>
                  </a:cubicBezTo>
                  <a:cubicBezTo>
                    <a:pt x="99730" y="89502"/>
                    <a:pt x="146826" y="58281"/>
                    <a:pt x="175401" y="44523"/>
                  </a:cubicBezTo>
                  <a:cubicBezTo>
                    <a:pt x="203976" y="30765"/>
                    <a:pt x="224084" y="22298"/>
                    <a:pt x="242076" y="15948"/>
                  </a:cubicBezTo>
                  <a:cubicBezTo>
                    <a:pt x="260068" y="9598"/>
                    <a:pt x="307163" y="-985"/>
                    <a:pt x="296051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8F6EDFCA-A8A3-8F97-A161-ED93350ADED6}"/>
                </a:ext>
              </a:extLst>
            </p:cNvPr>
            <p:cNvSpPr/>
            <p:nvPr/>
          </p:nvSpPr>
          <p:spPr>
            <a:xfrm>
              <a:off x="6813462" y="5473113"/>
              <a:ext cx="209470" cy="110152"/>
            </a:xfrm>
            <a:custGeom>
              <a:avLst/>
              <a:gdLst>
                <a:gd name="connsiteX0" fmla="*/ 88 w 209470"/>
                <a:gd name="connsiteY0" fmla="*/ 587 h 110152"/>
                <a:gd name="connsiteX1" fmla="*/ 114388 w 209470"/>
                <a:gd name="connsiteY1" fmla="*/ 45037 h 110152"/>
                <a:gd name="connsiteX2" fmla="*/ 206463 w 209470"/>
                <a:gd name="connsiteY2" fmla="*/ 108537 h 110152"/>
                <a:gd name="connsiteX3" fmla="*/ 181063 w 209470"/>
                <a:gd name="connsiteY3" fmla="*/ 89487 h 110152"/>
                <a:gd name="connsiteX4" fmla="*/ 120738 w 209470"/>
                <a:gd name="connsiteY4" fmla="*/ 70437 h 110152"/>
                <a:gd name="connsiteX5" fmla="*/ 133438 w 209470"/>
                <a:gd name="connsiteY5" fmla="*/ 76787 h 110152"/>
                <a:gd name="connsiteX6" fmla="*/ 88 w 209470"/>
                <a:gd name="connsiteY6" fmla="*/ 587 h 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470" h="110152">
                  <a:moveTo>
                    <a:pt x="88" y="587"/>
                  </a:moveTo>
                  <a:cubicBezTo>
                    <a:pt x="-3087" y="-4705"/>
                    <a:pt x="79992" y="27045"/>
                    <a:pt x="114388" y="45037"/>
                  </a:cubicBezTo>
                  <a:cubicBezTo>
                    <a:pt x="148784" y="63029"/>
                    <a:pt x="195351" y="101129"/>
                    <a:pt x="206463" y="108537"/>
                  </a:cubicBezTo>
                  <a:cubicBezTo>
                    <a:pt x="217576" y="115945"/>
                    <a:pt x="195351" y="95837"/>
                    <a:pt x="181063" y="89487"/>
                  </a:cubicBezTo>
                  <a:cubicBezTo>
                    <a:pt x="166775" y="83137"/>
                    <a:pt x="128675" y="72554"/>
                    <a:pt x="120738" y="70437"/>
                  </a:cubicBezTo>
                  <a:cubicBezTo>
                    <a:pt x="112801" y="68320"/>
                    <a:pt x="147196" y="85783"/>
                    <a:pt x="133438" y="76787"/>
                  </a:cubicBezTo>
                  <a:cubicBezTo>
                    <a:pt x="119680" y="67791"/>
                    <a:pt x="3263" y="5879"/>
                    <a:pt x="88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BF20E0C7-0723-CE49-ACEA-3ED551CD92E7}"/>
                </a:ext>
              </a:extLst>
            </p:cNvPr>
            <p:cNvSpPr/>
            <p:nvPr/>
          </p:nvSpPr>
          <p:spPr>
            <a:xfrm>
              <a:off x="7321542" y="5469696"/>
              <a:ext cx="255437" cy="125993"/>
            </a:xfrm>
            <a:custGeom>
              <a:avLst/>
              <a:gdLst>
                <a:gd name="connsiteX0" fmla="*/ 254008 w 255437"/>
                <a:gd name="connsiteY0" fmla="*/ 829 h 125993"/>
                <a:gd name="connsiteX1" fmla="*/ 171458 w 255437"/>
                <a:gd name="connsiteY1" fmla="*/ 51629 h 125993"/>
                <a:gd name="connsiteX2" fmla="*/ 98433 w 255437"/>
                <a:gd name="connsiteY2" fmla="*/ 121479 h 125993"/>
                <a:gd name="connsiteX3" fmla="*/ 8 w 255437"/>
                <a:gd name="connsiteY3" fmla="*/ 118304 h 125993"/>
                <a:gd name="connsiteX4" fmla="*/ 92083 w 255437"/>
                <a:gd name="connsiteY4" fmla="*/ 111954 h 125993"/>
                <a:gd name="connsiteX5" fmla="*/ 98433 w 255437"/>
                <a:gd name="connsiteY5" fmla="*/ 92904 h 125993"/>
                <a:gd name="connsiteX6" fmla="*/ 254008 w 255437"/>
                <a:gd name="connsiteY6" fmla="*/ 829 h 12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37" h="125993">
                  <a:moveTo>
                    <a:pt x="254008" y="829"/>
                  </a:moveTo>
                  <a:cubicBezTo>
                    <a:pt x="266179" y="-6050"/>
                    <a:pt x="197387" y="31521"/>
                    <a:pt x="171458" y="51629"/>
                  </a:cubicBezTo>
                  <a:cubicBezTo>
                    <a:pt x="145529" y="71737"/>
                    <a:pt x="127008" y="110367"/>
                    <a:pt x="98433" y="121479"/>
                  </a:cubicBezTo>
                  <a:cubicBezTo>
                    <a:pt x="69858" y="132591"/>
                    <a:pt x="1066" y="119892"/>
                    <a:pt x="8" y="118304"/>
                  </a:cubicBezTo>
                  <a:cubicBezTo>
                    <a:pt x="-1050" y="116716"/>
                    <a:pt x="92083" y="111954"/>
                    <a:pt x="92083" y="111954"/>
                  </a:cubicBezTo>
                  <a:cubicBezTo>
                    <a:pt x="108487" y="107721"/>
                    <a:pt x="74620" y="105075"/>
                    <a:pt x="98433" y="92904"/>
                  </a:cubicBezTo>
                  <a:cubicBezTo>
                    <a:pt x="122245" y="80733"/>
                    <a:pt x="241837" y="7708"/>
                    <a:pt x="254008" y="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FF660531-5D9C-E2B4-D1B2-3EABF9F19AB7}"/>
                </a:ext>
              </a:extLst>
            </p:cNvPr>
            <p:cNvSpPr/>
            <p:nvPr/>
          </p:nvSpPr>
          <p:spPr>
            <a:xfrm>
              <a:off x="8287004" y="3140689"/>
              <a:ext cx="265711" cy="1148727"/>
            </a:xfrm>
            <a:custGeom>
              <a:avLst/>
              <a:gdLst>
                <a:gd name="connsiteX0" fmla="*/ 2 w 265711"/>
                <a:gd name="connsiteY0" fmla="*/ 254 h 1148727"/>
                <a:gd name="connsiteX1" fmla="*/ 180422 w 265711"/>
                <a:gd name="connsiteY1" fmla="*/ 566116 h 1148727"/>
                <a:gd name="connsiteX2" fmla="*/ 168121 w 265711"/>
                <a:gd name="connsiteY2" fmla="*/ 545614 h 1148727"/>
                <a:gd name="connsiteX3" fmla="*/ 262431 w 265711"/>
                <a:gd name="connsiteY3" fmla="*/ 1111476 h 1148727"/>
                <a:gd name="connsiteX4" fmla="*/ 237828 w 265711"/>
                <a:gd name="connsiteY4" fmla="*/ 1029467 h 1148727"/>
                <a:gd name="connsiteX5" fmla="*/ 176322 w 265711"/>
                <a:gd name="connsiteY5" fmla="*/ 500509 h 1148727"/>
                <a:gd name="connsiteX6" fmla="*/ 2 w 265711"/>
                <a:gd name="connsiteY6" fmla="*/ 254 h 114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711" h="1148727">
                  <a:moveTo>
                    <a:pt x="2" y="254"/>
                  </a:moveTo>
                  <a:cubicBezTo>
                    <a:pt x="685" y="11188"/>
                    <a:pt x="152402" y="475223"/>
                    <a:pt x="180422" y="566116"/>
                  </a:cubicBezTo>
                  <a:cubicBezTo>
                    <a:pt x="208442" y="657009"/>
                    <a:pt x="154453" y="454721"/>
                    <a:pt x="168121" y="545614"/>
                  </a:cubicBezTo>
                  <a:cubicBezTo>
                    <a:pt x="181789" y="636507"/>
                    <a:pt x="250813" y="1030834"/>
                    <a:pt x="262431" y="1111476"/>
                  </a:cubicBezTo>
                  <a:cubicBezTo>
                    <a:pt x="274049" y="1192118"/>
                    <a:pt x="252180" y="1131295"/>
                    <a:pt x="237828" y="1029467"/>
                  </a:cubicBezTo>
                  <a:cubicBezTo>
                    <a:pt x="223477" y="927639"/>
                    <a:pt x="216643" y="667260"/>
                    <a:pt x="176322" y="500509"/>
                  </a:cubicBezTo>
                  <a:cubicBezTo>
                    <a:pt x="136001" y="333758"/>
                    <a:pt x="-681" y="-10680"/>
                    <a:pt x="2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E3E222EF-822C-DBB1-BB63-A1D351E546E4}"/>
                </a:ext>
              </a:extLst>
            </p:cNvPr>
            <p:cNvSpPr/>
            <p:nvPr/>
          </p:nvSpPr>
          <p:spPr>
            <a:xfrm>
              <a:off x="8417713" y="4174256"/>
              <a:ext cx="42437" cy="889315"/>
            </a:xfrm>
            <a:custGeom>
              <a:avLst/>
              <a:gdLst>
                <a:gd name="connsiteX0" fmla="*/ 41512 w 42437"/>
                <a:gd name="connsiteY0" fmla="*/ 1 h 889315"/>
                <a:gd name="connsiteX1" fmla="*/ 29211 w 42437"/>
                <a:gd name="connsiteY1" fmla="*/ 434648 h 889315"/>
                <a:gd name="connsiteX2" fmla="*/ 508 w 42437"/>
                <a:gd name="connsiteY2" fmla="*/ 881597 h 889315"/>
                <a:gd name="connsiteX3" fmla="*/ 12809 w 42437"/>
                <a:gd name="connsiteY3" fmla="*/ 697077 h 889315"/>
                <a:gd name="connsiteX4" fmla="*/ 37412 w 42437"/>
                <a:gd name="connsiteY4" fmla="*/ 430548 h 889315"/>
                <a:gd name="connsiteX5" fmla="*/ 41512 w 42437"/>
                <a:gd name="connsiteY5" fmla="*/ 1 h 88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37" h="889315">
                  <a:moveTo>
                    <a:pt x="41512" y="1"/>
                  </a:moveTo>
                  <a:cubicBezTo>
                    <a:pt x="40145" y="684"/>
                    <a:pt x="36045" y="287715"/>
                    <a:pt x="29211" y="434648"/>
                  </a:cubicBezTo>
                  <a:cubicBezTo>
                    <a:pt x="22377" y="581581"/>
                    <a:pt x="3242" y="837859"/>
                    <a:pt x="508" y="881597"/>
                  </a:cubicBezTo>
                  <a:cubicBezTo>
                    <a:pt x="-2226" y="925335"/>
                    <a:pt x="6658" y="772252"/>
                    <a:pt x="12809" y="697077"/>
                  </a:cubicBezTo>
                  <a:cubicBezTo>
                    <a:pt x="18960" y="621902"/>
                    <a:pt x="31261" y="542627"/>
                    <a:pt x="37412" y="430548"/>
                  </a:cubicBezTo>
                  <a:cubicBezTo>
                    <a:pt x="43563" y="318469"/>
                    <a:pt x="42879" y="-682"/>
                    <a:pt x="4151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96C7D3D7-4D8D-5043-0E8A-82B02878BA2E}"/>
                </a:ext>
              </a:extLst>
            </p:cNvPr>
            <p:cNvSpPr/>
            <p:nvPr/>
          </p:nvSpPr>
          <p:spPr>
            <a:xfrm>
              <a:off x="7897323" y="4920393"/>
              <a:ext cx="501026" cy="939199"/>
            </a:xfrm>
            <a:custGeom>
              <a:avLst/>
              <a:gdLst>
                <a:gd name="connsiteX0" fmla="*/ 500395 w 501026"/>
                <a:gd name="connsiteY0" fmla="*/ 145 h 939199"/>
                <a:gd name="connsiteX1" fmla="*/ 410186 w 501026"/>
                <a:gd name="connsiteY1" fmla="*/ 459395 h 939199"/>
                <a:gd name="connsiteX2" fmla="*/ 217464 w 501026"/>
                <a:gd name="connsiteY2" fmla="*/ 754628 h 939199"/>
                <a:gd name="connsiteX3" fmla="*/ 141 w 501026"/>
                <a:gd name="connsiteY3" fmla="*/ 939148 h 939199"/>
                <a:gd name="connsiteX4" fmla="*/ 250268 w 501026"/>
                <a:gd name="connsiteY4" fmla="*/ 738226 h 939199"/>
                <a:gd name="connsiteX5" fmla="*/ 369181 w 501026"/>
                <a:gd name="connsiteY5" fmla="*/ 508601 h 939199"/>
                <a:gd name="connsiteX6" fmla="*/ 500395 w 501026"/>
                <a:gd name="connsiteY6" fmla="*/ 145 h 93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1026" h="939199">
                  <a:moveTo>
                    <a:pt x="500395" y="145"/>
                  </a:moveTo>
                  <a:cubicBezTo>
                    <a:pt x="507229" y="-8056"/>
                    <a:pt x="457341" y="333648"/>
                    <a:pt x="410186" y="459395"/>
                  </a:cubicBezTo>
                  <a:cubicBezTo>
                    <a:pt x="363031" y="585142"/>
                    <a:pt x="285805" y="674669"/>
                    <a:pt x="217464" y="754628"/>
                  </a:cubicBezTo>
                  <a:cubicBezTo>
                    <a:pt x="149123" y="834587"/>
                    <a:pt x="-5326" y="941882"/>
                    <a:pt x="141" y="939148"/>
                  </a:cubicBezTo>
                  <a:cubicBezTo>
                    <a:pt x="5608" y="936414"/>
                    <a:pt x="188761" y="809984"/>
                    <a:pt x="250268" y="738226"/>
                  </a:cubicBezTo>
                  <a:cubicBezTo>
                    <a:pt x="311775" y="666468"/>
                    <a:pt x="325443" y="626831"/>
                    <a:pt x="369181" y="508601"/>
                  </a:cubicBezTo>
                  <a:cubicBezTo>
                    <a:pt x="412919" y="390371"/>
                    <a:pt x="493561" y="8346"/>
                    <a:pt x="500395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63B6277A-508B-977E-E4BF-D79CCA3903EC}"/>
                </a:ext>
              </a:extLst>
            </p:cNvPr>
            <p:cNvSpPr/>
            <p:nvPr/>
          </p:nvSpPr>
          <p:spPr>
            <a:xfrm>
              <a:off x="7189447" y="5802310"/>
              <a:ext cx="661581" cy="337542"/>
            </a:xfrm>
            <a:custGeom>
              <a:avLst/>
              <a:gdLst>
                <a:gd name="connsiteX0" fmla="*/ 658811 w 661581"/>
                <a:gd name="connsiteY0" fmla="*/ 3925 h 337542"/>
                <a:gd name="connsiteX1" fmla="*/ 408684 w 661581"/>
                <a:gd name="connsiteY1" fmla="*/ 217148 h 337542"/>
                <a:gd name="connsiteX2" fmla="*/ 281570 w 661581"/>
                <a:gd name="connsiteY2" fmla="*/ 278655 h 337542"/>
                <a:gd name="connsiteX3" fmla="*/ 142155 w 661581"/>
                <a:gd name="connsiteY3" fmla="*/ 323760 h 337542"/>
                <a:gd name="connsiteX4" fmla="*/ 2740 w 661581"/>
                <a:gd name="connsiteY4" fmla="*/ 336061 h 337542"/>
                <a:gd name="connsiteX5" fmla="*/ 273369 w 661581"/>
                <a:gd name="connsiteY5" fmla="*/ 295057 h 337542"/>
                <a:gd name="connsiteX6" fmla="*/ 363579 w 661581"/>
                <a:gd name="connsiteY6" fmla="*/ 278655 h 337542"/>
                <a:gd name="connsiteX7" fmla="*/ 531697 w 661581"/>
                <a:gd name="connsiteY7" fmla="*/ 90034 h 337542"/>
                <a:gd name="connsiteX8" fmla="*/ 658811 w 661581"/>
                <a:gd name="connsiteY8" fmla="*/ 3925 h 33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581" h="337542">
                  <a:moveTo>
                    <a:pt x="658811" y="3925"/>
                  </a:moveTo>
                  <a:cubicBezTo>
                    <a:pt x="638309" y="25111"/>
                    <a:pt x="471557" y="171360"/>
                    <a:pt x="408684" y="217148"/>
                  </a:cubicBezTo>
                  <a:cubicBezTo>
                    <a:pt x="345810" y="262936"/>
                    <a:pt x="325991" y="260886"/>
                    <a:pt x="281570" y="278655"/>
                  </a:cubicBezTo>
                  <a:cubicBezTo>
                    <a:pt x="237149" y="296424"/>
                    <a:pt x="188627" y="314192"/>
                    <a:pt x="142155" y="323760"/>
                  </a:cubicBezTo>
                  <a:cubicBezTo>
                    <a:pt x="95683" y="333328"/>
                    <a:pt x="-19129" y="340845"/>
                    <a:pt x="2740" y="336061"/>
                  </a:cubicBezTo>
                  <a:cubicBezTo>
                    <a:pt x="24609" y="331277"/>
                    <a:pt x="213229" y="304625"/>
                    <a:pt x="273369" y="295057"/>
                  </a:cubicBezTo>
                  <a:cubicBezTo>
                    <a:pt x="333509" y="285489"/>
                    <a:pt x="320524" y="312826"/>
                    <a:pt x="363579" y="278655"/>
                  </a:cubicBezTo>
                  <a:cubicBezTo>
                    <a:pt x="406634" y="244485"/>
                    <a:pt x="482492" y="127622"/>
                    <a:pt x="531697" y="90034"/>
                  </a:cubicBezTo>
                  <a:cubicBezTo>
                    <a:pt x="580902" y="52447"/>
                    <a:pt x="679313" y="-17261"/>
                    <a:pt x="658811" y="3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30DFEADE-C144-D143-9A49-297852C74F33}"/>
                </a:ext>
              </a:extLst>
            </p:cNvPr>
            <p:cNvSpPr/>
            <p:nvPr/>
          </p:nvSpPr>
          <p:spPr>
            <a:xfrm>
              <a:off x="6576767" y="5793897"/>
              <a:ext cx="700829" cy="343667"/>
            </a:xfrm>
            <a:custGeom>
              <a:avLst/>
              <a:gdLst>
                <a:gd name="connsiteX0" fmla="*/ 352 w 700829"/>
                <a:gd name="connsiteY0" fmla="*/ 37 h 343667"/>
                <a:gd name="connsiteX1" fmla="*/ 283283 w 700829"/>
                <a:gd name="connsiteY1" fmla="*/ 205059 h 343667"/>
                <a:gd name="connsiteX2" fmla="*/ 689228 w 700829"/>
                <a:gd name="connsiteY2" fmla="*/ 336273 h 343667"/>
                <a:gd name="connsiteX3" fmla="*/ 570315 w 700829"/>
                <a:gd name="connsiteY3" fmla="*/ 319872 h 343667"/>
                <a:gd name="connsiteX4" fmla="*/ 361192 w 700829"/>
                <a:gd name="connsiteY4" fmla="*/ 258365 h 343667"/>
                <a:gd name="connsiteX5" fmla="*/ 168471 w 700829"/>
                <a:gd name="connsiteY5" fmla="*/ 213260 h 343667"/>
                <a:gd name="connsiteX6" fmla="*/ 476004 w 700829"/>
                <a:gd name="connsiteY6" fmla="*/ 270666 h 343667"/>
                <a:gd name="connsiteX7" fmla="*/ 229977 w 700829"/>
                <a:gd name="connsiteY7" fmla="*/ 188657 h 343667"/>
                <a:gd name="connsiteX8" fmla="*/ 352 w 700829"/>
                <a:gd name="connsiteY8" fmla="*/ 37 h 34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829" h="343667">
                  <a:moveTo>
                    <a:pt x="352" y="37"/>
                  </a:moveTo>
                  <a:cubicBezTo>
                    <a:pt x="9236" y="2771"/>
                    <a:pt x="168470" y="149020"/>
                    <a:pt x="283283" y="205059"/>
                  </a:cubicBezTo>
                  <a:cubicBezTo>
                    <a:pt x="398096" y="261098"/>
                    <a:pt x="641389" y="317138"/>
                    <a:pt x="689228" y="336273"/>
                  </a:cubicBezTo>
                  <a:cubicBezTo>
                    <a:pt x="737067" y="355408"/>
                    <a:pt x="624988" y="332857"/>
                    <a:pt x="570315" y="319872"/>
                  </a:cubicBezTo>
                  <a:cubicBezTo>
                    <a:pt x="515642" y="306887"/>
                    <a:pt x="428166" y="276134"/>
                    <a:pt x="361192" y="258365"/>
                  </a:cubicBezTo>
                  <a:cubicBezTo>
                    <a:pt x="294218" y="240596"/>
                    <a:pt x="149336" y="211210"/>
                    <a:pt x="168471" y="213260"/>
                  </a:cubicBezTo>
                  <a:cubicBezTo>
                    <a:pt x="187606" y="215310"/>
                    <a:pt x="465753" y="274767"/>
                    <a:pt x="476004" y="270666"/>
                  </a:cubicBezTo>
                  <a:cubicBezTo>
                    <a:pt x="486255" y="266566"/>
                    <a:pt x="307202" y="231028"/>
                    <a:pt x="229977" y="188657"/>
                  </a:cubicBezTo>
                  <a:cubicBezTo>
                    <a:pt x="152752" y="146286"/>
                    <a:pt x="-8532" y="-2697"/>
                    <a:pt x="352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24010D36-7241-93F3-4DCD-F18D87C9627F}"/>
                </a:ext>
              </a:extLst>
            </p:cNvPr>
            <p:cNvSpPr/>
            <p:nvPr/>
          </p:nvSpPr>
          <p:spPr>
            <a:xfrm>
              <a:off x="6113111" y="5424630"/>
              <a:ext cx="694712" cy="631361"/>
            </a:xfrm>
            <a:custGeom>
              <a:avLst/>
              <a:gdLst>
                <a:gd name="connsiteX0" fmla="*/ 658 w 694712"/>
                <a:gd name="connsiteY0" fmla="*/ 263 h 631361"/>
                <a:gd name="connsiteX1" fmla="*/ 242584 w 694712"/>
                <a:gd name="connsiteY1" fmla="*/ 361103 h 631361"/>
                <a:gd name="connsiteX2" fmla="*/ 673131 w 694712"/>
                <a:gd name="connsiteY2" fmla="*/ 619431 h 631361"/>
                <a:gd name="connsiteX3" fmla="*/ 595223 w 694712"/>
                <a:gd name="connsiteY3" fmla="*/ 570226 h 631361"/>
                <a:gd name="connsiteX4" fmla="*/ 291789 w 694712"/>
                <a:gd name="connsiteY4" fmla="*/ 410308 h 631361"/>
                <a:gd name="connsiteX5" fmla="*/ 246685 w 694712"/>
                <a:gd name="connsiteY5" fmla="*/ 377505 h 631361"/>
                <a:gd name="connsiteX6" fmla="*/ 172876 w 694712"/>
                <a:gd name="connsiteY6" fmla="*/ 303696 h 631361"/>
                <a:gd name="connsiteX7" fmla="*/ 658 w 694712"/>
                <a:gd name="connsiteY7" fmla="*/ 263 h 63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712" h="631361">
                  <a:moveTo>
                    <a:pt x="658" y="263"/>
                  </a:moveTo>
                  <a:cubicBezTo>
                    <a:pt x="12276" y="9831"/>
                    <a:pt x="130505" y="257908"/>
                    <a:pt x="242584" y="361103"/>
                  </a:cubicBezTo>
                  <a:cubicBezTo>
                    <a:pt x="354663" y="464298"/>
                    <a:pt x="614358" y="584577"/>
                    <a:pt x="673131" y="619431"/>
                  </a:cubicBezTo>
                  <a:cubicBezTo>
                    <a:pt x="731904" y="654285"/>
                    <a:pt x="658780" y="605080"/>
                    <a:pt x="595223" y="570226"/>
                  </a:cubicBezTo>
                  <a:cubicBezTo>
                    <a:pt x="531666" y="535372"/>
                    <a:pt x="349879" y="442428"/>
                    <a:pt x="291789" y="410308"/>
                  </a:cubicBezTo>
                  <a:cubicBezTo>
                    <a:pt x="233699" y="378188"/>
                    <a:pt x="266504" y="395274"/>
                    <a:pt x="246685" y="377505"/>
                  </a:cubicBezTo>
                  <a:cubicBezTo>
                    <a:pt x="226866" y="359736"/>
                    <a:pt x="211147" y="362469"/>
                    <a:pt x="172876" y="303696"/>
                  </a:cubicBezTo>
                  <a:cubicBezTo>
                    <a:pt x="134605" y="244923"/>
                    <a:pt x="-10960" y="-9305"/>
                    <a:pt x="658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4A5F6406-C820-FFD5-7513-1ED8F0DC2F6C}"/>
                </a:ext>
              </a:extLst>
            </p:cNvPr>
            <p:cNvSpPr/>
            <p:nvPr/>
          </p:nvSpPr>
          <p:spPr>
            <a:xfrm>
              <a:off x="5797997" y="4801448"/>
              <a:ext cx="265447" cy="622133"/>
            </a:xfrm>
            <a:custGeom>
              <a:avLst/>
              <a:gdLst>
                <a:gd name="connsiteX0" fmla="*/ 37 w 265447"/>
                <a:gd name="connsiteY0" fmla="*/ 177 h 622133"/>
                <a:gd name="connsiteX1" fmla="*/ 127151 w 265447"/>
                <a:gd name="connsiteY1" fmla="*/ 287209 h 622133"/>
                <a:gd name="connsiteX2" fmla="*/ 258365 w 265447"/>
                <a:gd name="connsiteY2" fmla="*/ 607043 h 622133"/>
                <a:gd name="connsiteX3" fmla="*/ 233763 w 265447"/>
                <a:gd name="connsiteY3" fmla="*/ 545537 h 622133"/>
                <a:gd name="connsiteX4" fmla="*/ 114850 w 265447"/>
                <a:gd name="connsiteY4" fmla="*/ 328213 h 622133"/>
                <a:gd name="connsiteX5" fmla="*/ 37 w 265447"/>
                <a:gd name="connsiteY5" fmla="*/ 177 h 62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447" h="622133">
                  <a:moveTo>
                    <a:pt x="37" y="177"/>
                  </a:moveTo>
                  <a:cubicBezTo>
                    <a:pt x="2087" y="-6657"/>
                    <a:pt x="84096" y="186065"/>
                    <a:pt x="127151" y="287209"/>
                  </a:cubicBezTo>
                  <a:cubicBezTo>
                    <a:pt x="170206" y="388353"/>
                    <a:pt x="240596" y="563988"/>
                    <a:pt x="258365" y="607043"/>
                  </a:cubicBezTo>
                  <a:cubicBezTo>
                    <a:pt x="276134" y="650098"/>
                    <a:pt x="257682" y="592009"/>
                    <a:pt x="233763" y="545537"/>
                  </a:cubicBezTo>
                  <a:cubicBezTo>
                    <a:pt x="209844" y="499065"/>
                    <a:pt x="149704" y="417739"/>
                    <a:pt x="114850" y="328213"/>
                  </a:cubicBezTo>
                  <a:cubicBezTo>
                    <a:pt x="79996" y="238687"/>
                    <a:pt x="-2013" y="7011"/>
                    <a:pt x="37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6E90C768-3756-3F90-B939-2E1E36606B66}"/>
                </a:ext>
              </a:extLst>
            </p:cNvPr>
            <p:cNvSpPr/>
            <p:nvPr/>
          </p:nvSpPr>
          <p:spPr>
            <a:xfrm>
              <a:off x="5924482" y="4272056"/>
              <a:ext cx="158531" cy="683139"/>
            </a:xfrm>
            <a:custGeom>
              <a:avLst/>
              <a:gdLst>
                <a:gd name="connsiteX0" fmla="*/ 25269 w 158531"/>
                <a:gd name="connsiteY0" fmla="*/ 611 h 683139"/>
                <a:gd name="connsiteX1" fmla="*/ 8867 w 158531"/>
                <a:gd name="connsiteY1" fmla="*/ 295844 h 683139"/>
                <a:gd name="connsiteX2" fmla="*/ 152383 w 158531"/>
                <a:gd name="connsiteY2" fmla="*/ 668984 h 683139"/>
                <a:gd name="connsiteX3" fmla="*/ 119579 w 158531"/>
                <a:gd name="connsiteY3" fmla="*/ 582875 h 683139"/>
                <a:gd name="connsiteX4" fmla="*/ 4766 w 158531"/>
                <a:gd name="connsiteY4" fmla="*/ 373752 h 683139"/>
                <a:gd name="connsiteX5" fmla="*/ 25269 w 158531"/>
                <a:gd name="connsiteY5" fmla="*/ 611 h 6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531" h="683139">
                  <a:moveTo>
                    <a:pt x="25269" y="611"/>
                  </a:moveTo>
                  <a:cubicBezTo>
                    <a:pt x="25953" y="-12374"/>
                    <a:pt x="-12319" y="184448"/>
                    <a:pt x="8867" y="295844"/>
                  </a:cubicBezTo>
                  <a:cubicBezTo>
                    <a:pt x="30053" y="407240"/>
                    <a:pt x="133931" y="621146"/>
                    <a:pt x="152383" y="668984"/>
                  </a:cubicBezTo>
                  <a:cubicBezTo>
                    <a:pt x="170835" y="716822"/>
                    <a:pt x="144182" y="632080"/>
                    <a:pt x="119579" y="582875"/>
                  </a:cubicBezTo>
                  <a:cubicBezTo>
                    <a:pt x="94976" y="533670"/>
                    <a:pt x="22535" y="466012"/>
                    <a:pt x="4766" y="373752"/>
                  </a:cubicBezTo>
                  <a:cubicBezTo>
                    <a:pt x="-13003" y="281492"/>
                    <a:pt x="24585" y="13596"/>
                    <a:pt x="25269" y="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DD4E76AE-A5AC-AAA2-03EA-870D39806049}"/>
                </a:ext>
              </a:extLst>
            </p:cNvPr>
            <p:cNvSpPr/>
            <p:nvPr/>
          </p:nvSpPr>
          <p:spPr>
            <a:xfrm>
              <a:off x="5695494" y="3997925"/>
              <a:ext cx="70338" cy="650385"/>
            </a:xfrm>
            <a:custGeom>
              <a:avLst/>
              <a:gdLst>
                <a:gd name="connsiteX0" fmla="*/ 49234 w 70338"/>
                <a:gd name="connsiteY0" fmla="*/ 12 h 650385"/>
                <a:gd name="connsiteX1" fmla="*/ 20531 w 70338"/>
                <a:gd name="connsiteY1" fmla="*/ 348550 h 650385"/>
                <a:gd name="connsiteX2" fmla="*/ 65636 w 70338"/>
                <a:gd name="connsiteY2" fmla="*/ 639682 h 650385"/>
                <a:gd name="connsiteX3" fmla="*/ 61536 w 70338"/>
                <a:gd name="connsiteY3" fmla="*/ 565874 h 650385"/>
                <a:gd name="connsiteX4" fmla="*/ 29 w 70338"/>
                <a:gd name="connsiteY4" fmla="*/ 360852 h 650385"/>
                <a:gd name="connsiteX5" fmla="*/ 49234 w 70338"/>
                <a:gd name="connsiteY5" fmla="*/ 12 h 65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38" h="650385">
                  <a:moveTo>
                    <a:pt x="49234" y="12"/>
                  </a:moveTo>
                  <a:cubicBezTo>
                    <a:pt x="52651" y="-2038"/>
                    <a:pt x="17797" y="241938"/>
                    <a:pt x="20531" y="348550"/>
                  </a:cubicBezTo>
                  <a:cubicBezTo>
                    <a:pt x="23265" y="455162"/>
                    <a:pt x="58802" y="603461"/>
                    <a:pt x="65636" y="639682"/>
                  </a:cubicBezTo>
                  <a:cubicBezTo>
                    <a:pt x="72470" y="675903"/>
                    <a:pt x="72471" y="612346"/>
                    <a:pt x="61536" y="565874"/>
                  </a:cubicBezTo>
                  <a:cubicBezTo>
                    <a:pt x="50602" y="519402"/>
                    <a:pt x="1396" y="462680"/>
                    <a:pt x="29" y="360852"/>
                  </a:cubicBezTo>
                  <a:cubicBezTo>
                    <a:pt x="-1338" y="259024"/>
                    <a:pt x="45817" y="2062"/>
                    <a:pt x="49234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2E0FB8EE-BB56-5AA1-9535-E90FE3E26309}"/>
                </a:ext>
              </a:extLst>
            </p:cNvPr>
            <p:cNvSpPr/>
            <p:nvPr/>
          </p:nvSpPr>
          <p:spPr>
            <a:xfrm>
              <a:off x="6359018" y="4366925"/>
              <a:ext cx="259207" cy="501811"/>
            </a:xfrm>
            <a:custGeom>
              <a:avLst/>
              <a:gdLst>
                <a:gd name="connsiteX0" fmla="*/ 259106 w 259207"/>
                <a:gd name="connsiteY0" fmla="*/ 53 h 501811"/>
                <a:gd name="connsiteX1" fmla="*/ 197599 w 259207"/>
                <a:gd name="connsiteY1" fmla="*/ 241979 h 501811"/>
                <a:gd name="connsiteX2" fmla="*/ 778 w 259207"/>
                <a:gd name="connsiteY2" fmla="*/ 500307 h 501811"/>
                <a:gd name="connsiteX3" fmla="*/ 131992 w 259207"/>
                <a:gd name="connsiteY3" fmla="*/ 344490 h 501811"/>
                <a:gd name="connsiteX4" fmla="*/ 209900 w 259207"/>
                <a:gd name="connsiteY4" fmla="*/ 262481 h 501811"/>
                <a:gd name="connsiteX5" fmla="*/ 259106 w 259207"/>
                <a:gd name="connsiteY5" fmla="*/ 53 h 5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207" h="501811">
                  <a:moveTo>
                    <a:pt x="259106" y="53"/>
                  </a:moveTo>
                  <a:cubicBezTo>
                    <a:pt x="257056" y="-3364"/>
                    <a:pt x="240654" y="158603"/>
                    <a:pt x="197599" y="241979"/>
                  </a:cubicBezTo>
                  <a:cubicBezTo>
                    <a:pt x="154544" y="325355"/>
                    <a:pt x="11712" y="483222"/>
                    <a:pt x="778" y="500307"/>
                  </a:cubicBezTo>
                  <a:cubicBezTo>
                    <a:pt x="-10156" y="517392"/>
                    <a:pt x="97138" y="384128"/>
                    <a:pt x="131992" y="344490"/>
                  </a:cubicBezTo>
                  <a:cubicBezTo>
                    <a:pt x="166846" y="304852"/>
                    <a:pt x="188031" y="315787"/>
                    <a:pt x="209900" y="262481"/>
                  </a:cubicBezTo>
                  <a:cubicBezTo>
                    <a:pt x="231769" y="209175"/>
                    <a:pt x="261156" y="3470"/>
                    <a:pt x="259106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53346E79-C183-3981-7D6F-D25F1682BD23}"/>
                </a:ext>
              </a:extLst>
            </p:cNvPr>
            <p:cNvSpPr/>
            <p:nvPr/>
          </p:nvSpPr>
          <p:spPr>
            <a:xfrm>
              <a:off x="6310316" y="5006353"/>
              <a:ext cx="211320" cy="245833"/>
            </a:xfrm>
            <a:custGeom>
              <a:avLst/>
              <a:gdLst>
                <a:gd name="connsiteX0" fmla="*/ 274 w 211320"/>
                <a:gd name="connsiteY0" fmla="*/ 295 h 245833"/>
                <a:gd name="connsiteX1" fmla="*/ 49480 w 211320"/>
                <a:gd name="connsiteY1" fmla="*/ 106906 h 245833"/>
                <a:gd name="connsiteX2" fmla="*/ 205297 w 211320"/>
                <a:gd name="connsiteY2" fmla="*/ 242221 h 245833"/>
                <a:gd name="connsiteX3" fmla="*/ 168393 w 211320"/>
                <a:gd name="connsiteY3" fmla="*/ 201217 h 245833"/>
                <a:gd name="connsiteX4" fmla="*/ 65881 w 211320"/>
                <a:gd name="connsiteY4" fmla="*/ 139710 h 245833"/>
                <a:gd name="connsiteX5" fmla="*/ 274 w 211320"/>
                <a:gd name="connsiteY5" fmla="*/ 295 h 24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320" h="245833">
                  <a:moveTo>
                    <a:pt x="274" y="295"/>
                  </a:moveTo>
                  <a:cubicBezTo>
                    <a:pt x="-2460" y="-5172"/>
                    <a:pt x="15310" y="66585"/>
                    <a:pt x="49480" y="106906"/>
                  </a:cubicBezTo>
                  <a:cubicBezTo>
                    <a:pt x="83651" y="147227"/>
                    <a:pt x="185478" y="226503"/>
                    <a:pt x="205297" y="242221"/>
                  </a:cubicBezTo>
                  <a:cubicBezTo>
                    <a:pt x="225116" y="257939"/>
                    <a:pt x="191629" y="218302"/>
                    <a:pt x="168393" y="201217"/>
                  </a:cubicBezTo>
                  <a:cubicBezTo>
                    <a:pt x="145157" y="184132"/>
                    <a:pt x="93217" y="168413"/>
                    <a:pt x="65881" y="139710"/>
                  </a:cubicBezTo>
                  <a:cubicBezTo>
                    <a:pt x="38545" y="111007"/>
                    <a:pt x="3008" y="5762"/>
                    <a:pt x="274" y="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A552E173-8AA1-C4A7-E6F5-AF9702F81DC8}"/>
                </a:ext>
              </a:extLst>
            </p:cNvPr>
            <p:cNvSpPr/>
            <p:nvPr/>
          </p:nvSpPr>
          <p:spPr>
            <a:xfrm>
              <a:off x="7937737" y="4260154"/>
              <a:ext cx="230551" cy="362565"/>
            </a:xfrm>
            <a:custGeom>
              <a:avLst/>
              <a:gdLst>
                <a:gd name="connsiteX0" fmla="*/ 230356 w 230551"/>
                <a:gd name="connsiteY0" fmla="*/ 212 h 362565"/>
                <a:gd name="connsiteX1" fmla="*/ 86841 w 230551"/>
                <a:gd name="connsiteY1" fmla="*/ 156029 h 362565"/>
                <a:gd name="connsiteX2" fmla="*/ 731 w 230551"/>
                <a:gd name="connsiteY2" fmla="*/ 361051 h 362565"/>
                <a:gd name="connsiteX3" fmla="*/ 45836 w 230551"/>
                <a:gd name="connsiteY3" fmla="*/ 246239 h 362565"/>
                <a:gd name="connsiteX4" fmla="*/ 54037 w 230551"/>
                <a:gd name="connsiteY4" fmla="*/ 188833 h 362565"/>
                <a:gd name="connsiteX5" fmla="*/ 230356 w 230551"/>
                <a:gd name="connsiteY5" fmla="*/ 212 h 36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51" h="362565">
                  <a:moveTo>
                    <a:pt x="230356" y="212"/>
                  </a:moveTo>
                  <a:cubicBezTo>
                    <a:pt x="235823" y="-5255"/>
                    <a:pt x="125112" y="95889"/>
                    <a:pt x="86841" y="156029"/>
                  </a:cubicBezTo>
                  <a:cubicBezTo>
                    <a:pt x="48570" y="216169"/>
                    <a:pt x="7565" y="346016"/>
                    <a:pt x="731" y="361051"/>
                  </a:cubicBezTo>
                  <a:cubicBezTo>
                    <a:pt x="-6103" y="376086"/>
                    <a:pt x="36952" y="274942"/>
                    <a:pt x="45836" y="246239"/>
                  </a:cubicBezTo>
                  <a:cubicBezTo>
                    <a:pt x="54720" y="217536"/>
                    <a:pt x="23967" y="227104"/>
                    <a:pt x="54037" y="188833"/>
                  </a:cubicBezTo>
                  <a:cubicBezTo>
                    <a:pt x="84107" y="150562"/>
                    <a:pt x="224889" y="5679"/>
                    <a:pt x="230356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414DB3E6-C251-3BAD-2785-C223D95FE367}"/>
                </a:ext>
              </a:extLst>
            </p:cNvPr>
            <p:cNvSpPr/>
            <p:nvPr/>
          </p:nvSpPr>
          <p:spPr>
            <a:xfrm>
              <a:off x="6538123" y="4805224"/>
              <a:ext cx="125520" cy="146016"/>
            </a:xfrm>
            <a:custGeom>
              <a:avLst/>
              <a:gdLst>
                <a:gd name="connsiteX0" fmla="*/ 125106 w 125520"/>
                <a:gd name="connsiteY0" fmla="*/ 502 h 146016"/>
                <a:gd name="connsiteX1" fmla="*/ 96403 w 125520"/>
                <a:gd name="connsiteY1" fmla="*/ 70209 h 146016"/>
                <a:gd name="connsiteX2" fmla="*/ 2092 w 125520"/>
                <a:gd name="connsiteY2" fmla="*/ 144017 h 146016"/>
                <a:gd name="connsiteX3" fmla="*/ 34896 w 125520"/>
                <a:gd name="connsiteY3" fmla="*/ 123515 h 146016"/>
                <a:gd name="connsiteX4" fmla="*/ 80001 w 125520"/>
                <a:gd name="connsiteY4" fmla="*/ 107113 h 146016"/>
                <a:gd name="connsiteX5" fmla="*/ 125106 w 125520"/>
                <a:gd name="connsiteY5" fmla="*/ 502 h 1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20" h="146016">
                  <a:moveTo>
                    <a:pt x="125106" y="502"/>
                  </a:moveTo>
                  <a:cubicBezTo>
                    <a:pt x="127840" y="-5649"/>
                    <a:pt x="116905" y="46290"/>
                    <a:pt x="96403" y="70209"/>
                  </a:cubicBezTo>
                  <a:cubicBezTo>
                    <a:pt x="75901" y="94128"/>
                    <a:pt x="12343" y="135133"/>
                    <a:pt x="2092" y="144017"/>
                  </a:cubicBezTo>
                  <a:cubicBezTo>
                    <a:pt x="-8159" y="152901"/>
                    <a:pt x="21911" y="129666"/>
                    <a:pt x="34896" y="123515"/>
                  </a:cubicBezTo>
                  <a:cubicBezTo>
                    <a:pt x="47881" y="117364"/>
                    <a:pt x="65650" y="120781"/>
                    <a:pt x="80001" y="107113"/>
                  </a:cubicBezTo>
                  <a:cubicBezTo>
                    <a:pt x="94352" y="93445"/>
                    <a:pt x="122372" y="6653"/>
                    <a:pt x="125106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C6E18B9B-E50E-0AC9-359F-2D56A53DB328}"/>
                </a:ext>
              </a:extLst>
            </p:cNvPr>
            <p:cNvSpPr/>
            <p:nvPr/>
          </p:nvSpPr>
          <p:spPr>
            <a:xfrm>
              <a:off x="7663596" y="4911469"/>
              <a:ext cx="373494" cy="181750"/>
            </a:xfrm>
            <a:custGeom>
              <a:avLst/>
              <a:gdLst>
                <a:gd name="connsiteX0" fmla="*/ 142 w 373494"/>
                <a:gd name="connsiteY0" fmla="*/ 868 h 181750"/>
                <a:gd name="connsiteX1" fmla="*/ 139557 w 373494"/>
                <a:gd name="connsiteY1" fmla="*/ 58274 h 181750"/>
                <a:gd name="connsiteX2" fmla="*/ 164160 w 373494"/>
                <a:gd name="connsiteY2" fmla="*/ 177188 h 181750"/>
                <a:gd name="connsiteX3" fmla="*/ 180562 w 373494"/>
                <a:gd name="connsiteY3" fmla="*/ 144384 h 181750"/>
                <a:gd name="connsiteX4" fmla="*/ 373283 w 373494"/>
                <a:gd name="connsiteY4" fmla="*/ 25471 h 181750"/>
                <a:gd name="connsiteX5" fmla="*/ 217466 w 373494"/>
                <a:gd name="connsiteY5" fmla="*/ 111580 h 181750"/>
                <a:gd name="connsiteX6" fmla="*/ 180562 w 373494"/>
                <a:gd name="connsiteY6" fmla="*/ 123882 h 181750"/>
                <a:gd name="connsiteX7" fmla="*/ 168261 w 373494"/>
                <a:gd name="connsiteY7" fmla="*/ 99279 h 181750"/>
                <a:gd name="connsiteX8" fmla="*/ 142 w 373494"/>
                <a:gd name="connsiteY8" fmla="*/ 868 h 18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494" h="181750">
                  <a:moveTo>
                    <a:pt x="142" y="868"/>
                  </a:moveTo>
                  <a:cubicBezTo>
                    <a:pt x="-4642" y="-5966"/>
                    <a:pt x="112221" y="28887"/>
                    <a:pt x="139557" y="58274"/>
                  </a:cubicBezTo>
                  <a:cubicBezTo>
                    <a:pt x="166893" y="87661"/>
                    <a:pt x="157326" y="162836"/>
                    <a:pt x="164160" y="177188"/>
                  </a:cubicBezTo>
                  <a:cubicBezTo>
                    <a:pt x="170994" y="191540"/>
                    <a:pt x="145708" y="169670"/>
                    <a:pt x="180562" y="144384"/>
                  </a:cubicBezTo>
                  <a:cubicBezTo>
                    <a:pt x="215416" y="119098"/>
                    <a:pt x="367132" y="30938"/>
                    <a:pt x="373283" y="25471"/>
                  </a:cubicBezTo>
                  <a:cubicBezTo>
                    <a:pt x="379434" y="20004"/>
                    <a:pt x="249586" y="95178"/>
                    <a:pt x="217466" y="111580"/>
                  </a:cubicBezTo>
                  <a:cubicBezTo>
                    <a:pt x="185346" y="127982"/>
                    <a:pt x="180562" y="123882"/>
                    <a:pt x="180562" y="123882"/>
                  </a:cubicBezTo>
                  <a:cubicBezTo>
                    <a:pt x="172361" y="121832"/>
                    <a:pt x="194231" y="115681"/>
                    <a:pt x="168261" y="99279"/>
                  </a:cubicBezTo>
                  <a:cubicBezTo>
                    <a:pt x="142292" y="82877"/>
                    <a:pt x="4926" y="7702"/>
                    <a:pt x="142" y="8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3C7C3B46-A0A1-7A02-A7AF-19F23E2CE744}"/>
                </a:ext>
              </a:extLst>
            </p:cNvPr>
            <p:cNvSpPr/>
            <p:nvPr/>
          </p:nvSpPr>
          <p:spPr>
            <a:xfrm>
              <a:off x="6819000" y="5769326"/>
              <a:ext cx="124348" cy="176298"/>
            </a:xfrm>
            <a:custGeom>
              <a:avLst/>
              <a:gdLst>
                <a:gd name="connsiteX0" fmla="*/ 69753 w 124348"/>
                <a:gd name="connsiteY0" fmla="*/ 5 h 176298"/>
                <a:gd name="connsiteX1" fmla="*/ 28749 w 124348"/>
                <a:gd name="connsiteY1" fmla="*/ 90215 h 176298"/>
                <a:gd name="connsiteX2" fmla="*/ 123059 w 124348"/>
                <a:gd name="connsiteY2" fmla="*/ 172224 h 176298"/>
                <a:gd name="connsiteX3" fmla="*/ 77954 w 124348"/>
                <a:gd name="connsiteY3" fmla="*/ 155822 h 176298"/>
                <a:gd name="connsiteX4" fmla="*/ 46 w 124348"/>
                <a:gd name="connsiteY4" fmla="*/ 86114 h 176298"/>
                <a:gd name="connsiteX5" fmla="*/ 69753 w 124348"/>
                <a:gd name="connsiteY5" fmla="*/ 5 h 17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8" h="176298">
                  <a:moveTo>
                    <a:pt x="69753" y="5"/>
                  </a:moveTo>
                  <a:cubicBezTo>
                    <a:pt x="74537" y="688"/>
                    <a:pt x="19865" y="61512"/>
                    <a:pt x="28749" y="90215"/>
                  </a:cubicBezTo>
                  <a:cubicBezTo>
                    <a:pt x="37633" y="118918"/>
                    <a:pt x="114858" y="161290"/>
                    <a:pt x="123059" y="172224"/>
                  </a:cubicBezTo>
                  <a:cubicBezTo>
                    <a:pt x="131260" y="183159"/>
                    <a:pt x="98456" y="170174"/>
                    <a:pt x="77954" y="155822"/>
                  </a:cubicBezTo>
                  <a:cubicBezTo>
                    <a:pt x="57452" y="141470"/>
                    <a:pt x="2096" y="108666"/>
                    <a:pt x="46" y="86114"/>
                  </a:cubicBezTo>
                  <a:cubicBezTo>
                    <a:pt x="-2004" y="63562"/>
                    <a:pt x="64969" y="-678"/>
                    <a:pt x="697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39DF7E75-BD45-16A2-993A-449BE06E26B6}"/>
                </a:ext>
              </a:extLst>
            </p:cNvPr>
            <p:cNvSpPr/>
            <p:nvPr/>
          </p:nvSpPr>
          <p:spPr>
            <a:xfrm>
              <a:off x="7392837" y="5781606"/>
              <a:ext cx="131713" cy="209149"/>
            </a:xfrm>
            <a:custGeom>
              <a:avLst/>
              <a:gdLst>
                <a:gd name="connsiteX0" fmla="*/ 94582 w 131713"/>
                <a:gd name="connsiteY0" fmla="*/ 26 h 209149"/>
                <a:gd name="connsiteX1" fmla="*/ 106883 w 131713"/>
                <a:gd name="connsiteY1" fmla="*/ 77935 h 209149"/>
                <a:gd name="connsiteX2" fmla="*/ 78180 w 131713"/>
                <a:gd name="connsiteY2" fmla="*/ 135341 h 209149"/>
                <a:gd name="connsiteX3" fmla="*/ 86381 w 131713"/>
                <a:gd name="connsiteY3" fmla="*/ 168145 h 209149"/>
                <a:gd name="connsiteX4" fmla="*/ 272 w 131713"/>
                <a:gd name="connsiteY4" fmla="*/ 209149 h 209149"/>
                <a:gd name="connsiteX5" fmla="*/ 119185 w 131713"/>
                <a:gd name="connsiteY5" fmla="*/ 168145 h 209149"/>
                <a:gd name="connsiteX6" fmla="*/ 82280 w 131713"/>
                <a:gd name="connsiteY6" fmla="*/ 155843 h 209149"/>
                <a:gd name="connsiteX7" fmla="*/ 131486 w 131713"/>
                <a:gd name="connsiteY7" fmla="*/ 69734 h 209149"/>
                <a:gd name="connsiteX8" fmla="*/ 94582 w 131713"/>
                <a:gd name="connsiteY8" fmla="*/ 26 h 20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713" h="209149">
                  <a:moveTo>
                    <a:pt x="94582" y="26"/>
                  </a:moveTo>
                  <a:cubicBezTo>
                    <a:pt x="90482" y="1393"/>
                    <a:pt x="109617" y="55383"/>
                    <a:pt x="106883" y="77935"/>
                  </a:cubicBezTo>
                  <a:cubicBezTo>
                    <a:pt x="104149" y="100488"/>
                    <a:pt x="81597" y="120306"/>
                    <a:pt x="78180" y="135341"/>
                  </a:cubicBezTo>
                  <a:cubicBezTo>
                    <a:pt x="74763" y="150376"/>
                    <a:pt x="99366" y="155844"/>
                    <a:pt x="86381" y="168145"/>
                  </a:cubicBezTo>
                  <a:cubicBezTo>
                    <a:pt x="73396" y="180446"/>
                    <a:pt x="-5195" y="209149"/>
                    <a:pt x="272" y="209149"/>
                  </a:cubicBezTo>
                  <a:cubicBezTo>
                    <a:pt x="5739" y="209149"/>
                    <a:pt x="105517" y="177029"/>
                    <a:pt x="119185" y="168145"/>
                  </a:cubicBezTo>
                  <a:cubicBezTo>
                    <a:pt x="132853" y="159261"/>
                    <a:pt x="80230" y="172245"/>
                    <a:pt x="82280" y="155843"/>
                  </a:cubicBezTo>
                  <a:cubicBezTo>
                    <a:pt x="84330" y="139441"/>
                    <a:pt x="128069" y="89553"/>
                    <a:pt x="131486" y="69734"/>
                  </a:cubicBezTo>
                  <a:cubicBezTo>
                    <a:pt x="134903" y="49915"/>
                    <a:pt x="98682" y="-1341"/>
                    <a:pt x="94582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DAFF633A-D296-F303-ABEC-8F305D0E78F1}"/>
                </a:ext>
              </a:extLst>
            </p:cNvPr>
            <p:cNvSpPr/>
            <p:nvPr/>
          </p:nvSpPr>
          <p:spPr>
            <a:xfrm>
              <a:off x="6712379" y="3604293"/>
              <a:ext cx="223823" cy="369649"/>
            </a:xfrm>
            <a:custGeom>
              <a:avLst/>
              <a:gdLst>
                <a:gd name="connsiteX0" fmla="*/ 55 w 223823"/>
                <a:gd name="connsiteY0" fmla="*/ 1 h 369649"/>
                <a:gd name="connsiteX1" fmla="*/ 188676 w 223823"/>
                <a:gd name="connsiteY1" fmla="*/ 225526 h 369649"/>
                <a:gd name="connsiteX2" fmla="*/ 217379 w 223823"/>
                <a:gd name="connsiteY2" fmla="*/ 299334 h 369649"/>
                <a:gd name="connsiteX3" fmla="*/ 213278 w 223823"/>
                <a:gd name="connsiteY3" fmla="*/ 369042 h 369649"/>
                <a:gd name="connsiteX4" fmla="*/ 213278 w 223823"/>
                <a:gd name="connsiteY4" fmla="*/ 258329 h 369649"/>
                <a:gd name="connsiteX5" fmla="*/ 209178 w 223823"/>
                <a:gd name="connsiteY5" fmla="*/ 229626 h 369649"/>
                <a:gd name="connsiteX6" fmla="*/ 55 w 223823"/>
                <a:gd name="connsiteY6" fmla="*/ 1 h 36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23" h="369649">
                  <a:moveTo>
                    <a:pt x="55" y="1"/>
                  </a:moveTo>
                  <a:cubicBezTo>
                    <a:pt x="-3362" y="-682"/>
                    <a:pt x="152455" y="175637"/>
                    <a:pt x="188676" y="225526"/>
                  </a:cubicBezTo>
                  <a:cubicBezTo>
                    <a:pt x="224897" y="275415"/>
                    <a:pt x="213279" y="275415"/>
                    <a:pt x="217379" y="299334"/>
                  </a:cubicBezTo>
                  <a:cubicBezTo>
                    <a:pt x="221479" y="323253"/>
                    <a:pt x="213961" y="375876"/>
                    <a:pt x="213278" y="369042"/>
                  </a:cubicBezTo>
                  <a:cubicBezTo>
                    <a:pt x="212595" y="362208"/>
                    <a:pt x="213961" y="281565"/>
                    <a:pt x="213278" y="258329"/>
                  </a:cubicBezTo>
                  <a:cubicBezTo>
                    <a:pt x="212595" y="235093"/>
                    <a:pt x="239931" y="269264"/>
                    <a:pt x="209178" y="229626"/>
                  </a:cubicBezTo>
                  <a:cubicBezTo>
                    <a:pt x="178425" y="189988"/>
                    <a:pt x="3472" y="684"/>
                    <a:pt x="5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4EDC2750-7B61-5587-1737-7190CEFCA8EC}"/>
                </a:ext>
              </a:extLst>
            </p:cNvPr>
            <p:cNvSpPr/>
            <p:nvPr/>
          </p:nvSpPr>
          <p:spPr>
            <a:xfrm>
              <a:off x="7237061" y="3534378"/>
              <a:ext cx="61768" cy="267776"/>
            </a:xfrm>
            <a:custGeom>
              <a:avLst/>
              <a:gdLst>
                <a:gd name="connsiteX0" fmla="*/ 61737 w 61768"/>
                <a:gd name="connsiteY0" fmla="*/ 209 h 267776"/>
                <a:gd name="connsiteX1" fmla="*/ 12532 w 61768"/>
                <a:gd name="connsiteY1" fmla="*/ 160126 h 267776"/>
                <a:gd name="connsiteX2" fmla="*/ 20733 w 61768"/>
                <a:gd name="connsiteY2" fmla="*/ 266738 h 267776"/>
                <a:gd name="connsiteX3" fmla="*/ 4331 w 61768"/>
                <a:gd name="connsiteY3" fmla="*/ 209331 h 267776"/>
                <a:gd name="connsiteX4" fmla="*/ 4331 w 61768"/>
                <a:gd name="connsiteY4" fmla="*/ 127322 h 267776"/>
                <a:gd name="connsiteX5" fmla="*/ 61737 w 61768"/>
                <a:gd name="connsiteY5" fmla="*/ 209 h 26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68" h="267776">
                  <a:moveTo>
                    <a:pt x="61737" y="209"/>
                  </a:moveTo>
                  <a:cubicBezTo>
                    <a:pt x="63104" y="5676"/>
                    <a:pt x="19366" y="115705"/>
                    <a:pt x="12532" y="160126"/>
                  </a:cubicBezTo>
                  <a:cubicBezTo>
                    <a:pt x="5698" y="204547"/>
                    <a:pt x="22100" y="258537"/>
                    <a:pt x="20733" y="266738"/>
                  </a:cubicBezTo>
                  <a:cubicBezTo>
                    <a:pt x="19366" y="274939"/>
                    <a:pt x="7065" y="232567"/>
                    <a:pt x="4331" y="209331"/>
                  </a:cubicBezTo>
                  <a:cubicBezTo>
                    <a:pt x="1597" y="186095"/>
                    <a:pt x="-3870" y="156708"/>
                    <a:pt x="4331" y="127322"/>
                  </a:cubicBezTo>
                  <a:cubicBezTo>
                    <a:pt x="12532" y="97936"/>
                    <a:pt x="60370" y="-5258"/>
                    <a:pt x="61737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FADC5F9F-ADB2-90CC-1B96-D8540E57E95E}"/>
                </a:ext>
              </a:extLst>
            </p:cNvPr>
            <p:cNvSpPr/>
            <p:nvPr/>
          </p:nvSpPr>
          <p:spPr>
            <a:xfrm>
              <a:off x="7265495" y="3981532"/>
              <a:ext cx="62560" cy="260902"/>
            </a:xfrm>
            <a:custGeom>
              <a:avLst/>
              <a:gdLst>
                <a:gd name="connsiteX0" fmla="*/ 500 w 62560"/>
                <a:gd name="connsiteY0" fmla="*/ 3 h 260902"/>
                <a:gd name="connsiteX1" fmla="*/ 16901 w 62560"/>
                <a:gd name="connsiteY1" fmla="*/ 143519 h 260902"/>
                <a:gd name="connsiteX2" fmla="*/ 62006 w 62560"/>
                <a:gd name="connsiteY2" fmla="*/ 258332 h 260902"/>
                <a:gd name="connsiteX3" fmla="*/ 41504 w 62560"/>
                <a:gd name="connsiteY3" fmla="*/ 217327 h 260902"/>
                <a:gd name="connsiteX4" fmla="*/ 33303 w 62560"/>
                <a:gd name="connsiteY4" fmla="*/ 147620 h 260902"/>
                <a:gd name="connsiteX5" fmla="*/ 500 w 62560"/>
                <a:gd name="connsiteY5" fmla="*/ 3 h 2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60" h="260902">
                  <a:moveTo>
                    <a:pt x="500" y="3"/>
                  </a:moveTo>
                  <a:cubicBezTo>
                    <a:pt x="-2234" y="-680"/>
                    <a:pt x="6650" y="100464"/>
                    <a:pt x="16901" y="143519"/>
                  </a:cubicBezTo>
                  <a:cubicBezTo>
                    <a:pt x="27152" y="186574"/>
                    <a:pt x="57905" y="246031"/>
                    <a:pt x="62006" y="258332"/>
                  </a:cubicBezTo>
                  <a:cubicBezTo>
                    <a:pt x="66107" y="270633"/>
                    <a:pt x="46288" y="235779"/>
                    <a:pt x="41504" y="217327"/>
                  </a:cubicBezTo>
                  <a:cubicBezTo>
                    <a:pt x="36720" y="198875"/>
                    <a:pt x="38087" y="180423"/>
                    <a:pt x="33303" y="147620"/>
                  </a:cubicBezTo>
                  <a:cubicBezTo>
                    <a:pt x="28519" y="114817"/>
                    <a:pt x="3234" y="686"/>
                    <a:pt x="50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684AAB25-CC97-6085-406D-7741044E9739}"/>
                </a:ext>
              </a:extLst>
            </p:cNvPr>
            <p:cNvSpPr/>
            <p:nvPr/>
          </p:nvSpPr>
          <p:spPr>
            <a:xfrm>
              <a:off x="6626313" y="3715003"/>
              <a:ext cx="151338" cy="270638"/>
            </a:xfrm>
            <a:custGeom>
              <a:avLst/>
              <a:gdLst>
                <a:gd name="connsiteX0" fmla="*/ 12 w 151338"/>
                <a:gd name="connsiteY0" fmla="*/ 3 h 270638"/>
                <a:gd name="connsiteX1" fmla="*/ 135326 w 151338"/>
                <a:gd name="connsiteY1" fmla="*/ 159921 h 270638"/>
                <a:gd name="connsiteX2" fmla="*/ 139427 w 151338"/>
                <a:gd name="connsiteY2" fmla="*/ 270633 h 270638"/>
                <a:gd name="connsiteX3" fmla="*/ 143527 w 151338"/>
                <a:gd name="connsiteY3" fmla="*/ 164021 h 270638"/>
                <a:gd name="connsiteX4" fmla="*/ 12 w 151338"/>
                <a:gd name="connsiteY4" fmla="*/ 3 h 2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38" h="270638">
                  <a:moveTo>
                    <a:pt x="12" y="3"/>
                  </a:moveTo>
                  <a:cubicBezTo>
                    <a:pt x="-1355" y="-680"/>
                    <a:pt x="112090" y="114816"/>
                    <a:pt x="135326" y="159921"/>
                  </a:cubicBezTo>
                  <a:cubicBezTo>
                    <a:pt x="158562" y="205026"/>
                    <a:pt x="138060" y="269950"/>
                    <a:pt x="139427" y="270633"/>
                  </a:cubicBezTo>
                  <a:cubicBezTo>
                    <a:pt x="140794" y="271316"/>
                    <a:pt x="162662" y="204342"/>
                    <a:pt x="143527" y="164021"/>
                  </a:cubicBezTo>
                  <a:cubicBezTo>
                    <a:pt x="124392" y="123700"/>
                    <a:pt x="1379" y="686"/>
                    <a:pt x="1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23522724-DE3B-ED2E-A841-5E5FA8BC21C4}"/>
                </a:ext>
              </a:extLst>
            </p:cNvPr>
            <p:cNvSpPr/>
            <p:nvPr/>
          </p:nvSpPr>
          <p:spPr>
            <a:xfrm>
              <a:off x="7357877" y="3675701"/>
              <a:ext cx="82279" cy="238531"/>
            </a:xfrm>
            <a:custGeom>
              <a:avLst/>
              <a:gdLst>
                <a:gd name="connsiteX0" fmla="*/ 2428 w 82279"/>
                <a:gd name="connsiteY0" fmla="*/ 2401 h 238531"/>
                <a:gd name="connsiteX1" fmla="*/ 80336 w 82279"/>
                <a:gd name="connsiteY1" fmla="*/ 232026 h 238531"/>
                <a:gd name="connsiteX2" fmla="*/ 55734 w 82279"/>
                <a:gd name="connsiteY2" fmla="*/ 170520 h 238531"/>
                <a:gd name="connsiteX3" fmla="*/ 22930 w 82279"/>
                <a:gd name="connsiteY3" fmla="*/ 117214 h 238531"/>
                <a:gd name="connsiteX4" fmla="*/ 2428 w 82279"/>
                <a:gd name="connsiteY4" fmla="*/ 2401 h 23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79" h="238531">
                  <a:moveTo>
                    <a:pt x="2428" y="2401"/>
                  </a:moveTo>
                  <a:cubicBezTo>
                    <a:pt x="11996" y="21536"/>
                    <a:pt x="71452" y="204006"/>
                    <a:pt x="80336" y="232026"/>
                  </a:cubicBezTo>
                  <a:cubicBezTo>
                    <a:pt x="89220" y="260046"/>
                    <a:pt x="65302" y="189655"/>
                    <a:pt x="55734" y="170520"/>
                  </a:cubicBezTo>
                  <a:cubicBezTo>
                    <a:pt x="46166" y="151385"/>
                    <a:pt x="31814" y="150701"/>
                    <a:pt x="22930" y="117214"/>
                  </a:cubicBezTo>
                  <a:cubicBezTo>
                    <a:pt x="14046" y="83727"/>
                    <a:pt x="-7140" y="-16734"/>
                    <a:pt x="2428" y="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560CAB15-3ADE-EA5B-32C5-80BEB5D1F83E}"/>
                </a:ext>
              </a:extLst>
            </p:cNvPr>
            <p:cNvSpPr/>
            <p:nvPr/>
          </p:nvSpPr>
          <p:spPr>
            <a:xfrm>
              <a:off x="6190631" y="4735278"/>
              <a:ext cx="266125" cy="945356"/>
            </a:xfrm>
            <a:custGeom>
              <a:avLst/>
              <a:gdLst>
                <a:gd name="connsiteX0" fmla="*/ 4278 w 266125"/>
                <a:gd name="connsiteY0" fmla="*/ 224 h 945356"/>
                <a:gd name="connsiteX1" fmla="*/ 10333 w 266125"/>
                <a:gd name="connsiteY1" fmla="*/ 363562 h 945356"/>
                <a:gd name="connsiteX2" fmla="*/ 113279 w 266125"/>
                <a:gd name="connsiteY2" fmla="*/ 623954 h 945356"/>
                <a:gd name="connsiteX3" fmla="*/ 210169 w 266125"/>
                <a:gd name="connsiteY3" fmla="*/ 775345 h 945356"/>
                <a:gd name="connsiteX4" fmla="*/ 264670 w 266125"/>
                <a:gd name="connsiteY4" fmla="*/ 944902 h 945356"/>
                <a:gd name="connsiteX5" fmla="*/ 240447 w 266125"/>
                <a:gd name="connsiteY5" fmla="*/ 817734 h 945356"/>
                <a:gd name="connsiteX6" fmla="*/ 137501 w 266125"/>
                <a:gd name="connsiteY6" fmla="*/ 599731 h 945356"/>
                <a:gd name="connsiteX7" fmla="*/ 16389 w 266125"/>
                <a:gd name="connsiteY7" fmla="*/ 418062 h 945356"/>
                <a:gd name="connsiteX8" fmla="*/ 4278 w 266125"/>
                <a:gd name="connsiteY8" fmla="*/ 224 h 94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125" h="945356">
                  <a:moveTo>
                    <a:pt x="4278" y="224"/>
                  </a:moveTo>
                  <a:cubicBezTo>
                    <a:pt x="3269" y="-8859"/>
                    <a:pt x="-7834" y="259607"/>
                    <a:pt x="10333" y="363562"/>
                  </a:cubicBezTo>
                  <a:cubicBezTo>
                    <a:pt x="28500" y="467517"/>
                    <a:pt x="79973" y="555324"/>
                    <a:pt x="113279" y="623954"/>
                  </a:cubicBezTo>
                  <a:cubicBezTo>
                    <a:pt x="146585" y="692584"/>
                    <a:pt x="184937" y="721854"/>
                    <a:pt x="210169" y="775345"/>
                  </a:cubicBezTo>
                  <a:cubicBezTo>
                    <a:pt x="235401" y="828836"/>
                    <a:pt x="259624" y="937837"/>
                    <a:pt x="264670" y="944902"/>
                  </a:cubicBezTo>
                  <a:cubicBezTo>
                    <a:pt x="269716" y="951967"/>
                    <a:pt x="261642" y="875262"/>
                    <a:pt x="240447" y="817734"/>
                  </a:cubicBezTo>
                  <a:cubicBezTo>
                    <a:pt x="219252" y="760206"/>
                    <a:pt x="174844" y="666343"/>
                    <a:pt x="137501" y="599731"/>
                  </a:cubicBezTo>
                  <a:cubicBezTo>
                    <a:pt x="100158" y="533119"/>
                    <a:pt x="35565" y="513943"/>
                    <a:pt x="16389" y="418062"/>
                  </a:cubicBezTo>
                  <a:cubicBezTo>
                    <a:pt x="-2787" y="322181"/>
                    <a:pt x="5287" y="9307"/>
                    <a:pt x="4278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031D2DF6-489C-DABF-AA76-72236932A2A2}"/>
                </a:ext>
              </a:extLst>
            </p:cNvPr>
            <p:cNvSpPr/>
            <p:nvPr/>
          </p:nvSpPr>
          <p:spPr>
            <a:xfrm>
              <a:off x="6927493" y="3045953"/>
              <a:ext cx="81921" cy="206022"/>
            </a:xfrm>
            <a:custGeom>
              <a:avLst/>
              <a:gdLst>
                <a:gd name="connsiteX0" fmla="*/ 78870 w 81921"/>
                <a:gd name="connsiteY0" fmla="*/ 28 h 206022"/>
                <a:gd name="connsiteX1" fmla="*/ 72814 w 81921"/>
                <a:gd name="connsiteY1" fmla="*/ 139308 h 206022"/>
                <a:gd name="connsiteX2" fmla="*/ 147 w 81921"/>
                <a:gd name="connsiteY2" fmla="*/ 205920 h 206022"/>
                <a:gd name="connsiteX3" fmla="*/ 54647 w 81921"/>
                <a:gd name="connsiteY3" fmla="*/ 151419 h 206022"/>
                <a:gd name="connsiteX4" fmla="*/ 78870 w 81921"/>
                <a:gd name="connsiteY4" fmla="*/ 28 h 20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21" h="206022">
                  <a:moveTo>
                    <a:pt x="78870" y="28"/>
                  </a:moveTo>
                  <a:cubicBezTo>
                    <a:pt x="81898" y="-1990"/>
                    <a:pt x="85934" y="104993"/>
                    <a:pt x="72814" y="139308"/>
                  </a:cubicBezTo>
                  <a:cubicBezTo>
                    <a:pt x="59694" y="173623"/>
                    <a:pt x="3175" y="203902"/>
                    <a:pt x="147" y="205920"/>
                  </a:cubicBezTo>
                  <a:cubicBezTo>
                    <a:pt x="-2881" y="207938"/>
                    <a:pt x="41527" y="179679"/>
                    <a:pt x="54647" y="151419"/>
                  </a:cubicBezTo>
                  <a:cubicBezTo>
                    <a:pt x="67767" y="123159"/>
                    <a:pt x="75842" y="2046"/>
                    <a:pt x="78870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04BE28C3-2A5D-727E-991E-A2E44AC19E42}"/>
                </a:ext>
              </a:extLst>
            </p:cNvPr>
            <p:cNvSpPr/>
            <p:nvPr/>
          </p:nvSpPr>
          <p:spPr>
            <a:xfrm>
              <a:off x="7130437" y="3051710"/>
              <a:ext cx="136352" cy="297579"/>
            </a:xfrm>
            <a:custGeom>
              <a:avLst/>
              <a:gdLst>
                <a:gd name="connsiteX0" fmla="*/ 3094 w 136352"/>
                <a:gd name="connsiteY0" fmla="*/ 327 h 297579"/>
                <a:gd name="connsiteX1" fmla="*/ 15205 w 136352"/>
                <a:gd name="connsiteY1" fmla="*/ 151718 h 297579"/>
                <a:gd name="connsiteX2" fmla="*/ 136318 w 136352"/>
                <a:gd name="connsiteY2" fmla="*/ 297053 h 297579"/>
                <a:gd name="connsiteX3" fmla="*/ 27317 w 136352"/>
                <a:gd name="connsiteY3" fmla="*/ 194107 h 297579"/>
                <a:gd name="connsiteX4" fmla="*/ 3094 w 136352"/>
                <a:gd name="connsiteY4" fmla="*/ 327 h 29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52" h="297579">
                  <a:moveTo>
                    <a:pt x="3094" y="327"/>
                  </a:moveTo>
                  <a:cubicBezTo>
                    <a:pt x="1075" y="-6738"/>
                    <a:pt x="-6999" y="102264"/>
                    <a:pt x="15205" y="151718"/>
                  </a:cubicBezTo>
                  <a:cubicBezTo>
                    <a:pt x="37409" y="201172"/>
                    <a:pt x="134299" y="289988"/>
                    <a:pt x="136318" y="297053"/>
                  </a:cubicBezTo>
                  <a:cubicBezTo>
                    <a:pt x="138337" y="304118"/>
                    <a:pt x="50530" y="238515"/>
                    <a:pt x="27317" y="194107"/>
                  </a:cubicBezTo>
                  <a:cubicBezTo>
                    <a:pt x="4104" y="149699"/>
                    <a:pt x="5113" y="7392"/>
                    <a:pt x="3094" y="3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円/楕円 1311">
              <a:extLst>
                <a:ext uri="{FF2B5EF4-FFF2-40B4-BE49-F238E27FC236}">
                  <a16:creationId xmlns:a16="http://schemas.microsoft.com/office/drawing/2014/main" id="{F3934146-2528-DEA3-5AD3-227B84E3854B}"/>
                </a:ext>
              </a:extLst>
            </p:cNvPr>
            <p:cNvSpPr/>
            <p:nvPr/>
          </p:nvSpPr>
          <p:spPr>
            <a:xfrm rot="598992">
              <a:off x="7752315" y="3795721"/>
              <a:ext cx="102658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円/楕円 1312">
              <a:extLst>
                <a:ext uri="{FF2B5EF4-FFF2-40B4-BE49-F238E27FC236}">
                  <a16:creationId xmlns:a16="http://schemas.microsoft.com/office/drawing/2014/main" id="{CB203131-945A-E98D-F919-D71689573470}"/>
                </a:ext>
              </a:extLst>
            </p:cNvPr>
            <p:cNvSpPr/>
            <p:nvPr/>
          </p:nvSpPr>
          <p:spPr>
            <a:xfrm rot="778555">
              <a:off x="6410065" y="3880193"/>
              <a:ext cx="102658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2DC1B1EF-129A-411E-34FD-E4126E7CBC34}"/>
                </a:ext>
              </a:extLst>
            </p:cNvPr>
            <p:cNvSpPr/>
            <p:nvPr/>
          </p:nvSpPr>
          <p:spPr>
            <a:xfrm>
              <a:off x="8274730" y="3544532"/>
              <a:ext cx="133711" cy="491568"/>
            </a:xfrm>
            <a:custGeom>
              <a:avLst/>
              <a:gdLst>
                <a:gd name="connsiteX0" fmla="*/ 26 w 133711"/>
                <a:gd name="connsiteY0" fmla="*/ 179 h 491568"/>
                <a:gd name="connsiteX1" fmla="*/ 112914 w 133711"/>
                <a:gd name="connsiteY1" fmla="*/ 327557 h 491568"/>
                <a:gd name="connsiteX2" fmla="*/ 95981 w 133711"/>
                <a:gd name="connsiteY2" fmla="*/ 491246 h 491568"/>
                <a:gd name="connsiteX3" fmla="*/ 124203 w 133711"/>
                <a:gd name="connsiteY3" fmla="*/ 367068 h 491568"/>
                <a:gd name="connsiteX4" fmla="*/ 124203 w 133711"/>
                <a:gd name="connsiteY4" fmla="*/ 282401 h 491568"/>
                <a:gd name="connsiteX5" fmla="*/ 26 w 133711"/>
                <a:gd name="connsiteY5" fmla="*/ 179 h 49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11" h="491568">
                  <a:moveTo>
                    <a:pt x="26" y="179"/>
                  </a:moveTo>
                  <a:cubicBezTo>
                    <a:pt x="-1855" y="7705"/>
                    <a:pt x="96922" y="245713"/>
                    <a:pt x="112914" y="327557"/>
                  </a:cubicBezTo>
                  <a:cubicBezTo>
                    <a:pt x="128906" y="409401"/>
                    <a:pt x="94100" y="484661"/>
                    <a:pt x="95981" y="491246"/>
                  </a:cubicBezTo>
                  <a:cubicBezTo>
                    <a:pt x="97862" y="497831"/>
                    <a:pt x="119499" y="401875"/>
                    <a:pt x="124203" y="367068"/>
                  </a:cubicBezTo>
                  <a:cubicBezTo>
                    <a:pt x="128907" y="332261"/>
                    <a:pt x="143018" y="340727"/>
                    <a:pt x="124203" y="282401"/>
                  </a:cubicBezTo>
                  <a:cubicBezTo>
                    <a:pt x="105388" y="224075"/>
                    <a:pt x="1907" y="-7347"/>
                    <a:pt x="26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A4E6541B-38E0-DBF6-80E7-0B624AED8C3B}"/>
                </a:ext>
              </a:extLst>
            </p:cNvPr>
            <p:cNvSpPr/>
            <p:nvPr/>
          </p:nvSpPr>
          <p:spPr>
            <a:xfrm>
              <a:off x="6925104" y="3392304"/>
              <a:ext cx="74196" cy="353289"/>
            </a:xfrm>
            <a:custGeom>
              <a:avLst/>
              <a:gdLst>
                <a:gd name="connsiteX0" fmla="*/ 74007 w 74196"/>
                <a:gd name="connsiteY0" fmla="*/ 7 h 353289"/>
                <a:gd name="connsiteX1" fmla="*/ 23207 w 74196"/>
                <a:gd name="connsiteY1" fmla="*/ 141118 h 353289"/>
                <a:gd name="connsiteX2" fmla="*/ 68363 w 74196"/>
                <a:gd name="connsiteY2" fmla="*/ 344318 h 353289"/>
                <a:gd name="connsiteX3" fmla="*/ 40140 w 74196"/>
                <a:gd name="connsiteY3" fmla="*/ 299163 h 353289"/>
                <a:gd name="connsiteX4" fmla="*/ 629 w 74196"/>
                <a:gd name="connsiteY4" fmla="*/ 135474 h 353289"/>
                <a:gd name="connsiteX5" fmla="*/ 74007 w 74196"/>
                <a:gd name="connsiteY5" fmla="*/ 7 h 35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96" h="353289">
                  <a:moveTo>
                    <a:pt x="74007" y="7"/>
                  </a:moveTo>
                  <a:cubicBezTo>
                    <a:pt x="77770" y="948"/>
                    <a:pt x="24148" y="83733"/>
                    <a:pt x="23207" y="141118"/>
                  </a:cubicBezTo>
                  <a:cubicBezTo>
                    <a:pt x="22266" y="198503"/>
                    <a:pt x="65541" y="317977"/>
                    <a:pt x="68363" y="344318"/>
                  </a:cubicBezTo>
                  <a:cubicBezTo>
                    <a:pt x="71185" y="370659"/>
                    <a:pt x="51429" y="333970"/>
                    <a:pt x="40140" y="299163"/>
                  </a:cubicBezTo>
                  <a:cubicBezTo>
                    <a:pt x="28851" y="264356"/>
                    <a:pt x="-5015" y="184392"/>
                    <a:pt x="629" y="135474"/>
                  </a:cubicBezTo>
                  <a:cubicBezTo>
                    <a:pt x="6273" y="86556"/>
                    <a:pt x="70244" y="-934"/>
                    <a:pt x="7400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5C8AD388-1142-4863-35EC-A141EBE91BBB}"/>
                </a:ext>
              </a:extLst>
            </p:cNvPr>
            <p:cNvSpPr/>
            <p:nvPr/>
          </p:nvSpPr>
          <p:spPr>
            <a:xfrm>
              <a:off x="6135484" y="3511887"/>
              <a:ext cx="470026" cy="103301"/>
            </a:xfrm>
            <a:custGeom>
              <a:avLst/>
              <a:gdLst>
                <a:gd name="connsiteX0" fmla="*/ 27 w 470026"/>
                <a:gd name="connsiteY0" fmla="*/ 15891 h 103301"/>
                <a:gd name="connsiteX1" fmla="*/ 287894 w 470026"/>
                <a:gd name="connsiteY1" fmla="*/ 4602 h 103301"/>
                <a:gd name="connsiteX2" fmla="*/ 462872 w 470026"/>
                <a:gd name="connsiteY2" fmla="*/ 100557 h 103301"/>
                <a:gd name="connsiteX3" fmla="*/ 423360 w 470026"/>
                <a:gd name="connsiteY3" fmla="*/ 72335 h 103301"/>
                <a:gd name="connsiteX4" fmla="*/ 304827 w 470026"/>
                <a:gd name="connsiteY4" fmla="*/ 21535 h 103301"/>
                <a:gd name="connsiteX5" fmla="*/ 27 w 470026"/>
                <a:gd name="connsiteY5" fmla="*/ 15891 h 10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026" h="103301">
                  <a:moveTo>
                    <a:pt x="27" y="15891"/>
                  </a:moveTo>
                  <a:cubicBezTo>
                    <a:pt x="-2795" y="13069"/>
                    <a:pt x="210753" y="-9509"/>
                    <a:pt x="287894" y="4602"/>
                  </a:cubicBezTo>
                  <a:cubicBezTo>
                    <a:pt x="365035" y="18713"/>
                    <a:pt x="462872" y="100557"/>
                    <a:pt x="462872" y="100557"/>
                  </a:cubicBezTo>
                  <a:cubicBezTo>
                    <a:pt x="485450" y="111846"/>
                    <a:pt x="449701" y="85505"/>
                    <a:pt x="423360" y="72335"/>
                  </a:cubicBezTo>
                  <a:cubicBezTo>
                    <a:pt x="397019" y="59165"/>
                    <a:pt x="369738" y="34705"/>
                    <a:pt x="304827" y="21535"/>
                  </a:cubicBezTo>
                  <a:cubicBezTo>
                    <a:pt x="239916" y="8365"/>
                    <a:pt x="2849" y="18713"/>
                    <a:pt x="27" y="15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1016B132-9D65-26BD-86C7-17311AF5F523}"/>
                </a:ext>
              </a:extLst>
            </p:cNvPr>
            <p:cNvSpPr/>
            <p:nvPr/>
          </p:nvSpPr>
          <p:spPr>
            <a:xfrm>
              <a:off x="7378311" y="3456063"/>
              <a:ext cx="825058" cy="112007"/>
            </a:xfrm>
            <a:custGeom>
              <a:avLst/>
              <a:gdLst>
                <a:gd name="connsiteX0" fmla="*/ 4622 w 825058"/>
                <a:gd name="connsiteY0" fmla="*/ 54781 h 112007"/>
                <a:gd name="connsiteX1" fmla="*/ 236045 w 825058"/>
                <a:gd name="connsiteY1" fmla="*/ 54781 h 112007"/>
                <a:gd name="connsiteX2" fmla="*/ 523911 w 825058"/>
                <a:gd name="connsiteY2" fmla="*/ 3981 h 112007"/>
                <a:gd name="connsiteX3" fmla="*/ 461822 w 825058"/>
                <a:gd name="connsiteY3" fmla="*/ 3981 h 112007"/>
                <a:gd name="connsiteX4" fmla="*/ 597289 w 825058"/>
                <a:gd name="connsiteY4" fmla="*/ 9626 h 112007"/>
                <a:gd name="connsiteX5" fmla="*/ 823067 w 825058"/>
                <a:gd name="connsiteY5" fmla="*/ 111226 h 112007"/>
                <a:gd name="connsiteX6" fmla="*/ 693245 w 825058"/>
                <a:gd name="connsiteY6" fmla="*/ 54781 h 112007"/>
                <a:gd name="connsiteX7" fmla="*/ 450533 w 825058"/>
                <a:gd name="connsiteY7" fmla="*/ 20915 h 112007"/>
                <a:gd name="connsiteX8" fmla="*/ 4622 w 825058"/>
                <a:gd name="connsiteY8" fmla="*/ 54781 h 1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058" h="112007">
                  <a:moveTo>
                    <a:pt x="4622" y="54781"/>
                  </a:moveTo>
                  <a:cubicBezTo>
                    <a:pt x="-31126" y="60425"/>
                    <a:pt x="149497" y="63248"/>
                    <a:pt x="236045" y="54781"/>
                  </a:cubicBezTo>
                  <a:cubicBezTo>
                    <a:pt x="322593" y="46314"/>
                    <a:pt x="486282" y="12448"/>
                    <a:pt x="523911" y="3981"/>
                  </a:cubicBezTo>
                  <a:cubicBezTo>
                    <a:pt x="561540" y="-4486"/>
                    <a:pt x="449592" y="3040"/>
                    <a:pt x="461822" y="3981"/>
                  </a:cubicBezTo>
                  <a:cubicBezTo>
                    <a:pt x="474052" y="4922"/>
                    <a:pt x="537082" y="-8248"/>
                    <a:pt x="597289" y="9626"/>
                  </a:cubicBezTo>
                  <a:cubicBezTo>
                    <a:pt x="657496" y="27500"/>
                    <a:pt x="807074" y="103700"/>
                    <a:pt x="823067" y="111226"/>
                  </a:cubicBezTo>
                  <a:cubicBezTo>
                    <a:pt x="839060" y="118752"/>
                    <a:pt x="755334" y="69833"/>
                    <a:pt x="693245" y="54781"/>
                  </a:cubicBezTo>
                  <a:cubicBezTo>
                    <a:pt x="631156" y="39729"/>
                    <a:pt x="560600" y="19033"/>
                    <a:pt x="450533" y="20915"/>
                  </a:cubicBezTo>
                  <a:cubicBezTo>
                    <a:pt x="340466" y="22796"/>
                    <a:pt x="40370" y="49137"/>
                    <a:pt x="4622" y="54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C75680A5-89DE-1CB6-41E5-54B00076DD09}"/>
                </a:ext>
              </a:extLst>
            </p:cNvPr>
            <p:cNvSpPr/>
            <p:nvPr/>
          </p:nvSpPr>
          <p:spPr>
            <a:xfrm>
              <a:off x="8551333" y="3905929"/>
              <a:ext cx="279546" cy="135493"/>
            </a:xfrm>
            <a:custGeom>
              <a:avLst/>
              <a:gdLst>
                <a:gd name="connsiteX0" fmla="*/ 0 w 279546"/>
                <a:gd name="connsiteY0" fmla="*/ 135493 h 135493"/>
                <a:gd name="connsiteX1" fmla="*/ 118534 w 279546"/>
                <a:gd name="connsiteY1" fmla="*/ 28249 h 135493"/>
                <a:gd name="connsiteX2" fmla="*/ 276578 w 279546"/>
                <a:gd name="connsiteY2" fmla="*/ 27 h 135493"/>
                <a:gd name="connsiteX3" fmla="*/ 225778 w 279546"/>
                <a:gd name="connsiteY3" fmla="*/ 22604 h 135493"/>
                <a:gd name="connsiteX4" fmla="*/ 0 w 279546"/>
                <a:gd name="connsiteY4" fmla="*/ 135493 h 13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546" h="135493">
                  <a:moveTo>
                    <a:pt x="0" y="135493"/>
                  </a:moveTo>
                  <a:cubicBezTo>
                    <a:pt x="36219" y="93160"/>
                    <a:pt x="72438" y="50827"/>
                    <a:pt x="118534" y="28249"/>
                  </a:cubicBezTo>
                  <a:cubicBezTo>
                    <a:pt x="164630" y="5671"/>
                    <a:pt x="258704" y="968"/>
                    <a:pt x="276578" y="27"/>
                  </a:cubicBezTo>
                  <a:cubicBezTo>
                    <a:pt x="294452" y="-914"/>
                    <a:pt x="225778" y="22604"/>
                    <a:pt x="225778" y="22604"/>
                  </a:cubicBezTo>
                  <a:lnTo>
                    <a:pt x="0" y="13549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B4DE9B1B-53CA-0D53-09FE-9FA8B1C2D0CE}"/>
                </a:ext>
              </a:extLst>
            </p:cNvPr>
            <p:cNvSpPr/>
            <p:nvPr/>
          </p:nvSpPr>
          <p:spPr>
            <a:xfrm>
              <a:off x="8449657" y="4469639"/>
              <a:ext cx="475432" cy="491995"/>
            </a:xfrm>
            <a:custGeom>
              <a:avLst/>
              <a:gdLst>
                <a:gd name="connsiteX0" fmla="*/ 474210 w 475432"/>
                <a:gd name="connsiteY0" fmla="*/ 761 h 491995"/>
                <a:gd name="connsiteX1" fmla="*/ 406476 w 475432"/>
                <a:gd name="connsiteY1" fmla="*/ 187028 h 491995"/>
                <a:gd name="connsiteX2" fmla="*/ 293587 w 475432"/>
                <a:gd name="connsiteY2" fmla="*/ 362005 h 491995"/>
                <a:gd name="connsiteX3" fmla="*/ 254076 w 475432"/>
                <a:gd name="connsiteY3" fmla="*/ 457961 h 491995"/>
                <a:gd name="connsiteX4" fmla="*/ 191987 w 475432"/>
                <a:gd name="connsiteY4" fmla="*/ 491828 h 491995"/>
                <a:gd name="connsiteX5" fmla="*/ 76 w 475432"/>
                <a:gd name="connsiteY5" fmla="*/ 446672 h 491995"/>
                <a:gd name="connsiteX6" fmla="*/ 169410 w 475432"/>
                <a:gd name="connsiteY6" fmla="*/ 474894 h 491995"/>
                <a:gd name="connsiteX7" fmla="*/ 225854 w 475432"/>
                <a:gd name="connsiteY7" fmla="*/ 435383 h 491995"/>
                <a:gd name="connsiteX8" fmla="*/ 366965 w 475432"/>
                <a:gd name="connsiteY8" fmla="*/ 260405 h 491995"/>
                <a:gd name="connsiteX9" fmla="*/ 350032 w 475432"/>
                <a:gd name="connsiteY9" fmla="*/ 260405 h 491995"/>
                <a:gd name="connsiteX10" fmla="*/ 474210 w 475432"/>
                <a:gd name="connsiteY10" fmla="*/ 761 h 49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5432" h="491995">
                  <a:moveTo>
                    <a:pt x="474210" y="761"/>
                  </a:moveTo>
                  <a:cubicBezTo>
                    <a:pt x="483617" y="-11468"/>
                    <a:pt x="436580" y="126821"/>
                    <a:pt x="406476" y="187028"/>
                  </a:cubicBezTo>
                  <a:cubicBezTo>
                    <a:pt x="376372" y="247235"/>
                    <a:pt x="318987" y="316849"/>
                    <a:pt x="293587" y="362005"/>
                  </a:cubicBezTo>
                  <a:cubicBezTo>
                    <a:pt x="268187" y="407161"/>
                    <a:pt x="271009" y="436324"/>
                    <a:pt x="254076" y="457961"/>
                  </a:cubicBezTo>
                  <a:cubicBezTo>
                    <a:pt x="237143" y="479598"/>
                    <a:pt x="234320" y="493709"/>
                    <a:pt x="191987" y="491828"/>
                  </a:cubicBezTo>
                  <a:cubicBezTo>
                    <a:pt x="149654" y="489947"/>
                    <a:pt x="3839" y="449494"/>
                    <a:pt x="76" y="446672"/>
                  </a:cubicBezTo>
                  <a:cubicBezTo>
                    <a:pt x="-3687" y="443850"/>
                    <a:pt x="131780" y="476776"/>
                    <a:pt x="169410" y="474894"/>
                  </a:cubicBezTo>
                  <a:cubicBezTo>
                    <a:pt x="207040" y="473013"/>
                    <a:pt x="192928" y="471131"/>
                    <a:pt x="225854" y="435383"/>
                  </a:cubicBezTo>
                  <a:cubicBezTo>
                    <a:pt x="258780" y="399635"/>
                    <a:pt x="366965" y="260405"/>
                    <a:pt x="366965" y="260405"/>
                  </a:cubicBezTo>
                  <a:cubicBezTo>
                    <a:pt x="387661" y="231242"/>
                    <a:pt x="334039" y="298035"/>
                    <a:pt x="350032" y="260405"/>
                  </a:cubicBezTo>
                  <a:cubicBezTo>
                    <a:pt x="366025" y="222775"/>
                    <a:pt x="464803" y="12990"/>
                    <a:pt x="474210" y="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ABB4B81C-E180-C0A5-F99E-8BB349265717}"/>
                </a:ext>
              </a:extLst>
            </p:cNvPr>
            <p:cNvSpPr/>
            <p:nvPr/>
          </p:nvSpPr>
          <p:spPr>
            <a:xfrm>
              <a:off x="8573851" y="3955785"/>
              <a:ext cx="287942" cy="255543"/>
            </a:xfrm>
            <a:custGeom>
              <a:avLst/>
              <a:gdLst>
                <a:gd name="connsiteX0" fmla="*/ 60 w 287942"/>
                <a:gd name="connsiteY0" fmla="*/ 254971 h 255543"/>
                <a:gd name="connsiteX1" fmla="*/ 129882 w 287942"/>
                <a:gd name="connsiteY1" fmla="*/ 113859 h 255543"/>
                <a:gd name="connsiteX2" fmla="*/ 220193 w 287942"/>
                <a:gd name="connsiteY2" fmla="*/ 6615 h 255543"/>
                <a:gd name="connsiteX3" fmla="*/ 287927 w 287942"/>
                <a:gd name="connsiteY3" fmla="*/ 12259 h 255543"/>
                <a:gd name="connsiteX4" fmla="*/ 214549 w 287942"/>
                <a:gd name="connsiteY4" fmla="*/ 17904 h 255543"/>
                <a:gd name="connsiteX5" fmla="*/ 146816 w 287942"/>
                <a:gd name="connsiteY5" fmla="*/ 57415 h 255543"/>
                <a:gd name="connsiteX6" fmla="*/ 60 w 287942"/>
                <a:gd name="connsiteY6" fmla="*/ 254971 h 25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942" h="255543">
                  <a:moveTo>
                    <a:pt x="60" y="254971"/>
                  </a:moveTo>
                  <a:cubicBezTo>
                    <a:pt x="-2762" y="264378"/>
                    <a:pt x="93193" y="155252"/>
                    <a:pt x="129882" y="113859"/>
                  </a:cubicBezTo>
                  <a:cubicBezTo>
                    <a:pt x="166571" y="72466"/>
                    <a:pt x="193852" y="23548"/>
                    <a:pt x="220193" y="6615"/>
                  </a:cubicBezTo>
                  <a:cubicBezTo>
                    <a:pt x="246534" y="-10318"/>
                    <a:pt x="288868" y="10378"/>
                    <a:pt x="287927" y="12259"/>
                  </a:cubicBezTo>
                  <a:cubicBezTo>
                    <a:pt x="286986" y="14140"/>
                    <a:pt x="238067" y="10378"/>
                    <a:pt x="214549" y="17904"/>
                  </a:cubicBezTo>
                  <a:cubicBezTo>
                    <a:pt x="191031" y="25430"/>
                    <a:pt x="181623" y="23548"/>
                    <a:pt x="146816" y="57415"/>
                  </a:cubicBezTo>
                  <a:cubicBezTo>
                    <a:pt x="112009" y="91282"/>
                    <a:pt x="2882" y="245564"/>
                    <a:pt x="60" y="254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577E7CB3-7A30-D362-34A0-14255D1AAC7B}"/>
                </a:ext>
              </a:extLst>
            </p:cNvPr>
            <p:cNvSpPr/>
            <p:nvPr/>
          </p:nvSpPr>
          <p:spPr>
            <a:xfrm>
              <a:off x="8538956" y="4197828"/>
              <a:ext cx="238353" cy="557045"/>
            </a:xfrm>
            <a:custGeom>
              <a:avLst/>
              <a:gdLst>
                <a:gd name="connsiteX0" fmla="*/ 209933 w 238353"/>
                <a:gd name="connsiteY0" fmla="*/ 1639 h 557045"/>
                <a:gd name="connsiteX1" fmla="*/ 238155 w 238353"/>
                <a:gd name="connsiteY1" fmla="*/ 283861 h 557045"/>
                <a:gd name="connsiteX2" fmla="*/ 193000 w 238353"/>
                <a:gd name="connsiteY2" fmla="*/ 419328 h 557045"/>
                <a:gd name="connsiteX3" fmla="*/ 1088 w 238353"/>
                <a:gd name="connsiteY3" fmla="*/ 554794 h 557045"/>
                <a:gd name="connsiteX4" fmla="*/ 119622 w 238353"/>
                <a:gd name="connsiteY4" fmla="*/ 498350 h 557045"/>
                <a:gd name="connsiteX5" fmla="*/ 221222 w 238353"/>
                <a:gd name="connsiteY5" fmla="*/ 424972 h 557045"/>
                <a:gd name="connsiteX6" fmla="*/ 209933 w 238353"/>
                <a:gd name="connsiteY6" fmla="*/ 1639 h 55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353" h="557045">
                  <a:moveTo>
                    <a:pt x="209933" y="1639"/>
                  </a:moveTo>
                  <a:cubicBezTo>
                    <a:pt x="212755" y="-21879"/>
                    <a:pt x="240977" y="214246"/>
                    <a:pt x="238155" y="283861"/>
                  </a:cubicBezTo>
                  <a:cubicBezTo>
                    <a:pt x="235333" y="353476"/>
                    <a:pt x="232511" y="374173"/>
                    <a:pt x="193000" y="419328"/>
                  </a:cubicBezTo>
                  <a:cubicBezTo>
                    <a:pt x="153489" y="464483"/>
                    <a:pt x="13318" y="541624"/>
                    <a:pt x="1088" y="554794"/>
                  </a:cubicBezTo>
                  <a:cubicBezTo>
                    <a:pt x="-11142" y="567964"/>
                    <a:pt x="82933" y="519987"/>
                    <a:pt x="119622" y="498350"/>
                  </a:cubicBezTo>
                  <a:cubicBezTo>
                    <a:pt x="156311" y="476713"/>
                    <a:pt x="206170" y="511520"/>
                    <a:pt x="221222" y="424972"/>
                  </a:cubicBezTo>
                  <a:cubicBezTo>
                    <a:pt x="236274" y="338424"/>
                    <a:pt x="207111" y="25157"/>
                    <a:pt x="209933" y="1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0591C656-6BD9-B872-BB53-B62D64921072}"/>
                </a:ext>
              </a:extLst>
            </p:cNvPr>
            <p:cNvSpPr/>
            <p:nvPr/>
          </p:nvSpPr>
          <p:spPr>
            <a:xfrm>
              <a:off x="8550117" y="4210397"/>
              <a:ext cx="165877" cy="431574"/>
            </a:xfrm>
            <a:custGeom>
              <a:avLst/>
              <a:gdLst>
                <a:gd name="connsiteX0" fmla="*/ 159261 w 165877"/>
                <a:gd name="connsiteY0" fmla="*/ 11647 h 431574"/>
                <a:gd name="connsiteX1" fmla="*/ 136683 w 165877"/>
                <a:gd name="connsiteY1" fmla="*/ 282581 h 431574"/>
                <a:gd name="connsiteX2" fmla="*/ 1216 w 165877"/>
                <a:gd name="connsiteY2" fmla="*/ 429336 h 431574"/>
                <a:gd name="connsiteX3" fmla="*/ 74594 w 165877"/>
                <a:gd name="connsiteY3" fmla="*/ 367247 h 431574"/>
                <a:gd name="connsiteX4" fmla="*/ 153616 w 165877"/>
                <a:gd name="connsiteY4" fmla="*/ 310803 h 431574"/>
                <a:gd name="connsiteX5" fmla="*/ 164905 w 165877"/>
                <a:gd name="connsiteY5" fmla="*/ 73736 h 431574"/>
                <a:gd name="connsiteX6" fmla="*/ 159261 w 165877"/>
                <a:gd name="connsiteY6" fmla="*/ 11647 h 4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877" h="431574">
                  <a:moveTo>
                    <a:pt x="159261" y="11647"/>
                  </a:moveTo>
                  <a:cubicBezTo>
                    <a:pt x="154557" y="46454"/>
                    <a:pt x="163024" y="212966"/>
                    <a:pt x="136683" y="282581"/>
                  </a:cubicBezTo>
                  <a:cubicBezTo>
                    <a:pt x="110342" y="352196"/>
                    <a:pt x="11564" y="415225"/>
                    <a:pt x="1216" y="429336"/>
                  </a:cubicBezTo>
                  <a:cubicBezTo>
                    <a:pt x="-9132" y="443447"/>
                    <a:pt x="49194" y="387003"/>
                    <a:pt x="74594" y="367247"/>
                  </a:cubicBezTo>
                  <a:cubicBezTo>
                    <a:pt x="99994" y="347492"/>
                    <a:pt x="138564" y="359722"/>
                    <a:pt x="153616" y="310803"/>
                  </a:cubicBezTo>
                  <a:cubicBezTo>
                    <a:pt x="168668" y="261885"/>
                    <a:pt x="162083" y="120773"/>
                    <a:pt x="164905" y="73736"/>
                  </a:cubicBezTo>
                  <a:cubicBezTo>
                    <a:pt x="167727" y="26699"/>
                    <a:pt x="163965" y="-23160"/>
                    <a:pt x="159261" y="11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5547D681-0601-206A-C974-DDEB31191B83}"/>
                </a:ext>
              </a:extLst>
            </p:cNvPr>
            <p:cNvSpPr/>
            <p:nvPr/>
          </p:nvSpPr>
          <p:spPr>
            <a:xfrm>
              <a:off x="5903626" y="5300074"/>
              <a:ext cx="334912" cy="534475"/>
            </a:xfrm>
            <a:custGeom>
              <a:avLst/>
              <a:gdLst>
                <a:gd name="connsiteX0" fmla="*/ 463 w 334912"/>
                <a:gd name="connsiteY0" fmla="*/ 59 h 534475"/>
                <a:gd name="connsiteX1" fmla="*/ 113352 w 334912"/>
                <a:gd name="connsiteY1" fmla="*/ 259704 h 534475"/>
                <a:gd name="connsiteX2" fmla="*/ 327841 w 334912"/>
                <a:gd name="connsiteY2" fmla="*/ 519348 h 534475"/>
                <a:gd name="connsiteX3" fmla="*/ 271396 w 334912"/>
                <a:gd name="connsiteY3" fmla="*/ 479837 h 534475"/>
                <a:gd name="connsiteX4" fmla="*/ 152863 w 334912"/>
                <a:gd name="connsiteY4" fmla="*/ 282282 h 534475"/>
                <a:gd name="connsiteX5" fmla="*/ 463 w 334912"/>
                <a:gd name="connsiteY5" fmla="*/ 59 h 5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912" h="534475">
                  <a:moveTo>
                    <a:pt x="463" y="59"/>
                  </a:moveTo>
                  <a:cubicBezTo>
                    <a:pt x="-6122" y="-3704"/>
                    <a:pt x="58789" y="173156"/>
                    <a:pt x="113352" y="259704"/>
                  </a:cubicBezTo>
                  <a:cubicBezTo>
                    <a:pt x="167915" y="346252"/>
                    <a:pt x="301500" y="482659"/>
                    <a:pt x="327841" y="519348"/>
                  </a:cubicBezTo>
                  <a:cubicBezTo>
                    <a:pt x="354182" y="556037"/>
                    <a:pt x="300559" y="519348"/>
                    <a:pt x="271396" y="479837"/>
                  </a:cubicBezTo>
                  <a:cubicBezTo>
                    <a:pt x="242233" y="440326"/>
                    <a:pt x="193315" y="355660"/>
                    <a:pt x="152863" y="282282"/>
                  </a:cubicBezTo>
                  <a:cubicBezTo>
                    <a:pt x="112411" y="208904"/>
                    <a:pt x="7048" y="3822"/>
                    <a:pt x="463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FB5328AB-0D63-BF9D-91D9-9049A212C1E7}"/>
                </a:ext>
              </a:extLst>
            </p:cNvPr>
            <p:cNvSpPr/>
            <p:nvPr/>
          </p:nvSpPr>
          <p:spPr>
            <a:xfrm>
              <a:off x="8432055" y="3163852"/>
              <a:ext cx="235785" cy="1133468"/>
            </a:xfrm>
            <a:custGeom>
              <a:avLst/>
              <a:gdLst>
                <a:gd name="connsiteX0" fmla="*/ 745 w 235785"/>
                <a:gd name="connsiteY0" fmla="*/ 1623 h 1133468"/>
                <a:gd name="connsiteX1" fmla="*/ 105520 w 235785"/>
                <a:gd name="connsiteY1" fmla="*/ 204823 h 1133468"/>
                <a:gd name="connsiteX2" fmla="*/ 235695 w 235785"/>
                <a:gd name="connsiteY2" fmla="*/ 414373 h 1133468"/>
                <a:gd name="connsiteX3" fmla="*/ 127745 w 235785"/>
                <a:gd name="connsiteY3" fmla="*/ 287373 h 1133468"/>
                <a:gd name="connsiteX4" fmla="*/ 235695 w 235785"/>
                <a:gd name="connsiteY4" fmla="*/ 535023 h 1133468"/>
                <a:gd name="connsiteX5" fmla="*/ 130920 w 235785"/>
                <a:gd name="connsiteY5" fmla="*/ 404848 h 1133468"/>
                <a:gd name="connsiteX6" fmla="*/ 232520 w 235785"/>
                <a:gd name="connsiteY6" fmla="*/ 684248 h 1133468"/>
                <a:gd name="connsiteX7" fmla="*/ 143620 w 235785"/>
                <a:gd name="connsiteY7" fmla="*/ 550898 h 1133468"/>
                <a:gd name="connsiteX8" fmla="*/ 156320 w 235785"/>
                <a:gd name="connsiteY8" fmla="*/ 773148 h 1133468"/>
                <a:gd name="connsiteX9" fmla="*/ 156320 w 235785"/>
                <a:gd name="connsiteY9" fmla="*/ 1131923 h 1133468"/>
                <a:gd name="connsiteX10" fmla="*/ 153145 w 235785"/>
                <a:gd name="connsiteY10" fmla="*/ 884273 h 1133468"/>
                <a:gd name="connsiteX11" fmla="*/ 149970 w 235785"/>
                <a:gd name="connsiteY11" fmla="*/ 446123 h 1133468"/>
                <a:gd name="connsiteX12" fmla="*/ 175370 w 235785"/>
                <a:gd name="connsiteY12" fmla="*/ 544548 h 1133468"/>
                <a:gd name="connsiteX13" fmla="*/ 118220 w 235785"/>
                <a:gd name="connsiteY13" fmla="*/ 284198 h 1133468"/>
                <a:gd name="connsiteX14" fmla="*/ 159495 w 235785"/>
                <a:gd name="connsiteY14" fmla="*/ 319123 h 1133468"/>
                <a:gd name="connsiteX15" fmla="*/ 745 w 235785"/>
                <a:gd name="connsiteY15" fmla="*/ 1623 h 113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85" h="1133468">
                  <a:moveTo>
                    <a:pt x="745" y="1623"/>
                  </a:moveTo>
                  <a:cubicBezTo>
                    <a:pt x="-8251" y="-17427"/>
                    <a:pt x="66362" y="136031"/>
                    <a:pt x="105520" y="204823"/>
                  </a:cubicBezTo>
                  <a:cubicBezTo>
                    <a:pt x="144678" y="273615"/>
                    <a:pt x="231991" y="400615"/>
                    <a:pt x="235695" y="414373"/>
                  </a:cubicBezTo>
                  <a:cubicBezTo>
                    <a:pt x="239399" y="428131"/>
                    <a:pt x="127745" y="267265"/>
                    <a:pt x="127745" y="287373"/>
                  </a:cubicBezTo>
                  <a:cubicBezTo>
                    <a:pt x="127745" y="307481"/>
                    <a:pt x="235166" y="515444"/>
                    <a:pt x="235695" y="535023"/>
                  </a:cubicBezTo>
                  <a:cubicBezTo>
                    <a:pt x="236224" y="554602"/>
                    <a:pt x="131449" y="379977"/>
                    <a:pt x="130920" y="404848"/>
                  </a:cubicBezTo>
                  <a:cubicBezTo>
                    <a:pt x="130391" y="429719"/>
                    <a:pt x="230403" y="659906"/>
                    <a:pt x="232520" y="684248"/>
                  </a:cubicBezTo>
                  <a:cubicBezTo>
                    <a:pt x="234637" y="708590"/>
                    <a:pt x="156320" y="536081"/>
                    <a:pt x="143620" y="550898"/>
                  </a:cubicBezTo>
                  <a:cubicBezTo>
                    <a:pt x="130920" y="565715"/>
                    <a:pt x="154203" y="676311"/>
                    <a:pt x="156320" y="773148"/>
                  </a:cubicBezTo>
                  <a:cubicBezTo>
                    <a:pt x="158437" y="869986"/>
                    <a:pt x="156849" y="1113402"/>
                    <a:pt x="156320" y="1131923"/>
                  </a:cubicBezTo>
                  <a:cubicBezTo>
                    <a:pt x="155791" y="1150444"/>
                    <a:pt x="154203" y="998573"/>
                    <a:pt x="153145" y="884273"/>
                  </a:cubicBezTo>
                  <a:cubicBezTo>
                    <a:pt x="152087" y="769973"/>
                    <a:pt x="146266" y="502744"/>
                    <a:pt x="149970" y="446123"/>
                  </a:cubicBezTo>
                  <a:cubicBezTo>
                    <a:pt x="153674" y="389502"/>
                    <a:pt x="180662" y="571536"/>
                    <a:pt x="175370" y="544548"/>
                  </a:cubicBezTo>
                  <a:cubicBezTo>
                    <a:pt x="170078" y="517561"/>
                    <a:pt x="120866" y="321769"/>
                    <a:pt x="118220" y="284198"/>
                  </a:cubicBezTo>
                  <a:cubicBezTo>
                    <a:pt x="115574" y="246627"/>
                    <a:pt x="176428" y="363573"/>
                    <a:pt x="159495" y="319123"/>
                  </a:cubicBezTo>
                  <a:cubicBezTo>
                    <a:pt x="142562" y="274673"/>
                    <a:pt x="9741" y="20673"/>
                    <a:pt x="745" y="1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C7E11EBB-258D-D5EB-DDA5-DA1885EBB8A0}"/>
                </a:ext>
              </a:extLst>
            </p:cNvPr>
            <p:cNvSpPr/>
            <p:nvPr/>
          </p:nvSpPr>
          <p:spPr>
            <a:xfrm>
              <a:off x="8485341" y="4375106"/>
              <a:ext cx="112586" cy="546157"/>
            </a:xfrm>
            <a:custGeom>
              <a:avLst/>
              <a:gdLst>
                <a:gd name="connsiteX0" fmla="*/ 112559 w 112586"/>
                <a:gd name="connsiteY0" fmla="*/ 44 h 546157"/>
                <a:gd name="connsiteX1" fmla="*/ 64934 w 112586"/>
                <a:gd name="connsiteY1" fmla="*/ 196894 h 546157"/>
                <a:gd name="connsiteX2" fmla="*/ 1434 w 112586"/>
                <a:gd name="connsiteY2" fmla="*/ 536619 h 546157"/>
                <a:gd name="connsiteX3" fmla="*/ 23659 w 112586"/>
                <a:gd name="connsiteY3" fmla="*/ 428669 h 546157"/>
                <a:gd name="connsiteX4" fmla="*/ 58584 w 112586"/>
                <a:gd name="connsiteY4" fmla="*/ 181019 h 546157"/>
                <a:gd name="connsiteX5" fmla="*/ 112559 w 112586"/>
                <a:gd name="connsiteY5" fmla="*/ 44 h 5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86" h="546157">
                  <a:moveTo>
                    <a:pt x="112559" y="44"/>
                  </a:moveTo>
                  <a:cubicBezTo>
                    <a:pt x="113617" y="2690"/>
                    <a:pt x="83455" y="107465"/>
                    <a:pt x="64934" y="196894"/>
                  </a:cubicBezTo>
                  <a:cubicBezTo>
                    <a:pt x="46413" y="286323"/>
                    <a:pt x="8313" y="497990"/>
                    <a:pt x="1434" y="536619"/>
                  </a:cubicBezTo>
                  <a:cubicBezTo>
                    <a:pt x="-5445" y="575248"/>
                    <a:pt x="14134" y="487936"/>
                    <a:pt x="23659" y="428669"/>
                  </a:cubicBezTo>
                  <a:cubicBezTo>
                    <a:pt x="33184" y="369402"/>
                    <a:pt x="43767" y="249811"/>
                    <a:pt x="58584" y="181019"/>
                  </a:cubicBezTo>
                  <a:cubicBezTo>
                    <a:pt x="73401" y="112227"/>
                    <a:pt x="111501" y="-2602"/>
                    <a:pt x="112559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AD56380A-4AAD-6263-B612-B8D113633C50}"/>
                </a:ext>
              </a:extLst>
            </p:cNvPr>
            <p:cNvSpPr/>
            <p:nvPr/>
          </p:nvSpPr>
          <p:spPr>
            <a:xfrm>
              <a:off x="5472314" y="4852017"/>
              <a:ext cx="332784" cy="282719"/>
            </a:xfrm>
            <a:custGeom>
              <a:avLst/>
              <a:gdLst>
                <a:gd name="connsiteX0" fmla="*/ 1386 w 332784"/>
                <a:gd name="connsiteY0" fmla="*/ 75583 h 282719"/>
                <a:gd name="connsiteX1" fmla="*/ 49011 w 332784"/>
                <a:gd name="connsiteY1" fmla="*/ 208933 h 282719"/>
                <a:gd name="connsiteX2" fmla="*/ 169661 w 332784"/>
                <a:gd name="connsiteY2" fmla="*/ 278783 h 282719"/>
                <a:gd name="connsiteX3" fmla="*/ 239511 w 332784"/>
                <a:gd name="connsiteY3" fmla="*/ 272433 h 282719"/>
                <a:gd name="connsiteX4" fmla="*/ 287136 w 332784"/>
                <a:gd name="connsiteY4" fmla="*/ 259733 h 282719"/>
                <a:gd name="connsiteX5" fmla="*/ 296661 w 332784"/>
                <a:gd name="connsiteY5" fmla="*/ 69233 h 282719"/>
                <a:gd name="connsiteX6" fmla="*/ 296661 w 332784"/>
                <a:gd name="connsiteY6" fmla="*/ 2558 h 282719"/>
                <a:gd name="connsiteX7" fmla="*/ 306186 w 332784"/>
                <a:gd name="connsiteY7" fmla="*/ 145433 h 282719"/>
                <a:gd name="connsiteX8" fmla="*/ 325236 w 332784"/>
                <a:gd name="connsiteY8" fmla="*/ 259733 h 282719"/>
                <a:gd name="connsiteX9" fmla="*/ 166486 w 332784"/>
                <a:gd name="connsiteY9" fmla="*/ 275608 h 282719"/>
                <a:gd name="connsiteX10" fmla="*/ 96636 w 332784"/>
                <a:gd name="connsiteY10" fmla="*/ 237508 h 282719"/>
                <a:gd name="connsiteX11" fmla="*/ 1386 w 332784"/>
                <a:gd name="connsiteY11" fmla="*/ 75583 h 28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2784" h="282719">
                  <a:moveTo>
                    <a:pt x="1386" y="75583"/>
                  </a:moveTo>
                  <a:cubicBezTo>
                    <a:pt x="-6552" y="70820"/>
                    <a:pt x="20965" y="175066"/>
                    <a:pt x="49011" y="208933"/>
                  </a:cubicBezTo>
                  <a:cubicBezTo>
                    <a:pt x="77057" y="242800"/>
                    <a:pt x="137911" y="268200"/>
                    <a:pt x="169661" y="278783"/>
                  </a:cubicBezTo>
                  <a:cubicBezTo>
                    <a:pt x="201411" y="289366"/>
                    <a:pt x="219932" y="275608"/>
                    <a:pt x="239511" y="272433"/>
                  </a:cubicBezTo>
                  <a:cubicBezTo>
                    <a:pt x="259090" y="269258"/>
                    <a:pt x="277611" y="293600"/>
                    <a:pt x="287136" y="259733"/>
                  </a:cubicBezTo>
                  <a:cubicBezTo>
                    <a:pt x="296661" y="225866"/>
                    <a:pt x="295074" y="112095"/>
                    <a:pt x="296661" y="69233"/>
                  </a:cubicBezTo>
                  <a:cubicBezTo>
                    <a:pt x="298248" y="26371"/>
                    <a:pt x="295074" y="-10142"/>
                    <a:pt x="296661" y="2558"/>
                  </a:cubicBezTo>
                  <a:cubicBezTo>
                    <a:pt x="298248" y="15258"/>
                    <a:pt x="301424" y="102571"/>
                    <a:pt x="306186" y="145433"/>
                  </a:cubicBezTo>
                  <a:cubicBezTo>
                    <a:pt x="310949" y="188296"/>
                    <a:pt x="348519" y="238037"/>
                    <a:pt x="325236" y="259733"/>
                  </a:cubicBezTo>
                  <a:cubicBezTo>
                    <a:pt x="301953" y="281429"/>
                    <a:pt x="204586" y="279312"/>
                    <a:pt x="166486" y="275608"/>
                  </a:cubicBezTo>
                  <a:cubicBezTo>
                    <a:pt x="128386" y="271904"/>
                    <a:pt x="123094" y="264496"/>
                    <a:pt x="96636" y="237508"/>
                  </a:cubicBezTo>
                  <a:cubicBezTo>
                    <a:pt x="70178" y="210520"/>
                    <a:pt x="9324" y="80346"/>
                    <a:pt x="1386" y="75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614C60B9-27C9-74A8-F45C-5C6A286CCAD9}"/>
                </a:ext>
              </a:extLst>
            </p:cNvPr>
            <p:cNvSpPr/>
            <p:nvPr/>
          </p:nvSpPr>
          <p:spPr>
            <a:xfrm>
              <a:off x="5660983" y="4200480"/>
              <a:ext cx="132857" cy="723293"/>
            </a:xfrm>
            <a:custGeom>
              <a:avLst/>
              <a:gdLst>
                <a:gd name="connsiteX0" fmla="*/ 42 w 132857"/>
                <a:gd name="connsiteY0" fmla="*/ 45 h 723293"/>
                <a:gd name="connsiteX1" fmla="*/ 25442 w 132857"/>
                <a:gd name="connsiteY1" fmla="*/ 352470 h 723293"/>
                <a:gd name="connsiteX2" fmla="*/ 130217 w 132857"/>
                <a:gd name="connsiteY2" fmla="*/ 708070 h 723293"/>
                <a:gd name="connsiteX3" fmla="*/ 95292 w 132857"/>
                <a:gd name="connsiteY3" fmla="*/ 625520 h 723293"/>
                <a:gd name="connsiteX4" fmla="*/ 28617 w 132857"/>
                <a:gd name="connsiteY4" fmla="*/ 330245 h 723293"/>
                <a:gd name="connsiteX5" fmla="*/ 42 w 132857"/>
                <a:gd name="connsiteY5" fmla="*/ 45 h 72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57" h="723293">
                  <a:moveTo>
                    <a:pt x="42" y="45"/>
                  </a:moveTo>
                  <a:cubicBezTo>
                    <a:pt x="-487" y="3749"/>
                    <a:pt x="3746" y="234466"/>
                    <a:pt x="25442" y="352470"/>
                  </a:cubicBezTo>
                  <a:cubicBezTo>
                    <a:pt x="47138" y="470474"/>
                    <a:pt x="118575" y="662562"/>
                    <a:pt x="130217" y="708070"/>
                  </a:cubicBezTo>
                  <a:cubicBezTo>
                    <a:pt x="141859" y="753578"/>
                    <a:pt x="112225" y="688491"/>
                    <a:pt x="95292" y="625520"/>
                  </a:cubicBezTo>
                  <a:cubicBezTo>
                    <a:pt x="78359" y="562549"/>
                    <a:pt x="40788" y="441370"/>
                    <a:pt x="28617" y="330245"/>
                  </a:cubicBezTo>
                  <a:cubicBezTo>
                    <a:pt x="16446" y="219120"/>
                    <a:pt x="571" y="-3659"/>
                    <a:pt x="42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B07E37C9-7453-3530-47DF-FA685B9476D2}"/>
                </a:ext>
              </a:extLst>
            </p:cNvPr>
            <p:cNvSpPr/>
            <p:nvPr/>
          </p:nvSpPr>
          <p:spPr>
            <a:xfrm>
              <a:off x="5606391" y="4429088"/>
              <a:ext cx="81078" cy="390243"/>
            </a:xfrm>
            <a:custGeom>
              <a:avLst/>
              <a:gdLst>
                <a:gd name="connsiteX0" fmla="*/ 57809 w 81078"/>
                <a:gd name="connsiteY0" fmla="*/ 37 h 390243"/>
                <a:gd name="connsiteX1" fmla="*/ 41934 w 81078"/>
                <a:gd name="connsiteY1" fmla="*/ 149262 h 390243"/>
                <a:gd name="connsiteX2" fmla="*/ 80034 w 81078"/>
                <a:gd name="connsiteY2" fmla="*/ 387387 h 390243"/>
                <a:gd name="connsiteX3" fmla="*/ 64159 w 81078"/>
                <a:gd name="connsiteY3" fmla="*/ 269912 h 390243"/>
                <a:gd name="connsiteX4" fmla="*/ 659 w 81078"/>
                <a:gd name="connsiteY4" fmla="*/ 107987 h 390243"/>
                <a:gd name="connsiteX5" fmla="*/ 32409 w 81078"/>
                <a:gd name="connsiteY5" fmla="*/ 161962 h 390243"/>
                <a:gd name="connsiteX6" fmla="*/ 57809 w 81078"/>
                <a:gd name="connsiteY6" fmla="*/ 37 h 3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78" h="390243">
                  <a:moveTo>
                    <a:pt x="57809" y="37"/>
                  </a:moveTo>
                  <a:cubicBezTo>
                    <a:pt x="59397" y="-2080"/>
                    <a:pt x="38230" y="84704"/>
                    <a:pt x="41934" y="149262"/>
                  </a:cubicBezTo>
                  <a:cubicBezTo>
                    <a:pt x="45638" y="213820"/>
                    <a:pt x="76330" y="367279"/>
                    <a:pt x="80034" y="387387"/>
                  </a:cubicBezTo>
                  <a:cubicBezTo>
                    <a:pt x="83738" y="407495"/>
                    <a:pt x="77388" y="316479"/>
                    <a:pt x="64159" y="269912"/>
                  </a:cubicBezTo>
                  <a:cubicBezTo>
                    <a:pt x="50930" y="223345"/>
                    <a:pt x="5951" y="125979"/>
                    <a:pt x="659" y="107987"/>
                  </a:cubicBezTo>
                  <a:cubicBezTo>
                    <a:pt x="-4633" y="89995"/>
                    <a:pt x="23413" y="176779"/>
                    <a:pt x="32409" y="161962"/>
                  </a:cubicBezTo>
                  <a:cubicBezTo>
                    <a:pt x="41405" y="147145"/>
                    <a:pt x="56221" y="2154"/>
                    <a:pt x="57809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940C42AA-E3C3-95EA-AD99-E85C1FEBFECA}"/>
                </a:ext>
              </a:extLst>
            </p:cNvPr>
            <p:cNvSpPr/>
            <p:nvPr/>
          </p:nvSpPr>
          <p:spPr>
            <a:xfrm>
              <a:off x="5565384" y="4660676"/>
              <a:ext cx="175327" cy="228295"/>
            </a:xfrm>
            <a:custGeom>
              <a:avLst/>
              <a:gdLst>
                <a:gd name="connsiteX0" fmla="*/ 124216 w 175327"/>
                <a:gd name="connsiteY0" fmla="*/ 224 h 228295"/>
                <a:gd name="connsiteX1" fmla="*/ 175016 w 175327"/>
                <a:gd name="connsiteY1" fmla="*/ 219299 h 228295"/>
                <a:gd name="connsiteX2" fmla="*/ 95641 w 175327"/>
                <a:gd name="connsiteY2" fmla="*/ 174849 h 228295"/>
                <a:gd name="connsiteX3" fmla="*/ 391 w 175327"/>
                <a:gd name="connsiteY3" fmla="*/ 70074 h 228295"/>
                <a:gd name="connsiteX4" fmla="*/ 133741 w 175327"/>
                <a:gd name="connsiteY4" fmla="*/ 197074 h 228295"/>
                <a:gd name="connsiteX5" fmla="*/ 149616 w 175327"/>
                <a:gd name="connsiteY5" fmla="*/ 178024 h 228295"/>
                <a:gd name="connsiteX6" fmla="*/ 124216 w 175327"/>
                <a:gd name="connsiteY6" fmla="*/ 224 h 22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327" h="228295">
                  <a:moveTo>
                    <a:pt x="124216" y="224"/>
                  </a:moveTo>
                  <a:cubicBezTo>
                    <a:pt x="128449" y="7103"/>
                    <a:pt x="179778" y="190195"/>
                    <a:pt x="175016" y="219299"/>
                  </a:cubicBezTo>
                  <a:cubicBezTo>
                    <a:pt x="170254" y="248403"/>
                    <a:pt x="124745" y="199720"/>
                    <a:pt x="95641" y="174849"/>
                  </a:cubicBezTo>
                  <a:cubicBezTo>
                    <a:pt x="66537" y="149978"/>
                    <a:pt x="-5959" y="66370"/>
                    <a:pt x="391" y="70074"/>
                  </a:cubicBezTo>
                  <a:cubicBezTo>
                    <a:pt x="6741" y="73778"/>
                    <a:pt x="108870" y="179082"/>
                    <a:pt x="133741" y="197074"/>
                  </a:cubicBezTo>
                  <a:cubicBezTo>
                    <a:pt x="158612" y="215066"/>
                    <a:pt x="151204" y="209774"/>
                    <a:pt x="149616" y="178024"/>
                  </a:cubicBezTo>
                  <a:cubicBezTo>
                    <a:pt x="148028" y="146274"/>
                    <a:pt x="119983" y="-6655"/>
                    <a:pt x="124216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FEB01033-FEDC-238F-0EF6-B3C294DC0418}"/>
                </a:ext>
              </a:extLst>
            </p:cNvPr>
            <p:cNvSpPr/>
            <p:nvPr/>
          </p:nvSpPr>
          <p:spPr>
            <a:xfrm>
              <a:off x="5547260" y="4829458"/>
              <a:ext cx="218663" cy="237967"/>
            </a:xfrm>
            <a:custGeom>
              <a:avLst/>
              <a:gdLst>
                <a:gd name="connsiteX0" fmla="*/ 218540 w 218663"/>
                <a:gd name="connsiteY0" fmla="*/ 82267 h 237967"/>
                <a:gd name="connsiteX1" fmla="*/ 104240 w 218663"/>
                <a:gd name="connsiteY1" fmla="*/ 85442 h 237967"/>
                <a:gd name="connsiteX2" fmla="*/ 56615 w 218663"/>
                <a:gd name="connsiteY2" fmla="*/ 142592 h 237967"/>
                <a:gd name="connsiteX3" fmla="*/ 15340 w 218663"/>
                <a:gd name="connsiteY3" fmla="*/ 79092 h 237967"/>
                <a:gd name="connsiteX4" fmla="*/ 2640 w 218663"/>
                <a:gd name="connsiteY4" fmla="*/ 2892 h 237967"/>
                <a:gd name="connsiteX5" fmla="*/ 62965 w 218663"/>
                <a:gd name="connsiteY5" fmla="*/ 187042 h 237967"/>
                <a:gd name="connsiteX6" fmla="*/ 110590 w 218663"/>
                <a:gd name="connsiteY6" fmla="*/ 237842 h 237967"/>
                <a:gd name="connsiteX7" fmla="*/ 78840 w 218663"/>
                <a:gd name="connsiteY7" fmla="*/ 177517 h 237967"/>
                <a:gd name="connsiteX8" fmla="*/ 193140 w 218663"/>
                <a:gd name="connsiteY8" fmla="*/ 174342 h 237967"/>
                <a:gd name="connsiteX9" fmla="*/ 85190 w 218663"/>
                <a:gd name="connsiteY9" fmla="*/ 171167 h 237967"/>
                <a:gd name="connsiteX10" fmla="*/ 107415 w 218663"/>
                <a:gd name="connsiteY10" fmla="*/ 129892 h 237967"/>
                <a:gd name="connsiteX11" fmla="*/ 126465 w 218663"/>
                <a:gd name="connsiteY11" fmla="*/ 82267 h 237967"/>
                <a:gd name="connsiteX12" fmla="*/ 218540 w 218663"/>
                <a:gd name="connsiteY12" fmla="*/ 82267 h 23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663" h="237967">
                  <a:moveTo>
                    <a:pt x="218540" y="82267"/>
                  </a:moveTo>
                  <a:cubicBezTo>
                    <a:pt x="214836" y="82796"/>
                    <a:pt x="131227" y="75388"/>
                    <a:pt x="104240" y="85442"/>
                  </a:cubicBezTo>
                  <a:cubicBezTo>
                    <a:pt x="77252" y="95496"/>
                    <a:pt x="71432" y="143650"/>
                    <a:pt x="56615" y="142592"/>
                  </a:cubicBezTo>
                  <a:cubicBezTo>
                    <a:pt x="41798" y="141534"/>
                    <a:pt x="24336" y="102375"/>
                    <a:pt x="15340" y="79092"/>
                  </a:cubicBezTo>
                  <a:cubicBezTo>
                    <a:pt x="6344" y="55809"/>
                    <a:pt x="-5298" y="-15100"/>
                    <a:pt x="2640" y="2892"/>
                  </a:cubicBezTo>
                  <a:cubicBezTo>
                    <a:pt x="10577" y="20884"/>
                    <a:pt x="44973" y="147884"/>
                    <a:pt x="62965" y="187042"/>
                  </a:cubicBezTo>
                  <a:cubicBezTo>
                    <a:pt x="80957" y="226200"/>
                    <a:pt x="107944" y="239430"/>
                    <a:pt x="110590" y="237842"/>
                  </a:cubicBezTo>
                  <a:cubicBezTo>
                    <a:pt x="113236" y="236255"/>
                    <a:pt x="65082" y="188100"/>
                    <a:pt x="78840" y="177517"/>
                  </a:cubicBezTo>
                  <a:cubicBezTo>
                    <a:pt x="92598" y="166934"/>
                    <a:pt x="192082" y="175400"/>
                    <a:pt x="193140" y="174342"/>
                  </a:cubicBezTo>
                  <a:cubicBezTo>
                    <a:pt x="194198" y="173284"/>
                    <a:pt x="99477" y="178575"/>
                    <a:pt x="85190" y="171167"/>
                  </a:cubicBezTo>
                  <a:cubicBezTo>
                    <a:pt x="70903" y="163759"/>
                    <a:pt x="100536" y="144709"/>
                    <a:pt x="107415" y="129892"/>
                  </a:cubicBezTo>
                  <a:cubicBezTo>
                    <a:pt x="114294" y="115075"/>
                    <a:pt x="111119" y="90734"/>
                    <a:pt x="126465" y="82267"/>
                  </a:cubicBezTo>
                  <a:cubicBezTo>
                    <a:pt x="141811" y="73800"/>
                    <a:pt x="222244" y="81738"/>
                    <a:pt x="218540" y="82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A515456F-03BD-0D60-D5EF-D3AF87761767}"/>
                </a:ext>
              </a:extLst>
            </p:cNvPr>
            <p:cNvSpPr/>
            <p:nvPr/>
          </p:nvSpPr>
          <p:spPr>
            <a:xfrm>
              <a:off x="8503055" y="2907836"/>
              <a:ext cx="165324" cy="1559329"/>
            </a:xfrm>
            <a:custGeom>
              <a:avLst/>
              <a:gdLst>
                <a:gd name="connsiteX0" fmla="*/ 2013 w 165324"/>
                <a:gd name="connsiteY0" fmla="*/ 26661 h 1559329"/>
                <a:gd name="connsiteX1" fmla="*/ 47924 w 165324"/>
                <a:gd name="connsiteY1" fmla="*/ 99354 h 1559329"/>
                <a:gd name="connsiteX2" fmla="*/ 155050 w 165324"/>
                <a:gd name="connsiteY2" fmla="*/ 634986 h 1559329"/>
                <a:gd name="connsiteX3" fmla="*/ 158876 w 165324"/>
                <a:gd name="connsiteY3" fmla="*/ 527859 h 1559329"/>
                <a:gd name="connsiteX4" fmla="*/ 135921 w 165324"/>
                <a:gd name="connsiteY4" fmla="*/ 803327 h 1559329"/>
                <a:gd name="connsiteX5" fmla="*/ 82358 w 165324"/>
                <a:gd name="connsiteY5" fmla="*/ 1074969 h 1559329"/>
                <a:gd name="connsiteX6" fmla="*/ 120617 w 165324"/>
                <a:gd name="connsiteY6" fmla="*/ 948713 h 1559329"/>
                <a:gd name="connsiteX7" fmla="*/ 74706 w 165324"/>
                <a:gd name="connsiteY7" fmla="*/ 1239485 h 1559329"/>
                <a:gd name="connsiteX8" fmla="*/ 120617 w 165324"/>
                <a:gd name="connsiteY8" fmla="*/ 1541734 h 1559329"/>
                <a:gd name="connsiteX9" fmla="*/ 82358 w 165324"/>
                <a:gd name="connsiteY9" fmla="*/ 1438433 h 1559329"/>
                <a:gd name="connsiteX10" fmla="*/ 155050 w 165324"/>
                <a:gd name="connsiteY10" fmla="*/ 742112 h 1559329"/>
                <a:gd name="connsiteX11" fmla="*/ 112965 w 165324"/>
                <a:gd name="connsiteY11" fmla="*/ 845413 h 1559329"/>
                <a:gd name="connsiteX12" fmla="*/ 109139 w 165324"/>
                <a:gd name="connsiteY12" fmla="*/ 409255 h 1559329"/>
                <a:gd name="connsiteX13" fmla="*/ 2013 w 165324"/>
                <a:gd name="connsiteY13" fmla="*/ 26661 h 155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324" h="1559329">
                  <a:moveTo>
                    <a:pt x="2013" y="26661"/>
                  </a:moveTo>
                  <a:cubicBezTo>
                    <a:pt x="-8190" y="-24989"/>
                    <a:pt x="22418" y="-2033"/>
                    <a:pt x="47924" y="99354"/>
                  </a:cubicBezTo>
                  <a:cubicBezTo>
                    <a:pt x="73430" y="200741"/>
                    <a:pt x="136558" y="563569"/>
                    <a:pt x="155050" y="634986"/>
                  </a:cubicBezTo>
                  <a:cubicBezTo>
                    <a:pt x="173542" y="706403"/>
                    <a:pt x="162064" y="499802"/>
                    <a:pt x="158876" y="527859"/>
                  </a:cubicBezTo>
                  <a:cubicBezTo>
                    <a:pt x="155688" y="555916"/>
                    <a:pt x="148674" y="712142"/>
                    <a:pt x="135921" y="803327"/>
                  </a:cubicBezTo>
                  <a:cubicBezTo>
                    <a:pt x="123168" y="894512"/>
                    <a:pt x="84909" y="1050738"/>
                    <a:pt x="82358" y="1074969"/>
                  </a:cubicBezTo>
                  <a:cubicBezTo>
                    <a:pt x="79807" y="1099200"/>
                    <a:pt x="121892" y="921294"/>
                    <a:pt x="120617" y="948713"/>
                  </a:cubicBezTo>
                  <a:cubicBezTo>
                    <a:pt x="119342" y="976132"/>
                    <a:pt x="74706" y="1140648"/>
                    <a:pt x="74706" y="1239485"/>
                  </a:cubicBezTo>
                  <a:cubicBezTo>
                    <a:pt x="74706" y="1338322"/>
                    <a:pt x="119342" y="1508576"/>
                    <a:pt x="120617" y="1541734"/>
                  </a:cubicBezTo>
                  <a:cubicBezTo>
                    <a:pt x="121892" y="1574892"/>
                    <a:pt x="76619" y="1571703"/>
                    <a:pt x="82358" y="1438433"/>
                  </a:cubicBezTo>
                  <a:cubicBezTo>
                    <a:pt x="88097" y="1305163"/>
                    <a:pt x="149949" y="840949"/>
                    <a:pt x="155050" y="742112"/>
                  </a:cubicBezTo>
                  <a:cubicBezTo>
                    <a:pt x="160151" y="643275"/>
                    <a:pt x="120617" y="900889"/>
                    <a:pt x="112965" y="845413"/>
                  </a:cubicBezTo>
                  <a:cubicBezTo>
                    <a:pt x="105313" y="789937"/>
                    <a:pt x="124443" y="543163"/>
                    <a:pt x="109139" y="409255"/>
                  </a:cubicBezTo>
                  <a:cubicBezTo>
                    <a:pt x="93835" y="275347"/>
                    <a:pt x="12216" y="78311"/>
                    <a:pt x="2013" y="26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8D511E6E-4DB3-C014-F1FA-1CE90CA564EB}"/>
                </a:ext>
              </a:extLst>
            </p:cNvPr>
            <p:cNvSpPr/>
            <p:nvPr/>
          </p:nvSpPr>
          <p:spPr>
            <a:xfrm>
              <a:off x="6411248" y="5914826"/>
              <a:ext cx="1048205" cy="276119"/>
            </a:xfrm>
            <a:custGeom>
              <a:avLst/>
              <a:gdLst>
                <a:gd name="connsiteX0" fmla="*/ 1030 w 1048205"/>
                <a:gd name="connsiteY0" fmla="*/ 79 h 276119"/>
                <a:gd name="connsiteX1" fmla="*/ 494576 w 1048205"/>
                <a:gd name="connsiteY1" fmla="*/ 187551 h 276119"/>
                <a:gd name="connsiteX2" fmla="*/ 1034034 w 1048205"/>
                <a:gd name="connsiteY2" fmla="*/ 271721 h 276119"/>
                <a:gd name="connsiteX3" fmla="*/ 865693 w 1048205"/>
                <a:gd name="connsiteY3" fmla="*/ 260243 h 276119"/>
                <a:gd name="connsiteX4" fmla="*/ 590225 w 1048205"/>
                <a:gd name="connsiteY4" fmla="*/ 225810 h 276119"/>
                <a:gd name="connsiteX5" fmla="*/ 406580 w 1048205"/>
                <a:gd name="connsiteY5" fmla="*/ 221984 h 276119"/>
                <a:gd name="connsiteX6" fmla="*/ 643788 w 1048205"/>
                <a:gd name="connsiteY6" fmla="*/ 210506 h 276119"/>
                <a:gd name="connsiteX7" fmla="*/ 372146 w 1048205"/>
                <a:gd name="connsiteY7" fmla="*/ 164595 h 276119"/>
                <a:gd name="connsiteX8" fmla="*/ 1030 w 1048205"/>
                <a:gd name="connsiteY8" fmla="*/ 79 h 27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205" h="276119">
                  <a:moveTo>
                    <a:pt x="1030" y="79"/>
                  </a:moveTo>
                  <a:cubicBezTo>
                    <a:pt x="21435" y="3905"/>
                    <a:pt x="322409" y="142277"/>
                    <a:pt x="494576" y="187551"/>
                  </a:cubicBezTo>
                  <a:cubicBezTo>
                    <a:pt x="666743" y="232825"/>
                    <a:pt x="972181" y="259606"/>
                    <a:pt x="1034034" y="271721"/>
                  </a:cubicBezTo>
                  <a:cubicBezTo>
                    <a:pt x="1095887" y="283836"/>
                    <a:pt x="939661" y="267895"/>
                    <a:pt x="865693" y="260243"/>
                  </a:cubicBezTo>
                  <a:cubicBezTo>
                    <a:pt x="791725" y="252591"/>
                    <a:pt x="666744" y="232187"/>
                    <a:pt x="590225" y="225810"/>
                  </a:cubicBezTo>
                  <a:cubicBezTo>
                    <a:pt x="513706" y="219434"/>
                    <a:pt x="397653" y="224535"/>
                    <a:pt x="406580" y="221984"/>
                  </a:cubicBezTo>
                  <a:cubicBezTo>
                    <a:pt x="415507" y="219433"/>
                    <a:pt x="649527" y="220071"/>
                    <a:pt x="643788" y="210506"/>
                  </a:cubicBezTo>
                  <a:cubicBezTo>
                    <a:pt x="638049" y="200941"/>
                    <a:pt x="475446" y="198391"/>
                    <a:pt x="372146" y="164595"/>
                  </a:cubicBezTo>
                  <a:cubicBezTo>
                    <a:pt x="268846" y="130799"/>
                    <a:pt x="-19375" y="-3747"/>
                    <a:pt x="1030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96104F50-D0CE-A4DF-50B2-EF2A539E09D9}"/>
                </a:ext>
              </a:extLst>
            </p:cNvPr>
            <p:cNvSpPr/>
            <p:nvPr/>
          </p:nvSpPr>
          <p:spPr>
            <a:xfrm>
              <a:off x="8220752" y="4158781"/>
              <a:ext cx="184885" cy="1197590"/>
            </a:xfrm>
            <a:custGeom>
              <a:avLst/>
              <a:gdLst>
                <a:gd name="connsiteX0" fmla="*/ 184841 w 184885"/>
                <a:gd name="connsiteY0" fmla="*/ 17 h 1197590"/>
                <a:gd name="connsiteX1" fmla="*/ 100671 w 184885"/>
                <a:gd name="connsiteY1" fmla="*/ 221922 h 1197590"/>
                <a:gd name="connsiteX2" fmla="*/ 108322 w 184885"/>
                <a:gd name="connsiteY2" fmla="*/ 604516 h 1197590"/>
                <a:gd name="connsiteX3" fmla="*/ 104497 w 184885"/>
                <a:gd name="connsiteY3" fmla="*/ 520345 h 1197590"/>
                <a:gd name="connsiteX4" fmla="*/ 73889 w 184885"/>
                <a:gd name="connsiteY4" fmla="*/ 780509 h 1197590"/>
                <a:gd name="connsiteX5" fmla="*/ 20326 w 184885"/>
                <a:gd name="connsiteY5" fmla="*/ 902940 h 1197590"/>
                <a:gd name="connsiteX6" fmla="*/ 1196 w 184885"/>
                <a:gd name="connsiteY6" fmla="*/ 1197537 h 1197590"/>
                <a:gd name="connsiteX7" fmla="*/ 50933 w 184885"/>
                <a:gd name="connsiteY7" fmla="*/ 922069 h 1197590"/>
                <a:gd name="connsiteX8" fmla="*/ 112148 w 184885"/>
                <a:gd name="connsiteY8" fmla="*/ 371134 h 1197590"/>
                <a:gd name="connsiteX9" fmla="*/ 112148 w 184885"/>
                <a:gd name="connsiteY9" fmla="*/ 210444 h 1197590"/>
                <a:gd name="connsiteX10" fmla="*/ 184841 w 184885"/>
                <a:gd name="connsiteY10" fmla="*/ 17 h 119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885" h="1197590">
                  <a:moveTo>
                    <a:pt x="184841" y="17"/>
                  </a:moveTo>
                  <a:cubicBezTo>
                    <a:pt x="182928" y="1930"/>
                    <a:pt x="113424" y="121172"/>
                    <a:pt x="100671" y="221922"/>
                  </a:cubicBezTo>
                  <a:cubicBezTo>
                    <a:pt x="87918" y="322672"/>
                    <a:pt x="107684" y="554779"/>
                    <a:pt x="108322" y="604516"/>
                  </a:cubicBezTo>
                  <a:cubicBezTo>
                    <a:pt x="108960" y="654253"/>
                    <a:pt x="110236" y="491013"/>
                    <a:pt x="104497" y="520345"/>
                  </a:cubicBezTo>
                  <a:cubicBezTo>
                    <a:pt x="98758" y="549677"/>
                    <a:pt x="87917" y="716743"/>
                    <a:pt x="73889" y="780509"/>
                  </a:cubicBezTo>
                  <a:cubicBezTo>
                    <a:pt x="59860" y="844275"/>
                    <a:pt x="32442" y="833435"/>
                    <a:pt x="20326" y="902940"/>
                  </a:cubicBezTo>
                  <a:cubicBezTo>
                    <a:pt x="8210" y="972445"/>
                    <a:pt x="-3905" y="1194349"/>
                    <a:pt x="1196" y="1197537"/>
                  </a:cubicBezTo>
                  <a:cubicBezTo>
                    <a:pt x="6297" y="1200725"/>
                    <a:pt x="32441" y="1059803"/>
                    <a:pt x="50933" y="922069"/>
                  </a:cubicBezTo>
                  <a:cubicBezTo>
                    <a:pt x="69425" y="784335"/>
                    <a:pt x="101946" y="489738"/>
                    <a:pt x="112148" y="371134"/>
                  </a:cubicBezTo>
                  <a:cubicBezTo>
                    <a:pt x="122350" y="252530"/>
                    <a:pt x="97482" y="267833"/>
                    <a:pt x="112148" y="210444"/>
                  </a:cubicBezTo>
                  <a:cubicBezTo>
                    <a:pt x="126814" y="153055"/>
                    <a:pt x="186754" y="-1896"/>
                    <a:pt x="184841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C9B5B3BA-D0A8-0B5D-BB0E-89B3DDDC2546}"/>
                </a:ext>
              </a:extLst>
            </p:cNvPr>
            <p:cNvSpPr/>
            <p:nvPr/>
          </p:nvSpPr>
          <p:spPr>
            <a:xfrm>
              <a:off x="7770415" y="5309177"/>
              <a:ext cx="183717" cy="350409"/>
            </a:xfrm>
            <a:custGeom>
              <a:avLst/>
              <a:gdLst>
                <a:gd name="connsiteX0" fmla="*/ 72 w 183717"/>
                <a:gd name="connsiteY0" fmla="*/ 1230 h 350409"/>
                <a:gd name="connsiteX1" fmla="*/ 137806 w 183717"/>
                <a:gd name="connsiteY1" fmla="*/ 184875 h 350409"/>
                <a:gd name="connsiteX2" fmla="*/ 61287 w 183717"/>
                <a:gd name="connsiteY2" fmla="*/ 349390 h 350409"/>
                <a:gd name="connsiteX3" fmla="*/ 118676 w 183717"/>
                <a:gd name="connsiteY3" fmla="*/ 249916 h 350409"/>
                <a:gd name="connsiteX4" fmla="*/ 183717 w 183717"/>
                <a:gd name="connsiteY4" fmla="*/ 158093 h 350409"/>
                <a:gd name="connsiteX5" fmla="*/ 118676 w 183717"/>
                <a:gd name="connsiteY5" fmla="*/ 192527 h 350409"/>
                <a:gd name="connsiteX6" fmla="*/ 118676 w 183717"/>
                <a:gd name="connsiteY6" fmla="*/ 108356 h 350409"/>
                <a:gd name="connsiteX7" fmla="*/ 72 w 183717"/>
                <a:gd name="connsiteY7" fmla="*/ 1230 h 35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717" h="350409">
                  <a:moveTo>
                    <a:pt x="72" y="1230"/>
                  </a:moveTo>
                  <a:cubicBezTo>
                    <a:pt x="3260" y="13983"/>
                    <a:pt x="127604" y="126848"/>
                    <a:pt x="137806" y="184875"/>
                  </a:cubicBezTo>
                  <a:cubicBezTo>
                    <a:pt x="148008" y="242902"/>
                    <a:pt x="64475" y="338550"/>
                    <a:pt x="61287" y="349390"/>
                  </a:cubicBezTo>
                  <a:cubicBezTo>
                    <a:pt x="58099" y="360230"/>
                    <a:pt x="98271" y="281799"/>
                    <a:pt x="118676" y="249916"/>
                  </a:cubicBezTo>
                  <a:cubicBezTo>
                    <a:pt x="139081" y="218033"/>
                    <a:pt x="183717" y="167658"/>
                    <a:pt x="183717" y="158093"/>
                  </a:cubicBezTo>
                  <a:cubicBezTo>
                    <a:pt x="183717" y="148528"/>
                    <a:pt x="129516" y="200816"/>
                    <a:pt x="118676" y="192527"/>
                  </a:cubicBezTo>
                  <a:cubicBezTo>
                    <a:pt x="107836" y="184238"/>
                    <a:pt x="137806" y="138326"/>
                    <a:pt x="118676" y="108356"/>
                  </a:cubicBezTo>
                  <a:cubicBezTo>
                    <a:pt x="99546" y="78386"/>
                    <a:pt x="-3116" y="-11523"/>
                    <a:pt x="72" y="1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F9F62647-20C4-ECD1-E4A9-2EC6C53EAF2B}"/>
                </a:ext>
              </a:extLst>
            </p:cNvPr>
            <p:cNvSpPr/>
            <p:nvPr/>
          </p:nvSpPr>
          <p:spPr>
            <a:xfrm>
              <a:off x="6607296" y="5306254"/>
              <a:ext cx="82128" cy="455411"/>
            </a:xfrm>
            <a:custGeom>
              <a:avLst/>
              <a:gdLst>
                <a:gd name="connsiteX0" fmla="*/ 105 w 82128"/>
                <a:gd name="connsiteY0" fmla="*/ 327 h 455411"/>
                <a:gd name="connsiteX1" fmla="*/ 61320 w 82128"/>
                <a:gd name="connsiteY1" fmla="*/ 134235 h 455411"/>
                <a:gd name="connsiteX2" fmla="*/ 11583 w 82128"/>
                <a:gd name="connsiteY2" fmla="*/ 199276 h 455411"/>
                <a:gd name="connsiteX3" fmla="*/ 80450 w 82128"/>
                <a:gd name="connsiteY3" fmla="*/ 451788 h 455411"/>
                <a:gd name="connsiteX4" fmla="*/ 57494 w 82128"/>
                <a:gd name="connsiteY4" fmla="*/ 337010 h 455411"/>
                <a:gd name="connsiteX5" fmla="*/ 19235 w 82128"/>
                <a:gd name="connsiteY5" fmla="*/ 176320 h 455411"/>
                <a:gd name="connsiteX6" fmla="*/ 46016 w 82128"/>
                <a:gd name="connsiteY6" fmla="*/ 176320 h 455411"/>
                <a:gd name="connsiteX7" fmla="*/ 105 w 82128"/>
                <a:gd name="connsiteY7" fmla="*/ 327 h 45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128" h="455411">
                  <a:moveTo>
                    <a:pt x="105" y="327"/>
                  </a:moveTo>
                  <a:cubicBezTo>
                    <a:pt x="2656" y="-6687"/>
                    <a:pt x="59407" y="101077"/>
                    <a:pt x="61320" y="134235"/>
                  </a:cubicBezTo>
                  <a:cubicBezTo>
                    <a:pt x="63233" y="167393"/>
                    <a:pt x="8395" y="146351"/>
                    <a:pt x="11583" y="199276"/>
                  </a:cubicBezTo>
                  <a:cubicBezTo>
                    <a:pt x="14771" y="252201"/>
                    <a:pt x="72798" y="428832"/>
                    <a:pt x="80450" y="451788"/>
                  </a:cubicBezTo>
                  <a:cubicBezTo>
                    <a:pt x="88102" y="474744"/>
                    <a:pt x="67697" y="382921"/>
                    <a:pt x="57494" y="337010"/>
                  </a:cubicBezTo>
                  <a:cubicBezTo>
                    <a:pt x="47292" y="291099"/>
                    <a:pt x="21148" y="203102"/>
                    <a:pt x="19235" y="176320"/>
                  </a:cubicBezTo>
                  <a:cubicBezTo>
                    <a:pt x="17322" y="149538"/>
                    <a:pt x="49842" y="203739"/>
                    <a:pt x="46016" y="176320"/>
                  </a:cubicBezTo>
                  <a:cubicBezTo>
                    <a:pt x="42190" y="148901"/>
                    <a:pt x="-2446" y="7341"/>
                    <a:pt x="105" y="3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36" name="02髪">
            <a:extLst>
              <a:ext uri="{FF2B5EF4-FFF2-40B4-BE49-F238E27FC236}">
                <a16:creationId xmlns:a16="http://schemas.microsoft.com/office/drawing/2014/main" id="{86F6CEB9-2FBB-57BE-AB06-18BD6B65AE4E}"/>
              </a:ext>
            </a:extLst>
          </p:cNvPr>
          <p:cNvGrpSpPr/>
          <p:nvPr/>
        </p:nvGrpSpPr>
        <p:grpSpPr>
          <a:xfrm>
            <a:off x="5296552" y="1658311"/>
            <a:ext cx="3952389" cy="8775380"/>
            <a:chOff x="5296552" y="1658311"/>
            <a:chExt cx="3952389" cy="8775380"/>
          </a:xfrm>
        </p:grpSpPr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B1699774-5531-3952-E2DA-E6273B3B4DB4}"/>
                </a:ext>
              </a:extLst>
            </p:cNvPr>
            <p:cNvSpPr/>
            <p:nvPr/>
          </p:nvSpPr>
          <p:spPr>
            <a:xfrm>
              <a:off x="5296552" y="2045803"/>
              <a:ext cx="896917" cy="1251647"/>
            </a:xfrm>
            <a:custGeom>
              <a:avLst/>
              <a:gdLst>
                <a:gd name="connsiteX0" fmla="*/ 896913 w 896917"/>
                <a:gd name="connsiteY0" fmla="*/ 964 h 1251647"/>
                <a:gd name="connsiteX1" fmla="*/ 710843 w 896917"/>
                <a:gd name="connsiteY1" fmla="*/ 335890 h 1251647"/>
                <a:gd name="connsiteX2" fmla="*/ 546039 w 896917"/>
                <a:gd name="connsiteY2" fmla="*/ 580439 h 1251647"/>
                <a:gd name="connsiteX3" fmla="*/ 668313 w 896917"/>
                <a:gd name="connsiteY3" fmla="*/ 357155 h 1251647"/>
                <a:gd name="connsiteX4" fmla="*/ 450346 w 896917"/>
                <a:gd name="connsiteY4" fmla="*/ 798406 h 1251647"/>
                <a:gd name="connsiteX5" fmla="*/ 615150 w 896917"/>
                <a:gd name="connsiteY5" fmla="*/ 458164 h 1251647"/>
                <a:gd name="connsiteX6" fmla="*/ 668313 w 896917"/>
                <a:gd name="connsiteY6" fmla="*/ 234881 h 1251647"/>
                <a:gd name="connsiteX7" fmla="*/ 445029 w 896917"/>
                <a:gd name="connsiteY7" fmla="*/ 638918 h 1251647"/>
                <a:gd name="connsiteX8" fmla="*/ 243011 w 896917"/>
                <a:gd name="connsiteY8" fmla="*/ 989792 h 1251647"/>
                <a:gd name="connsiteX9" fmla="*/ 407815 w 896917"/>
                <a:gd name="connsiteY9" fmla="*/ 628285 h 1251647"/>
                <a:gd name="connsiteX10" fmla="*/ 211113 w 896917"/>
                <a:gd name="connsiteY10" fmla="*/ 904732 h 1251647"/>
                <a:gd name="connsiteX11" fmla="*/ 94155 w 896917"/>
                <a:gd name="connsiteY11" fmla="*/ 1128016 h 1251647"/>
                <a:gd name="connsiteX12" fmla="*/ 205797 w 896917"/>
                <a:gd name="connsiteY12" fmla="*/ 819671 h 1251647"/>
                <a:gd name="connsiteX13" fmla="*/ 9095 w 896917"/>
                <a:gd name="connsiteY13" fmla="*/ 1244974 h 1251647"/>
                <a:gd name="connsiteX14" fmla="*/ 78206 w 896917"/>
                <a:gd name="connsiteY14" fmla="*/ 1027006 h 1251647"/>
                <a:gd name="connsiteX15" fmla="*/ 471611 w 896917"/>
                <a:gd name="connsiteY15" fmla="*/ 351839 h 1251647"/>
                <a:gd name="connsiteX16" fmla="*/ 370601 w 896917"/>
                <a:gd name="connsiteY16" fmla="*/ 564490 h 1251647"/>
                <a:gd name="connsiteX17" fmla="*/ 641732 w 896917"/>
                <a:gd name="connsiteY17" fmla="*/ 197667 h 1251647"/>
                <a:gd name="connsiteX18" fmla="*/ 567304 w 896917"/>
                <a:gd name="connsiteY18" fmla="*/ 330574 h 1251647"/>
                <a:gd name="connsiteX19" fmla="*/ 758690 w 896917"/>
                <a:gd name="connsiteY19" fmla="*/ 107290 h 1251647"/>
                <a:gd name="connsiteX20" fmla="*/ 705527 w 896917"/>
                <a:gd name="connsiteY20" fmla="*/ 229564 h 1251647"/>
                <a:gd name="connsiteX21" fmla="*/ 896913 w 896917"/>
                <a:gd name="connsiteY21" fmla="*/ 964 h 125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6917" h="1251647">
                  <a:moveTo>
                    <a:pt x="896913" y="964"/>
                  </a:moveTo>
                  <a:cubicBezTo>
                    <a:pt x="897799" y="18685"/>
                    <a:pt x="769322" y="239311"/>
                    <a:pt x="710843" y="335890"/>
                  </a:cubicBezTo>
                  <a:cubicBezTo>
                    <a:pt x="652364" y="432469"/>
                    <a:pt x="553127" y="576895"/>
                    <a:pt x="546039" y="580439"/>
                  </a:cubicBezTo>
                  <a:cubicBezTo>
                    <a:pt x="538951" y="583983"/>
                    <a:pt x="684262" y="320827"/>
                    <a:pt x="668313" y="357155"/>
                  </a:cubicBezTo>
                  <a:cubicBezTo>
                    <a:pt x="652364" y="393483"/>
                    <a:pt x="459206" y="781571"/>
                    <a:pt x="450346" y="798406"/>
                  </a:cubicBezTo>
                  <a:cubicBezTo>
                    <a:pt x="441486" y="815241"/>
                    <a:pt x="578822" y="552085"/>
                    <a:pt x="615150" y="458164"/>
                  </a:cubicBezTo>
                  <a:cubicBezTo>
                    <a:pt x="651478" y="364243"/>
                    <a:pt x="696666" y="204755"/>
                    <a:pt x="668313" y="234881"/>
                  </a:cubicBezTo>
                  <a:cubicBezTo>
                    <a:pt x="639960" y="265007"/>
                    <a:pt x="515913" y="513100"/>
                    <a:pt x="445029" y="638918"/>
                  </a:cubicBezTo>
                  <a:cubicBezTo>
                    <a:pt x="374145" y="764736"/>
                    <a:pt x="249213" y="991564"/>
                    <a:pt x="243011" y="989792"/>
                  </a:cubicBezTo>
                  <a:cubicBezTo>
                    <a:pt x="236809" y="988020"/>
                    <a:pt x="413131" y="642462"/>
                    <a:pt x="407815" y="628285"/>
                  </a:cubicBezTo>
                  <a:cubicBezTo>
                    <a:pt x="402499" y="614108"/>
                    <a:pt x="263390" y="821444"/>
                    <a:pt x="211113" y="904732"/>
                  </a:cubicBezTo>
                  <a:cubicBezTo>
                    <a:pt x="158836" y="988020"/>
                    <a:pt x="95041" y="1142193"/>
                    <a:pt x="94155" y="1128016"/>
                  </a:cubicBezTo>
                  <a:cubicBezTo>
                    <a:pt x="93269" y="1113839"/>
                    <a:pt x="219974" y="800178"/>
                    <a:pt x="205797" y="819671"/>
                  </a:cubicBezTo>
                  <a:cubicBezTo>
                    <a:pt x="191620" y="839164"/>
                    <a:pt x="30360" y="1210418"/>
                    <a:pt x="9095" y="1244974"/>
                  </a:cubicBezTo>
                  <a:cubicBezTo>
                    <a:pt x="-12170" y="1279530"/>
                    <a:pt x="1120" y="1175862"/>
                    <a:pt x="78206" y="1027006"/>
                  </a:cubicBezTo>
                  <a:cubicBezTo>
                    <a:pt x="155292" y="878150"/>
                    <a:pt x="422878" y="428925"/>
                    <a:pt x="471611" y="351839"/>
                  </a:cubicBezTo>
                  <a:cubicBezTo>
                    <a:pt x="520344" y="274753"/>
                    <a:pt x="342248" y="590185"/>
                    <a:pt x="370601" y="564490"/>
                  </a:cubicBezTo>
                  <a:cubicBezTo>
                    <a:pt x="398954" y="538795"/>
                    <a:pt x="608948" y="236653"/>
                    <a:pt x="641732" y="197667"/>
                  </a:cubicBezTo>
                  <a:cubicBezTo>
                    <a:pt x="674516" y="158681"/>
                    <a:pt x="547811" y="345637"/>
                    <a:pt x="567304" y="330574"/>
                  </a:cubicBezTo>
                  <a:cubicBezTo>
                    <a:pt x="586797" y="315511"/>
                    <a:pt x="735653" y="124125"/>
                    <a:pt x="758690" y="107290"/>
                  </a:cubicBezTo>
                  <a:cubicBezTo>
                    <a:pt x="781727" y="90455"/>
                    <a:pt x="686034" y="243741"/>
                    <a:pt x="705527" y="229564"/>
                  </a:cubicBezTo>
                  <a:cubicBezTo>
                    <a:pt x="725020" y="215387"/>
                    <a:pt x="896027" y="-16757"/>
                    <a:pt x="896913" y="96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CD6DAA37-3D48-0F22-6128-5876A0E96F10}"/>
                </a:ext>
              </a:extLst>
            </p:cNvPr>
            <p:cNvSpPr/>
            <p:nvPr/>
          </p:nvSpPr>
          <p:spPr>
            <a:xfrm>
              <a:off x="6426724" y="1956389"/>
              <a:ext cx="302399" cy="989169"/>
            </a:xfrm>
            <a:custGeom>
              <a:avLst/>
              <a:gdLst>
                <a:gd name="connsiteX0" fmla="*/ 149513 w 302399"/>
                <a:gd name="connsiteY0" fmla="*/ 2 h 989169"/>
                <a:gd name="connsiteX1" fmla="*/ 101667 w 302399"/>
                <a:gd name="connsiteY1" fmla="*/ 372141 h 989169"/>
                <a:gd name="connsiteX2" fmla="*/ 144197 w 302399"/>
                <a:gd name="connsiteY2" fmla="*/ 776178 h 989169"/>
                <a:gd name="connsiteX3" fmla="*/ 96350 w 302399"/>
                <a:gd name="connsiteY3" fmla="*/ 653904 h 989169"/>
                <a:gd name="connsiteX4" fmla="*/ 298369 w 302399"/>
                <a:gd name="connsiteY4" fmla="*/ 978197 h 989169"/>
                <a:gd name="connsiteX5" fmla="*/ 213309 w 302399"/>
                <a:gd name="connsiteY5" fmla="*/ 882504 h 989169"/>
                <a:gd name="connsiteX6" fmla="*/ 657 w 302399"/>
                <a:gd name="connsiteY6" fmla="*/ 584792 h 989169"/>
                <a:gd name="connsiteX7" fmla="*/ 144197 w 302399"/>
                <a:gd name="connsiteY7" fmla="*/ 930351 h 989169"/>
                <a:gd name="connsiteX8" fmla="*/ 69769 w 302399"/>
                <a:gd name="connsiteY8" fmla="*/ 552895 h 989169"/>
                <a:gd name="connsiteX9" fmla="*/ 91034 w 302399"/>
                <a:gd name="connsiteY9" fmla="*/ 260499 h 989169"/>
                <a:gd name="connsiteX10" fmla="*/ 53820 w 302399"/>
                <a:gd name="connsiteY10" fmla="*/ 377458 h 989169"/>
                <a:gd name="connsiteX11" fmla="*/ 149513 w 302399"/>
                <a:gd name="connsiteY11" fmla="*/ 2 h 98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399" h="989169">
                  <a:moveTo>
                    <a:pt x="149513" y="2"/>
                  </a:moveTo>
                  <a:cubicBezTo>
                    <a:pt x="157487" y="-884"/>
                    <a:pt x="102553" y="242778"/>
                    <a:pt x="101667" y="372141"/>
                  </a:cubicBezTo>
                  <a:cubicBezTo>
                    <a:pt x="100781" y="501504"/>
                    <a:pt x="145083" y="729218"/>
                    <a:pt x="144197" y="776178"/>
                  </a:cubicBezTo>
                  <a:cubicBezTo>
                    <a:pt x="143311" y="823138"/>
                    <a:pt x="70655" y="620234"/>
                    <a:pt x="96350" y="653904"/>
                  </a:cubicBezTo>
                  <a:cubicBezTo>
                    <a:pt x="122045" y="687574"/>
                    <a:pt x="278876" y="940097"/>
                    <a:pt x="298369" y="978197"/>
                  </a:cubicBezTo>
                  <a:cubicBezTo>
                    <a:pt x="317862" y="1016297"/>
                    <a:pt x="262928" y="948071"/>
                    <a:pt x="213309" y="882504"/>
                  </a:cubicBezTo>
                  <a:cubicBezTo>
                    <a:pt x="163690" y="816937"/>
                    <a:pt x="12176" y="576818"/>
                    <a:pt x="657" y="584792"/>
                  </a:cubicBezTo>
                  <a:cubicBezTo>
                    <a:pt x="-10862" y="592767"/>
                    <a:pt x="132678" y="935667"/>
                    <a:pt x="144197" y="930351"/>
                  </a:cubicBezTo>
                  <a:cubicBezTo>
                    <a:pt x="155716" y="925035"/>
                    <a:pt x="78629" y="664537"/>
                    <a:pt x="69769" y="552895"/>
                  </a:cubicBezTo>
                  <a:cubicBezTo>
                    <a:pt x="60908" y="441253"/>
                    <a:pt x="93692" y="289738"/>
                    <a:pt x="91034" y="260499"/>
                  </a:cubicBezTo>
                  <a:cubicBezTo>
                    <a:pt x="88376" y="231260"/>
                    <a:pt x="46732" y="420874"/>
                    <a:pt x="53820" y="377458"/>
                  </a:cubicBezTo>
                  <a:cubicBezTo>
                    <a:pt x="60908" y="334042"/>
                    <a:pt x="141539" y="888"/>
                    <a:pt x="149513" y="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DA5B45F9-931C-0554-2279-75025B0A8017}"/>
                </a:ext>
              </a:extLst>
            </p:cNvPr>
            <p:cNvSpPr/>
            <p:nvPr/>
          </p:nvSpPr>
          <p:spPr>
            <a:xfrm>
              <a:off x="6162315" y="1877309"/>
              <a:ext cx="411621" cy="313010"/>
            </a:xfrm>
            <a:custGeom>
              <a:avLst/>
              <a:gdLst>
                <a:gd name="connsiteX0" fmla="*/ 408606 w 411621"/>
                <a:gd name="connsiteY0" fmla="*/ 4654 h 313010"/>
                <a:gd name="connsiteX1" fmla="*/ 180006 w 411621"/>
                <a:gd name="connsiteY1" fmla="*/ 105663 h 313010"/>
                <a:gd name="connsiteX2" fmla="*/ 9885 w 411621"/>
                <a:gd name="connsiteY2" fmla="*/ 312998 h 313010"/>
                <a:gd name="connsiteX3" fmla="*/ 180006 w 411621"/>
                <a:gd name="connsiteY3" fmla="*/ 116296 h 313010"/>
                <a:gd name="connsiteX4" fmla="*/ 4569 w 411621"/>
                <a:gd name="connsiteY4" fmla="*/ 249203 h 313010"/>
                <a:gd name="connsiteX5" fmla="*/ 408606 w 411621"/>
                <a:gd name="connsiteY5" fmla="*/ 4654 h 31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621" h="313010">
                  <a:moveTo>
                    <a:pt x="408606" y="4654"/>
                  </a:moveTo>
                  <a:cubicBezTo>
                    <a:pt x="437845" y="-19269"/>
                    <a:pt x="246460" y="54272"/>
                    <a:pt x="180006" y="105663"/>
                  </a:cubicBezTo>
                  <a:cubicBezTo>
                    <a:pt x="113552" y="157054"/>
                    <a:pt x="9885" y="311226"/>
                    <a:pt x="9885" y="312998"/>
                  </a:cubicBezTo>
                  <a:cubicBezTo>
                    <a:pt x="9885" y="314770"/>
                    <a:pt x="180892" y="126928"/>
                    <a:pt x="180006" y="116296"/>
                  </a:cubicBezTo>
                  <a:cubicBezTo>
                    <a:pt x="179120" y="105664"/>
                    <a:pt x="-33531" y="268696"/>
                    <a:pt x="4569" y="249203"/>
                  </a:cubicBezTo>
                  <a:cubicBezTo>
                    <a:pt x="42669" y="229710"/>
                    <a:pt x="379367" y="28577"/>
                    <a:pt x="408606" y="465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E6B1DEA2-4C8F-25EB-3071-C0B940D49849}"/>
                </a:ext>
              </a:extLst>
            </p:cNvPr>
            <p:cNvSpPr/>
            <p:nvPr/>
          </p:nvSpPr>
          <p:spPr>
            <a:xfrm>
              <a:off x="6680782" y="2078516"/>
              <a:ext cx="256962" cy="843440"/>
            </a:xfrm>
            <a:custGeom>
              <a:avLst/>
              <a:gdLst>
                <a:gd name="connsiteX0" fmla="*/ 102790 w 256962"/>
                <a:gd name="connsiteY0" fmla="*/ 149 h 843440"/>
                <a:gd name="connsiteX1" fmla="*/ 81525 w 256962"/>
                <a:gd name="connsiteY1" fmla="*/ 250014 h 843440"/>
                <a:gd name="connsiteX2" fmla="*/ 198483 w 256962"/>
                <a:gd name="connsiteY2" fmla="*/ 707214 h 843440"/>
                <a:gd name="connsiteX3" fmla="*/ 113423 w 256962"/>
                <a:gd name="connsiteY3" fmla="*/ 537093 h 843440"/>
                <a:gd name="connsiteX4" fmla="*/ 256962 w 256962"/>
                <a:gd name="connsiteY4" fmla="*/ 840121 h 843440"/>
                <a:gd name="connsiteX5" fmla="*/ 113423 w 256962"/>
                <a:gd name="connsiteY5" fmla="*/ 685949 h 843440"/>
                <a:gd name="connsiteX6" fmla="*/ 1781 w 256962"/>
                <a:gd name="connsiteY6" fmla="*/ 489247 h 843440"/>
                <a:gd name="connsiteX7" fmla="*/ 203799 w 256962"/>
                <a:gd name="connsiteY7" fmla="*/ 829489 h 843440"/>
                <a:gd name="connsiteX8" fmla="*/ 92158 w 256962"/>
                <a:gd name="connsiteY8" fmla="*/ 483931 h 843440"/>
                <a:gd name="connsiteX9" fmla="*/ 28362 w 256962"/>
                <a:gd name="connsiteY9" fmla="*/ 271279 h 843440"/>
                <a:gd name="connsiteX10" fmla="*/ 33678 w 256962"/>
                <a:gd name="connsiteY10" fmla="*/ 281912 h 843440"/>
                <a:gd name="connsiteX11" fmla="*/ 102790 w 256962"/>
                <a:gd name="connsiteY11" fmla="*/ 149 h 84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962" h="843440">
                  <a:moveTo>
                    <a:pt x="102790" y="149"/>
                  </a:moveTo>
                  <a:cubicBezTo>
                    <a:pt x="110764" y="-5167"/>
                    <a:pt x="65576" y="132170"/>
                    <a:pt x="81525" y="250014"/>
                  </a:cubicBezTo>
                  <a:cubicBezTo>
                    <a:pt x="97474" y="367858"/>
                    <a:pt x="193167" y="659368"/>
                    <a:pt x="198483" y="707214"/>
                  </a:cubicBezTo>
                  <a:cubicBezTo>
                    <a:pt x="203799" y="755060"/>
                    <a:pt x="103677" y="514942"/>
                    <a:pt x="113423" y="537093"/>
                  </a:cubicBezTo>
                  <a:cubicBezTo>
                    <a:pt x="123169" y="559244"/>
                    <a:pt x="256962" y="815312"/>
                    <a:pt x="256962" y="840121"/>
                  </a:cubicBezTo>
                  <a:cubicBezTo>
                    <a:pt x="256962" y="864930"/>
                    <a:pt x="155953" y="744428"/>
                    <a:pt x="113423" y="685949"/>
                  </a:cubicBezTo>
                  <a:cubicBezTo>
                    <a:pt x="70893" y="627470"/>
                    <a:pt x="-13282" y="465324"/>
                    <a:pt x="1781" y="489247"/>
                  </a:cubicBezTo>
                  <a:cubicBezTo>
                    <a:pt x="16844" y="513170"/>
                    <a:pt x="188736" y="830375"/>
                    <a:pt x="203799" y="829489"/>
                  </a:cubicBezTo>
                  <a:cubicBezTo>
                    <a:pt x="218862" y="828603"/>
                    <a:pt x="121397" y="576966"/>
                    <a:pt x="92158" y="483931"/>
                  </a:cubicBezTo>
                  <a:cubicBezTo>
                    <a:pt x="62919" y="390896"/>
                    <a:pt x="38109" y="304949"/>
                    <a:pt x="28362" y="271279"/>
                  </a:cubicBezTo>
                  <a:cubicBezTo>
                    <a:pt x="18615" y="237609"/>
                    <a:pt x="23045" y="321784"/>
                    <a:pt x="33678" y="281912"/>
                  </a:cubicBezTo>
                  <a:cubicBezTo>
                    <a:pt x="44311" y="242040"/>
                    <a:pt x="94816" y="5465"/>
                    <a:pt x="102790" y="14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BF6A9C2E-592D-A54E-4D7D-641D9746A166}"/>
                </a:ext>
              </a:extLst>
            </p:cNvPr>
            <p:cNvSpPr/>
            <p:nvPr/>
          </p:nvSpPr>
          <p:spPr>
            <a:xfrm>
              <a:off x="6845869" y="1855321"/>
              <a:ext cx="236797" cy="1103866"/>
            </a:xfrm>
            <a:custGeom>
              <a:avLst/>
              <a:gdLst>
                <a:gd name="connsiteX0" fmla="*/ 192884 w 236797"/>
                <a:gd name="connsiteY0" fmla="*/ 60 h 1103866"/>
                <a:gd name="connsiteX1" fmla="*/ 86559 w 236797"/>
                <a:gd name="connsiteY1" fmla="*/ 292456 h 1103866"/>
                <a:gd name="connsiteX2" fmla="*/ 171619 w 236797"/>
                <a:gd name="connsiteY2" fmla="*/ 701809 h 1103866"/>
                <a:gd name="connsiteX3" fmla="*/ 44029 w 236797"/>
                <a:gd name="connsiteY3" fmla="*/ 537005 h 1103866"/>
                <a:gd name="connsiteX4" fmla="*/ 235415 w 236797"/>
                <a:gd name="connsiteY4" fmla="*/ 1095214 h 1103866"/>
                <a:gd name="connsiteX5" fmla="*/ 123773 w 236797"/>
                <a:gd name="connsiteY5" fmla="*/ 850665 h 1103866"/>
                <a:gd name="connsiteX6" fmla="*/ 1498 w 236797"/>
                <a:gd name="connsiteY6" fmla="*/ 499791 h 1103866"/>
                <a:gd name="connsiteX7" fmla="*/ 54661 w 236797"/>
                <a:gd name="connsiteY7" fmla="*/ 467893 h 1103866"/>
                <a:gd name="connsiteX8" fmla="*/ 38712 w 236797"/>
                <a:gd name="connsiteY8" fmla="*/ 212712 h 1103866"/>
                <a:gd name="connsiteX9" fmla="*/ 65294 w 236797"/>
                <a:gd name="connsiteY9" fmla="*/ 265874 h 1103866"/>
                <a:gd name="connsiteX10" fmla="*/ 192884 w 236797"/>
                <a:gd name="connsiteY10" fmla="*/ 60 h 110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797" h="1103866">
                  <a:moveTo>
                    <a:pt x="192884" y="60"/>
                  </a:moveTo>
                  <a:cubicBezTo>
                    <a:pt x="196428" y="4490"/>
                    <a:pt x="90103" y="175498"/>
                    <a:pt x="86559" y="292456"/>
                  </a:cubicBezTo>
                  <a:cubicBezTo>
                    <a:pt x="83015" y="409414"/>
                    <a:pt x="178707" y="661051"/>
                    <a:pt x="171619" y="701809"/>
                  </a:cubicBezTo>
                  <a:cubicBezTo>
                    <a:pt x="164531" y="742567"/>
                    <a:pt x="33396" y="471438"/>
                    <a:pt x="44029" y="537005"/>
                  </a:cubicBezTo>
                  <a:cubicBezTo>
                    <a:pt x="54662" y="602572"/>
                    <a:pt x="222124" y="1042937"/>
                    <a:pt x="235415" y="1095214"/>
                  </a:cubicBezTo>
                  <a:cubicBezTo>
                    <a:pt x="248706" y="1147491"/>
                    <a:pt x="162759" y="949902"/>
                    <a:pt x="123773" y="850665"/>
                  </a:cubicBezTo>
                  <a:cubicBezTo>
                    <a:pt x="84787" y="751428"/>
                    <a:pt x="13017" y="563586"/>
                    <a:pt x="1498" y="499791"/>
                  </a:cubicBezTo>
                  <a:cubicBezTo>
                    <a:pt x="-10021" y="435996"/>
                    <a:pt x="48459" y="515740"/>
                    <a:pt x="54661" y="467893"/>
                  </a:cubicBezTo>
                  <a:cubicBezTo>
                    <a:pt x="60863" y="420047"/>
                    <a:pt x="36940" y="246382"/>
                    <a:pt x="38712" y="212712"/>
                  </a:cubicBezTo>
                  <a:cubicBezTo>
                    <a:pt x="40484" y="179042"/>
                    <a:pt x="39599" y="295114"/>
                    <a:pt x="65294" y="265874"/>
                  </a:cubicBezTo>
                  <a:cubicBezTo>
                    <a:pt x="90989" y="236634"/>
                    <a:pt x="189340" y="-4370"/>
                    <a:pt x="192884" y="6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B0CD6000-4A8D-BECC-C5BD-BFDB17AD8CA5}"/>
                </a:ext>
              </a:extLst>
            </p:cNvPr>
            <p:cNvSpPr/>
            <p:nvPr/>
          </p:nvSpPr>
          <p:spPr>
            <a:xfrm>
              <a:off x="7069039" y="1866002"/>
              <a:ext cx="192381" cy="968589"/>
            </a:xfrm>
            <a:custGeom>
              <a:avLst/>
              <a:gdLst>
                <a:gd name="connsiteX0" fmla="*/ 22877 w 192381"/>
                <a:gd name="connsiteY0" fmla="*/ 12 h 968589"/>
                <a:gd name="connsiteX1" fmla="*/ 1612 w 192381"/>
                <a:gd name="connsiteY1" fmla="*/ 276458 h 968589"/>
                <a:gd name="connsiteX2" fmla="*/ 70724 w 192381"/>
                <a:gd name="connsiteY2" fmla="*/ 563538 h 968589"/>
                <a:gd name="connsiteX3" fmla="*/ 12245 w 192381"/>
                <a:gd name="connsiteY3" fmla="*/ 521007 h 968589"/>
                <a:gd name="connsiteX4" fmla="*/ 97305 w 192381"/>
                <a:gd name="connsiteY4" fmla="*/ 685812 h 968589"/>
                <a:gd name="connsiteX5" fmla="*/ 187682 w 192381"/>
                <a:gd name="connsiteY5" fmla="*/ 962258 h 968589"/>
                <a:gd name="connsiteX6" fmla="*/ 166417 w 192381"/>
                <a:gd name="connsiteY6" fmla="*/ 850617 h 968589"/>
                <a:gd name="connsiteX7" fmla="*/ 54775 w 192381"/>
                <a:gd name="connsiteY7" fmla="*/ 526324 h 968589"/>
                <a:gd name="connsiteX8" fmla="*/ 86673 w 192381"/>
                <a:gd name="connsiteY8" fmla="*/ 584803 h 968589"/>
                <a:gd name="connsiteX9" fmla="*/ 12245 w 192381"/>
                <a:gd name="connsiteY9" fmla="*/ 244561 h 968589"/>
                <a:gd name="connsiteX10" fmla="*/ 33510 w 192381"/>
                <a:gd name="connsiteY10" fmla="*/ 287091 h 968589"/>
                <a:gd name="connsiteX11" fmla="*/ 22877 w 192381"/>
                <a:gd name="connsiteY11" fmla="*/ 12 h 96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81" h="968589">
                  <a:moveTo>
                    <a:pt x="22877" y="12"/>
                  </a:moveTo>
                  <a:cubicBezTo>
                    <a:pt x="17561" y="-1760"/>
                    <a:pt x="-6362" y="182537"/>
                    <a:pt x="1612" y="276458"/>
                  </a:cubicBezTo>
                  <a:cubicBezTo>
                    <a:pt x="9586" y="370379"/>
                    <a:pt x="68952" y="522780"/>
                    <a:pt x="70724" y="563538"/>
                  </a:cubicBezTo>
                  <a:cubicBezTo>
                    <a:pt x="72496" y="604296"/>
                    <a:pt x="7815" y="500628"/>
                    <a:pt x="12245" y="521007"/>
                  </a:cubicBezTo>
                  <a:cubicBezTo>
                    <a:pt x="16675" y="541386"/>
                    <a:pt x="68066" y="612270"/>
                    <a:pt x="97305" y="685812"/>
                  </a:cubicBezTo>
                  <a:cubicBezTo>
                    <a:pt x="126545" y="759354"/>
                    <a:pt x="176163" y="934791"/>
                    <a:pt x="187682" y="962258"/>
                  </a:cubicBezTo>
                  <a:cubicBezTo>
                    <a:pt x="199201" y="989725"/>
                    <a:pt x="188568" y="923273"/>
                    <a:pt x="166417" y="850617"/>
                  </a:cubicBezTo>
                  <a:cubicBezTo>
                    <a:pt x="144266" y="777961"/>
                    <a:pt x="68066" y="570626"/>
                    <a:pt x="54775" y="526324"/>
                  </a:cubicBezTo>
                  <a:cubicBezTo>
                    <a:pt x="41484" y="482022"/>
                    <a:pt x="93761" y="631764"/>
                    <a:pt x="86673" y="584803"/>
                  </a:cubicBezTo>
                  <a:cubicBezTo>
                    <a:pt x="79585" y="537843"/>
                    <a:pt x="21105" y="294180"/>
                    <a:pt x="12245" y="244561"/>
                  </a:cubicBezTo>
                  <a:cubicBezTo>
                    <a:pt x="3384" y="194942"/>
                    <a:pt x="31738" y="321647"/>
                    <a:pt x="33510" y="287091"/>
                  </a:cubicBezTo>
                  <a:cubicBezTo>
                    <a:pt x="35282" y="252535"/>
                    <a:pt x="28193" y="1784"/>
                    <a:pt x="22877" y="1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DE24BB67-115A-7D78-9311-7A73A82BFAD8}"/>
                </a:ext>
              </a:extLst>
            </p:cNvPr>
            <p:cNvSpPr/>
            <p:nvPr/>
          </p:nvSpPr>
          <p:spPr>
            <a:xfrm>
              <a:off x="7097190" y="1795154"/>
              <a:ext cx="255523" cy="1017195"/>
            </a:xfrm>
            <a:custGeom>
              <a:avLst/>
              <a:gdLst>
                <a:gd name="connsiteX0" fmla="*/ 43 w 255523"/>
                <a:gd name="connsiteY0" fmla="*/ 1748 h 1017195"/>
                <a:gd name="connsiteX1" fmla="*/ 154215 w 255523"/>
                <a:gd name="connsiteY1" fmla="*/ 464265 h 1017195"/>
                <a:gd name="connsiteX2" fmla="*/ 170163 w 255523"/>
                <a:gd name="connsiteY2" fmla="*/ 384520 h 1017195"/>
                <a:gd name="connsiteX3" fmla="*/ 170163 w 255523"/>
                <a:gd name="connsiteY3" fmla="*/ 559958 h 1017195"/>
                <a:gd name="connsiteX4" fmla="*/ 207377 w 255523"/>
                <a:gd name="connsiteY4" fmla="*/ 825772 h 1017195"/>
                <a:gd name="connsiteX5" fmla="*/ 228643 w 255523"/>
                <a:gd name="connsiteY5" fmla="*/ 650334 h 1017195"/>
                <a:gd name="connsiteX6" fmla="*/ 249908 w 255523"/>
                <a:gd name="connsiteY6" fmla="*/ 1017158 h 1017195"/>
                <a:gd name="connsiteX7" fmla="*/ 249908 w 255523"/>
                <a:gd name="connsiteY7" fmla="*/ 671599 h 1017195"/>
                <a:gd name="connsiteX8" fmla="*/ 186112 w 255523"/>
                <a:gd name="connsiteY8" fmla="*/ 432367 h 1017195"/>
                <a:gd name="connsiteX9" fmla="*/ 223326 w 255523"/>
                <a:gd name="connsiteY9" fmla="*/ 639702 h 1017195"/>
                <a:gd name="connsiteX10" fmla="*/ 132950 w 255523"/>
                <a:gd name="connsiteY10" fmla="*/ 448316 h 1017195"/>
                <a:gd name="connsiteX11" fmla="*/ 138266 w 255523"/>
                <a:gd name="connsiteY11" fmla="*/ 310093 h 1017195"/>
                <a:gd name="connsiteX12" fmla="*/ 43 w 255523"/>
                <a:gd name="connsiteY12" fmla="*/ 1748 h 101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523" h="1017195">
                  <a:moveTo>
                    <a:pt x="43" y="1748"/>
                  </a:moveTo>
                  <a:cubicBezTo>
                    <a:pt x="2701" y="27443"/>
                    <a:pt x="125862" y="400470"/>
                    <a:pt x="154215" y="464265"/>
                  </a:cubicBezTo>
                  <a:cubicBezTo>
                    <a:pt x="182568" y="528060"/>
                    <a:pt x="167505" y="368571"/>
                    <a:pt x="170163" y="384520"/>
                  </a:cubicBezTo>
                  <a:cubicBezTo>
                    <a:pt x="172821" y="400469"/>
                    <a:pt x="163961" y="486416"/>
                    <a:pt x="170163" y="559958"/>
                  </a:cubicBezTo>
                  <a:cubicBezTo>
                    <a:pt x="176365" y="633500"/>
                    <a:pt x="197630" y="810709"/>
                    <a:pt x="207377" y="825772"/>
                  </a:cubicBezTo>
                  <a:cubicBezTo>
                    <a:pt x="217124" y="840835"/>
                    <a:pt x="221554" y="618436"/>
                    <a:pt x="228643" y="650334"/>
                  </a:cubicBezTo>
                  <a:cubicBezTo>
                    <a:pt x="235732" y="682232"/>
                    <a:pt x="246364" y="1013614"/>
                    <a:pt x="249908" y="1017158"/>
                  </a:cubicBezTo>
                  <a:cubicBezTo>
                    <a:pt x="253452" y="1020702"/>
                    <a:pt x="260541" y="769064"/>
                    <a:pt x="249908" y="671599"/>
                  </a:cubicBezTo>
                  <a:cubicBezTo>
                    <a:pt x="239275" y="574134"/>
                    <a:pt x="190542" y="437683"/>
                    <a:pt x="186112" y="432367"/>
                  </a:cubicBezTo>
                  <a:cubicBezTo>
                    <a:pt x="181682" y="427051"/>
                    <a:pt x="232186" y="637044"/>
                    <a:pt x="223326" y="639702"/>
                  </a:cubicBezTo>
                  <a:cubicBezTo>
                    <a:pt x="214466" y="642360"/>
                    <a:pt x="147127" y="503251"/>
                    <a:pt x="132950" y="448316"/>
                  </a:cubicBezTo>
                  <a:cubicBezTo>
                    <a:pt x="118773" y="393381"/>
                    <a:pt x="158645" y="379205"/>
                    <a:pt x="138266" y="310093"/>
                  </a:cubicBezTo>
                  <a:cubicBezTo>
                    <a:pt x="117887" y="240981"/>
                    <a:pt x="-2615" y="-23947"/>
                    <a:pt x="43" y="17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55B0512E-F81D-EE25-AF57-7F97BD244805}"/>
                </a:ext>
              </a:extLst>
            </p:cNvPr>
            <p:cNvSpPr/>
            <p:nvPr/>
          </p:nvSpPr>
          <p:spPr>
            <a:xfrm>
              <a:off x="7219489" y="1796823"/>
              <a:ext cx="288055" cy="1016520"/>
            </a:xfrm>
            <a:custGeom>
              <a:avLst/>
              <a:gdLst>
                <a:gd name="connsiteX0" fmla="*/ 18 w 288055"/>
                <a:gd name="connsiteY0" fmla="*/ 79 h 1016520"/>
                <a:gd name="connsiteX1" fmla="*/ 164823 w 288055"/>
                <a:gd name="connsiteY1" fmla="*/ 473228 h 1016520"/>
                <a:gd name="connsiteX2" fmla="*/ 233934 w 288055"/>
                <a:gd name="connsiteY2" fmla="*/ 691196 h 1016520"/>
                <a:gd name="connsiteX3" fmla="*/ 239251 w 288055"/>
                <a:gd name="connsiteY3" fmla="*/ 616768 h 1016520"/>
                <a:gd name="connsiteX4" fmla="*/ 260516 w 288055"/>
                <a:gd name="connsiteY4" fmla="*/ 765624 h 1016520"/>
                <a:gd name="connsiteX5" fmla="*/ 287097 w 288055"/>
                <a:gd name="connsiteY5" fmla="*/ 1015489 h 1016520"/>
                <a:gd name="connsiteX6" fmla="*/ 276464 w 288055"/>
                <a:gd name="connsiteY6" fmla="*/ 840051 h 1016520"/>
                <a:gd name="connsiteX7" fmla="*/ 223302 w 288055"/>
                <a:gd name="connsiteY7" fmla="*/ 499810 h 1016520"/>
                <a:gd name="connsiteX8" fmla="*/ 233934 w 288055"/>
                <a:gd name="connsiteY8" fmla="*/ 537024 h 1016520"/>
                <a:gd name="connsiteX9" fmla="*/ 175455 w 288055"/>
                <a:gd name="connsiteY9" fmla="*/ 436014 h 1016520"/>
                <a:gd name="connsiteX10" fmla="*/ 18 w 288055"/>
                <a:gd name="connsiteY10" fmla="*/ 79 h 101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055" h="1016520">
                  <a:moveTo>
                    <a:pt x="18" y="79"/>
                  </a:moveTo>
                  <a:cubicBezTo>
                    <a:pt x="-1754" y="6281"/>
                    <a:pt x="125837" y="358042"/>
                    <a:pt x="164823" y="473228"/>
                  </a:cubicBezTo>
                  <a:cubicBezTo>
                    <a:pt x="203809" y="588414"/>
                    <a:pt x="221529" y="667273"/>
                    <a:pt x="233934" y="691196"/>
                  </a:cubicBezTo>
                  <a:cubicBezTo>
                    <a:pt x="246339" y="715119"/>
                    <a:pt x="234821" y="604363"/>
                    <a:pt x="239251" y="616768"/>
                  </a:cubicBezTo>
                  <a:cubicBezTo>
                    <a:pt x="243681" y="629173"/>
                    <a:pt x="252542" y="699171"/>
                    <a:pt x="260516" y="765624"/>
                  </a:cubicBezTo>
                  <a:cubicBezTo>
                    <a:pt x="268490" y="832078"/>
                    <a:pt x="284439" y="1003085"/>
                    <a:pt x="287097" y="1015489"/>
                  </a:cubicBezTo>
                  <a:cubicBezTo>
                    <a:pt x="289755" y="1027894"/>
                    <a:pt x="287097" y="925998"/>
                    <a:pt x="276464" y="840051"/>
                  </a:cubicBezTo>
                  <a:cubicBezTo>
                    <a:pt x="265832" y="754105"/>
                    <a:pt x="230390" y="550314"/>
                    <a:pt x="223302" y="499810"/>
                  </a:cubicBezTo>
                  <a:cubicBezTo>
                    <a:pt x="216214" y="449306"/>
                    <a:pt x="241909" y="547657"/>
                    <a:pt x="233934" y="537024"/>
                  </a:cubicBezTo>
                  <a:cubicBezTo>
                    <a:pt x="225960" y="526391"/>
                    <a:pt x="210897" y="521075"/>
                    <a:pt x="175455" y="436014"/>
                  </a:cubicBezTo>
                  <a:cubicBezTo>
                    <a:pt x="140013" y="350953"/>
                    <a:pt x="1790" y="-6123"/>
                    <a:pt x="18" y="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08DA7864-900E-52D5-3402-A838AC1D8CB6}"/>
                </a:ext>
              </a:extLst>
            </p:cNvPr>
            <p:cNvSpPr/>
            <p:nvPr/>
          </p:nvSpPr>
          <p:spPr>
            <a:xfrm>
              <a:off x="7321803" y="1826741"/>
              <a:ext cx="355731" cy="1012562"/>
            </a:xfrm>
            <a:custGeom>
              <a:avLst/>
              <a:gdLst>
                <a:gd name="connsiteX0" fmla="*/ 4030 w 355731"/>
                <a:gd name="connsiteY0" fmla="*/ 7375 h 1012562"/>
                <a:gd name="connsiteX1" fmla="*/ 323006 w 355731"/>
                <a:gd name="connsiteY1" fmla="*/ 640012 h 1012562"/>
                <a:gd name="connsiteX2" fmla="*/ 291109 w 355731"/>
                <a:gd name="connsiteY2" fmla="*/ 512422 h 1012562"/>
                <a:gd name="connsiteX3" fmla="*/ 338955 w 355731"/>
                <a:gd name="connsiteY3" fmla="*/ 810133 h 1012562"/>
                <a:gd name="connsiteX4" fmla="*/ 338955 w 355731"/>
                <a:gd name="connsiteY4" fmla="*/ 1012152 h 1012562"/>
                <a:gd name="connsiteX5" fmla="*/ 344271 w 355731"/>
                <a:gd name="connsiteY5" fmla="*/ 852664 h 1012562"/>
                <a:gd name="connsiteX6" fmla="*/ 307057 w 355731"/>
                <a:gd name="connsiteY6" fmla="*/ 528371 h 1012562"/>
                <a:gd name="connsiteX7" fmla="*/ 349588 w 355731"/>
                <a:gd name="connsiteY7" fmla="*/ 645329 h 1012562"/>
                <a:gd name="connsiteX8" fmla="*/ 147569 w 355731"/>
                <a:gd name="connsiteY8" fmla="*/ 235975 h 1012562"/>
                <a:gd name="connsiteX9" fmla="*/ 142253 w 355731"/>
                <a:gd name="connsiteY9" fmla="*/ 289138 h 1012562"/>
                <a:gd name="connsiteX10" fmla="*/ 4030 w 355731"/>
                <a:gd name="connsiteY10" fmla="*/ 7375 h 101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731" h="1012562">
                  <a:moveTo>
                    <a:pt x="4030" y="7375"/>
                  </a:moveTo>
                  <a:cubicBezTo>
                    <a:pt x="34155" y="65854"/>
                    <a:pt x="275160" y="555838"/>
                    <a:pt x="323006" y="640012"/>
                  </a:cubicBezTo>
                  <a:cubicBezTo>
                    <a:pt x="370852" y="724186"/>
                    <a:pt x="288451" y="484069"/>
                    <a:pt x="291109" y="512422"/>
                  </a:cubicBezTo>
                  <a:cubicBezTo>
                    <a:pt x="293767" y="540775"/>
                    <a:pt x="330981" y="726845"/>
                    <a:pt x="338955" y="810133"/>
                  </a:cubicBezTo>
                  <a:cubicBezTo>
                    <a:pt x="346929" y="893421"/>
                    <a:pt x="338069" y="1005064"/>
                    <a:pt x="338955" y="1012152"/>
                  </a:cubicBezTo>
                  <a:cubicBezTo>
                    <a:pt x="339841" y="1019240"/>
                    <a:pt x="349587" y="933294"/>
                    <a:pt x="344271" y="852664"/>
                  </a:cubicBezTo>
                  <a:cubicBezTo>
                    <a:pt x="338955" y="772034"/>
                    <a:pt x="306171" y="562927"/>
                    <a:pt x="307057" y="528371"/>
                  </a:cubicBezTo>
                  <a:cubicBezTo>
                    <a:pt x="307943" y="493815"/>
                    <a:pt x="376169" y="694062"/>
                    <a:pt x="349588" y="645329"/>
                  </a:cubicBezTo>
                  <a:cubicBezTo>
                    <a:pt x="323007" y="596596"/>
                    <a:pt x="182125" y="295340"/>
                    <a:pt x="147569" y="235975"/>
                  </a:cubicBezTo>
                  <a:cubicBezTo>
                    <a:pt x="113013" y="176610"/>
                    <a:pt x="162632" y="321922"/>
                    <a:pt x="142253" y="289138"/>
                  </a:cubicBezTo>
                  <a:cubicBezTo>
                    <a:pt x="121874" y="256354"/>
                    <a:pt x="-26095" y="-51104"/>
                    <a:pt x="4030" y="737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775C860D-ABCC-0DC9-A098-77B3A2F71402}"/>
                </a:ext>
              </a:extLst>
            </p:cNvPr>
            <p:cNvSpPr/>
            <p:nvPr/>
          </p:nvSpPr>
          <p:spPr>
            <a:xfrm>
              <a:off x="7452772" y="1812703"/>
              <a:ext cx="405241" cy="1057935"/>
            </a:xfrm>
            <a:custGeom>
              <a:avLst/>
              <a:gdLst>
                <a:gd name="connsiteX0" fmla="*/ 651 w 405241"/>
                <a:gd name="connsiteY0" fmla="*/ 148 h 1057935"/>
                <a:gd name="connsiteX1" fmla="*/ 383423 w 405241"/>
                <a:gd name="connsiteY1" fmla="*/ 478613 h 1057935"/>
                <a:gd name="connsiteX2" fmla="*/ 340893 w 405241"/>
                <a:gd name="connsiteY2" fmla="*/ 393553 h 1057935"/>
                <a:gd name="connsiteX3" fmla="*/ 404688 w 405241"/>
                <a:gd name="connsiteY3" fmla="*/ 1047455 h 1057935"/>
                <a:gd name="connsiteX4" fmla="*/ 367475 w 405241"/>
                <a:gd name="connsiteY4" fmla="*/ 771009 h 1057935"/>
                <a:gd name="connsiteX5" fmla="*/ 293047 w 405241"/>
                <a:gd name="connsiteY5" fmla="*/ 430767 h 1057935"/>
                <a:gd name="connsiteX6" fmla="*/ 651 w 405241"/>
                <a:gd name="connsiteY6" fmla="*/ 148 h 105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241" h="1057935">
                  <a:moveTo>
                    <a:pt x="651" y="148"/>
                  </a:moveTo>
                  <a:cubicBezTo>
                    <a:pt x="15714" y="8122"/>
                    <a:pt x="326716" y="413046"/>
                    <a:pt x="383423" y="478613"/>
                  </a:cubicBezTo>
                  <a:cubicBezTo>
                    <a:pt x="440130" y="544180"/>
                    <a:pt x="337349" y="298746"/>
                    <a:pt x="340893" y="393553"/>
                  </a:cubicBezTo>
                  <a:cubicBezTo>
                    <a:pt x="344437" y="488360"/>
                    <a:pt x="400258" y="984546"/>
                    <a:pt x="404688" y="1047455"/>
                  </a:cubicBezTo>
                  <a:cubicBezTo>
                    <a:pt x="409118" y="1110364"/>
                    <a:pt x="386082" y="873790"/>
                    <a:pt x="367475" y="771009"/>
                  </a:cubicBezTo>
                  <a:cubicBezTo>
                    <a:pt x="348868" y="668228"/>
                    <a:pt x="349754" y="554813"/>
                    <a:pt x="293047" y="430767"/>
                  </a:cubicBezTo>
                  <a:cubicBezTo>
                    <a:pt x="236340" y="306721"/>
                    <a:pt x="-14412" y="-7826"/>
                    <a:pt x="651" y="1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8C895147-509E-72AD-6EC7-286BC752101A}"/>
                </a:ext>
              </a:extLst>
            </p:cNvPr>
            <p:cNvSpPr/>
            <p:nvPr/>
          </p:nvSpPr>
          <p:spPr>
            <a:xfrm>
              <a:off x="7388721" y="1786049"/>
              <a:ext cx="390229" cy="1021723"/>
            </a:xfrm>
            <a:custGeom>
              <a:avLst/>
              <a:gdLst>
                <a:gd name="connsiteX0" fmla="*/ 27488 w 390229"/>
                <a:gd name="connsiteY0" fmla="*/ 37435 h 1021723"/>
                <a:gd name="connsiteX1" fmla="*/ 298619 w 390229"/>
                <a:gd name="connsiteY1" fmla="*/ 553114 h 1021723"/>
                <a:gd name="connsiteX2" fmla="*/ 298619 w 390229"/>
                <a:gd name="connsiteY2" fmla="*/ 505267 h 1021723"/>
                <a:gd name="connsiteX3" fmla="*/ 303935 w 390229"/>
                <a:gd name="connsiteY3" fmla="*/ 680704 h 1021723"/>
                <a:gd name="connsiteX4" fmla="*/ 388995 w 390229"/>
                <a:gd name="connsiteY4" fmla="*/ 1020946 h 1021723"/>
                <a:gd name="connsiteX5" fmla="*/ 351781 w 390229"/>
                <a:gd name="connsiteY5" fmla="*/ 765765 h 1021723"/>
                <a:gd name="connsiteX6" fmla="*/ 314567 w 390229"/>
                <a:gd name="connsiteY6" fmla="*/ 505267 h 1021723"/>
                <a:gd name="connsiteX7" fmla="*/ 43437 w 390229"/>
                <a:gd name="connsiteY7" fmla="*/ 90598 h 1021723"/>
                <a:gd name="connsiteX8" fmla="*/ 27488 w 390229"/>
                <a:gd name="connsiteY8" fmla="*/ 37435 h 102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229" h="1021723">
                  <a:moveTo>
                    <a:pt x="27488" y="37435"/>
                  </a:moveTo>
                  <a:cubicBezTo>
                    <a:pt x="70018" y="114521"/>
                    <a:pt x="253431" y="475142"/>
                    <a:pt x="298619" y="553114"/>
                  </a:cubicBezTo>
                  <a:cubicBezTo>
                    <a:pt x="343807" y="631086"/>
                    <a:pt x="297733" y="484002"/>
                    <a:pt x="298619" y="505267"/>
                  </a:cubicBezTo>
                  <a:cubicBezTo>
                    <a:pt x="299505" y="526532"/>
                    <a:pt x="288872" y="594758"/>
                    <a:pt x="303935" y="680704"/>
                  </a:cubicBezTo>
                  <a:cubicBezTo>
                    <a:pt x="318998" y="766650"/>
                    <a:pt x="381021" y="1006769"/>
                    <a:pt x="388995" y="1020946"/>
                  </a:cubicBezTo>
                  <a:cubicBezTo>
                    <a:pt x="396969" y="1035123"/>
                    <a:pt x="364186" y="851711"/>
                    <a:pt x="351781" y="765765"/>
                  </a:cubicBezTo>
                  <a:cubicBezTo>
                    <a:pt x="339376" y="679819"/>
                    <a:pt x="365958" y="617795"/>
                    <a:pt x="314567" y="505267"/>
                  </a:cubicBezTo>
                  <a:cubicBezTo>
                    <a:pt x="263176" y="392739"/>
                    <a:pt x="93942" y="166798"/>
                    <a:pt x="43437" y="90598"/>
                  </a:cubicBezTo>
                  <a:cubicBezTo>
                    <a:pt x="-7068" y="14398"/>
                    <a:pt x="-15042" y="-39651"/>
                    <a:pt x="27488" y="3743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B1B19173-CC76-4582-9D88-6B9F9D0CE822}"/>
                </a:ext>
              </a:extLst>
            </p:cNvPr>
            <p:cNvSpPr/>
            <p:nvPr/>
          </p:nvSpPr>
          <p:spPr>
            <a:xfrm>
              <a:off x="7595552" y="1874581"/>
              <a:ext cx="526251" cy="1051541"/>
            </a:xfrm>
            <a:custGeom>
              <a:avLst/>
              <a:gdLst>
                <a:gd name="connsiteX0" fmla="*/ 1411 w 526251"/>
                <a:gd name="connsiteY0" fmla="*/ 2066 h 1051541"/>
                <a:gd name="connsiteX1" fmla="*/ 394815 w 526251"/>
                <a:gd name="connsiteY1" fmla="*/ 395470 h 1051541"/>
                <a:gd name="connsiteX2" fmla="*/ 522406 w 526251"/>
                <a:gd name="connsiteY2" fmla="*/ 1038740 h 1051541"/>
                <a:gd name="connsiteX3" fmla="*/ 479876 w 526251"/>
                <a:gd name="connsiteY3" fmla="*/ 788875 h 1051541"/>
                <a:gd name="connsiteX4" fmla="*/ 346969 w 526251"/>
                <a:gd name="connsiteY4" fmla="*/ 358256 h 1051541"/>
                <a:gd name="connsiteX5" fmla="*/ 352285 w 526251"/>
                <a:gd name="connsiteY5" fmla="*/ 400786 h 1051541"/>
                <a:gd name="connsiteX6" fmla="*/ 267225 w 526251"/>
                <a:gd name="connsiteY6" fmla="*/ 246614 h 1051541"/>
                <a:gd name="connsiteX7" fmla="*/ 1411 w 526251"/>
                <a:gd name="connsiteY7" fmla="*/ 2066 h 105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6251" h="1051541">
                  <a:moveTo>
                    <a:pt x="1411" y="2066"/>
                  </a:moveTo>
                  <a:cubicBezTo>
                    <a:pt x="22676" y="26875"/>
                    <a:pt x="307983" y="222691"/>
                    <a:pt x="394815" y="395470"/>
                  </a:cubicBezTo>
                  <a:cubicBezTo>
                    <a:pt x="481647" y="568249"/>
                    <a:pt x="508229" y="973172"/>
                    <a:pt x="522406" y="1038740"/>
                  </a:cubicBezTo>
                  <a:cubicBezTo>
                    <a:pt x="536583" y="1104308"/>
                    <a:pt x="509115" y="902289"/>
                    <a:pt x="479876" y="788875"/>
                  </a:cubicBezTo>
                  <a:cubicBezTo>
                    <a:pt x="450637" y="675461"/>
                    <a:pt x="368234" y="422937"/>
                    <a:pt x="346969" y="358256"/>
                  </a:cubicBezTo>
                  <a:cubicBezTo>
                    <a:pt x="325704" y="293575"/>
                    <a:pt x="365576" y="419393"/>
                    <a:pt x="352285" y="400786"/>
                  </a:cubicBezTo>
                  <a:cubicBezTo>
                    <a:pt x="338994" y="382179"/>
                    <a:pt x="329248" y="310409"/>
                    <a:pt x="267225" y="246614"/>
                  </a:cubicBezTo>
                  <a:cubicBezTo>
                    <a:pt x="205202" y="182819"/>
                    <a:pt x="-19854" y="-22743"/>
                    <a:pt x="1411" y="206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F35E0AFE-B9A6-83D6-4A7A-B1A29A401092}"/>
                </a:ext>
              </a:extLst>
            </p:cNvPr>
            <p:cNvSpPr/>
            <p:nvPr/>
          </p:nvSpPr>
          <p:spPr>
            <a:xfrm>
              <a:off x="7851955" y="2349784"/>
              <a:ext cx="118995" cy="532475"/>
            </a:xfrm>
            <a:custGeom>
              <a:avLst/>
              <a:gdLst>
                <a:gd name="connsiteX0" fmla="*/ 189 w 118995"/>
                <a:gd name="connsiteY0" fmla="*/ 11 h 532475"/>
                <a:gd name="connsiteX1" fmla="*/ 85250 w 118995"/>
                <a:gd name="connsiteY1" fmla="*/ 271142 h 532475"/>
                <a:gd name="connsiteX2" fmla="*/ 90566 w 118995"/>
                <a:gd name="connsiteY2" fmla="*/ 531639 h 532475"/>
                <a:gd name="connsiteX3" fmla="*/ 111831 w 118995"/>
                <a:gd name="connsiteY3" fmla="*/ 350886 h 532475"/>
                <a:gd name="connsiteX4" fmla="*/ 111831 w 118995"/>
                <a:gd name="connsiteY4" fmla="*/ 260509 h 532475"/>
                <a:gd name="connsiteX5" fmla="*/ 189 w 118995"/>
                <a:gd name="connsiteY5" fmla="*/ 11 h 53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95" h="532475">
                  <a:moveTo>
                    <a:pt x="189" y="11"/>
                  </a:moveTo>
                  <a:cubicBezTo>
                    <a:pt x="-4241" y="1783"/>
                    <a:pt x="70187" y="182537"/>
                    <a:pt x="85250" y="271142"/>
                  </a:cubicBezTo>
                  <a:cubicBezTo>
                    <a:pt x="100313" y="359747"/>
                    <a:pt x="86136" y="518348"/>
                    <a:pt x="90566" y="531639"/>
                  </a:cubicBezTo>
                  <a:cubicBezTo>
                    <a:pt x="94996" y="544930"/>
                    <a:pt x="108287" y="396074"/>
                    <a:pt x="111831" y="350886"/>
                  </a:cubicBezTo>
                  <a:cubicBezTo>
                    <a:pt x="115375" y="305698"/>
                    <a:pt x="126008" y="314558"/>
                    <a:pt x="111831" y="260509"/>
                  </a:cubicBezTo>
                  <a:cubicBezTo>
                    <a:pt x="97654" y="206460"/>
                    <a:pt x="4619" y="-1761"/>
                    <a:pt x="189" y="1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98F69497-1924-BF3E-FB3B-0F0836CFAD56}"/>
                </a:ext>
              </a:extLst>
            </p:cNvPr>
            <p:cNvSpPr/>
            <p:nvPr/>
          </p:nvSpPr>
          <p:spPr>
            <a:xfrm>
              <a:off x="7798291" y="1917323"/>
              <a:ext cx="588728" cy="689737"/>
            </a:xfrm>
            <a:custGeom>
              <a:avLst/>
              <a:gdLst>
                <a:gd name="connsiteX0" fmla="*/ 690 w 588728"/>
                <a:gd name="connsiteY0" fmla="*/ 1854 h 689737"/>
                <a:gd name="connsiteX1" fmla="*/ 388779 w 588728"/>
                <a:gd name="connsiteY1" fmla="*/ 304882 h 689737"/>
                <a:gd name="connsiteX2" fmla="*/ 558900 w 588728"/>
                <a:gd name="connsiteY2" fmla="*/ 533482 h 689737"/>
                <a:gd name="connsiteX3" fmla="*/ 473839 w 588728"/>
                <a:gd name="connsiteY3" fmla="*/ 373993 h 689737"/>
                <a:gd name="connsiteX4" fmla="*/ 367514 w 588728"/>
                <a:gd name="connsiteY4" fmla="*/ 257035 h 689737"/>
                <a:gd name="connsiteX5" fmla="*/ 585481 w 588728"/>
                <a:gd name="connsiteY5" fmla="*/ 687654 h 689737"/>
                <a:gd name="connsiteX6" fmla="*/ 484472 w 588728"/>
                <a:gd name="connsiteY6" fmla="*/ 411207 h 689737"/>
                <a:gd name="connsiteX7" fmla="*/ 298402 w 588728"/>
                <a:gd name="connsiteY7" fmla="*/ 187924 h 689737"/>
                <a:gd name="connsiteX8" fmla="*/ 690 w 588728"/>
                <a:gd name="connsiteY8" fmla="*/ 1854 h 68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728" h="689737">
                  <a:moveTo>
                    <a:pt x="690" y="1854"/>
                  </a:moveTo>
                  <a:cubicBezTo>
                    <a:pt x="15753" y="21347"/>
                    <a:pt x="295744" y="216277"/>
                    <a:pt x="388779" y="304882"/>
                  </a:cubicBezTo>
                  <a:cubicBezTo>
                    <a:pt x="481814" y="393487"/>
                    <a:pt x="544723" y="521964"/>
                    <a:pt x="558900" y="533482"/>
                  </a:cubicBezTo>
                  <a:cubicBezTo>
                    <a:pt x="573077" y="545001"/>
                    <a:pt x="505737" y="420068"/>
                    <a:pt x="473839" y="373993"/>
                  </a:cubicBezTo>
                  <a:cubicBezTo>
                    <a:pt x="441941" y="327919"/>
                    <a:pt x="348907" y="204758"/>
                    <a:pt x="367514" y="257035"/>
                  </a:cubicBezTo>
                  <a:cubicBezTo>
                    <a:pt x="386121" y="309312"/>
                    <a:pt x="565988" y="661959"/>
                    <a:pt x="585481" y="687654"/>
                  </a:cubicBezTo>
                  <a:cubicBezTo>
                    <a:pt x="604974" y="713349"/>
                    <a:pt x="532318" y="494495"/>
                    <a:pt x="484472" y="411207"/>
                  </a:cubicBezTo>
                  <a:cubicBezTo>
                    <a:pt x="436626" y="327919"/>
                    <a:pt x="375488" y="254378"/>
                    <a:pt x="298402" y="187924"/>
                  </a:cubicBezTo>
                  <a:cubicBezTo>
                    <a:pt x="221316" y="121471"/>
                    <a:pt x="-14373" y="-17639"/>
                    <a:pt x="690" y="185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2249C0FE-1686-6FDF-43E9-16FC896763AC}"/>
                </a:ext>
              </a:extLst>
            </p:cNvPr>
            <p:cNvSpPr/>
            <p:nvPr/>
          </p:nvSpPr>
          <p:spPr>
            <a:xfrm>
              <a:off x="7708598" y="1902764"/>
              <a:ext cx="531075" cy="1100766"/>
            </a:xfrm>
            <a:custGeom>
              <a:avLst/>
              <a:gdLst>
                <a:gd name="connsiteX0" fmla="*/ 7 w 531075"/>
                <a:gd name="connsiteY0" fmla="*/ 464 h 1100766"/>
                <a:gd name="connsiteX1" fmla="*/ 388095 w 531075"/>
                <a:gd name="connsiteY1" fmla="*/ 457664 h 1100766"/>
                <a:gd name="connsiteX2" fmla="*/ 435942 w 531075"/>
                <a:gd name="connsiteY2" fmla="*/ 649050 h 1100766"/>
                <a:gd name="connsiteX3" fmla="*/ 526318 w 531075"/>
                <a:gd name="connsiteY3" fmla="*/ 1090301 h 1100766"/>
                <a:gd name="connsiteX4" fmla="*/ 510369 w 531075"/>
                <a:gd name="connsiteY4" fmla="*/ 930813 h 1100766"/>
                <a:gd name="connsiteX5" fmla="*/ 441258 w 531075"/>
                <a:gd name="connsiteY5" fmla="*/ 579938 h 1100766"/>
                <a:gd name="connsiteX6" fmla="*/ 494421 w 531075"/>
                <a:gd name="connsiteY6" fmla="*/ 680948 h 1100766"/>
                <a:gd name="connsiteX7" fmla="*/ 377462 w 531075"/>
                <a:gd name="connsiteY7" fmla="*/ 377920 h 1100766"/>
                <a:gd name="connsiteX8" fmla="*/ 7 w 531075"/>
                <a:gd name="connsiteY8" fmla="*/ 464 h 110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075" h="1100766">
                  <a:moveTo>
                    <a:pt x="7" y="464"/>
                  </a:moveTo>
                  <a:cubicBezTo>
                    <a:pt x="1779" y="13754"/>
                    <a:pt x="315439" y="349566"/>
                    <a:pt x="388095" y="457664"/>
                  </a:cubicBezTo>
                  <a:cubicBezTo>
                    <a:pt x="460751" y="565762"/>
                    <a:pt x="412905" y="543611"/>
                    <a:pt x="435942" y="649050"/>
                  </a:cubicBezTo>
                  <a:cubicBezTo>
                    <a:pt x="458979" y="754490"/>
                    <a:pt x="513914" y="1043341"/>
                    <a:pt x="526318" y="1090301"/>
                  </a:cubicBezTo>
                  <a:cubicBezTo>
                    <a:pt x="538722" y="1137261"/>
                    <a:pt x="524546" y="1015873"/>
                    <a:pt x="510369" y="930813"/>
                  </a:cubicBezTo>
                  <a:cubicBezTo>
                    <a:pt x="496192" y="845753"/>
                    <a:pt x="443916" y="621582"/>
                    <a:pt x="441258" y="579938"/>
                  </a:cubicBezTo>
                  <a:cubicBezTo>
                    <a:pt x="438600" y="538294"/>
                    <a:pt x="505054" y="714618"/>
                    <a:pt x="494421" y="680948"/>
                  </a:cubicBezTo>
                  <a:cubicBezTo>
                    <a:pt x="483788" y="647278"/>
                    <a:pt x="458092" y="493106"/>
                    <a:pt x="377462" y="377920"/>
                  </a:cubicBezTo>
                  <a:cubicBezTo>
                    <a:pt x="296832" y="262734"/>
                    <a:pt x="-1765" y="-12826"/>
                    <a:pt x="7" y="46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5C23CC0D-B833-2E5B-5438-695645CECB0C}"/>
                </a:ext>
              </a:extLst>
            </p:cNvPr>
            <p:cNvSpPr/>
            <p:nvPr/>
          </p:nvSpPr>
          <p:spPr>
            <a:xfrm>
              <a:off x="8171117" y="2327806"/>
              <a:ext cx="197874" cy="757412"/>
            </a:xfrm>
            <a:custGeom>
              <a:avLst/>
              <a:gdLst>
                <a:gd name="connsiteX0" fmla="*/ 4 w 197874"/>
                <a:gd name="connsiteY0" fmla="*/ 724 h 757412"/>
                <a:gd name="connsiteX1" fmla="*/ 170125 w 197874"/>
                <a:gd name="connsiteY1" fmla="*/ 457924 h 757412"/>
                <a:gd name="connsiteX2" fmla="*/ 196706 w 197874"/>
                <a:gd name="connsiteY2" fmla="*/ 755636 h 757412"/>
                <a:gd name="connsiteX3" fmla="*/ 191390 w 197874"/>
                <a:gd name="connsiteY3" fmla="*/ 569566 h 757412"/>
                <a:gd name="connsiteX4" fmla="*/ 175441 w 197874"/>
                <a:gd name="connsiteY4" fmla="*/ 319701 h 757412"/>
                <a:gd name="connsiteX5" fmla="*/ 164809 w 197874"/>
                <a:gd name="connsiteY5" fmla="*/ 351599 h 757412"/>
                <a:gd name="connsiteX6" fmla="*/ 4 w 197874"/>
                <a:gd name="connsiteY6" fmla="*/ 724 h 7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74" h="757412">
                  <a:moveTo>
                    <a:pt x="4" y="724"/>
                  </a:moveTo>
                  <a:cubicBezTo>
                    <a:pt x="890" y="18445"/>
                    <a:pt x="137341" y="332105"/>
                    <a:pt x="170125" y="457924"/>
                  </a:cubicBezTo>
                  <a:cubicBezTo>
                    <a:pt x="202909" y="583743"/>
                    <a:pt x="193162" y="737029"/>
                    <a:pt x="196706" y="755636"/>
                  </a:cubicBezTo>
                  <a:cubicBezTo>
                    <a:pt x="200250" y="774243"/>
                    <a:pt x="194934" y="642222"/>
                    <a:pt x="191390" y="569566"/>
                  </a:cubicBezTo>
                  <a:cubicBezTo>
                    <a:pt x="187846" y="496910"/>
                    <a:pt x="179871" y="356029"/>
                    <a:pt x="175441" y="319701"/>
                  </a:cubicBezTo>
                  <a:cubicBezTo>
                    <a:pt x="171011" y="283373"/>
                    <a:pt x="195821" y="407420"/>
                    <a:pt x="164809" y="351599"/>
                  </a:cubicBezTo>
                  <a:cubicBezTo>
                    <a:pt x="133797" y="295778"/>
                    <a:pt x="-882" y="-16997"/>
                    <a:pt x="4" y="72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B3A3C3B4-14F8-6EF8-D87F-AF59019B0777}"/>
                </a:ext>
              </a:extLst>
            </p:cNvPr>
            <p:cNvSpPr/>
            <p:nvPr/>
          </p:nvSpPr>
          <p:spPr>
            <a:xfrm>
              <a:off x="8373032" y="2498632"/>
              <a:ext cx="250020" cy="1176269"/>
            </a:xfrm>
            <a:custGeom>
              <a:avLst/>
              <a:gdLst>
                <a:gd name="connsiteX0" fmla="*/ 21373 w 250020"/>
                <a:gd name="connsiteY0" fmla="*/ 19 h 1176269"/>
                <a:gd name="connsiteX1" fmla="*/ 180861 w 250020"/>
                <a:gd name="connsiteY1" fmla="*/ 308363 h 1176269"/>
                <a:gd name="connsiteX2" fmla="*/ 159596 w 250020"/>
                <a:gd name="connsiteY2" fmla="*/ 217987 h 1176269"/>
                <a:gd name="connsiteX3" fmla="*/ 138331 w 250020"/>
                <a:gd name="connsiteY3" fmla="*/ 462535 h 1176269"/>
                <a:gd name="connsiteX4" fmla="*/ 122382 w 250020"/>
                <a:gd name="connsiteY4" fmla="*/ 680503 h 1176269"/>
                <a:gd name="connsiteX5" fmla="*/ 249973 w 250020"/>
                <a:gd name="connsiteY5" fmla="*/ 919735 h 1176269"/>
                <a:gd name="connsiteX6" fmla="*/ 138331 w 250020"/>
                <a:gd name="connsiteY6" fmla="*/ 765563 h 1176269"/>
                <a:gd name="connsiteX7" fmla="*/ 223391 w 250020"/>
                <a:gd name="connsiteY7" fmla="*/ 1174917 h 1176269"/>
                <a:gd name="connsiteX8" fmla="*/ 117066 w 250020"/>
                <a:gd name="connsiteY8" fmla="*/ 882521 h 1176269"/>
                <a:gd name="connsiteX9" fmla="*/ 108 w 250020"/>
                <a:gd name="connsiteY9" fmla="*/ 478484 h 1176269"/>
                <a:gd name="connsiteX10" fmla="*/ 95801 w 250020"/>
                <a:gd name="connsiteY10" fmla="*/ 696452 h 1176269"/>
                <a:gd name="connsiteX11" fmla="*/ 90484 w 250020"/>
                <a:gd name="connsiteY11" fmla="*/ 281782 h 1176269"/>
                <a:gd name="connsiteX12" fmla="*/ 111749 w 250020"/>
                <a:gd name="connsiteY12" fmla="*/ 324312 h 1176269"/>
                <a:gd name="connsiteX13" fmla="*/ 21373 w 250020"/>
                <a:gd name="connsiteY13" fmla="*/ 19 h 117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020" h="1176269">
                  <a:moveTo>
                    <a:pt x="21373" y="19"/>
                  </a:moveTo>
                  <a:cubicBezTo>
                    <a:pt x="32892" y="-2639"/>
                    <a:pt x="157824" y="272035"/>
                    <a:pt x="180861" y="308363"/>
                  </a:cubicBezTo>
                  <a:cubicBezTo>
                    <a:pt x="203898" y="344691"/>
                    <a:pt x="166684" y="192292"/>
                    <a:pt x="159596" y="217987"/>
                  </a:cubicBezTo>
                  <a:cubicBezTo>
                    <a:pt x="152508" y="243682"/>
                    <a:pt x="144533" y="385449"/>
                    <a:pt x="138331" y="462535"/>
                  </a:cubicBezTo>
                  <a:cubicBezTo>
                    <a:pt x="132129" y="539621"/>
                    <a:pt x="103775" y="604303"/>
                    <a:pt x="122382" y="680503"/>
                  </a:cubicBezTo>
                  <a:cubicBezTo>
                    <a:pt x="140989" y="756703"/>
                    <a:pt x="247315" y="905559"/>
                    <a:pt x="249973" y="919735"/>
                  </a:cubicBezTo>
                  <a:cubicBezTo>
                    <a:pt x="252631" y="933911"/>
                    <a:pt x="142761" y="723033"/>
                    <a:pt x="138331" y="765563"/>
                  </a:cubicBezTo>
                  <a:cubicBezTo>
                    <a:pt x="133901" y="808093"/>
                    <a:pt x="226935" y="1155424"/>
                    <a:pt x="223391" y="1174917"/>
                  </a:cubicBezTo>
                  <a:cubicBezTo>
                    <a:pt x="219847" y="1194410"/>
                    <a:pt x="154280" y="998593"/>
                    <a:pt x="117066" y="882521"/>
                  </a:cubicBezTo>
                  <a:cubicBezTo>
                    <a:pt x="79852" y="766449"/>
                    <a:pt x="3652" y="509495"/>
                    <a:pt x="108" y="478484"/>
                  </a:cubicBezTo>
                  <a:cubicBezTo>
                    <a:pt x="-3436" y="447473"/>
                    <a:pt x="80738" y="729236"/>
                    <a:pt x="95801" y="696452"/>
                  </a:cubicBezTo>
                  <a:cubicBezTo>
                    <a:pt x="110864" y="663668"/>
                    <a:pt x="87826" y="343805"/>
                    <a:pt x="90484" y="281782"/>
                  </a:cubicBezTo>
                  <a:cubicBezTo>
                    <a:pt x="93142" y="219759"/>
                    <a:pt x="119723" y="368614"/>
                    <a:pt x="111749" y="324312"/>
                  </a:cubicBezTo>
                  <a:cubicBezTo>
                    <a:pt x="103775" y="280010"/>
                    <a:pt x="9854" y="2677"/>
                    <a:pt x="21373" y="1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7E301EF2-1788-7277-9549-5CC2E9FF28DE}"/>
                </a:ext>
              </a:extLst>
            </p:cNvPr>
            <p:cNvSpPr/>
            <p:nvPr/>
          </p:nvSpPr>
          <p:spPr>
            <a:xfrm>
              <a:off x="8445496" y="2447546"/>
              <a:ext cx="327031" cy="1470610"/>
            </a:xfrm>
            <a:custGeom>
              <a:avLst/>
              <a:gdLst>
                <a:gd name="connsiteX0" fmla="*/ 4 w 327031"/>
                <a:gd name="connsiteY0" fmla="*/ 379 h 1470610"/>
                <a:gd name="connsiteX1" fmla="*/ 234954 w 327031"/>
                <a:gd name="connsiteY1" fmla="*/ 314704 h 1470610"/>
                <a:gd name="connsiteX2" fmla="*/ 250829 w 327031"/>
                <a:gd name="connsiteY2" fmla="*/ 397254 h 1470610"/>
                <a:gd name="connsiteX3" fmla="*/ 269879 w 327031"/>
                <a:gd name="connsiteY3" fmla="*/ 375029 h 1470610"/>
                <a:gd name="connsiteX4" fmla="*/ 206379 w 327031"/>
                <a:gd name="connsiteY4" fmla="*/ 594104 h 1470610"/>
                <a:gd name="connsiteX5" fmla="*/ 244479 w 327031"/>
                <a:gd name="connsiteY5" fmla="*/ 863979 h 1470610"/>
                <a:gd name="connsiteX6" fmla="*/ 228604 w 327031"/>
                <a:gd name="connsiteY6" fmla="*/ 816354 h 1470610"/>
                <a:gd name="connsiteX7" fmla="*/ 260354 w 327031"/>
                <a:gd name="connsiteY7" fmla="*/ 962404 h 1470610"/>
                <a:gd name="connsiteX8" fmla="*/ 279404 w 327031"/>
                <a:gd name="connsiteY8" fmla="*/ 1105279 h 1470610"/>
                <a:gd name="connsiteX9" fmla="*/ 247654 w 327031"/>
                <a:gd name="connsiteY9" fmla="*/ 1197354 h 1470610"/>
                <a:gd name="connsiteX10" fmla="*/ 327029 w 327031"/>
                <a:gd name="connsiteY10" fmla="*/ 1394204 h 1470610"/>
                <a:gd name="connsiteX11" fmla="*/ 244479 w 327031"/>
                <a:gd name="connsiteY11" fmla="*/ 1470404 h 1470610"/>
                <a:gd name="connsiteX12" fmla="*/ 269879 w 327031"/>
                <a:gd name="connsiteY12" fmla="*/ 1375154 h 1470610"/>
                <a:gd name="connsiteX13" fmla="*/ 222254 w 327031"/>
                <a:gd name="connsiteY13" fmla="*/ 860804 h 1470610"/>
                <a:gd name="connsiteX14" fmla="*/ 111129 w 327031"/>
                <a:gd name="connsiteY14" fmla="*/ 333754 h 1470610"/>
                <a:gd name="connsiteX15" fmla="*/ 161929 w 327031"/>
                <a:gd name="connsiteY15" fmla="*/ 552829 h 1470610"/>
                <a:gd name="connsiteX16" fmla="*/ 241304 w 327031"/>
                <a:gd name="connsiteY16" fmla="*/ 384554 h 1470610"/>
                <a:gd name="connsiteX17" fmla="*/ 4 w 327031"/>
                <a:gd name="connsiteY17" fmla="*/ 379 h 147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031" h="1470610">
                  <a:moveTo>
                    <a:pt x="4" y="379"/>
                  </a:moveTo>
                  <a:cubicBezTo>
                    <a:pt x="-1054" y="-11263"/>
                    <a:pt x="193150" y="248558"/>
                    <a:pt x="234954" y="314704"/>
                  </a:cubicBezTo>
                  <a:cubicBezTo>
                    <a:pt x="276758" y="380850"/>
                    <a:pt x="245008" y="387200"/>
                    <a:pt x="250829" y="397254"/>
                  </a:cubicBezTo>
                  <a:cubicBezTo>
                    <a:pt x="256650" y="407308"/>
                    <a:pt x="277287" y="342221"/>
                    <a:pt x="269879" y="375029"/>
                  </a:cubicBezTo>
                  <a:cubicBezTo>
                    <a:pt x="262471" y="407837"/>
                    <a:pt x="210612" y="512612"/>
                    <a:pt x="206379" y="594104"/>
                  </a:cubicBezTo>
                  <a:cubicBezTo>
                    <a:pt x="202146" y="675596"/>
                    <a:pt x="240775" y="826937"/>
                    <a:pt x="244479" y="863979"/>
                  </a:cubicBezTo>
                  <a:cubicBezTo>
                    <a:pt x="248183" y="901021"/>
                    <a:pt x="225958" y="799950"/>
                    <a:pt x="228604" y="816354"/>
                  </a:cubicBezTo>
                  <a:cubicBezTo>
                    <a:pt x="231250" y="832758"/>
                    <a:pt x="251887" y="914250"/>
                    <a:pt x="260354" y="962404"/>
                  </a:cubicBezTo>
                  <a:cubicBezTo>
                    <a:pt x="268821" y="1010558"/>
                    <a:pt x="281521" y="1066121"/>
                    <a:pt x="279404" y="1105279"/>
                  </a:cubicBezTo>
                  <a:cubicBezTo>
                    <a:pt x="277287" y="1144437"/>
                    <a:pt x="239717" y="1149200"/>
                    <a:pt x="247654" y="1197354"/>
                  </a:cubicBezTo>
                  <a:cubicBezTo>
                    <a:pt x="255591" y="1245508"/>
                    <a:pt x="327558" y="1348696"/>
                    <a:pt x="327029" y="1394204"/>
                  </a:cubicBezTo>
                  <a:cubicBezTo>
                    <a:pt x="326500" y="1439712"/>
                    <a:pt x="254004" y="1473579"/>
                    <a:pt x="244479" y="1470404"/>
                  </a:cubicBezTo>
                  <a:cubicBezTo>
                    <a:pt x="234954" y="1467229"/>
                    <a:pt x="273583" y="1476754"/>
                    <a:pt x="269879" y="1375154"/>
                  </a:cubicBezTo>
                  <a:cubicBezTo>
                    <a:pt x="266175" y="1273554"/>
                    <a:pt x="248712" y="1034371"/>
                    <a:pt x="222254" y="860804"/>
                  </a:cubicBezTo>
                  <a:cubicBezTo>
                    <a:pt x="195796" y="687237"/>
                    <a:pt x="121183" y="385083"/>
                    <a:pt x="111129" y="333754"/>
                  </a:cubicBezTo>
                  <a:cubicBezTo>
                    <a:pt x="101075" y="282425"/>
                    <a:pt x="140233" y="544362"/>
                    <a:pt x="161929" y="552829"/>
                  </a:cubicBezTo>
                  <a:cubicBezTo>
                    <a:pt x="183625" y="561296"/>
                    <a:pt x="265646" y="475042"/>
                    <a:pt x="241304" y="384554"/>
                  </a:cubicBezTo>
                  <a:cubicBezTo>
                    <a:pt x="216962" y="294067"/>
                    <a:pt x="1062" y="12021"/>
                    <a:pt x="4" y="3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C6C68276-76A2-AD2F-2505-A81546258FED}"/>
                </a:ext>
              </a:extLst>
            </p:cNvPr>
            <p:cNvSpPr/>
            <p:nvPr/>
          </p:nvSpPr>
          <p:spPr>
            <a:xfrm>
              <a:off x="8463251" y="2203825"/>
              <a:ext cx="474459" cy="1368899"/>
            </a:xfrm>
            <a:custGeom>
              <a:avLst/>
              <a:gdLst>
                <a:gd name="connsiteX0" fmla="*/ 1299 w 474459"/>
                <a:gd name="connsiteY0" fmla="*/ 2800 h 1368899"/>
                <a:gd name="connsiteX1" fmla="*/ 90199 w 474459"/>
                <a:gd name="connsiteY1" fmla="*/ 117100 h 1368899"/>
                <a:gd name="connsiteX2" fmla="*/ 106074 w 474459"/>
                <a:gd name="connsiteY2" fmla="*/ 186950 h 1368899"/>
                <a:gd name="connsiteX3" fmla="*/ 223549 w 474459"/>
                <a:gd name="connsiteY3" fmla="*/ 244100 h 1368899"/>
                <a:gd name="connsiteX4" fmla="*/ 207674 w 474459"/>
                <a:gd name="connsiteY4" fmla="*/ 304425 h 1368899"/>
                <a:gd name="connsiteX5" fmla="*/ 299749 w 474459"/>
                <a:gd name="connsiteY5" fmla="*/ 425075 h 1368899"/>
                <a:gd name="connsiteX6" fmla="*/ 125124 w 474459"/>
                <a:gd name="connsiteY6" fmla="*/ 279025 h 1368899"/>
                <a:gd name="connsiteX7" fmla="*/ 296574 w 474459"/>
                <a:gd name="connsiteY7" fmla="*/ 479050 h 1368899"/>
                <a:gd name="connsiteX8" fmla="*/ 248949 w 474459"/>
                <a:gd name="connsiteY8" fmla="*/ 571125 h 1368899"/>
                <a:gd name="connsiteX9" fmla="*/ 350549 w 474459"/>
                <a:gd name="connsiteY9" fmla="*/ 704475 h 1368899"/>
                <a:gd name="connsiteX10" fmla="*/ 318799 w 474459"/>
                <a:gd name="connsiteY10" fmla="*/ 806075 h 1368899"/>
                <a:gd name="connsiteX11" fmla="*/ 394999 w 474459"/>
                <a:gd name="connsiteY11" fmla="*/ 898150 h 1368899"/>
                <a:gd name="connsiteX12" fmla="*/ 379124 w 474459"/>
                <a:gd name="connsiteY12" fmla="*/ 882275 h 1368899"/>
                <a:gd name="connsiteX13" fmla="*/ 375949 w 474459"/>
                <a:gd name="connsiteY13" fmla="*/ 1063250 h 1368899"/>
                <a:gd name="connsiteX14" fmla="*/ 474374 w 474459"/>
                <a:gd name="connsiteY14" fmla="*/ 1368050 h 1368899"/>
                <a:gd name="connsiteX15" fmla="*/ 356899 w 474459"/>
                <a:gd name="connsiteY15" fmla="*/ 961650 h 1368899"/>
                <a:gd name="connsiteX16" fmla="*/ 283874 w 474459"/>
                <a:gd name="connsiteY16" fmla="*/ 450475 h 1368899"/>
                <a:gd name="connsiteX17" fmla="*/ 166399 w 474459"/>
                <a:gd name="connsiteY17" fmla="*/ 244100 h 1368899"/>
                <a:gd name="connsiteX18" fmla="*/ 1299 w 474459"/>
                <a:gd name="connsiteY18" fmla="*/ 2800 h 136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4459" h="1368899">
                  <a:moveTo>
                    <a:pt x="1299" y="2800"/>
                  </a:moveTo>
                  <a:cubicBezTo>
                    <a:pt x="-11401" y="-18367"/>
                    <a:pt x="72737" y="86408"/>
                    <a:pt x="90199" y="117100"/>
                  </a:cubicBezTo>
                  <a:cubicBezTo>
                    <a:pt x="107662" y="147792"/>
                    <a:pt x="83849" y="165783"/>
                    <a:pt x="106074" y="186950"/>
                  </a:cubicBezTo>
                  <a:cubicBezTo>
                    <a:pt x="128299" y="208117"/>
                    <a:pt x="206616" y="224521"/>
                    <a:pt x="223549" y="244100"/>
                  </a:cubicBezTo>
                  <a:cubicBezTo>
                    <a:pt x="240482" y="263679"/>
                    <a:pt x="194974" y="274263"/>
                    <a:pt x="207674" y="304425"/>
                  </a:cubicBezTo>
                  <a:cubicBezTo>
                    <a:pt x="220374" y="334588"/>
                    <a:pt x="313507" y="429308"/>
                    <a:pt x="299749" y="425075"/>
                  </a:cubicBezTo>
                  <a:cubicBezTo>
                    <a:pt x="285991" y="420842"/>
                    <a:pt x="125653" y="270029"/>
                    <a:pt x="125124" y="279025"/>
                  </a:cubicBezTo>
                  <a:cubicBezTo>
                    <a:pt x="124595" y="288021"/>
                    <a:pt x="275937" y="430367"/>
                    <a:pt x="296574" y="479050"/>
                  </a:cubicBezTo>
                  <a:cubicBezTo>
                    <a:pt x="317212" y="527733"/>
                    <a:pt x="239953" y="533554"/>
                    <a:pt x="248949" y="571125"/>
                  </a:cubicBezTo>
                  <a:cubicBezTo>
                    <a:pt x="257945" y="608696"/>
                    <a:pt x="338907" y="665317"/>
                    <a:pt x="350549" y="704475"/>
                  </a:cubicBezTo>
                  <a:cubicBezTo>
                    <a:pt x="362191" y="743633"/>
                    <a:pt x="311391" y="773796"/>
                    <a:pt x="318799" y="806075"/>
                  </a:cubicBezTo>
                  <a:cubicBezTo>
                    <a:pt x="326207" y="838354"/>
                    <a:pt x="384945" y="885450"/>
                    <a:pt x="394999" y="898150"/>
                  </a:cubicBezTo>
                  <a:cubicBezTo>
                    <a:pt x="405053" y="910850"/>
                    <a:pt x="382299" y="854758"/>
                    <a:pt x="379124" y="882275"/>
                  </a:cubicBezTo>
                  <a:cubicBezTo>
                    <a:pt x="375949" y="909792"/>
                    <a:pt x="360074" y="982288"/>
                    <a:pt x="375949" y="1063250"/>
                  </a:cubicBezTo>
                  <a:cubicBezTo>
                    <a:pt x="391824" y="1144213"/>
                    <a:pt x="477549" y="1384983"/>
                    <a:pt x="474374" y="1368050"/>
                  </a:cubicBezTo>
                  <a:cubicBezTo>
                    <a:pt x="471199" y="1351117"/>
                    <a:pt x="388649" y="1114579"/>
                    <a:pt x="356899" y="961650"/>
                  </a:cubicBezTo>
                  <a:cubicBezTo>
                    <a:pt x="325149" y="808721"/>
                    <a:pt x="315624" y="570067"/>
                    <a:pt x="283874" y="450475"/>
                  </a:cubicBezTo>
                  <a:cubicBezTo>
                    <a:pt x="252124" y="330883"/>
                    <a:pt x="209791" y="313950"/>
                    <a:pt x="166399" y="244100"/>
                  </a:cubicBezTo>
                  <a:cubicBezTo>
                    <a:pt x="123007" y="174250"/>
                    <a:pt x="13999" y="23967"/>
                    <a:pt x="1299" y="280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9CF82EC2-A417-69DE-5ED0-36EB1E5D6261}"/>
                </a:ext>
              </a:extLst>
            </p:cNvPr>
            <p:cNvSpPr/>
            <p:nvPr/>
          </p:nvSpPr>
          <p:spPr>
            <a:xfrm>
              <a:off x="8702664" y="2886014"/>
              <a:ext cx="178863" cy="636989"/>
            </a:xfrm>
            <a:custGeom>
              <a:avLst/>
              <a:gdLst>
                <a:gd name="connsiteX0" fmla="*/ 73036 w 178863"/>
                <a:gd name="connsiteY0" fmla="*/ 61 h 636989"/>
                <a:gd name="connsiteX1" fmla="*/ 11 w 178863"/>
                <a:gd name="connsiteY1" fmla="*/ 231836 h 636989"/>
                <a:gd name="connsiteX2" fmla="*/ 79386 w 178863"/>
                <a:gd name="connsiteY2" fmla="*/ 422336 h 636989"/>
                <a:gd name="connsiteX3" fmla="*/ 174636 w 178863"/>
                <a:gd name="connsiteY3" fmla="*/ 590611 h 636989"/>
                <a:gd name="connsiteX4" fmla="*/ 92086 w 178863"/>
                <a:gd name="connsiteY4" fmla="*/ 409636 h 636989"/>
                <a:gd name="connsiteX5" fmla="*/ 177811 w 178863"/>
                <a:gd name="connsiteY5" fmla="*/ 635061 h 636989"/>
                <a:gd name="connsiteX6" fmla="*/ 19061 w 178863"/>
                <a:gd name="connsiteY6" fmla="*/ 254061 h 636989"/>
                <a:gd name="connsiteX7" fmla="*/ 73036 w 178863"/>
                <a:gd name="connsiteY7" fmla="*/ 61 h 63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63" h="636989">
                  <a:moveTo>
                    <a:pt x="73036" y="61"/>
                  </a:moveTo>
                  <a:cubicBezTo>
                    <a:pt x="69861" y="-3643"/>
                    <a:pt x="-1047" y="161457"/>
                    <a:pt x="11" y="231836"/>
                  </a:cubicBezTo>
                  <a:cubicBezTo>
                    <a:pt x="1069" y="302215"/>
                    <a:pt x="50282" y="362540"/>
                    <a:pt x="79386" y="422336"/>
                  </a:cubicBezTo>
                  <a:cubicBezTo>
                    <a:pt x="108490" y="482132"/>
                    <a:pt x="172519" y="592728"/>
                    <a:pt x="174636" y="590611"/>
                  </a:cubicBezTo>
                  <a:cubicBezTo>
                    <a:pt x="176753" y="588494"/>
                    <a:pt x="91557" y="402228"/>
                    <a:pt x="92086" y="409636"/>
                  </a:cubicBezTo>
                  <a:cubicBezTo>
                    <a:pt x="92615" y="417044"/>
                    <a:pt x="189982" y="660990"/>
                    <a:pt x="177811" y="635061"/>
                  </a:cubicBezTo>
                  <a:cubicBezTo>
                    <a:pt x="165640" y="609132"/>
                    <a:pt x="33878" y="363599"/>
                    <a:pt x="19061" y="254061"/>
                  </a:cubicBezTo>
                  <a:cubicBezTo>
                    <a:pt x="4244" y="144524"/>
                    <a:pt x="76211" y="3765"/>
                    <a:pt x="73036" y="6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40F7B7FD-D559-6925-5935-0056C1F5E3FE}"/>
                </a:ext>
              </a:extLst>
            </p:cNvPr>
            <p:cNvSpPr/>
            <p:nvPr/>
          </p:nvSpPr>
          <p:spPr>
            <a:xfrm>
              <a:off x="8683439" y="2926734"/>
              <a:ext cx="174846" cy="405574"/>
            </a:xfrm>
            <a:custGeom>
              <a:avLst/>
              <a:gdLst>
                <a:gd name="connsiteX0" fmla="*/ 22411 w 174846"/>
                <a:gd name="connsiteY0" fmla="*/ 616 h 405574"/>
                <a:gd name="connsiteX1" fmla="*/ 186 w 174846"/>
                <a:gd name="connsiteY1" fmla="*/ 257791 h 405574"/>
                <a:gd name="connsiteX2" fmla="*/ 35111 w 174846"/>
                <a:gd name="connsiteY2" fmla="*/ 403841 h 405574"/>
                <a:gd name="connsiteX3" fmla="*/ 60511 w 174846"/>
                <a:gd name="connsiteY3" fmla="*/ 340341 h 405574"/>
                <a:gd name="connsiteX4" fmla="*/ 174811 w 174846"/>
                <a:gd name="connsiteY4" fmla="*/ 375266 h 405574"/>
                <a:gd name="connsiteX5" fmla="*/ 47811 w 174846"/>
                <a:gd name="connsiteY5" fmla="*/ 337166 h 405574"/>
                <a:gd name="connsiteX6" fmla="*/ 22411 w 174846"/>
                <a:gd name="connsiteY6" fmla="*/ 616 h 40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846" h="405574">
                  <a:moveTo>
                    <a:pt x="22411" y="616"/>
                  </a:moveTo>
                  <a:cubicBezTo>
                    <a:pt x="14474" y="-12613"/>
                    <a:pt x="-1931" y="190587"/>
                    <a:pt x="186" y="257791"/>
                  </a:cubicBezTo>
                  <a:cubicBezTo>
                    <a:pt x="2303" y="324995"/>
                    <a:pt x="25057" y="390083"/>
                    <a:pt x="35111" y="403841"/>
                  </a:cubicBezTo>
                  <a:cubicBezTo>
                    <a:pt x="45165" y="417599"/>
                    <a:pt x="37228" y="345104"/>
                    <a:pt x="60511" y="340341"/>
                  </a:cubicBezTo>
                  <a:cubicBezTo>
                    <a:pt x="83794" y="335579"/>
                    <a:pt x="176928" y="375795"/>
                    <a:pt x="174811" y="375266"/>
                  </a:cubicBezTo>
                  <a:cubicBezTo>
                    <a:pt x="172694" y="374737"/>
                    <a:pt x="76386" y="394845"/>
                    <a:pt x="47811" y="337166"/>
                  </a:cubicBezTo>
                  <a:cubicBezTo>
                    <a:pt x="19236" y="279487"/>
                    <a:pt x="30348" y="13845"/>
                    <a:pt x="22411" y="61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27FD5738-F9E7-742B-3854-C1F1C3BA82D7}"/>
                </a:ext>
              </a:extLst>
            </p:cNvPr>
            <p:cNvSpPr/>
            <p:nvPr/>
          </p:nvSpPr>
          <p:spPr>
            <a:xfrm>
              <a:off x="8724828" y="3390379"/>
              <a:ext cx="67779" cy="512674"/>
            </a:xfrm>
            <a:custGeom>
              <a:avLst/>
              <a:gdLst>
                <a:gd name="connsiteX0" fmla="*/ 31822 w 67779"/>
                <a:gd name="connsiteY0" fmla="*/ 521 h 512674"/>
                <a:gd name="connsiteX1" fmla="*/ 41347 w 67779"/>
                <a:gd name="connsiteY1" fmla="*/ 86246 h 512674"/>
                <a:gd name="connsiteX2" fmla="*/ 38172 w 67779"/>
                <a:gd name="connsiteY2" fmla="*/ 178321 h 512674"/>
                <a:gd name="connsiteX3" fmla="*/ 15947 w 67779"/>
                <a:gd name="connsiteY3" fmla="*/ 270396 h 512674"/>
                <a:gd name="connsiteX4" fmla="*/ 66747 w 67779"/>
                <a:gd name="connsiteY4" fmla="*/ 352946 h 512674"/>
                <a:gd name="connsiteX5" fmla="*/ 50872 w 67779"/>
                <a:gd name="connsiteY5" fmla="*/ 511696 h 512674"/>
                <a:gd name="connsiteX6" fmla="*/ 60397 w 67779"/>
                <a:gd name="connsiteY6" fmla="*/ 413271 h 512674"/>
                <a:gd name="connsiteX7" fmla="*/ 72 w 67779"/>
                <a:gd name="connsiteY7" fmla="*/ 279921 h 512674"/>
                <a:gd name="connsiteX8" fmla="*/ 47697 w 67779"/>
                <a:gd name="connsiteY8" fmla="*/ 127521 h 512674"/>
                <a:gd name="connsiteX9" fmla="*/ 31822 w 67779"/>
                <a:gd name="connsiteY9" fmla="*/ 521 h 51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79" h="512674">
                  <a:moveTo>
                    <a:pt x="31822" y="521"/>
                  </a:moveTo>
                  <a:cubicBezTo>
                    <a:pt x="30764" y="-6358"/>
                    <a:pt x="40289" y="56613"/>
                    <a:pt x="41347" y="86246"/>
                  </a:cubicBezTo>
                  <a:cubicBezTo>
                    <a:pt x="42405" y="115879"/>
                    <a:pt x="42405" y="147629"/>
                    <a:pt x="38172" y="178321"/>
                  </a:cubicBezTo>
                  <a:cubicBezTo>
                    <a:pt x="33939" y="209013"/>
                    <a:pt x="11185" y="241292"/>
                    <a:pt x="15947" y="270396"/>
                  </a:cubicBezTo>
                  <a:cubicBezTo>
                    <a:pt x="20709" y="299500"/>
                    <a:pt x="60926" y="312729"/>
                    <a:pt x="66747" y="352946"/>
                  </a:cubicBezTo>
                  <a:cubicBezTo>
                    <a:pt x="72568" y="393163"/>
                    <a:pt x="51930" y="501642"/>
                    <a:pt x="50872" y="511696"/>
                  </a:cubicBezTo>
                  <a:cubicBezTo>
                    <a:pt x="49814" y="521750"/>
                    <a:pt x="68864" y="451900"/>
                    <a:pt x="60397" y="413271"/>
                  </a:cubicBezTo>
                  <a:cubicBezTo>
                    <a:pt x="51930" y="374642"/>
                    <a:pt x="2189" y="327546"/>
                    <a:pt x="72" y="279921"/>
                  </a:cubicBezTo>
                  <a:cubicBezTo>
                    <a:pt x="-2045" y="232296"/>
                    <a:pt x="42935" y="168796"/>
                    <a:pt x="47697" y="127521"/>
                  </a:cubicBezTo>
                  <a:cubicBezTo>
                    <a:pt x="52459" y="86246"/>
                    <a:pt x="32880" y="7400"/>
                    <a:pt x="31822" y="52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1E6548C4-5829-5F9F-08A8-87331B0E6744}"/>
                </a:ext>
              </a:extLst>
            </p:cNvPr>
            <p:cNvSpPr/>
            <p:nvPr/>
          </p:nvSpPr>
          <p:spPr>
            <a:xfrm>
              <a:off x="8832016" y="3479752"/>
              <a:ext cx="153623" cy="323771"/>
            </a:xfrm>
            <a:custGeom>
              <a:avLst/>
              <a:gdLst>
                <a:gd name="connsiteX0" fmla="*/ 834 w 153623"/>
                <a:gd name="connsiteY0" fmla="*/ 48 h 323771"/>
                <a:gd name="connsiteX1" fmla="*/ 111959 w 153623"/>
                <a:gd name="connsiteY1" fmla="*/ 152448 h 323771"/>
                <a:gd name="connsiteX2" fmla="*/ 153234 w 153623"/>
                <a:gd name="connsiteY2" fmla="*/ 320723 h 323771"/>
                <a:gd name="connsiteX3" fmla="*/ 127834 w 153623"/>
                <a:gd name="connsiteY3" fmla="*/ 257223 h 323771"/>
                <a:gd name="connsiteX4" fmla="*/ 51634 w 153623"/>
                <a:gd name="connsiteY4" fmla="*/ 209598 h 323771"/>
                <a:gd name="connsiteX5" fmla="*/ 140534 w 153623"/>
                <a:gd name="connsiteY5" fmla="*/ 231823 h 323771"/>
                <a:gd name="connsiteX6" fmla="*/ 64334 w 153623"/>
                <a:gd name="connsiteY6" fmla="*/ 136573 h 323771"/>
                <a:gd name="connsiteX7" fmla="*/ 834 w 153623"/>
                <a:gd name="connsiteY7" fmla="*/ 48 h 32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623" h="323771">
                  <a:moveTo>
                    <a:pt x="834" y="48"/>
                  </a:moveTo>
                  <a:cubicBezTo>
                    <a:pt x="8771" y="2694"/>
                    <a:pt x="86559" y="99002"/>
                    <a:pt x="111959" y="152448"/>
                  </a:cubicBezTo>
                  <a:cubicBezTo>
                    <a:pt x="137359" y="205894"/>
                    <a:pt x="150588" y="303260"/>
                    <a:pt x="153234" y="320723"/>
                  </a:cubicBezTo>
                  <a:cubicBezTo>
                    <a:pt x="155880" y="338186"/>
                    <a:pt x="144767" y="275744"/>
                    <a:pt x="127834" y="257223"/>
                  </a:cubicBezTo>
                  <a:cubicBezTo>
                    <a:pt x="110901" y="238702"/>
                    <a:pt x="49517" y="213831"/>
                    <a:pt x="51634" y="209598"/>
                  </a:cubicBezTo>
                  <a:cubicBezTo>
                    <a:pt x="53751" y="205365"/>
                    <a:pt x="138417" y="243994"/>
                    <a:pt x="140534" y="231823"/>
                  </a:cubicBezTo>
                  <a:cubicBezTo>
                    <a:pt x="142651" y="219652"/>
                    <a:pt x="84972" y="168852"/>
                    <a:pt x="64334" y="136573"/>
                  </a:cubicBezTo>
                  <a:cubicBezTo>
                    <a:pt x="43697" y="104294"/>
                    <a:pt x="-7103" y="-2598"/>
                    <a:pt x="834" y="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5DF20AAA-B4EF-FB73-B254-80A9C2C64C25}"/>
                </a:ext>
              </a:extLst>
            </p:cNvPr>
            <p:cNvSpPr/>
            <p:nvPr/>
          </p:nvSpPr>
          <p:spPr>
            <a:xfrm>
              <a:off x="8826493" y="3676487"/>
              <a:ext cx="209584" cy="292391"/>
            </a:xfrm>
            <a:custGeom>
              <a:avLst/>
              <a:gdLst>
                <a:gd name="connsiteX0" fmla="*/ 7 w 209584"/>
                <a:gd name="connsiteY0" fmla="*/ 163 h 292391"/>
                <a:gd name="connsiteX1" fmla="*/ 146057 w 209584"/>
                <a:gd name="connsiteY1" fmla="*/ 146213 h 292391"/>
                <a:gd name="connsiteX2" fmla="*/ 209557 w 209584"/>
                <a:gd name="connsiteY2" fmla="*/ 292263 h 292391"/>
                <a:gd name="connsiteX3" fmla="*/ 139707 w 209584"/>
                <a:gd name="connsiteY3" fmla="*/ 120813 h 292391"/>
                <a:gd name="connsiteX4" fmla="*/ 7 w 209584"/>
                <a:gd name="connsiteY4" fmla="*/ 163 h 29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84" h="292391">
                  <a:moveTo>
                    <a:pt x="7" y="163"/>
                  </a:moveTo>
                  <a:cubicBezTo>
                    <a:pt x="1065" y="4396"/>
                    <a:pt x="111132" y="97530"/>
                    <a:pt x="146057" y="146213"/>
                  </a:cubicBezTo>
                  <a:cubicBezTo>
                    <a:pt x="180982" y="194896"/>
                    <a:pt x="210615" y="296496"/>
                    <a:pt x="209557" y="292263"/>
                  </a:cubicBezTo>
                  <a:cubicBezTo>
                    <a:pt x="208499" y="288030"/>
                    <a:pt x="169340" y="166850"/>
                    <a:pt x="139707" y="120813"/>
                  </a:cubicBezTo>
                  <a:cubicBezTo>
                    <a:pt x="110074" y="74776"/>
                    <a:pt x="-1051" y="-4070"/>
                    <a:pt x="7" y="16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53184C00-A0B6-38E6-8A7A-71DAE7E1C7DF}"/>
                </a:ext>
              </a:extLst>
            </p:cNvPr>
            <p:cNvSpPr/>
            <p:nvPr/>
          </p:nvSpPr>
          <p:spPr>
            <a:xfrm>
              <a:off x="8842136" y="3850401"/>
              <a:ext cx="86442" cy="342390"/>
            </a:xfrm>
            <a:custGeom>
              <a:avLst/>
              <a:gdLst>
                <a:gd name="connsiteX0" fmla="*/ 76439 w 86442"/>
                <a:gd name="connsiteY0" fmla="*/ 874 h 342390"/>
                <a:gd name="connsiteX1" fmla="*/ 22464 w 86442"/>
                <a:gd name="connsiteY1" fmla="*/ 118349 h 342390"/>
                <a:gd name="connsiteX2" fmla="*/ 25639 w 86442"/>
                <a:gd name="connsiteY2" fmla="*/ 185024 h 342390"/>
                <a:gd name="connsiteX3" fmla="*/ 85964 w 86442"/>
                <a:gd name="connsiteY3" fmla="*/ 340599 h 342390"/>
                <a:gd name="connsiteX4" fmla="*/ 51039 w 86442"/>
                <a:gd name="connsiteY4" fmla="*/ 264399 h 342390"/>
                <a:gd name="connsiteX5" fmla="*/ 239 w 86442"/>
                <a:gd name="connsiteY5" fmla="*/ 185024 h 342390"/>
                <a:gd name="connsiteX6" fmla="*/ 76439 w 86442"/>
                <a:gd name="connsiteY6" fmla="*/ 874 h 34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42" h="342390">
                  <a:moveTo>
                    <a:pt x="76439" y="874"/>
                  </a:moveTo>
                  <a:cubicBezTo>
                    <a:pt x="80143" y="-10238"/>
                    <a:pt x="30931" y="87657"/>
                    <a:pt x="22464" y="118349"/>
                  </a:cubicBezTo>
                  <a:cubicBezTo>
                    <a:pt x="13997" y="149041"/>
                    <a:pt x="15056" y="147982"/>
                    <a:pt x="25639" y="185024"/>
                  </a:cubicBezTo>
                  <a:cubicBezTo>
                    <a:pt x="36222" y="222066"/>
                    <a:pt x="81731" y="327370"/>
                    <a:pt x="85964" y="340599"/>
                  </a:cubicBezTo>
                  <a:cubicBezTo>
                    <a:pt x="90197" y="353828"/>
                    <a:pt x="65326" y="290328"/>
                    <a:pt x="51039" y="264399"/>
                  </a:cubicBezTo>
                  <a:cubicBezTo>
                    <a:pt x="36752" y="238470"/>
                    <a:pt x="-3465" y="227357"/>
                    <a:pt x="239" y="185024"/>
                  </a:cubicBezTo>
                  <a:cubicBezTo>
                    <a:pt x="3943" y="142691"/>
                    <a:pt x="72735" y="11986"/>
                    <a:pt x="76439" y="87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B6210049-FC3C-B3CF-7065-26A3502E5B95}"/>
                </a:ext>
              </a:extLst>
            </p:cNvPr>
            <p:cNvSpPr/>
            <p:nvPr/>
          </p:nvSpPr>
          <p:spPr>
            <a:xfrm>
              <a:off x="8880065" y="3913109"/>
              <a:ext cx="81932" cy="476381"/>
            </a:xfrm>
            <a:custGeom>
              <a:avLst/>
              <a:gdLst>
                <a:gd name="connsiteX0" fmla="*/ 79785 w 81932"/>
                <a:gd name="connsiteY0" fmla="*/ 1666 h 476381"/>
                <a:gd name="connsiteX1" fmla="*/ 67085 w 81932"/>
                <a:gd name="connsiteY1" fmla="*/ 119141 h 476381"/>
                <a:gd name="connsiteX2" fmla="*/ 28985 w 81932"/>
                <a:gd name="connsiteY2" fmla="*/ 230266 h 476381"/>
                <a:gd name="connsiteX3" fmla="*/ 28985 w 81932"/>
                <a:gd name="connsiteY3" fmla="*/ 277891 h 476381"/>
                <a:gd name="connsiteX4" fmla="*/ 73435 w 81932"/>
                <a:gd name="connsiteY4" fmla="*/ 474741 h 476381"/>
                <a:gd name="connsiteX5" fmla="*/ 44860 w 81932"/>
                <a:gd name="connsiteY5" fmla="*/ 363616 h 476381"/>
                <a:gd name="connsiteX6" fmla="*/ 410 w 81932"/>
                <a:gd name="connsiteY6" fmla="*/ 217566 h 476381"/>
                <a:gd name="connsiteX7" fmla="*/ 25810 w 81932"/>
                <a:gd name="connsiteY7" fmla="*/ 211216 h 476381"/>
                <a:gd name="connsiteX8" fmla="*/ 79785 w 81932"/>
                <a:gd name="connsiteY8" fmla="*/ 1666 h 47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932" h="476381">
                  <a:moveTo>
                    <a:pt x="79785" y="1666"/>
                  </a:moveTo>
                  <a:cubicBezTo>
                    <a:pt x="86664" y="-13680"/>
                    <a:pt x="75552" y="81041"/>
                    <a:pt x="67085" y="119141"/>
                  </a:cubicBezTo>
                  <a:cubicBezTo>
                    <a:pt x="58618" y="157241"/>
                    <a:pt x="35335" y="203808"/>
                    <a:pt x="28985" y="230266"/>
                  </a:cubicBezTo>
                  <a:cubicBezTo>
                    <a:pt x="22635" y="256724"/>
                    <a:pt x="21577" y="237145"/>
                    <a:pt x="28985" y="277891"/>
                  </a:cubicBezTo>
                  <a:cubicBezTo>
                    <a:pt x="36393" y="318637"/>
                    <a:pt x="70789" y="460454"/>
                    <a:pt x="73435" y="474741"/>
                  </a:cubicBezTo>
                  <a:cubicBezTo>
                    <a:pt x="76081" y="489028"/>
                    <a:pt x="57031" y="406478"/>
                    <a:pt x="44860" y="363616"/>
                  </a:cubicBezTo>
                  <a:cubicBezTo>
                    <a:pt x="32689" y="320754"/>
                    <a:pt x="3585" y="242966"/>
                    <a:pt x="410" y="217566"/>
                  </a:cubicBezTo>
                  <a:cubicBezTo>
                    <a:pt x="-2765" y="192166"/>
                    <a:pt x="13110" y="241379"/>
                    <a:pt x="25810" y="211216"/>
                  </a:cubicBezTo>
                  <a:cubicBezTo>
                    <a:pt x="38510" y="181054"/>
                    <a:pt x="72906" y="17012"/>
                    <a:pt x="79785" y="166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20B000D7-DBD2-20C0-AC03-F4774E6EECF2}"/>
                </a:ext>
              </a:extLst>
            </p:cNvPr>
            <p:cNvSpPr/>
            <p:nvPr/>
          </p:nvSpPr>
          <p:spPr>
            <a:xfrm>
              <a:off x="8934448" y="3905249"/>
              <a:ext cx="153137" cy="511406"/>
            </a:xfrm>
            <a:custGeom>
              <a:avLst/>
              <a:gdLst>
                <a:gd name="connsiteX0" fmla="*/ 38102 w 153137"/>
                <a:gd name="connsiteY0" fmla="*/ 1 h 511406"/>
                <a:gd name="connsiteX1" fmla="*/ 127002 w 153137"/>
                <a:gd name="connsiteY1" fmla="*/ 174626 h 511406"/>
                <a:gd name="connsiteX2" fmla="*/ 117477 w 153137"/>
                <a:gd name="connsiteY2" fmla="*/ 263526 h 511406"/>
                <a:gd name="connsiteX3" fmla="*/ 114302 w 153137"/>
                <a:gd name="connsiteY3" fmla="*/ 301626 h 511406"/>
                <a:gd name="connsiteX4" fmla="*/ 152402 w 153137"/>
                <a:gd name="connsiteY4" fmla="*/ 425451 h 511406"/>
                <a:gd name="connsiteX5" fmla="*/ 139702 w 153137"/>
                <a:gd name="connsiteY5" fmla="*/ 511176 h 511406"/>
                <a:gd name="connsiteX6" fmla="*/ 142877 w 153137"/>
                <a:gd name="connsiteY6" fmla="*/ 400051 h 511406"/>
                <a:gd name="connsiteX7" fmla="*/ 104777 w 153137"/>
                <a:gd name="connsiteY7" fmla="*/ 269876 h 511406"/>
                <a:gd name="connsiteX8" fmla="*/ 2 w 153137"/>
                <a:gd name="connsiteY8" fmla="*/ 200026 h 511406"/>
                <a:gd name="connsiteX9" fmla="*/ 107952 w 153137"/>
                <a:gd name="connsiteY9" fmla="*/ 263526 h 511406"/>
                <a:gd name="connsiteX10" fmla="*/ 107952 w 153137"/>
                <a:gd name="connsiteY10" fmla="*/ 171451 h 511406"/>
                <a:gd name="connsiteX11" fmla="*/ 38102 w 153137"/>
                <a:gd name="connsiteY11" fmla="*/ 1 h 51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137" h="511406">
                  <a:moveTo>
                    <a:pt x="38102" y="1"/>
                  </a:moveTo>
                  <a:cubicBezTo>
                    <a:pt x="41277" y="530"/>
                    <a:pt x="113773" y="130705"/>
                    <a:pt x="127002" y="174626"/>
                  </a:cubicBezTo>
                  <a:cubicBezTo>
                    <a:pt x="140231" y="218547"/>
                    <a:pt x="119594" y="242359"/>
                    <a:pt x="117477" y="263526"/>
                  </a:cubicBezTo>
                  <a:cubicBezTo>
                    <a:pt x="115360" y="284693"/>
                    <a:pt x="108481" y="274638"/>
                    <a:pt x="114302" y="301626"/>
                  </a:cubicBezTo>
                  <a:cubicBezTo>
                    <a:pt x="120123" y="328614"/>
                    <a:pt x="148169" y="390526"/>
                    <a:pt x="152402" y="425451"/>
                  </a:cubicBezTo>
                  <a:cubicBezTo>
                    <a:pt x="156635" y="460376"/>
                    <a:pt x="141289" y="515409"/>
                    <a:pt x="139702" y="511176"/>
                  </a:cubicBezTo>
                  <a:cubicBezTo>
                    <a:pt x="138115" y="506943"/>
                    <a:pt x="148698" y="440268"/>
                    <a:pt x="142877" y="400051"/>
                  </a:cubicBezTo>
                  <a:cubicBezTo>
                    <a:pt x="137056" y="359834"/>
                    <a:pt x="128589" y="303213"/>
                    <a:pt x="104777" y="269876"/>
                  </a:cubicBezTo>
                  <a:cubicBezTo>
                    <a:pt x="80965" y="236539"/>
                    <a:pt x="-527" y="201084"/>
                    <a:pt x="2" y="200026"/>
                  </a:cubicBezTo>
                  <a:cubicBezTo>
                    <a:pt x="531" y="198968"/>
                    <a:pt x="89960" y="268289"/>
                    <a:pt x="107952" y="263526"/>
                  </a:cubicBezTo>
                  <a:cubicBezTo>
                    <a:pt x="125944" y="258764"/>
                    <a:pt x="119064" y="208493"/>
                    <a:pt x="107952" y="171451"/>
                  </a:cubicBezTo>
                  <a:cubicBezTo>
                    <a:pt x="96840" y="134409"/>
                    <a:pt x="34927" y="-528"/>
                    <a:pt x="38102" y="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EC7CE3C2-D0A8-EA22-39B1-E1E092F2F8DE}"/>
                </a:ext>
              </a:extLst>
            </p:cNvPr>
            <p:cNvSpPr/>
            <p:nvPr/>
          </p:nvSpPr>
          <p:spPr>
            <a:xfrm>
              <a:off x="8866349" y="4267829"/>
              <a:ext cx="256795" cy="374361"/>
            </a:xfrm>
            <a:custGeom>
              <a:avLst/>
              <a:gdLst>
                <a:gd name="connsiteX0" fmla="*/ 1426 w 256795"/>
                <a:gd name="connsiteY0" fmla="*/ 2546 h 374361"/>
                <a:gd name="connsiteX1" fmla="*/ 134776 w 256795"/>
                <a:gd name="connsiteY1" fmla="*/ 66046 h 374361"/>
                <a:gd name="connsiteX2" fmla="*/ 217326 w 256795"/>
                <a:gd name="connsiteY2" fmla="*/ 173996 h 374361"/>
                <a:gd name="connsiteX3" fmla="*/ 252251 w 256795"/>
                <a:gd name="connsiteY3" fmla="*/ 288296 h 374361"/>
                <a:gd name="connsiteX4" fmla="*/ 252251 w 256795"/>
                <a:gd name="connsiteY4" fmla="*/ 374021 h 374361"/>
                <a:gd name="connsiteX5" fmla="*/ 255426 w 256795"/>
                <a:gd name="connsiteY5" fmla="*/ 256546 h 374361"/>
                <a:gd name="connsiteX6" fmla="*/ 226851 w 256795"/>
                <a:gd name="connsiteY6" fmla="*/ 151771 h 374361"/>
                <a:gd name="connsiteX7" fmla="*/ 1426 w 256795"/>
                <a:gd name="connsiteY7" fmla="*/ 2546 h 37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795" h="374361">
                  <a:moveTo>
                    <a:pt x="1426" y="2546"/>
                  </a:moveTo>
                  <a:cubicBezTo>
                    <a:pt x="-13920" y="-11742"/>
                    <a:pt x="98793" y="37471"/>
                    <a:pt x="134776" y="66046"/>
                  </a:cubicBezTo>
                  <a:cubicBezTo>
                    <a:pt x="170759" y="94621"/>
                    <a:pt x="197747" y="136954"/>
                    <a:pt x="217326" y="173996"/>
                  </a:cubicBezTo>
                  <a:cubicBezTo>
                    <a:pt x="236905" y="211038"/>
                    <a:pt x="246430" y="254959"/>
                    <a:pt x="252251" y="288296"/>
                  </a:cubicBezTo>
                  <a:cubicBezTo>
                    <a:pt x="258072" y="321633"/>
                    <a:pt x="251722" y="379313"/>
                    <a:pt x="252251" y="374021"/>
                  </a:cubicBezTo>
                  <a:cubicBezTo>
                    <a:pt x="252780" y="368729"/>
                    <a:pt x="259659" y="293588"/>
                    <a:pt x="255426" y="256546"/>
                  </a:cubicBezTo>
                  <a:cubicBezTo>
                    <a:pt x="251193" y="219504"/>
                    <a:pt x="262305" y="190400"/>
                    <a:pt x="226851" y="151771"/>
                  </a:cubicBezTo>
                  <a:cubicBezTo>
                    <a:pt x="191397" y="113142"/>
                    <a:pt x="16772" y="16834"/>
                    <a:pt x="1426" y="254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9ECCB847-ABBE-C4EF-6F00-23A98FDC667B}"/>
                </a:ext>
              </a:extLst>
            </p:cNvPr>
            <p:cNvSpPr/>
            <p:nvPr/>
          </p:nvSpPr>
          <p:spPr>
            <a:xfrm>
              <a:off x="8928082" y="4212401"/>
              <a:ext cx="105372" cy="612234"/>
            </a:xfrm>
            <a:custGeom>
              <a:avLst/>
              <a:gdLst>
                <a:gd name="connsiteX0" fmla="*/ 50818 w 105372"/>
                <a:gd name="connsiteY0" fmla="*/ 824 h 612234"/>
                <a:gd name="connsiteX1" fmla="*/ 19068 w 105372"/>
                <a:gd name="connsiteY1" fmla="*/ 178624 h 612234"/>
                <a:gd name="connsiteX2" fmla="*/ 18 w 105372"/>
                <a:gd name="connsiteY2" fmla="*/ 248474 h 612234"/>
                <a:gd name="connsiteX3" fmla="*/ 22243 w 105372"/>
                <a:gd name="connsiteY3" fmla="*/ 362774 h 612234"/>
                <a:gd name="connsiteX4" fmla="*/ 79393 w 105372"/>
                <a:gd name="connsiteY4" fmla="*/ 280224 h 612234"/>
                <a:gd name="connsiteX5" fmla="*/ 19068 w 105372"/>
                <a:gd name="connsiteY5" fmla="*/ 416749 h 612234"/>
                <a:gd name="connsiteX6" fmla="*/ 28593 w 105372"/>
                <a:gd name="connsiteY6" fmla="*/ 480249 h 612234"/>
                <a:gd name="connsiteX7" fmla="*/ 50818 w 105372"/>
                <a:gd name="connsiteY7" fmla="*/ 578674 h 612234"/>
                <a:gd name="connsiteX8" fmla="*/ 104793 w 105372"/>
                <a:gd name="connsiteY8" fmla="*/ 394524 h 612234"/>
                <a:gd name="connsiteX9" fmla="*/ 12718 w 105372"/>
                <a:gd name="connsiteY9" fmla="*/ 610424 h 612234"/>
                <a:gd name="connsiteX10" fmla="*/ 38118 w 105372"/>
                <a:gd name="connsiteY10" fmla="*/ 486599 h 612234"/>
                <a:gd name="connsiteX11" fmla="*/ 28593 w 105372"/>
                <a:gd name="connsiteY11" fmla="*/ 289749 h 612234"/>
                <a:gd name="connsiteX12" fmla="*/ 9543 w 105372"/>
                <a:gd name="connsiteY12" fmla="*/ 257999 h 612234"/>
                <a:gd name="connsiteX13" fmla="*/ 50818 w 105372"/>
                <a:gd name="connsiteY13" fmla="*/ 824 h 61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372" h="612234">
                  <a:moveTo>
                    <a:pt x="50818" y="824"/>
                  </a:moveTo>
                  <a:cubicBezTo>
                    <a:pt x="52405" y="-12405"/>
                    <a:pt x="27535" y="137349"/>
                    <a:pt x="19068" y="178624"/>
                  </a:cubicBezTo>
                  <a:cubicBezTo>
                    <a:pt x="10601" y="219899"/>
                    <a:pt x="-511" y="217782"/>
                    <a:pt x="18" y="248474"/>
                  </a:cubicBezTo>
                  <a:cubicBezTo>
                    <a:pt x="547" y="279166"/>
                    <a:pt x="9014" y="357482"/>
                    <a:pt x="22243" y="362774"/>
                  </a:cubicBezTo>
                  <a:cubicBezTo>
                    <a:pt x="35472" y="368066"/>
                    <a:pt x="79922" y="271228"/>
                    <a:pt x="79393" y="280224"/>
                  </a:cubicBezTo>
                  <a:cubicBezTo>
                    <a:pt x="78864" y="289220"/>
                    <a:pt x="27535" y="383412"/>
                    <a:pt x="19068" y="416749"/>
                  </a:cubicBezTo>
                  <a:cubicBezTo>
                    <a:pt x="10601" y="450086"/>
                    <a:pt x="23301" y="453262"/>
                    <a:pt x="28593" y="480249"/>
                  </a:cubicBezTo>
                  <a:cubicBezTo>
                    <a:pt x="33885" y="507237"/>
                    <a:pt x="38118" y="592962"/>
                    <a:pt x="50818" y="578674"/>
                  </a:cubicBezTo>
                  <a:cubicBezTo>
                    <a:pt x="63518" y="564387"/>
                    <a:pt x="111143" y="389232"/>
                    <a:pt x="104793" y="394524"/>
                  </a:cubicBezTo>
                  <a:cubicBezTo>
                    <a:pt x="98443" y="399816"/>
                    <a:pt x="23830" y="595078"/>
                    <a:pt x="12718" y="610424"/>
                  </a:cubicBezTo>
                  <a:cubicBezTo>
                    <a:pt x="1606" y="625770"/>
                    <a:pt x="35472" y="540045"/>
                    <a:pt x="38118" y="486599"/>
                  </a:cubicBezTo>
                  <a:cubicBezTo>
                    <a:pt x="40764" y="433153"/>
                    <a:pt x="33355" y="327849"/>
                    <a:pt x="28593" y="289749"/>
                  </a:cubicBezTo>
                  <a:cubicBezTo>
                    <a:pt x="23830" y="251649"/>
                    <a:pt x="5839" y="298745"/>
                    <a:pt x="9543" y="257999"/>
                  </a:cubicBezTo>
                  <a:cubicBezTo>
                    <a:pt x="13247" y="217253"/>
                    <a:pt x="49231" y="14053"/>
                    <a:pt x="50818" y="82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98BD866E-08DA-C1D9-2FE3-17ADA14ED838}"/>
                </a:ext>
              </a:extLst>
            </p:cNvPr>
            <p:cNvSpPr/>
            <p:nvPr/>
          </p:nvSpPr>
          <p:spPr>
            <a:xfrm>
              <a:off x="8930356" y="4433707"/>
              <a:ext cx="245624" cy="544773"/>
            </a:xfrm>
            <a:custGeom>
              <a:avLst/>
              <a:gdLst>
                <a:gd name="connsiteX0" fmla="*/ 919 w 245624"/>
                <a:gd name="connsiteY0" fmla="*/ 8118 h 544773"/>
                <a:gd name="connsiteX1" fmla="*/ 77119 w 245624"/>
                <a:gd name="connsiteY1" fmla="*/ 23993 h 544773"/>
                <a:gd name="connsiteX2" fmla="*/ 112044 w 245624"/>
                <a:gd name="connsiteY2" fmla="*/ 128768 h 544773"/>
                <a:gd name="connsiteX3" fmla="*/ 194594 w 245624"/>
                <a:gd name="connsiteY3" fmla="*/ 201793 h 544773"/>
                <a:gd name="connsiteX4" fmla="*/ 181894 w 245624"/>
                <a:gd name="connsiteY4" fmla="*/ 230368 h 544773"/>
                <a:gd name="connsiteX5" fmla="*/ 210469 w 245624"/>
                <a:gd name="connsiteY5" fmla="*/ 366893 h 544773"/>
                <a:gd name="connsiteX6" fmla="*/ 150144 w 245624"/>
                <a:gd name="connsiteY6" fmla="*/ 281168 h 544773"/>
                <a:gd name="connsiteX7" fmla="*/ 194594 w 245624"/>
                <a:gd name="connsiteY7" fmla="*/ 430393 h 544773"/>
                <a:gd name="connsiteX8" fmla="*/ 245394 w 245624"/>
                <a:gd name="connsiteY8" fmla="*/ 544693 h 544773"/>
                <a:gd name="connsiteX9" fmla="*/ 210469 w 245624"/>
                <a:gd name="connsiteY9" fmla="*/ 446268 h 544773"/>
                <a:gd name="connsiteX10" fmla="*/ 143794 w 245624"/>
                <a:gd name="connsiteY10" fmla="*/ 319268 h 544773"/>
                <a:gd name="connsiteX11" fmla="*/ 204119 w 245624"/>
                <a:gd name="connsiteY11" fmla="*/ 309743 h 544773"/>
                <a:gd name="connsiteX12" fmla="*/ 175544 w 245624"/>
                <a:gd name="connsiteY12" fmla="*/ 227193 h 544773"/>
                <a:gd name="connsiteX13" fmla="*/ 134269 w 245624"/>
                <a:gd name="connsiteY13" fmla="*/ 128768 h 544773"/>
                <a:gd name="connsiteX14" fmla="*/ 919 w 245624"/>
                <a:gd name="connsiteY14" fmla="*/ 8118 h 54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5624" h="544773">
                  <a:moveTo>
                    <a:pt x="919" y="8118"/>
                  </a:moveTo>
                  <a:cubicBezTo>
                    <a:pt x="-8606" y="-9345"/>
                    <a:pt x="58598" y="3885"/>
                    <a:pt x="77119" y="23993"/>
                  </a:cubicBezTo>
                  <a:cubicBezTo>
                    <a:pt x="95640" y="44101"/>
                    <a:pt x="92465" y="99135"/>
                    <a:pt x="112044" y="128768"/>
                  </a:cubicBezTo>
                  <a:cubicBezTo>
                    <a:pt x="131623" y="158401"/>
                    <a:pt x="182952" y="184860"/>
                    <a:pt x="194594" y="201793"/>
                  </a:cubicBezTo>
                  <a:cubicBezTo>
                    <a:pt x="206236" y="218726"/>
                    <a:pt x="179248" y="202851"/>
                    <a:pt x="181894" y="230368"/>
                  </a:cubicBezTo>
                  <a:cubicBezTo>
                    <a:pt x="184540" y="257885"/>
                    <a:pt x="215761" y="358426"/>
                    <a:pt x="210469" y="366893"/>
                  </a:cubicBezTo>
                  <a:cubicBezTo>
                    <a:pt x="205177" y="375360"/>
                    <a:pt x="152790" y="270585"/>
                    <a:pt x="150144" y="281168"/>
                  </a:cubicBezTo>
                  <a:cubicBezTo>
                    <a:pt x="147498" y="291751"/>
                    <a:pt x="178719" y="386472"/>
                    <a:pt x="194594" y="430393"/>
                  </a:cubicBezTo>
                  <a:cubicBezTo>
                    <a:pt x="210469" y="474314"/>
                    <a:pt x="242748" y="542047"/>
                    <a:pt x="245394" y="544693"/>
                  </a:cubicBezTo>
                  <a:cubicBezTo>
                    <a:pt x="248040" y="547339"/>
                    <a:pt x="227402" y="483839"/>
                    <a:pt x="210469" y="446268"/>
                  </a:cubicBezTo>
                  <a:cubicBezTo>
                    <a:pt x="193536" y="408697"/>
                    <a:pt x="144852" y="342022"/>
                    <a:pt x="143794" y="319268"/>
                  </a:cubicBezTo>
                  <a:cubicBezTo>
                    <a:pt x="142736" y="296514"/>
                    <a:pt x="198827" y="325089"/>
                    <a:pt x="204119" y="309743"/>
                  </a:cubicBezTo>
                  <a:cubicBezTo>
                    <a:pt x="209411" y="294397"/>
                    <a:pt x="187186" y="257355"/>
                    <a:pt x="175544" y="227193"/>
                  </a:cubicBezTo>
                  <a:cubicBezTo>
                    <a:pt x="163902" y="197031"/>
                    <a:pt x="161786" y="165810"/>
                    <a:pt x="134269" y="128768"/>
                  </a:cubicBezTo>
                  <a:cubicBezTo>
                    <a:pt x="106752" y="91726"/>
                    <a:pt x="10444" y="25581"/>
                    <a:pt x="919" y="81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D5ABB40A-AE33-0F5D-07CA-B6A03027697E}"/>
                </a:ext>
              </a:extLst>
            </p:cNvPr>
            <p:cNvSpPr/>
            <p:nvPr/>
          </p:nvSpPr>
          <p:spPr>
            <a:xfrm>
              <a:off x="8967090" y="4697752"/>
              <a:ext cx="205532" cy="562413"/>
            </a:xfrm>
            <a:custGeom>
              <a:avLst/>
              <a:gdLst>
                <a:gd name="connsiteX0" fmla="*/ 72135 w 205532"/>
                <a:gd name="connsiteY0" fmla="*/ 1248 h 562413"/>
                <a:gd name="connsiteX1" fmla="*/ 5460 w 205532"/>
                <a:gd name="connsiteY1" fmla="*/ 128248 h 562413"/>
                <a:gd name="connsiteX2" fmla="*/ 8635 w 205532"/>
                <a:gd name="connsiteY2" fmla="*/ 223498 h 562413"/>
                <a:gd name="connsiteX3" fmla="*/ 46735 w 205532"/>
                <a:gd name="connsiteY3" fmla="*/ 207623 h 562413"/>
                <a:gd name="connsiteX4" fmla="*/ 8635 w 205532"/>
                <a:gd name="connsiteY4" fmla="*/ 318748 h 562413"/>
                <a:gd name="connsiteX5" fmla="*/ 68960 w 205532"/>
                <a:gd name="connsiteY5" fmla="*/ 271123 h 562413"/>
                <a:gd name="connsiteX6" fmla="*/ 30860 w 205532"/>
                <a:gd name="connsiteY6" fmla="*/ 369548 h 562413"/>
                <a:gd name="connsiteX7" fmla="*/ 46735 w 205532"/>
                <a:gd name="connsiteY7" fmla="*/ 423523 h 562413"/>
                <a:gd name="connsiteX8" fmla="*/ 14985 w 205532"/>
                <a:gd name="connsiteY8" fmla="*/ 493373 h 562413"/>
                <a:gd name="connsiteX9" fmla="*/ 14985 w 205532"/>
                <a:gd name="connsiteY9" fmla="*/ 560048 h 562413"/>
                <a:gd name="connsiteX10" fmla="*/ 72135 w 205532"/>
                <a:gd name="connsiteY10" fmla="*/ 404473 h 562413"/>
                <a:gd name="connsiteX11" fmla="*/ 205485 w 205532"/>
                <a:gd name="connsiteY11" fmla="*/ 483848 h 562413"/>
                <a:gd name="connsiteX12" fmla="*/ 88010 w 205532"/>
                <a:gd name="connsiteY12" fmla="*/ 398123 h 562413"/>
                <a:gd name="connsiteX13" fmla="*/ 132460 w 205532"/>
                <a:gd name="connsiteY13" fmla="*/ 258423 h 562413"/>
                <a:gd name="connsiteX14" fmla="*/ 189610 w 205532"/>
                <a:gd name="connsiteY14" fmla="*/ 321923 h 562413"/>
                <a:gd name="connsiteX15" fmla="*/ 132460 w 205532"/>
                <a:gd name="connsiteY15" fmla="*/ 220323 h 562413"/>
                <a:gd name="connsiteX16" fmla="*/ 21335 w 205532"/>
                <a:gd name="connsiteY16" fmla="*/ 220323 h 562413"/>
                <a:gd name="connsiteX17" fmla="*/ 18160 w 205532"/>
                <a:gd name="connsiteY17" fmla="*/ 210798 h 562413"/>
                <a:gd name="connsiteX18" fmla="*/ 72135 w 205532"/>
                <a:gd name="connsiteY18" fmla="*/ 1248 h 56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532" h="562413">
                  <a:moveTo>
                    <a:pt x="72135" y="1248"/>
                  </a:moveTo>
                  <a:cubicBezTo>
                    <a:pt x="70018" y="-12510"/>
                    <a:pt x="16043" y="91206"/>
                    <a:pt x="5460" y="128248"/>
                  </a:cubicBezTo>
                  <a:cubicBezTo>
                    <a:pt x="-5123" y="165290"/>
                    <a:pt x="1756" y="210269"/>
                    <a:pt x="8635" y="223498"/>
                  </a:cubicBezTo>
                  <a:cubicBezTo>
                    <a:pt x="15514" y="236727"/>
                    <a:pt x="46735" y="191748"/>
                    <a:pt x="46735" y="207623"/>
                  </a:cubicBezTo>
                  <a:cubicBezTo>
                    <a:pt x="46735" y="223498"/>
                    <a:pt x="4931" y="308165"/>
                    <a:pt x="8635" y="318748"/>
                  </a:cubicBezTo>
                  <a:cubicBezTo>
                    <a:pt x="12339" y="329331"/>
                    <a:pt x="65256" y="262656"/>
                    <a:pt x="68960" y="271123"/>
                  </a:cubicBezTo>
                  <a:cubicBezTo>
                    <a:pt x="72664" y="279590"/>
                    <a:pt x="34564" y="344148"/>
                    <a:pt x="30860" y="369548"/>
                  </a:cubicBezTo>
                  <a:cubicBezTo>
                    <a:pt x="27156" y="394948"/>
                    <a:pt x="49381" y="402886"/>
                    <a:pt x="46735" y="423523"/>
                  </a:cubicBezTo>
                  <a:cubicBezTo>
                    <a:pt x="44089" y="444160"/>
                    <a:pt x="20277" y="470619"/>
                    <a:pt x="14985" y="493373"/>
                  </a:cubicBezTo>
                  <a:cubicBezTo>
                    <a:pt x="9693" y="516127"/>
                    <a:pt x="5460" y="574865"/>
                    <a:pt x="14985" y="560048"/>
                  </a:cubicBezTo>
                  <a:cubicBezTo>
                    <a:pt x="24510" y="545231"/>
                    <a:pt x="40385" y="417173"/>
                    <a:pt x="72135" y="404473"/>
                  </a:cubicBezTo>
                  <a:cubicBezTo>
                    <a:pt x="103885" y="391773"/>
                    <a:pt x="202839" y="484906"/>
                    <a:pt x="205485" y="483848"/>
                  </a:cubicBezTo>
                  <a:cubicBezTo>
                    <a:pt x="208131" y="482790"/>
                    <a:pt x="100181" y="435694"/>
                    <a:pt x="88010" y="398123"/>
                  </a:cubicBezTo>
                  <a:cubicBezTo>
                    <a:pt x="75839" y="360552"/>
                    <a:pt x="115527" y="271123"/>
                    <a:pt x="132460" y="258423"/>
                  </a:cubicBezTo>
                  <a:cubicBezTo>
                    <a:pt x="149393" y="245723"/>
                    <a:pt x="189610" y="328273"/>
                    <a:pt x="189610" y="321923"/>
                  </a:cubicBezTo>
                  <a:cubicBezTo>
                    <a:pt x="189610" y="315573"/>
                    <a:pt x="160506" y="237256"/>
                    <a:pt x="132460" y="220323"/>
                  </a:cubicBezTo>
                  <a:cubicBezTo>
                    <a:pt x="104414" y="203390"/>
                    <a:pt x="40385" y="221910"/>
                    <a:pt x="21335" y="220323"/>
                  </a:cubicBezTo>
                  <a:cubicBezTo>
                    <a:pt x="2285" y="218736"/>
                    <a:pt x="12339" y="240961"/>
                    <a:pt x="18160" y="210798"/>
                  </a:cubicBezTo>
                  <a:cubicBezTo>
                    <a:pt x="23981" y="180635"/>
                    <a:pt x="74252" y="15006"/>
                    <a:pt x="72135" y="12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0B2C6DDA-F20A-7B14-5C36-DAE5BAAF2276}"/>
                </a:ext>
              </a:extLst>
            </p:cNvPr>
            <p:cNvSpPr/>
            <p:nvPr/>
          </p:nvSpPr>
          <p:spPr>
            <a:xfrm>
              <a:off x="9035697" y="4898969"/>
              <a:ext cx="143269" cy="590983"/>
            </a:xfrm>
            <a:custGeom>
              <a:avLst/>
              <a:gdLst>
                <a:gd name="connsiteX0" fmla="*/ 114653 w 143269"/>
                <a:gd name="connsiteY0" fmla="*/ 56 h 590983"/>
                <a:gd name="connsiteX1" fmla="*/ 92428 w 143269"/>
                <a:gd name="connsiteY1" fmla="*/ 123881 h 590983"/>
                <a:gd name="connsiteX2" fmla="*/ 130528 w 143269"/>
                <a:gd name="connsiteY2" fmla="*/ 209606 h 590983"/>
                <a:gd name="connsiteX3" fmla="*/ 76553 w 143269"/>
                <a:gd name="connsiteY3" fmla="*/ 333431 h 590983"/>
                <a:gd name="connsiteX4" fmla="*/ 117828 w 143269"/>
                <a:gd name="connsiteY4" fmla="*/ 396931 h 590983"/>
                <a:gd name="connsiteX5" fmla="*/ 95603 w 143269"/>
                <a:gd name="connsiteY5" fmla="*/ 428681 h 590983"/>
                <a:gd name="connsiteX6" fmla="*/ 143228 w 143269"/>
                <a:gd name="connsiteY6" fmla="*/ 590606 h 590983"/>
                <a:gd name="connsiteX7" fmla="*/ 86078 w 143269"/>
                <a:gd name="connsiteY7" fmla="*/ 469956 h 590983"/>
                <a:gd name="connsiteX8" fmla="*/ 353 w 143269"/>
                <a:gd name="connsiteY8" fmla="*/ 358831 h 590983"/>
                <a:gd name="connsiteX9" fmla="*/ 121003 w 143269"/>
                <a:gd name="connsiteY9" fmla="*/ 384231 h 590983"/>
                <a:gd name="connsiteX10" fmla="*/ 108303 w 143269"/>
                <a:gd name="connsiteY10" fmla="*/ 215956 h 590983"/>
                <a:gd name="connsiteX11" fmla="*/ 82903 w 143269"/>
                <a:gd name="connsiteY11" fmla="*/ 139756 h 590983"/>
                <a:gd name="connsiteX12" fmla="*/ 114653 w 143269"/>
                <a:gd name="connsiteY12" fmla="*/ 56 h 59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269" h="590983">
                  <a:moveTo>
                    <a:pt x="114653" y="56"/>
                  </a:moveTo>
                  <a:cubicBezTo>
                    <a:pt x="116241" y="-2590"/>
                    <a:pt x="89782" y="88956"/>
                    <a:pt x="92428" y="123881"/>
                  </a:cubicBezTo>
                  <a:cubicBezTo>
                    <a:pt x="95074" y="158806"/>
                    <a:pt x="133174" y="174681"/>
                    <a:pt x="130528" y="209606"/>
                  </a:cubicBezTo>
                  <a:cubicBezTo>
                    <a:pt x="127882" y="244531"/>
                    <a:pt x="78670" y="302210"/>
                    <a:pt x="76553" y="333431"/>
                  </a:cubicBezTo>
                  <a:cubicBezTo>
                    <a:pt x="74436" y="364652"/>
                    <a:pt x="114653" y="381056"/>
                    <a:pt x="117828" y="396931"/>
                  </a:cubicBezTo>
                  <a:cubicBezTo>
                    <a:pt x="121003" y="412806"/>
                    <a:pt x="91370" y="396402"/>
                    <a:pt x="95603" y="428681"/>
                  </a:cubicBezTo>
                  <a:cubicBezTo>
                    <a:pt x="99836" y="460960"/>
                    <a:pt x="144815" y="583727"/>
                    <a:pt x="143228" y="590606"/>
                  </a:cubicBezTo>
                  <a:cubicBezTo>
                    <a:pt x="141641" y="597485"/>
                    <a:pt x="109891" y="508585"/>
                    <a:pt x="86078" y="469956"/>
                  </a:cubicBezTo>
                  <a:cubicBezTo>
                    <a:pt x="62265" y="431327"/>
                    <a:pt x="-5468" y="373118"/>
                    <a:pt x="353" y="358831"/>
                  </a:cubicBezTo>
                  <a:cubicBezTo>
                    <a:pt x="6174" y="344544"/>
                    <a:pt x="103011" y="408044"/>
                    <a:pt x="121003" y="384231"/>
                  </a:cubicBezTo>
                  <a:cubicBezTo>
                    <a:pt x="138995" y="360419"/>
                    <a:pt x="114653" y="256702"/>
                    <a:pt x="108303" y="215956"/>
                  </a:cubicBezTo>
                  <a:cubicBezTo>
                    <a:pt x="101953" y="175210"/>
                    <a:pt x="78141" y="170447"/>
                    <a:pt x="82903" y="139756"/>
                  </a:cubicBezTo>
                  <a:cubicBezTo>
                    <a:pt x="87665" y="109065"/>
                    <a:pt x="113065" y="2702"/>
                    <a:pt x="114653" y="5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53C7D11C-2C80-D446-4F87-5190ECABE39D}"/>
                </a:ext>
              </a:extLst>
            </p:cNvPr>
            <p:cNvSpPr/>
            <p:nvPr/>
          </p:nvSpPr>
          <p:spPr>
            <a:xfrm>
              <a:off x="8963643" y="5221427"/>
              <a:ext cx="226797" cy="506126"/>
            </a:xfrm>
            <a:custGeom>
              <a:avLst/>
              <a:gdLst>
                <a:gd name="connsiteX0" fmla="*/ 59707 w 226797"/>
                <a:gd name="connsiteY0" fmla="*/ 1448 h 506126"/>
                <a:gd name="connsiteX1" fmla="*/ 2557 w 226797"/>
                <a:gd name="connsiteY1" fmla="*/ 150673 h 506126"/>
                <a:gd name="connsiteX2" fmla="*/ 15257 w 226797"/>
                <a:gd name="connsiteY2" fmla="*/ 230048 h 506126"/>
                <a:gd name="connsiteX3" fmla="*/ 62882 w 226797"/>
                <a:gd name="connsiteY3" fmla="*/ 172898 h 506126"/>
                <a:gd name="connsiteX4" fmla="*/ 18432 w 226797"/>
                <a:gd name="connsiteY4" fmla="*/ 303073 h 506126"/>
                <a:gd name="connsiteX5" fmla="*/ 78757 w 226797"/>
                <a:gd name="connsiteY5" fmla="*/ 226873 h 506126"/>
                <a:gd name="connsiteX6" fmla="*/ 31132 w 226797"/>
                <a:gd name="connsiteY6" fmla="*/ 315773 h 506126"/>
                <a:gd name="connsiteX7" fmla="*/ 34307 w 226797"/>
                <a:gd name="connsiteY7" fmla="*/ 382448 h 506126"/>
                <a:gd name="connsiteX8" fmla="*/ 47007 w 226797"/>
                <a:gd name="connsiteY8" fmla="*/ 398323 h 506126"/>
                <a:gd name="connsiteX9" fmla="*/ 59707 w 226797"/>
                <a:gd name="connsiteY9" fmla="*/ 369748 h 506126"/>
                <a:gd name="connsiteX10" fmla="*/ 202582 w 226797"/>
                <a:gd name="connsiteY10" fmla="*/ 487223 h 506126"/>
                <a:gd name="connsiteX11" fmla="*/ 212107 w 226797"/>
                <a:gd name="connsiteY11" fmla="*/ 496748 h 506126"/>
                <a:gd name="connsiteX12" fmla="*/ 196232 w 226797"/>
                <a:gd name="connsiteY12" fmla="*/ 395148 h 506126"/>
                <a:gd name="connsiteX13" fmla="*/ 151782 w 226797"/>
                <a:gd name="connsiteY13" fmla="*/ 252273 h 506126"/>
                <a:gd name="connsiteX14" fmla="*/ 224807 w 226797"/>
                <a:gd name="connsiteY14" fmla="*/ 484048 h 506126"/>
                <a:gd name="connsiteX15" fmla="*/ 56532 w 226797"/>
                <a:gd name="connsiteY15" fmla="*/ 414198 h 506126"/>
                <a:gd name="connsiteX16" fmla="*/ 50182 w 226797"/>
                <a:gd name="connsiteY16" fmla="*/ 223698 h 506126"/>
                <a:gd name="connsiteX17" fmla="*/ 12082 w 226797"/>
                <a:gd name="connsiteY17" fmla="*/ 249098 h 506126"/>
                <a:gd name="connsiteX18" fmla="*/ 59707 w 226797"/>
                <a:gd name="connsiteY18" fmla="*/ 1448 h 50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97" h="506126">
                  <a:moveTo>
                    <a:pt x="59707" y="1448"/>
                  </a:moveTo>
                  <a:cubicBezTo>
                    <a:pt x="58120" y="-14956"/>
                    <a:pt x="9965" y="112573"/>
                    <a:pt x="2557" y="150673"/>
                  </a:cubicBezTo>
                  <a:cubicBezTo>
                    <a:pt x="-4851" y="188773"/>
                    <a:pt x="5203" y="226344"/>
                    <a:pt x="15257" y="230048"/>
                  </a:cubicBezTo>
                  <a:cubicBezTo>
                    <a:pt x="25311" y="233752"/>
                    <a:pt x="62353" y="160727"/>
                    <a:pt x="62882" y="172898"/>
                  </a:cubicBezTo>
                  <a:cubicBezTo>
                    <a:pt x="63411" y="185069"/>
                    <a:pt x="15786" y="294077"/>
                    <a:pt x="18432" y="303073"/>
                  </a:cubicBezTo>
                  <a:cubicBezTo>
                    <a:pt x="21078" y="312069"/>
                    <a:pt x="76640" y="224756"/>
                    <a:pt x="78757" y="226873"/>
                  </a:cubicBezTo>
                  <a:cubicBezTo>
                    <a:pt x="80874" y="228990"/>
                    <a:pt x="38540" y="289844"/>
                    <a:pt x="31132" y="315773"/>
                  </a:cubicBezTo>
                  <a:cubicBezTo>
                    <a:pt x="23724" y="341702"/>
                    <a:pt x="31661" y="368690"/>
                    <a:pt x="34307" y="382448"/>
                  </a:cubicBezTo>
                  <a:cubicBezTo>
                    <a:pt x="36953" y="396206"/>
                    <a:pt x="42774" y="400440"/>
                    <a:pt x="47007" y="398323"/>
                  </a:cubicBezTo>
                  <a:cubicBezTo>
                    <a:pt x="51240" y="396206"/>
                    <a:pt x="33778" y="354931"/>
                    <a:pt x="59707" y="369748"/>
                  </a:cubicBezTo>
                  <a:cubicBezTo>
                    <a:pt x="85636" y="384565"/>
                    <a:pt x="202582" y="487223"/>
                    <a:pt x="202582" y="487223"/>
                  </a:cubicBezTo>
                  <a:cubicBezTo>
                    <a:pt x="227982" y="508390"/>
                    <a:pt x="213165" y="512094"/>
                    <a:pt x="212107" y="496748"/>
                  </a:cubicBezTo>
                  <a:cubicBezTo>
                    <a:pt x="211049" y="481402"/>
                    <a:pt x="206286" y="435894"/>
                    <a:pt x="196232" y="395148"/>
                  </a:cubicBezTo>
                  <a:cubicBezTo>
                    <a:pt x="186178" y="354402"/>
                    <a:pt x="147019" y="237456"/>
                    <a:pt x="151782" y="252273"/>
                  </a:cubicBezTo>
                  <a:cubicBezTo>
                    <a:pt x="156545" y="267090"/>
                    <a:pt x="240682" y="457061"/>
                    <a:pt x="224807" y="484048"/>
                  </a:cubicBezTo>
                  <a:cubicBezTo>
                    <a:pt x="208932" y="511036"/>
                    <a:pt x="85636" y="457590"/>
                    <a:pt x="56532" y="414198"/>
                  </a:cubicBezTo>
                  <a:cubicBezTo>
                    <a:pt x="27428" y="370806"/>
                    <a:pt x="57590" y="251215"/>
                    <a:pt x="50182" y="223698"/>
                  </a:cubicBezTo>
                  <a:cubicBezTo>
                    <a:pt x="42774" y="196181"/>
                    <a:pt x="12082" y="280848"/>
                    <a:pt x="12082" y="249098"/>
                  </a:cubicBezTo>
                  <a:cubicBezTo>
                    <a:pt x="12082" y="217348"/>
                    <a:pt x="61294" y="17852"/>
                    <a:pt x="59707" y="14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725DF7A9-054D-4D59-1B01-092C988BD912}"/>
                </a:ext>
              </a:extLst>
            </p:cNvPr>
            <p:cNvSpPr/>
            <p:nvPr/>
          </p:nvSpPr>
          <p:spPr>
            <a:xfrm>
              <a:off x="8968533" y="5482803"/>
              <a:ext cx="226506" cy="766536"/>
            </a:xfrm>
            <a:custGeom>
              <a:avLst/>
              <a:gdLst>
                <a:gd name="connsiteX0" fmla="*/ 134192 w 226506"/>
                <a:gd name="connsiteY0" fmla="*/ 422 h 766536"/>
                <a:gd name="connsiteX1" fmla="*/ 29417 w 226506"/>
                <a:gd name="connsiteY1" fmla="*/ 152822 h 766536"/>
                <a:gd name="connsiteX2" fmla="*/ 13542 w 226506"/>
                <a:gd name="connsiteY2" fmla="*/ 238547 h 766536"/>
                <a:gd name="connsiteX3" fmla="*/ 32592 w 226506"/>
                <a:gd name="connsiteY3" fmla="*/ 343322 h 766536"/>
                <a:gd name="connsiteX4" fmla="*/ 80217 w 226506"/>
                <a:gd name="connsiteY4" fmla="*/ 286172 h 766536"/>
                <a:gd name="connsiteX5" fmla="*/ 13542 w 226506"/>
                <a:gd name="connsiteY5" fmla="*/ 400472 h 766536"/>
                <a:gd name="connsiteX6" fmla="*/ 23067 w 226506"/>
                <a:gd name="connsiteY6" fmla="*/ 543347 h 766536"/>
                <a:gd name="connsiteX7" fmla="*/ 92917 w 226506"/>
                <a:gd name="connsiteY7" fmla="*/ 476672 h 766536"/>
                <a:gd name="connsiteX8" fmla="*/ 23067 w 226506"/>
                <a:gd name="connsiteY8" fmla="*/ 600497 h 766536"/>
                <a:gd name="connsiteX9" fmla="*/ 64342 w 226506"/>
                <a:gd name="connsiteY9" fmla="*/ 765597 h 766536"/>
                <a:gd name="connsiteX10" fmla="*/ 61167 w 226506"/>
                <a:gd name="connsiteY10" fmla="*/ 660822 h 766536"/>
                <a:gd name="connsiteX11" fmla="*/ 67517 w 226506"/>
                <a:gd name="connsiteY11" fmla="*/ 514772 h 766536"/>
                <a:gd name="connsiteX12" fmla="*/ 200867 w 226506"/>
                <a:gd name="connsiteY12" fmla="*/ 606847 h 766536"/>
                <a:gd name="connsiteX13" fmla="*/ 175467 w 226506"/>
                <a:gd name="connsiteY13" fmla="*/ 543347 h 766536"/>
                <a:gd name="connsiteX14" fmla="*/ 178642 w 226506"/>
                <a:gd name="connsiteY14" fmla="*/ 438572 h 766536"/>
                <a:gd name="connsiteX15" fmla="*/ 197692 w 226506"/>
                <a:gd name="connsiteY15" fmla="*/ 343322 h 766536"/>
                <a:gd name="connsiteX16" fmla="*/ 127842 w 226506"/>
                <a:gd name="connsiteY16" fmla="*/ 200447 h 766536"/>
                <a:gd name="connsiteX17" fmla="*/ 226267 w 226506"/>
                <a:gd name="connsiteY17" fmla="*/ 413172 h 766536"/>
                <a:gd name="connsiteX18" fmla="*/ 153242 w 226506"/>
                <a:gd name="connsiteY18" fmla="*/ 575097 h 766536"/>
                <a:gd name="connsiteX19" fmla="*/ 80217 w 226506"/>
                <a:gd name="connsiteY19" fmla="*/ 540172 h 766536"/>
                <a:gd name="connsiteX20" fmla="*/ 7192 w 226506"/>
                <a:gd name="connsiteY20" fmla="*/ 562397 h 766536"/>
                <a:gd name="connsiteX21" fmla="*/ 16717 w 226506"/>
                <a:gd name="connsiteY21" fmla="*/ 203622 h 766536"/>
                <a:gd name="connsiteX22" fmla="*/ 134192 w 226506"/>
                <a:gd name="connsiteY22" fmla="*/ 422 h 76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506" h="766536">
                  <a:moveTo>
                    <a:pt x="134192" y="422"/>
                  </a:moveTo>
                  <a:cubicBezTo>
                    <a:pt x="136309" y="-8045"/>
                    <a:pt x="49525" y="113134"/>
                    <a:pt x="29417" y="152822"/>
                  </a:cubicBezTo>
                  <a:cubicBezTo>
                    <a:pt x="9309" y="192510"/>
                    <a:pt x="13013" y="206797"/>
                    <a:pt x="13542" y="238547"/>
                  </a:cubicBezTo>
                  <a:cubicBezTo>
                    <a:pt x="14071" y="270297"/>
                    <a:pt x="21479" y="335385"/>
                    <a:pt x="32592" y="343322"/>
                  </a:cubicBezTo>
                  <a:cubicBezTo>
                    <a:pt x="43704" y="351260"/>
                    <a:pt x="83392" y="276647"/>
                    <a:pt x="80217" y="286172"/>
                  </a:cubicBezTo>
                  <a:cubicBezTo>
                    <a:pt x="77042" y="295697"/>
                    <a:pt x="23067" y="357610"/>
                    <a:pt x="13542" y="400472"/>
                  </a:cubicBezTo>
                  <a:cubicBezTo>
                    <a:pt x="4017" y="443334"/>
                    <a:pt x="9838" y="530647"/>
                    <a:pt x="23067" y="543347"/>
                  </a:cubicBezTo>
                  <a:cubicBezTo>
                    <a:pt x="36296" y="556047"/>
                    <a:pt x="92917" y="467147"/>
                    <a:pt x="92917" y="476672"/>
                  </a:cubicBezTo>
                  <a:cubicBezTo>
                    <a:pt x="92917" y="486197"/>
                    <a:pt x="27829" y="552343"/>
                    <a:pt x="23067" y="600497"/>
                  </a:cubicBezTo>
                  <a:cubicBezTo>
                    <a:pt x="18305" y="648651"/>
                    <a:pt x="57992" y="755543"/>
                    <a:pt x="64342" y="765597"/>
                  </a:cubicBezTo>
                  <a:cubicBezTo>
                    <a:pt x="70692" y="775651"/>
                    <a:pt x="60638" y="702626"/>
                    <a:pt x="61167" y="660822"/>
                  </a:cubicBezTo>
                  <a:cubicBezTo>
                    <a:pt x="61696" y="619018"/>
                    <a:pt x="44234" y="523768"/>
                    <a:pt x="67517" y="514772"/>
                  </a:cubicBezTo>
                  <a:cubicBezTo>
                    <a:pt x="90800" y="505776"/>
                    <a:pt x="182875" y="602085"/>
                    <a:pt x="200867" y="606847"/>
                  </a:cubicBezTo>
                  <a:cubicBezTo>
                    <a:pt x="218859" y="611610"/>
                    <a:pt x="179171" y="571393"/>
                    <a:pt x="175467" y="543347"/>
                  </a:cubicBezTo>
                  <a:cubicBezTo>
                    <a:pt x="171763" y="515301"/>
                    <a:pt x="174938" y="471910"/>
                    <a:pt x="178642" y="438572"/>
                  </a:cubicBezTo>
                  <a:cubicBezTo>
                    <a:pt x="182346" y="405234"/>
                    <a:pt x="206159" y="383010"/>
                    <a:pt x="197692" y="343322"/>
                  </a:cubicBezTo>
                  <a:cubicBezTo>
                    <a:pt x="189225" y="303635"/>
                    <a:pt x="123080" y="188805"/>
                    <a:pt x="127842" y="200447"/>
                  </a:cubicBezTo>
                  <a:cubicBezTo>
                    <a:pt x="132604" y="212089"/>
                    <a:pt x="222034" y="350730"/>
                    <a:pt x="226267" y="413172"/>
                  </a:cubicBezTo>
                  <a:cubicBezTo>
                    <a:pt x="230500" y="475614"/>
                    <a:pt x="177584" y="553930"/>
                    <a:pt x="153242" y="575097"/>
                  </a:cubicBezTo>
                  <a:cubicBezTo>
                    <a:pt x="128900" y="596264"/>
                    <a:pt x="104559" y="542289"/>
                    <a:pt x="80217" y="540172"/>
                  </a:cubicBezTo>
                  <a:cubicBezTo>
                    <a:pt x="55875" y="538055"/>
                    <a:pt x="17775" y="618489"/>
                    <a:pt x="7192" y="562397"/>
                  </a:cubicBezTo>
                  <a:cubicBezTo>
                    <a:pt x="-3391" y="506305"/>
                    <a:pt x="-3921" y="290935"/>
                    <a:pt x="16717" y="203622"/>
                  </a:cubicBezTo>
                  <a:cubicBezTo>
                    <a:pt x="37355" y="116309"/>
                    <a:pt x="132075" y="8889"/>
                    <a:pt x="134192" y="42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C67C2BB8-3978-8332-13A8-6AB253BB7FDA}"/>
                </a:ext>
              </a:extLst>
            </p:cNvPr>
            <p:cNvSpPr/>
            <p:nvPr/>
          </p:nvSpPr>
          <p:spPr>
            <a:xfrm>
              <a:off x="9026507" y="5549889"/>
              <a:ext cx="115339" cy="451501"/>
            </a:xfrm>
            <a:custGeom>
              <a:avLst/>
              <a:gdLst>
                <a:gd name="connsiteX0" fmla="*/ 85743 w 115339"/>
                <a:gd name="connsiteY0" fmla="*/ 11 h 451501"/>
                <a:gd name="connsiteX1" fmla="*/ 22243 w 115339"/>
                <a:gd name="connsiteY1" fmla="*/ 209561 h 451501"/>
                <a:gd name="connsiteX2" fmla="*/ 104793 w 115339"/>
                <a:gd name="connsiteY2" fmla="*/ 327036 h 451501"/>
                <a:gd name="connsiteX3" fmla="*/ 18 w 115339"/>
                <a:gd name="connsiteY3" fmla="*/ 450861 h 451501"/>
                <a:gd name="connsiteX4" fmla="*/ 114318 w 115339"/>
                <a:gd name="connsiteY4" fmla="*/ 371486 h 451501"/>
                <a:gd name="connsiteX5" fmla="*/ 53993 w 115339"/>
                <a:gd name="connsiteY5" fmla="*/ 282586 h 451501"/>
                <a:gd name="connsiteX6" fmla="*/ 15893 w 115339"/>
                <a:gd name="connsiteY6" fmla="*/ 219086 h 451501"/>
                <a:gd name="connsiteX7" fmla="*/ 85743 w 115339"/>
                <a:gd name="connsiteY7" fmla="*/ 11 h 45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339" h="451501">
                  <a:moveTo>
                    <a:pt x="85743" y="11"/>
                  </a:moveTo>
                  <a:cubicBezTo>
                    <a:pt x="86801" y="-1577"/>
                    <a:pt x="19068" y="155057"/>
                    <a:pt x="22243" y="209561"/>
                  </a:cubicBezTo>
                  <a:cubicBezTo>
                    <a:pt x="25418" y="264065"/>
                    <a:pt x="108497" y="286819"/>
                    <a:pt x="104793" y="327036"/>
                  </a:cubicBezTo>
                  <a:cubicBezTo>
                    <a:pt x="101089" y="367253"/>
                    <a:pt x="-1569" y="443453"/>
                    <a:pt x="18" y="450861"/>
                  </a:cubicBezTo>
                  <a:cubicBezTo>
                    <a:pt x="1605" y="458269"/>
                    <a:pt x="105322" y="399532"/>
                    <a:pt x="114318" y="371486"/>
                  </a:cubicBezTo>
                  <a:cubicBezTo>
                    <a:pt x="123314" y="343440"/>
                    <a:pt x="70397" y="307986"/>
                    <a:pt x="53993" y="282586"/>
                  </a:cubicBezTo>
                  <a:cubicBezTo>
                    <a:pt x="37589" y="257186"/>
                    <a:pt x="5839" y="267769"/>
                    <a:pt x="15893" y="219086"/>
                  </a:cubicBezTo>
                  <a:cubicBezTo>
                    <a:pt x="25947" y="170403"/>
                    <a:pt x="84685" y="1599"/>
                    <a:pt x="85743" y="1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C190FAD3-D426-549D-49B7-400D6477F30B}"/>
                </a:ext>
              </a:extLst>
            </p:cNvPr>
            <p:cNvSpPr/>
            <p:nvPr/>
          </p:nvSpPr>
          <p:spPr>
            <a:xfrm>
              <a:off x="8981180" y="6083282"/>
              <a:ext cx="216798" cy="1038601"/>
            </a:xfrm>
            <a:custGeom>
              <a:avLst/>
              <a:gdLst>
                <a:gd name="connsiteX0" fmla="*/ 153295 w 216798"/>
                <a:gd name="connsiteY0" fmla="*/ 18 h 1038601"/>
                <a:gd name="connsiteX1" fmla="*/ 216795 w 216798"/>
                <a:gd name="connsiteY1" fmla="*/ 196868 h 1038601"/>
                <a:gd name="connsiteX2" fmla="*/ 150120 w 216798"/>
                <a:gd name="connsiteY2" fmla="*/ 136543 h 1038601"/>
                <a:gd name="connsiteX3" fmla="*/ 146945 w 216798"/>
                <a:gd name="connsiteY3" fmla="*/ 269893 h 1038601"/>
                <a:gd name="connsiteX4" fmla="*/ 181870 w 216798"/>
                <a:gd name="connsiteY4" fmla="*/ 320693 h 1038601"/>
                <a:gd name="connsiteX5" fmla="*/ 26295 w 216798"/>
                <a:gd name="connsiteY5" fmla="*/ 320693 h 1038601"/>
                <a:gd name="connsiteX6" fmla="*/ 162820 w 216798"/>
                <a:gd name="connsiteY6" fmla="*/ 352443 h 1038601"/>
                <a:gd name="connsiteX7" fmla="*/ 16770 w 216798"/>
                <a:gd name="connsiteY7" fmla="*/ 447693 h 1038601"/>
                <a:gd name="connsiteX8" fmla="*/ 38995 w 216798"/>
                <a:gd name="connsiteY8" fmla="*/ 698518 h 1038601"/>
                <a:gd name="connsiteX9" fmla="*/ 70745 w 216798"/>
                <a:gd name="connsiteY9" fmla="*/ 520718 h 1038601"/>
                <a:gd name="connsiteX10" fmla="*/ 895 w 216798"/>
                <a:gd name="connsiteY10" fmla="*/ 1035068 h 1038601"/>
                <a:gd name="connsiteX11" fmla="*/ 42170 w 216798"/>
                <a:gd name="connsiteY11" fmla="*/ 720743 h 1038601"/>
                <a:gd name="connsiteX12" fmla="*/ 191395 w 216798"/>
                <a:gd name="connsiteY12" fmla="*/ 209568 h 1038601"/>
                <a:gd name="connsiteX13" fmla="*/ 153295 w 216798"/>
                <a:gd name="connsiteY13" fmla="*/ 18 h 103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798" h="1038601">
                  <a:moveTo>
                    <a:pt x="153295" y="18"/>
                  </a:moveTo>
                  <a:cubicBezTo>
                    <a:pt x="157528" y="-2099"/>
                    <a:pt x="217324" y="174114"/>
                    <a:pt x="216795" y="196868"/>
                  </a:cubicBezTo>
                  <a:cubicBezTo>
                    <a:pt x="216266" y="219622"/>
                    <a:pt x="161762" y="124372"/>
                    <a:pt x="150120" y="136543"/>
                  </a:cubicBezTo>
                  <a:cubicBezTo>
                    <a:pt x="138478" y="148714"/>
                    <a:pt x="141653" y="239201"/>
                    <a:pt x="146945" y="269893"/>
                  </a:cubicBezTo>
                  <a:cubicBezTo>
                    <a:pt x="152237" y="300585"/>
                    <a:pt x="201978" y="312226"/>
                    <a:pt x="181870" y="320693"/>
                  </a:cubicBezTo>
                  <a:cubicBezTo>
                    <a:pt x="161762" y="329160"/>
                    <a:pt x="29470" y="315401"/>
                    <a:pt x="26295" y="320693"/>
                  </a:cubicBezTo>
                  <a:cubicBezTo>
                    <a:pt x="23120" y="325985"/>
                    <a:pt x="164407" y="331276"/>
                    <a:pt x="162820" y="352443"/>
                  </a:cubicBezTo>
                  <a:cubicBezTo>
                    <a:pt x="161233" y="373610"/>
                    <a:pt x="37407" y="390014"/>
                    <a:pt x="16770" y="447693"/>
                  </a:cubicBezTo>
                  <a:cubicBezTo>
                    <a:pt x="-3867" y="505372"/>
                    <a:pt x="29999" y="686347"/>
                    <a:pt x="38995" y="698518"/>
                  </a:cubicBezTo>
                  <a:cubicBezTo>
                    <a:pt x="47991" y="710689"/>
                    <a:pt x="77095" y="464626"/>
                    <a:pt x="70745" y="520718"/>
                  </a:cubicBezTo>
                  <a:cubicBezTo>
                    <a:pt x="64395" y="576810"/>
                    <a:pt x="5657" y="1001731"/>
                    <a:pt x="895" y="1035068"/>
                  </a:cubicBezTo>
                  <a:cubicBezTo>
                    <a:pt x="-3867" y="1068405"/>
                    <a:pt x="10420" y="858326"/>
                    <a:pt x="42170" y="720743"/>
                  </a:cubicBezTo>
                  <a:cubicBezTo>
                    <a:pt x="73920" y="583160"/>
                    <a:pt x="170228" y="324397"/>
                    <a:pt x="191395" y="209568"/>
                  </a:cubicBezTo>
                  <a:cubicBezTo>
                    <a:pt x="212562" y="94739"/>
                    <a:pt x="149062" y="2135"/>
                    <a:pt x="153295" y="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C0A8A917-E15D-1A8B-A099-476A9511EACA}"/>
                </a:ext>
              </a:extLst>
            </p:cNvPr>
            <p:cNvSpPr/>
            <p:nvPr/>
          </p:nvSpPr>
          <p:spPr>
            <a:xfrm>
              <a:off x="8949316" y="6142555"/>
              <a:ext cx="239141" cy="868024"/>
            </a:xfrm>
            <a:custGeom>
              <a:avLst/>
              <a:gdLst>
                <a:gd name="connsiteX0" fmla="*/ 181984 w 239141"/>
                <a:gd name="connsiteY0" fmla="*/ 4245 h 868024"/>
                <a:gd name="connsiteX1" fmla="*/ 51809 w 239141"/>
                <a:gd name="connsiteY1" fmla="*/ 274120 h 868024"/>
                <a:gd name="connsiteX2" fmla="*/ 156584 w 239141"/>
                <a:gd name="connsiteY2" fmla="*/ 226495 h 868024"/>
                <a:gd name="connsiteX3" fmla="*/ 210559 w 239141"/>
                <a:gd name="connsiteY3" fmla="*/ 343970 h 868024"/>
                <a:gd name="connsiteX4" fmla="*/ 207384 w 239141"/>
                <a:gd name="connsiteY4" fmla="*/ 477320 h 868024"/>
                <a:gd name="connsiteX5" fmla="*/ 239134 w 239141"/>
                <a:gd name="connsiteY5" fmla="*/ 563045 h 868024"/>
                <a:gd name="connsiteX6" fmla="*/ 204209 w 239141"/>
                <a:gd name="connsiteY6" fmla="*/ 636070 h 868024"/>
                <a:gd name="connsiteX7" fmla="*/ 204209 w 239141"/>
                <a:gd name="connsiteY7" fmla="*/ 670995 h 868024"/>
                <a:gd name="connsiteX8" fmla="*/ 162934 w 239141"/>
                <a:gd name="connsiteY8" fmla="*/ 563045 h 868024"/>
                <a:gd name="connsiteX9" fmla="*/ 124834 w 239141"/>
                <a:gd name="connsiteY9" fmla="*/ 693220 h 868024"/>
                <a:gd name="connsiteX10" fmla="*/ 86734 w 239141"/>
                <a:gd name="connsiteY10" fmla="*/ 810695 h 868024"/>
                <a:gd name="connsiteX11" fmla="*/ 150234 w 239141"/>
                <a:gd name="connsiteY11" fmla="*/ 734495 h 868024"/>
                <a:gd name="connsiteX12" fmla="*/ 226434 w 239141"/>
                <a:gd name="connsiteY12" fmla="*/ 867845 h 868024"/>
                <a:gd name="connsiteX13" fmla="*/ 194684 w 239141"/>
                <a:gd name="connsiteY13" fmla="*/ 763070 h 868024"/>
                <a:gd name="connsiteX14" fmla="*/ 99434 w 239141"/>
                <a:gd name="connsiteY14" fmla="*/ 759895 h 868024"/>
                <a:gd name="connsiteX15" fmla="*/ 181984 w 239141"/>
                <a:gd name="connsiteY15" fmla="*/ 550345 h 868024"/>
                <a:gd name="connsiteX16" fmla="*/ 213734 w 239141"/>
                <a:gd name="connsiteY16" fmla="*/ 524945 h 868024"/>
                <a:gd name="connsiteX17" fmla="*/ 175634 w 239141"/>
                <a:gd name="connsiteY17" fmla="*/ 255070 h 868024"/>
                <a:gd name="connsiteX18" fmla="*/ 70859 w 239141"/>
                <a:gd name="connsiteY18" fmla="*/ 277295 h 868024"/>
                <a:gd name="connsiteX19" fmla="*/ 83559 w 239141"/>
                <a:gd name="connsiteY19" fmla="*/ 229670 h 868024"/>
                <a:gd name="connsiteX20" fmla="*/ 1009 w 239141"/>
                <a:gd name="connsiteY20" fmla="*/ 4245 h 868024"/>
                <a:gd name="connsiteX21" fmla="*/ 39109 w 239141"/>
                <a:gd name="connsiteY21" fmla="*/ 86795 h 868024"/>
                <a:gd name="connsiteX22" fmla="*/ 61334 w 239141"/>
                <a:gd name="connsiteY22" fmla="*/ 143945 h 868024"/>
                <a:gd name="connsiteX23" fmla="*/ 181984 w 239141"/>
                <a:gd name="connsiteY23" fmla="*/ 4245 h 86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9141" h="868024">
                  <a:moveTo>
                    <a:pt x="181984" y="4245"/>
                  </a:moveTo>
                  <a:cubicBezTo>
                    <a:pt x="180397" y="25941"/>
                    <a:pt x="56042" y="237078"/>
                    <a:pt x="51809" y="274120"/>
                  </a:cubicBezTo>
                  <a:cubicBezTo>
                    <a:pt x="47576" y="311162"/>
                    <a:pt x="130126" y="214853"/>
                    <a:pt x="156584" y="226495"/>
                  </a:cubicBezTo>
                  <a:cubicBezTo>
                    <a:pt x="183042" y="238137"/>
                    <a:pt x="202092" y="302166"/>
                    <a:pt x="210559" y="343970"/>
                  </a:cubicBezTo>
                  <a:cubicBezTo>
                    <a:pt x="219026" y="385774"/>
                    <a:pt x="202622" y="440808"/>
                    <a:pt x="207384" y="477320"/>
                  </a:cubicBezTo>
                  <a:cubicBezTo>
                    <a:pt x="212147" y="513833"/>
                    <a:pt x="239663" y="536587"/>
                    <a:pt x="239134" y="563045"/>
                  </a:cubicBezTo>
                  <a:cubicBezTo>
                    <a:pt x="238605" y="589503"/>
                    <a:pt x="210030" y="618078"/>
                    <a:pt x="204209" y="636070"/>
                  </a:cubicBezTo>
                  <a:cubicBezTo>
                    <a:pt x="198388" y="654062"/>
                    <a:pt x="211088" y="683166"/>
                    <a:pt x="204209" y="670995"/>
                  </a:cubicBezTo>
                  <a:cubicBezTo>
                    <a:pt x="197330" y="658824"/>
                    <a:pt x="176163" y="559341"/>
                    <a:pt x="162934" y="563045"/>
                  </a:cubicBezTo>
                  <a:cubicBezTo>
                    <a:pt x="149705" y="566749"/>
                    <a:pt x="137534" y="651945"/>
                    <a:pt x="124834" y="693220"/>
                  </a:cubicBezTo>
                  <a:cubicBezTo>
                    <a:pt x="112134" y="734495"/>
                    <a:pt x="82501" y="803816"/>
                    <a:pt x="86734" y="810695"/>
                  </a:cubicBezTo>
                  <a:cubicBezTo>
                    <a:pt x="90967" y="817574"/>
                    <a:pt x="126951" y="724970"/>
                    <a:pt x="150234" y="734495"/>
                  </a:cubicBezTo>
                  <a:cubicBezTo>
                    <a:pt x="173517" y="744020"/>
                    <a:pt x="219026" y="863083"/>
                    <a:pt x="226434" y="867845"/>
                  </a:cubicBezTo>
                  <a:cubicBezTo>
                    <a:pt x="233842" y="872608"/>
                    <a:pt x="215851" y="781062"/>
                    <a:pt x="194684" y="763070"/>
                  </a:cubicBezTo>
                  <a:cubicBezTo>
                    <a:pt x="173517" y="745078"/>
                    <a:pt x="101551" y="795349"/>
                    <a:pt x="99434" y="759895"/>
                  </a:cubicBezTo>
                  <a:cubicBezTo>
                    <a:pt x="97317" y="724441"/>
                    <a:pt x="162934" y="589503"/>
                    <a:pt x="181984" y="550345"/>
                  </a:cubicBezTo>
                  <a:cubicBezTo>
                    <a:pt x="201034" y="511187"/>
                    <a:pt x="214792" y="574157"/>
                    <a:pt x="213734" y="524945"/>
                  </a:cubicBezTo>
                  <a:cubicBezTo>
                    <a:pt x="212676" y="475733"/>
                    <a:pt x="199446" y="296345"/>
                    <a:pt x="175634" y="255070"/>
                  </a:cubicBezTo>
                  <a:cubicBezTo>
                    <a:pt x="151822" y="213795"/>
                    <a:pt x="86205" y="281528"/>
                    <a:pt x="70859" y="277295"/>
                  </a:cubicBezTo>
                  <a:cubicBezTo>
                    <a:pt x="55513" y="273062"/>
                    <a:pt x="95201" y="275178"/>
                    <a:pt x="83559" y="229670"/>
                  </a:cubicBezTo>
                  <a:cubicBezTo>
                    <a:pt x="71917" y="184162"/>
                    <a:pt x="8417" y="28058"/>
                    <a:pt x="1009" y="4245"/>
                  </a:cubicBezTo>
                  <a:cubicBezTo>
                    <a:pt x="-6399" y="-19568"/>
                    <a:pt x="29055" y="63512"/>
                    <a:pt x="39109" y="86795"/>
                  </a:cubicBezTo>
                  <a:cubicBezTo>
                    <a:pt x="49163" y="110078"/>
                    <a:pt x="39109" y="150824"/>
                    <a:pt x="61334" y="143945"/>
                  </a:cubicBezTo>
                  <a:cubicBezTo>
                    <a:pt x="83559" y="137066"/>
                    <a:pt x="183571" y="-17451"/>
                    <a:pt x="181984" y="424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89A6E2BF-0AE7-78CF-389E-87D5949EC31D}"/>
                </a:ext>
              </a:extLst>
            </p:cNvPr>
            <p:cNvSpPr/>
            <p:nvPr/>
          </p:nvSpPr>
          <p:spPr>
            <a:xfrm>
              <a:off x="8999979" y="6777714"/>
              <a:ext cx="179914" cy="611333"/>
            </a:xfrm>
            <a:custGeom>
              <a:avLst/>
              <a:gdLst>
                <a:gd name="connsiteX0" fmla="*/ 124971 w 179914"/>
                <a:gd name="connsiteY0" fmla="*/ 911 h 611333"/>
                <a:gd name="connsiteX1" fmla="*/ 172596 w 179914"/>
                <a:gd name="connsiteY1" fmla="*/ 83461 h 611333"/>
                <a:gd name="connsiteX2" fmla="*/ 74171 w 179914"/>
                <a:gd name="connsiteY2" fmla="*/ 191411 h 611333"/>
                <a:gd name="connsiteX3" fmla="*/ 20196 w 179914"/>
                <a:gd name="connsiteY3" fmla="*/ 289836 h 611333"/>
                <a:gd name="connsiteX4" fmla="*/ 32896 w 179914"/>
                <a:gd name="connsiteY4" fmla="*/ 404136 h 611333"/>
                <a:gd name="connsiteX5" fmla="*/ 55121 w 179914"/>
                <a:gd name="connsiteY5" fmla="*/ 366036 h 611333"/>
                <a:gd name="connsiteX6" fmla="*/ 153546 w 179914"/>
                <a:gd name="connsiteY6" fmla="*/ 416836 h 611333"/>
                <a:gd name="connsiteX7" fmla="*/ 172596 w 179914"/>
                <a:gd name="connsiteY7" fmla="*/ 610511 h 611333"/>
                <a:gd name="connsiteX8" fmla="*/ 178946 w 179914"/>
                <a:gd name="connsiteY8" fmla="*/ 480336 h 611333"/>
                <a:gd name="connsiteX9" fmla="*/ 153546 w 179914"/>
                <a:gd name="connsiteY9" fmla="*/ 331111 h 611333"/>
                <a:gd name="connsiteX10" fmla="*/ 169421 w 179914"/>
                <a:gd name="connsiteY10" fmla="*/ 267611 h 611333"/>
                <a:gd name="connsiteX11" fmla="*/ 115446 w 179914"/>
                <a:gd name="connsiteY11" fmla="*/ 413661 h 611333"/>
                <a:gd name="connsiteX12" fmla="*/ 1146 w 179914"/>
                <a:gd name="connsiteY12" fmla="*/ 372386 h 611333"/>
                <a:gd name="connsiteX13" fmla="*/ 55121 w 179914"/>
                <a:gd name="connsiteY13" fmla="*/ 242211 h 611333"/>
                <a:gd name="connsiteX14" fmla="*/ 29721 w 179914"/>
                <a:gd name="connsiteY14" fmla="*/ 245386 h 611333"/>
                <a:gd name="connsiteX15" fmla="*/ 150371 w 179914"/>
                <a:gd name="connsiteY15" fmla="*/ 137436 h 611333"/>
                <a:gd name="connsiteX16" fmla="*/ 124971 w 179914"/>
                <a:gd name="connsiteY16" fmla="*/ 911 h 61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914" h="611333">
                  <a:moveTo>
                    <a:pt x="124971" y="911"/>
                  </a:moveTo>
                  <a:cubicBezTo>
                    <a:pt x="128675" y="-8085"/>
                    <a:pt x="181063" y="51711"/>
                    <a:pt x="172596" y="83461"/>
                  </a:cubicBezTo>
                  <a:cubicBezTo>
                    <a:pt x="164129" y="115211"/>
                    <a:pt x="99571" y="157015"/>
                    <a:pt x="74171" y="191411"/>
                  </a:cubicBezTo>
                  <a:cubicBezTo>
                    <a:pt x="48771" y="225807"/>
                    <a:pt x="27075" y="254382"/>
                    <a:pt x="20196" y="289836"/>
                  </a:cubicBezTo>
                  <a:cubicBezTo>
                    <a:pt x="13317" y="325290"/>
                    <a:pt x="27075" y="391436"/>
                    <a:pt x="32896" y="404136"/>
                  </a:cubicBezTo>
                  <a:cubicBezTo>
                    <a:pt x="38717" y="416836"/>
                    <a:pt x="35013" y="363919"/>
                    <a:pt x="55121" y="366036"/>
                  </a:cubicBezTo>
                  <a:cubicBezTo>
                    <a:pt x="75229" y="368153"/>
                    <a:pt x="133967" y="376090"/>
                    <a:pt x="153546" y="416836"/>
                  </a:cubicBezTo>
                  <a:cubicBezTo>
                    <a:pt x="173125" y="457582"/>
                    <a:pt x="168363" y="599928"/>
                    <a:pt x="172596" y="610511"/>
                  </a:cubicBezTo>
                  <a:cubicBezTo>
                    <a:pt x="176829" y="621094"/>
                    <a:pt x="182121" y="526903"/>
                    <a:pt x="178946" y="480336"/>
                  </a:cubicBezTo>
                  <a:cubicBezTo>
                    <a:pt x="175771" y="433769"/>
                    <a:pt x="155133" y="366565"/>
                    <a:pt x="153546" y="331111"/>
                  </a:cubicBezTo>
                  <a:cubicBezTo>
                    <a:pt x="151959" y="295657"/>
                    <a:pt x="175771" y="253853"/>
                    <a:pt x="169421" y="267611"/>
                  </a:cubicBezTo>
                  <a:cubicBezTo>
                    <a:pt x="163071" y="281369"/>
                    <a:pt x="143492" y="396199"/>
                    <a:pt x="115446" y="413661"/>
                  </a:cubicBezTo>
                  <a:cubicBezTo>
                    <a:pt x="87400" y="431124"/>
                    <a:pt x="11200" y="400961"/>
                    <a:pt x="1146" y="372386"/>
                  </a:cubicBezTo>
                  <a:cubicBezTo>
                    <a:pt x="-8908" y="343811"/>
                    <a:pt x="50359" y="263378"/>
                    <a:pt x="55121" y="242211"/>
                  </a:cubicBezTo>
                  <a:cubicBezTo>
                    <a:pt x="59883" y="221044"/>
                    <a:pt x="13846" y="262848"/>
                    <a:pt x="29721" y="245386"/>
                  </a:cubicBezTo>
                  <a:cubicBezTo>
                    <a:pt x="45596" y="227924"/>
                    <a:pt x="131850" y="172890"/>
                    <a:pt x="150371" y="137436"/>
                  </a:cubicBezTo>
                  <a:cubicBezTo>
                    <a:pt x="168892" y="101982"/>
                    <a:pt x="121267" y="9907"/>
                    <a:pt x="124971" y="91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93E69442-8311-3626-FE76-FDFA84EBEF7C}"/>
                </a:ext>
              </a:extLst>
            </p:cNvPr>
            <p:cNvSpPr/>
            <p:nvPr/>
          </p:nvSpPr>
          <p:spPr>
            <a:xfrm>
              <a:off x="9029646" y="7013547"/>
              <a:ext cx="127270" cy="755723"/>
            </a:xfrm>
            <a:custGeom>
              <a:avLst/>
              <a:gdLst>
                <a:gd name="connsiteX0" fmla="*/ 69904 w 127270"/>
                <a:gd name="connsiteY0" fmla="*/ 28 h 755723"/>
                <a:gd name="connsiteX1" fmla="*/ 127054 w 127270"/>
                <a:gd name="connsiteY1" fmla="*/ 161953 h 755723"/>
                <a:gd name="connsiteX2" fmla="*/ 44504 w 127270"/>
                <a:gd name="connsiteY2" fmla="*/ 238153 h 755723"/>
                <a:gd name="connsiteX3" fmla="*/ 41329 w 127270"/>
                <a:gd name="connsiteY3" fmla="*/ 425478 h 755723"/>
                <a:gd name="connsiteX4" fmla="*/ 3229 w 127270"/>
                <a:gd name="connsiteY4" fmla="*/ 133378 h 755723"/>
                <a:gd name="connsiteX5" fmla="*/ 31804 w 127270"/>
                <a:gd name="connsiteY5" fmla="*/ 304828 h 755723"/>
                <a:gd name="connsiteX6" fmla="*/ 38154 w 127270"/>
                <a:gd name="connsiteY6" fmla="*/ 498503 h 755723"/>
                <a:gd name="connsiteX7" fmla="*/ 54029 w 127270"/>
                <a:gd name="connsiteY7" fmla="*/ 406428 h 755723"/>
                <a:gd name="connsiteX8" fmla="*/ 34979 w 127270"/>
                <a:gd name="connsiteY8" fmla="*/ 539778 h 755723"/>
                <a:gd name="connsiteX9" fmla="*/ 34979 w 127270"/>
                <a:gd name="connsiteY9" fmla="*/ 755678 h 755723"/>
                <a:gd name="connsiteX10" fmla="*/ 38154 w 127270"/>
                <a:gd name="connsiteY10" fmla="*/ 555653 h 755723"/>
                <a:gd name="connsiteX11" fmla="*/ 54 w 127270"/>
                <a:gd name="connsiteY11" fmla="*/ 215928 h 755723"/>
                <a:gd name="connsiteX12" fmla="*/ 47679 w 127270"/>
                <a:gd name="connsiteY12" fmla="*/ 222278 h 755723"/>
                <a:gd name="connsiteX13" fmla="*/ 114354 w 127270"/>
                <a:gd name="connsiteY13" fmla="*/ 149253 h 755723"/>
                <a:gd name="connsiteX14" fmla="*/ 69904 w 127270"/>
                <a:gd name="connsiteY14" fmla="*/ 28 h 75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270" h="755723">
                  <a:moveTo>
                    <a:pt x="69904" y="28"/>
                  </a:moveTo>
                  <a:cubicBezTo>
                    <a:pt x="72021" y="2145"/>
                    <a:pt x="131287" y="122265"/>
                    <a:pt x="127054" y="161953"/>
                  </a:cubicBezTo>
                  <a:cubicBezTo>
                    <a:pt x="122821" y="201641"/>
                    <a:pt x="58791" y="194232"/>
                    <a:pt x="44504" y="238153"/>
                  </a:cubicBezTo>
                  <a:cubicBezTo>
                    <a:pt x="30217" y="282074"/>
                    <a:pt x="48208" y="442940"/>
                    <a:pt x="41329" y="425478"/>
                  </a:cubicBezTo>
                  <a:cubicBezTo>
                    <a:pt x="34450" y="408016"/>
                    <a:pt x="4816" y="153486"/>
                    <a:pt x="3229" y="133378"/>
                  </a:cubicBezTo>
                  <a:cubicBezTo>
                    <a:pt x="1641" y="113270"/>
                    <a:pt x="25983" y="243974"/>
                    <a:pt x="31804" y="304828"/>
                  </a:cubicBezTo>
                  <a:cubicBezTo>
                    <a:pt x="37625" y="365682"/>
                    <a:pt x="34450" y="481570"/>
                    <a:pt x="38154" y="498503"/>
                  </a:cubicBezTo>
                  <a:cubicBezTo>
                    <a:pt x="41858" y="515436"/>
                    <a:pt x="54558" y="399549"/>
                    <a:pt x="54029" y="406428"/>
                  </a:cubicBezTo>
                  <a:cubicBezTo>
                    <a:pt x="53500" y="413307"/>
                    <a:pt x="38154" y="481570"/>
                    <a:pt x="34979" y="539778"/>
                  </a:cubicBezTo>
                  <a:cubicBezTo>
                    <a:pt x="31804" y="597986"/>
                    <a:pt x="34450" y="753032"/>
                    <a:pt x="34979" y="755678"/>
                  </a:cubicBezTo>
                  <a:cubicBezTo>
                    <a:pt x="35508" y="758324"/>
                    <a:pt x="43975" y="645611"/>
                    <a:pt x="38154" y="555653"/>
                  </a:cubicBezTo>
                  <a:cubicBezTo>
                    <a:pt x="32333" y="465695"/>
                    <a:pt x="-1533" y="271490"/>
                    <a:pt x="54" y="215928"/>
                  </a:cubicBezTo>
                  <a:cubicBezTo>
                    <a:pt x="1641" y="160366"/>
                    <a:pt x="28629" y="233390"/>
                    <a:pt x="47679" y="222278"/>
                  </a:cubicBezTo>
                  <a:cubicBezTo>
                    <a:pt x="66729" y="211166"/>
                    <a:pt x="108533" y="182061"/>
                    <a:pt x="114354" y="149253"/>
                  </a:cubicBezTo>
                  <a:cubicBezTo>
                    <a:pt x="120175" y="116445"/>
                    <a:pt x="67787" y="-2089"/>
                    <a:pt x="69904" y="2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73BD0651-C4BA-F006-8154-5624BCC70948}"/>
                </a:ext>
              </a:extLst>
            </p:cNvPr>
            <p:cNvSpPr/>
            <p:nvPr/>
          </p:nvSpPr>
          <p:spPr>
            <a:xfrm>
              <a:off x="9074148" y="7156349"/>
              <a:ext cx="140308" cy="557991"/>
            </a:xfrm>
            <a:custGeom>
              <a:avLst/>
              <a:gdLst>
                <a:gd name="connsiteX0" fmla="*/ 41277 w 140308"/>
                <a:gd name="connsiteY0" fmla="*/ 101 h 557991"/>
                <a:gd name="connsiteX1" fmla="*/ 38102 w 140308"/>
                <a:gd name="connsiteY1" fmla="*/ 104876 h 557991"/>
                <a:gd name="connsiteX2" fmla="*/ 114302 w 140308"/>
                <a:gd name="connsiteY2" fmla="*/ 216001 h 557991"/>
                <a:gd name="connsiteX3" fmla="*/ 136527 w 140308"/>
                <a:gd name="connsiteY3" fmla="*/ 400151 h 557991"/>
                <a:gd name="connsiteX4" fmla="*/ 44452 w 140308"/>
                <a:gd name="connsiteY4" fmla="*/ 285851 h 557991"/>
                <a:gd name="connsiteX5" fmla="*/ 123827 w 140308"/>
                <a:gd name="connsiteY5" fmla="*/ 390626 h 557991"/>
                <a:gd name="connsiteX6" fmla="*/ 136527 w 140308"/>
                <a:gd name="connsiteY6" fmla="*/ 552551 h 557991"/>
                <a:gd name="connsiteX7" fmla="*/ 123827 w 140308"/>
                <a:gd name="connsiteY7" fmla="*/ 508101 h 557991"/>
                <a:gd name="connsiteX8" fmla="*/ 2 w 140308"/>
                <a:gd name="connsiteY8" fmla="*/ 393801 h 557991"/>
                <a:gd name="connsiteX9" fmla="*/ 120652 w 140308"/>
                <a:gd name="connsiteY9" fmla="*/ 489051 h 557991"/>
                <a:gd name="connsiteX10" fmla="*/ 101602 w 140308"/>
                <a:gd name="connsiteY10" fmla="*/ 289026 h 557991"/>
                <a:gd name="connsiteX11" fmla="*/ 95252 w 140308"/>
                <a:gd name="connsiteY11" fmla="*/ 162026 h 557991"/>
                <a:gd name="connsiteX12" fmla="*/ 38102 w 140308"/>
                <a:gd name="connsiteY12" fmla="*/ 123926 h 557991"/>
                <a:gd name="connsiteX13" fmla="*/ 41277 w 140308"/>
                <a:gd name="connsiteY13" fmla="*/ 101 h 5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308" h="557991">
                  <a:moveTo>
                    <a:pt x="41277" y="101"/>
                  </a:moveTo>
                  <a:cubicBezTo>
                    <a:pt x="41277" y="-3074"/>
                    <a:pt x="25931" y="68893"/>
                    <a:pt x="38102" y="104876"/>
                  </a:cubicBezTo>
                  <a:cubicBezTo>
                    <a:pt x="50273" y="140859"/>
                    <a:pt x="97898" y="166789"/>
                    <a:pt x="114302" y="216001"/>
                  </a:cubicBezTo>
                  <a:cubicBezTo>
                    <a:pt x="130706" y="265214"/>
                    <a:pt x="148169" y="388509"/>
                    <a:pt x="136527" y="400151"/>
                  </a:cubicBezTo>
                  <a:cubicBezTo>
                    <a:pt x="124885" y="411793"/>
                    <a:pt x="46569" y="287439"/>
                    <a:pt x="44452" y="285851"/>
                  </a:cubicBezTo>
                  <a:cubicBezTo>
                    <a:pt x="42335" y="284263"/>
                    <a:pt x="108481" y="346176"/>
                    <a:pt x="123827" y="390626"/>
                  </a:cubicBezTo>
                  <a:cubicBezTo>
                    <a:pt x="139173" y="435076"/>
                    <a:pt x="136527" y="532972"/>
                    <a:pt x="136527" y="552551"/>
                  </a:cubicBezTo>
                  <a:cubicBezTo>
                    <a:pt x="136527" y="572130"/>
                    <a:pt x="146581" y="534559"/>
                    <a:pt x="123827" y="508101"/>
                  </a:cubicBezTo>
                  <a:cubicBezTo>
                    <a:pt x="101073" y="481643"/>
                    <a:pt x="531" y="396976"/>
                    <a:pt x="2" y="393801"/>
                  </a:cubicBezTo>
                  <a:cubicBezTo>
                    <a:pt x="-527" y="390626"/>
                    <a:pt x="103719" y="506513"/>
                    <a:pt x="120652" y="489051"/>
                  </a:cubicBezTo>
                  <a:cubicBezTo>
                    <a:pt x="137585" y="471589"/>
                    <a:pt x="105835" y="343530"/>
                    <a:pt x="101602" y="289026"/>
                  </a:cubicBezTo>
                  <a:cubicBezTo>
                    <a:pt x="97369" y="234522"/>
                    <a:pt x="105835" y="189543"/>
                    <a:pt x="95252" y="162026"/>
                  </a:cubicBezTo>
                  <a:cubicBezTo>
                    <a:pt x="84669" y="134509"/>
                    <a:pt x="46569" y="149326"/>
                    <a:pt x="38102" y="123926"/>
                  </a:cubicBezTo>
                  <a:cubicBezTo>
                    <a:pt x="29635" y="98526"/>
                    <a:pt x="41277" y="3276"/>
                    <a:pt x="41277" y="10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9D2F1F5D-8489-BE62-707F-DE3C56A9306C}"/>
                </a:ext>
              </a:extLst>
            </p:cNvPr>
            <p:cNvSpPr/>
            <p:nvPr/>
          </p:nvSpPr>
          <p:spPr>
            <a:xfrm>
              <a:off x="9058038" y="7514608"/>
              <a:ext cx="162313" cy="588049"/>
            </a:xfrm>
            <a:custGeom>
              <a:avLst/>
              <a:gdLst>
                <a:gd name="connsiteX0" fmla="*/ 108187 w 162313"/>
                <a:gd name="connsiteY0" fmla="*/ 617 h 588049"/>
                <a:gd name="connsiteX1" fmla="*/ 12937 w 162313"/>
                <a:gd name="connsiteY1" fmla="*/ 238742 h 588049"/>
                <a:gd name="connsiteX2" fmla="*/ 25637 w 162313"/>
                <a:gd name="connsiteY2" fmla="*/ 384792 h 588049"/>
                <a:gd name="connsiteX3" fmla="*/ 28812 w 162313"/>
                <a:gd name="connsiteY3" fmla="*/ 349867 h 588049"/>
                <a:gd name="connsiteX4" fmla="*/ 111362 w 162313"/>
                <a:gd name="connsiteY4" fmla="*/ 422892 h 588049"/>
                <a:gd name="connsiteX5" fmla="*/ 152637 w 162313"/>
                <a:gd name="connsiteY5" fmla="*/ 587992 h 588049"/>
                <a:gd name="connsiteX6" fmla="*/ 155812 w 162313"/>
                <a:gd name="connsiteY6" fmla="*/ 403842 h 588049"/>
                <a:gd name="connsiteX7" fmla="*/ 79612 w 162313"/>
                <a:gd name="connsiteY7" fmla="*/ 229217 h 588049"/>
                <a:gd name="connsiteX8" fmla="*/ 162162 w 162313"/>
                <a:gd name="connsiteY8" fmla="*/ 572117 h 588049"/>
                <a:gd name="connsiteX9" fmla="*/ 54212 w 162313"/>
                <a:gd name="connsiteY9" fmla="*/ 368917 h 588049"/>
                <a:gd name="connsiteX10" fmla="*/ 3412 w 162313"/>
                <a:gd name="connsiteY10" fmla="*/ 289542 h 588049"/>
                <a:gd name="connsiteX11" fmla="*/ 16112 w 162313"/>
                <a:gd name="connsiteY11" fmla="*/ 314942 h 588049"/>
                <a:gd name="connsiteX12" fmla="*/ 108187 w 162313"/>
                <a:gd name="connsiteY12" fmla="*/ 617 h 58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313" h="588049">
                  <a:moveTo>
                    <a:pt x="108187" y="617"/>
                  </a:moveTo>
                  <a:cubicBezTo>
                    <a:pt x="107658" y="-12083"/>
                    <a:pt x="26695" y="174713"/>
                    <a:pt x="12937" y="238742"/>
                  </a:cubicBezTo>
                  <a:cubicBezTo>
                    <a:pt x="-821" y="302771"/>
                    <a:pt x="22991" y="366271"/>
                    <a:pt x="25637" y="384792"/>
                  </a:cubicBezTo>
                  <a:cubicBezTo>
                    <a:pt x="28283" y="403313"/>
                    <a:pt x="14524" y="343517"/>
                    <a:pt x="28812" y="349867"/>
                  </a:cubicBezTo>
                  <a:cubicBezTo>
                    <a:pt x="43100" y="356217"/>
                    <a:pt x="90724" y="383205"/>
                    <a:pt x="111362" y="422892"/>
                  </a:cubicBezTo>
                  <a:cubicBezTo>
                    <a:pt x="132000" y="462580"/>
                    <a:pt x="145229" y="591167"/>
                    <a:pt x="152637" y="587992"/>
                  </a:cubicBezTo>
                  <a:cubicBezTo>
                    <a:pt x="160045" y="584817"/>
                    <a:pt x="167983" y="463638"/>
                    <a:pt x="155812" y="403842"/>
                  </a:cubicBezTo>
                  <a:cubicBezTo>
                    <a:pt x="143641" y="344046"/>
                    <a:pt x="78554" y="201171"/>
                    <a:pt x="79612" y="229217"/>
                  </a:cubicBezTo>
                  <a:cubicBezTo>
                    <a:pt x="80670" y="257263"/>
                    <a:pt x="166395" y="548834"/>
                    <a:pt x="162162" y="572117"/>
                  </a:cubicBezTo>
                  <a:cubicBezTo>
                    <a:pt x="157929" y="595400"/>
                    <a:pt x="80670" y="416013"/>
                    <a:pt x="54212" y="368917"/>
                  </a:cubicBezTo>
                  <a:cubicBezTo>
                    <a:pt x="27754" y="321821"/>
                    <a:pt x="9762" y="298538"/>
                    <a:pt x="3412" y="289542"/>
                  </a:cubicBezTo>
                  <a:cubicBezTo>
                    <a:pt x="-2938" y="280546"/>
                    <a:pt x="-1351" y="355688"/>
                    <a:pt x="16112" y="314942"/>
                  </a:cubicBezTo>
                  <a:cubicBezTo>
                    <a:pt x="33574" y="274196"/>
                    <a:pt x="108716" y="13317"/>
                    <a:pt x="108187" y="61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8FD7F598-E069-F97F-FD49-D69A5FB6BE27}"/>
                </a:ext>
              </a:extLst>
            </p:cNvPr>
            <p:cNvSpPr/>
            <p:nvPr/>
          </p:nvSpPr>
          <p:spPr>
            <a:xfrm>
              <a:off x="9057321" y="7565789"/>
              <a:ext cx="131705" cy="696789"/>
            </a:xfrm>
            <a:custGeom>
              <a:avLst/>
              <a:gdLst>
                <a:gd name="connsiteX0" fmla="*/ 10479 w 131705"/>
                <a:gd name="connsiteY0" fmla="*/ 236 h 696789"/>
                <a:gd name="connsiteX1" fmla="*/ 131129 w 131705"/>
                <a:gd name="connsiteY1" fmla="*/ 168511 h 696789"/>
                <a:gd name="connsiteX2" fmla="*/ 54929 w 131705"/>
                <a:gd name="connsiteY2" fmla="*/ 308211 h 696789"/>
                <a:gd name="connsiteX3" fmla="*/ 26354 w 131705"/>
                <a:gd name="connsiteY3" fmla="*/ 412986 h 696789"/>
                <a:gd name="connsiteX4" fmla="*/ 51754 w 131705"/>
                <a:gd name="connsiteY4" fmla="*/ 530461 h 696789"/>
                <a:gd name="connsiteX5" fmla="*/ 89854 w 131705"/>
                <a:gd name="connsiteY5" fmla="*/ 695561 h 696789"/>
                <a:gd name="connsiteX6" fmla="*/ 70804 w 131705"/>
                <a:gd name="connsiteY6" fmla="*/ 593961 h 696789"/>
                <a:gd name="connsiteX7" fmla="*/ 954 w 131705"/>
                <a:gd name="connsiteY7" fmla="*/ 381236 h 696789"/>
                <a:gd name="connsiteX8" fmla="*/ 127954 w 131705"/>
                <a:gd name="connsiteY8" fmla="*/ 647936 h 696789"/>
                <a:gd name="connsiteX9" fmla="*/ 35879 w 131705"/>
                <a:gd name="connsiteY9" fmla="*/ 441561 h 696789"/>
                <a:gd name="connsiteX10" fmla="*/ 121604 w 131705"/>
                <a:gd name="connsiteY10" fmla="*/ 206611 h 696789"/>
                <a:gd name="connsiteX11" fmla="*/ 10479 w 131705"/>
                <a:gd name="connsiteY11" fmla="*/ 236 h 69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705" h="696789">
                  <a:moveTo>
                    <a:pt x="10479" y="236"/>
                  </a:moveTo>
                  <a:cubicBezTo>
                    <a:pt x="12067" y="-6114"/>
                    <a:pt x="123721" y="117182"/>
                    <a:pt x="131129" y="168511"/>
                  </a:cubicBezTo>
                  <a:cubicBezTo>
                    <a:pt x="138537" y="219840"/>
                    <a:pt x="72392" y="267465"/>
                    <a:pt x="54929" y="308211"/>
                  </a:cubicBezTo>
                  <a:cubicBezTo>
                    <a:pt x="37467" y="348957"/>
                    <a:pt x="26883" y="375944"/>
                    <a:pt x="26354" y="412986"/>
                  </a:cubicBezTo>
                  <a:cubicBezTo>
                    <a:pt x="25825" y="450028"/>
                    <a:pt x="41171" y="483365"/>
                    <a:pt x="51754" y="530461"/>
                  </a:cubicBezTo>
                  <a:cubicBezTo>
                    <a:pt x="62337" y="577557"/>
                    <a:pt x="86679" y="684978"/>
                    <a:pt x="89854" y="695561"/>
                  </a:cubicBezTo>
                  <a:cubicBezTo>
                    <a:pt x="93029" y="706144"/>
                    <a:pt x="85621" y="646348"/>
                    <a:pt x="70804" y="593961"/>
                  </a:cubicBezTo>
                  <a:cubicBezTo>
                    <a:pt x="55987" y="541574"/>
                    <a:pt x="-8571" y="372240"/>
                    <a:pt x="954" y="381236"/>
                  </a:cubicBezTo>
                  <a:cubicBezTo>
                    <a:pt x="10479" y="390232"/>
                    <a:pt x="122133" y="637882"/>
                    <a:pt x="127954" y="647936"/>
                  </a:cubicBezTo>
                  <a:cubicBezTo>
                    <a:pt x="133775" y="657990"/>
                    <a:pt x="36937" y="515115"/>
                    <a:pt x="35879" y="441561"/>
                  </a:cubicBezTo>
                  <a:cubicBezTo>
                    <a:pt x="34821" y="368007"/>
                    <a:pt x="122662" y="275932"/>
                    <a:pt x="121604" y="206611"/>
                  </a:cubicBezTo>
                  <a:cubicBezTo>
                    <a:pt x="120546" y="137290"/>
                    <a:pt x="8891" y="6586"/>
                    <a:pt x="10479" y="23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6C70A2F8-CB68-B484-9097-6BD680081BCB}"/>
                </a:ext>
              </a:extLst>
            </p:cNvPr>
            <p:cNvSpPr/>
            <p:nvPr/>
          </p:nvSpPr>
          <p:spPr>
            <a:xfrm>
              <a:off x="9111728" y="8024324"/>
              <a:ext cx="137047" cy="754987"/>
            </a:xfrm>
            <a:custGeom>
              <a:avLst/>
              <a:gdLst>
                <a:gd name="connsiteX0" fmla="*/ 54497 w 137047"/>
                <a:gd name="connsiteY0" fmla="*/ 2076 h 754987"/>
                <a:gd name="connsiteX1" fmla="*/ 95772 w 137047"/>
                <a:gd name="connsiteY1" fmla="*/ 132251 h 754987"/>
                <a:gd name="connsiteX2" fmla="*/ 83072 w 137047"/>
                <a:gd name="connsiteY2" fmla="*/ 192576 h 754987"/>
                <a:gd name="connsiteX3" fmla="*/ 67197 w 137047"/>
                <a:gd name="connsiteY3" fmla="*/ 278301 h 754987"/>
                <a:gd name="connsiteX4" fmla="*/ 64022 w 137047"/>
                <a:gd name="connsiteY4" fmla="*/ 300526 h 754987"/>
                <a:gd name="connsiteX5" fmla="*/ 35447 w 137047"/>
                <a:gd name="connsiteY5" fmla="*/ 395776 h 754987"/>
                <a:gd name="connsiteX6" fmla="*/ 522 w 137047"/>
                <a:gd name="connsiteY6" fmla="*/ 449751 h 754987"/>
                <a:gd name="connsiteX7" fmla="*/ 64022 w 137047"/>
                <a:gd name="connsiteY7" fmla="*/ 341801 h 754987"/>
                <a:gd name="connsiteX8" fmla="*/ 92597 w 137047"/>
                <a:gd name="connsiteY8" fmla="*/ 491026 h 754987"/>
                <a:gd name="connsiteX9" fmla="*/ 137047 w 137047"/>
                <a:gd name="connsiteY9" fmla="*/ 630726 h 754987"/>
                <a:gd name="connsiteX10" fmla="*/ 92597 w 137047"/>
                <a:gd name="connsiteY10" fmla="*/ 506901 h 754987"/>
                <a:gd name="connsiteX11" fmla="*/ 35447 w 137047"/>
                <a:gd name="connsiteY11" fmla="*/ 678351 h 754987"/>
                <a:gd name="connsiteX12" fmla="*/ 102122 w 137047"/>
                <a:gd name="connsiteY12" fmla="*/ 602151 h 754987"/>
                <a:gd name="connsiteX13" fmla="*/ 105297 w 137047"/>
                <a:gd name="connsiteY13" fmla="*/ 754551 h 754987"/>
                <a:gd name="connsiteX14" fmla="*/ 98947 w 137047"/>
                <a:gd name="connsiteY14" fmla="*/ 545001 h 754987"/>
                <a:gd name="connsiteX15" fmla="*/ 41797 w 137047"/>
                <a:gd name="connsiteY15" fmla="*/ 386251 h 754987"/>
                <a:gd name="connsiteX16" fmla="*/ 89422 w 137047"/>
                <a:gd name="connsiteY16" fmla="*/ 246551 h 754987"/>
                <a:gd name="connsiteX17" fmla="*/ 54497 w 137047"/>
                <a:gd name="connsiteY17" fmla="*/ 2076 h 75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047" h="754987">
                  <a:moveTo>
                    <a:pt x="54497" y="2076"/>
                  </a:moveTo>
                  <a:cubicBezTo>
                    <a:pt x="55555" y="-16974"/>
                    <a:pt x="91010" y="100501"/>
                    <a:pt x="95772" y="132251"/>
                  </a:cubicBezTo>
                  <a:cubicBezTo>
                    <a:pt x="100534" y="164001"/>
                    <a:pt x="87834" y="168234"/>
                    <a:pt x="83072" y="192576"/>
                  </a:cubicBezTo>
                  <a:cubicBezTo>
                    <a:pt x="78310" y="216918"/>
                    <a:pt x="70372" y="260309"/>
                    <a:pt x="67197" y="278301"/>
                  </a:cubicBezTo>
                  <a:cubicBezTo>
                    <a:pt x="64022" y="296293"/>
                    <a:pt x="69314" y="280947"/>
                    <a:pt x="64022" y="300526"/>
                  </a:cubicBezTo>
                  <a:cubicBezTo>
                    <a:pt x="58730" y="320105"/>
                    <a:pt x="46030" y="370905"/>
                    <a:pt x="35447" y="395776"/>
                  </a:cubicBezTo>
                  <a:cubicBezTo>
                    <a:pt x="24864" y="420647"/>
                    <a:pt x="-4240" y="458747"/>
                    <a:pt x="522" y="449751"/>
                  </a:cubicBezTo>
                  <a:cubicBezTo>
                    <a:pt x="5284" y="440755"/>
                    <a:pt x="48676" y="334922"/>
                    <a:pt x="64022" y="341801"/>
                  </a:cubicBezTo>
                  <a:cubicBezTo>
                    <a:pt x="79368" y="348680"/>
                    <a:pt x="80426" y="442872"/>
                    <a:pt x="92597" y="491026"/>
                  </a:cubicBezTo>
                  <a:cubicBezTo>
                    <a:pt x="104768" y="539180"/>
                    <a:pt x="137047" y="628080"/>
                    <a:pt x="137047" y="630726"/>
                  </a:cubicBezTo>
                  <a:cubicBezTo>
                    <a:pt x="137047" y="633372"/>
                    <a:pt x="109530" y="498964"/>
                    <a:pt x="92597" y="506901"/>
                  </a:cubicBezTo>
                  <a:cubicBezTo>
                    <a:pt x="75664" y="514838"/>
                    <a:pt x="33859" y="662476"/>
                    <a:pt x="35447" y="678351"/>
                  </a:cubicBezTo>
                  <a:cubicBezTo>
                    <a:pt x="37034" y="694226"/>
                    <a:pt x="90480" y="589451"/>
                    <a:pt x="102122" y="602151"/>
                  </a:cubicBezTo>
                  <a:cubicBezTo>
                    <a:pt x="113764" y="614851"/>
                    <a:pt x="105826" y="764076"/>
                    <a:pt x="105297" y="754551"/>
                  </a:cubicBezTo>
                  <a:cubicBezTo>
                    <a:pt x="104768" y="745026"/>
                    <a:pt x="109530" y="606384"/>
                    <a:pt x="98947" y="545001"/>
                  </a:cubicBezTo>
                  <a:cubicBezTo>
                    <a:pt x="88364" y="483618"/>
                    <a:pt x="43384" y="435993"/>
                    <a:pt x="41797" y="386251"/>
                  </a:cubicBezTo>
                  <a:cubicBezTo>
                    <a:pt x="40209" y="336509"/>
                    <a:pt x="86247" y="305289"/>
                    <a:pt x="89422" y="246551"/>
                  </a:cubicBezTo>
                  <a:cubicBezTo>
                    <a:pt x="92597" y="187814"/>
                    <a:pt x="53439" y="21126"/>
                    <a:pt x="54497" y="207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86286B6B-1562-9238-67AC-317349658589}"/>
                </a:ext>
              </a:extLst>
            </p:cNvPr>
            <p:cNvSpPr/>
            <p:nvPr/>
          </p:nvSpPr>
          <p:spPr>
            <a:xfrm>
              <a:off x="9070939" y="8013697"/>
              <a:ext cx="178002" cy="1030149"/>
            </a:xfrm>
            <a:custGeom>
              <a:avLst/>
              <a:gdLst>
                <a:gd name="connsiteX0" fmla="*/ 92111 w 178002"/>
                <a:gd name="connsiteY0" fmla="*/ 161928 h 1030149"/>
                <a:gd name="connsiteX1" fmla="*/ 12736 w 178002"/>
                <a:gd name="connsiteY1" fmla="*/ 365128 h 1030149"/>
                <a:gd name="connsiteX2" fmla="*/ 34961 w 178002"/>
                <a:gd name="connsiteY2" fmla="*/ 498478 h 1030149"/>
                <a:gd name="connsiteX3" fmla="*/ 69886 w 178002"/>
                <a:gd name="connsiteY3" fmla="*/ 431803 h 1030149"/>
                <a:gd name="connsiteX4" fmla="*/ 54011 w 178002"/>
                <a:gd name="connsiteY4" fmla="*/ 542928 h 1030149"/>
                <a:gd name="connsiteX5" fmla="*/ 73061 w 178002"/>
                <a:gd name="connsiteY5" fmla="*/ 600078 h 1030149"/>
                <a:gd name="connsiteX6" fmla="*/ 47661 w 178002"/>
                <a:gd name="connsiteY6" fmla="*/ 663578 h 1030149"/>
                <a:gd name="connsiteX7" fmla="*/ 130211 w 178002"/>
                <a:gd name="connsiteY7" fmla="*/ 723903 h 1030149"/>
                <a:gd name="connsiteX8" fmla="*/ 165136 w 178002"/>
                <a:gd name="connsiteY8" fmla="*/ 768353 h 1030149"/>
                <a:gd name="connsiteX9" fmla="*/ 123861 w 178002"/>
                <a:gd name="connsiteY9" fmla="*/ 835028 h 1030149"/>
                <a:gd name="connsiteX10" fmla="*/ 85761 w 178002"/>
                <a:gd name="connsiteY10" fmla="*/ 984253 h 1030149"/>
                <a:gd name="connsiteX11" fmla="*/ 79411 w 178002"/>
                <a:gd name="connsiteY11" fmla="*/ 1019178 h 1030149"/>
                <a:gd name="connsiteX12" fmla="*/ 158786 w 178002"/>
                <a:gd name="connsiteY12" fmla="*/ 812803 h 1030149"/>
                <a:gd name="connsiteX13" fmla="*/ 177836 w 178002"/>
                <a:gd name="connsiteY13" fmla="*/ 901703 h 1030149"/>
                <a:gd name="connsiteX14" fmla="*/ 152436 w 178002"/>
                <a:gd name="connsiteY14" fmla="*/ 758828 h 1030149"/>
                <a:gd name="connsiteX15" fmla="*/ 136561 w 178002"/>
                <a:gd name="connsiteY15" fmla="*/ 654053 h 1030149"/>
                <a:gd name="connsiteX16" fmla="*/ 120686 w 178002"/>
                <a:gd name="connsiteY16" fmla="*/ 647703 h 1030149"/>
                <a:gd name="connsiteX17" fmla="*/ 57186 w 178002"/>
                <a:gd name="connsiteY17" fmla="*/ 685803 h 1030149"/>
                <a:gd name="connsiteX18" fmla="*/ 31786 w 178002"/>
                <a:gd name="connsiteY18" fmla="*/ 431803 h 1030149"/>
                <a:gd name="connsiteX19" fmla="*/ 36 w 178002"/>
                <a:gd name="connsiteY19" fmla="*/ 387353 h 1030149"/>
                <a:gd name="connsiteX20" fmla="*/ 25436 w 178002"/>
                <a:gd name="connsiteY20" fmla="*/ 231778 h 1030149"/>
                <a:gd name="connsiteX21" fmla="*/ 25436 w 178002"/>
                <a:gd name="connsiteY21" fmla="*/ 6353 h 1030149"/>
                <a:gd name="connsiteX22" fmla="*/ 34961 w 178002"/>
                <a:gd name="connsiteY22" fmla="*/ 82553 h 1030149"/>
                <a:gd name="connsiteX23" fmla="*/ 22261 w 178002"/>
                <a:gd name="connsiteY23" fmla="*/ 295278 h 1030149"/>
                <a:gd name="connsiteX24" fmla="*/ 92111 w 178002"/>
                <a:gd name="connsiteY24" fmla="*/ 161928 h 103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002" h="1030149">
                  <a:moveTo>
                    <a:pt x="92111" y="161928"/>
                  </a:moveTo>
                  <a:cubicBezTo>
                    <a:pt x="90524" y="173570"/>
                    <a:pt x="22261" y="309036"/>
                    <a:pt x="12736" y="365128"/>
                  </a:cubicBezTo>
                  <a:cubicBezTo>
                    <a:pt x="3211" y="421220"/>
                    <a:pt x="25436" y="487366"/>
                    <a:pt x="34961" y="498478"/>
                  </a:cubicBezTo>
                  <a:cubicBezTo>
                    <a:pt x="44486" y="509591"/>
                    <a:pt x="66711" y="424395"/>
                    <a:pt x="69886" y="431803"/>
                  </a:cubicBezTo>
                  <a:cubicBezTo>
                    <a:pt x="73061" y="439211"/>
                    <a:pt x="53482" y="514882"/>
                    <a:pt x="54011" y="542928"/>
                  </a:cubicBezTo>
                  <a:cubicBezTo>
                    <a:pt x="54540" y="570974"/>
                    <a:pt x="74119" y="579970"/>
                    <a:pt x="73061" y="600078"/>
                  </a:cubicBezTo>
                  <a:cubicBezTo>
                    <a:pt x="72003" y="620186"/>
                    <a:pt x="38136" y="642941"/>
                    <a:pt x="47661" y="663578"/>
                  </a:cubicBezTo>
                  <a:cubicBezTo>
                    <a:pt x="57186" y="684215"/>
                    <a:pt x="110632" y="706441"/>
                    <a:pt x="130211" y="723903"/>
                  </a:cubicBezTo>
                  <a:cubicBezTo>
                    <a:pt x="149790" y="741365"/>
                    <a:pt x="166194" y="749832"/>
                    <a:pt x="165136" y="768353"/>
                  </a:cubicBezTo>
                  <a:cubicBezTo>
                    <a:pt x="164078" y="786874"/>
                    <a:pt x="137090" y="799045"/>
                    <a:pt x="123861" y="835028"/>
                  </a:cubicBezTo>
                  <a:cubicBezTo>
                    <a:pt x="110632" y="871011"/>
                    <a:pt x="93169" y="953561"/>
                    <a:pt x="85761" y="984253"/>
                  </a:cubicBezTo>
                  <a:cubicBezTo>
                    <a:pt x="78353" y="1014945"/>
                    <a:pt x="67240" y="1047753"/>
                    <a:pt x="79411" y="1019178"/>
                  </a:cubicBezTo>
                  <a:cubicBezTo>
                    <a:pt x="91582" y="990603"/>
                    <a:pt x="142382" y="832382"/>
                    <a:pt x="158786" y="812803"/>
                  </a:cubicBezTo>
                  <a:cubicBezTo>
                    <a:pt x="175190" y="793224"/>
                    <a:pt x="178894" y="910699"/>
                    <a:pt x="177836" y="901703"/>
                  </a:cubicBezTo>
                  <a:cubicBezTo>
                    <a:pt x="176778" y="892707"/>
                    <a:pt x="159315" y="800103"/>
                    <a:pt x="152436" y="758828"/>
                  </a:cubicBezTo>
                  <a:cubicBezTo>
                    <a:pt x="145557" y="717553"/>
                    <a:pt x="141853" y="672574"/>
                    <a:pt x="136561" y="654053"/>
                  </a:cubicBezTo>
                  <a:cubicBezTo>
                    <a:pt x="131269" y="635532"/>
                    <a:pt x="133915" y="642411"/>
                    <a:pt x="120686" y="647703"/>
                  </a:cubicBezTo>
                  <a:cubicBezTo>
                    <a:pt x="107457" y="652995"/>
                    <a:pt x="72003" y="721786"/>
                    <a:pt x="57186" y="685803"/>
                  </a:cubicBezTo>
                  <a:cubicBezTo>
                    <a:pt x="42369" y="649820"/>
                    <a:pt x="41311" y="481545"/>
                    <a:pt x="31786" y="431803"/>
                  </a:cubicBezTo>
                  <a:cubicBezTo>
                    <a:pt x="22261" y="382061"/>
                    <a:pt x="1094" y="420690"/>
                    <a:pt x="36" y="387353"/>
                  </a:cubicBezTo>
                  <a:cubicBezTo>
                    <a:pt x="-1022" y="354016"/>
                    <a:pt x="21203" y="295278"/>
                    <a:pt x="25436" y="231778"/>
                  </a:cubicBezTo>
                  <a:cubicBezTo>
                    <a:pt x="29669" y="168278"/>
                    <a:pt x="23848" y="31224"/>
                    <a:pt x="25436" y="6353"/>
                  </a:cubicBezTo>
                  <a:cubicBezTo>
                    <a:pt x="27023" y="-18518"/>
                    <a:pt x="35490" y="34399"/>
                    <a:pt x="34961" y="82553"/>
                  </a:cubicBezTo>
                  <a:cubicBezTo>
                    <a:pt x="34432" y="130707"/>
                    <a:pt x="13794" y="278874"/>
                    <a:pt x="22261" y="295278"/>
                  </a:cubicBezTo>
                  <a:cubicBezTo>
                    <a:pt x="30728" y="311682"/>
                    <a:pt x="93698" y="150286"/>
                    <a:pt x="92111" y="16192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21D9A598-84AA-C292-CED8-2D7F4D95ACE2}"/>
                </a:ext>
              </a:extLst>
            </p:cNvPr>
            <p:cNvSpPr/>
            <p:nvPr/>
          </p:nvSpPr>
          <p:spPr>
            <a:xfrm>
              <a:off x="9121691" y="8623300"/>
              <a:ext cx="120891" cy="562007"/>
            </a:xfrm>
            <a:custGeom>
              <a:avLst/>
              <a:gdLst>
                <a:gd name="connsiteX0" fmla="*/ 22309 w 120891"/>
                <a:gd name="connsiteY0" fmla="*/ 0 h 562007"/>
                <a:gd name="connsiteX1" fmla="*/ 15959 w 120891"/>
                <a:gd name="connsiteY1" fmla="*/ 171450 h 562007"/>
                <a:gd name="connsiteX2" fmla="*/ 41359 w 120891"/>
                <a:gd name="connsiteY2" fmla="*/ 222250 h 562007"/>
                <a:gd name="connsiteX3" fmla="*/ 9609 w 120891"/>
                <a:gd name="connsiteY3" fmla="*/ 292100 h 562007"/>
                <a:gd name="connsiteX4" fmla="*/ 95334 w 120891"/>
                <a:gd name="connsiteY4" fmla="*/ 368300 h 562007"/>
                <a:gd name="connsiteX5" fmla="*/ 98509 w 120891"/>
                <a:gd name="connsiteY5" fmla="*/ 428625 h 562007"/>
                <a:gd name="connsiteX6" fmla="*/ 82634 w 120891"/>
                <a:gd name="connsiteY6" fmla="*/ 561975 h 562007"/>
                <a:gd name="connsiteX7" fmla="*/ 85809 w 120891"/>
                <a:gd name="connsiteY7" fmla="*/ 415925 h 562007"/>
                <a:gd name="connsiteX8" fmla="*/ 120734 w 120891"/>
                <a:gd name="connsiteY8" fmla="*/ 209550 h 562007"/>
                <a:gd name="connsiteX9" fmla="*/ 95334 w 120891"/>
                <a:gd name="connsiteY9" fmla="*/ 412750 h 562007"/>
                <a:gd name="connsiteX10" fmla="*/ 22309 w 120891"/>
                <a:gd name="connsiteY10" fmla="*/ 336550 h 562007"/>
                <a:gd name="connsiteX11" fmla="*/ 28659 w 120891"/>
                <a:gd name="connsiteY11" fmla="*/ 225425 h 562007"/>
                <a:gd name="connsiteX12" fmla="*/ 84 w 120891"/>
                <a:gd name="connsiteY12" fmla="*/ 171450 h 562007"/>
                <a:gd name="connsiteX13" fmla="*/ 22309 w 120891"/>
                <a:gd name="connsiteY13" fmla="*/ 0 h 56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891" h="562007">
                  <a:moveTo>
                    <a:pt x="22309" y="0"/>
                  </a:moveTo>
                  <a:cubicBezTo>
                    <a:pt x="24955" y="0"/>
                    <a:pt x="12784" y="134408"/>
                    <a:pt x="15959" y="171450"/>
                  </a:cubicBezTo>
                  <a:cubicBezTo>
                    <a:pt x="19134" y="208492"/>
                    <a:pt x="42417" y="202142"/>
                    <a:pt x="41359" y="222250"/>
                  </a:cubicBezTo>
                  <a:cubicBezTo>
                    <a:pt x="40301" y="242358"/>
                    <a:pt x="613" y="267758"/>
                    <a:pt x="9609" y="292100"/>
                  </a:cubicBezTo>
                  <a:cubicBezTo>
                    <a:pt x="18605" y="316442"/>
                    <a:pt x="80517" y="345546"/>
                    <a:pt x="95334" y="368300"/>
                  </a:cubicBezTo>
                  <a:cubicBezTo>
                    <a:pt x="110151" y="391054"/>
                    <a:pt x="100626" y="396346"/>
                    <a:pt x="98509" y="428625"/>
                  </a:cubicBezTo>
                  <a:cubicBezTo>
                    <a:pt x="96392" y="460904"/>
                    <a:pt x="84751" y="564092"/>
                    <a:pt x="82634" y="561975"/>
                  </a:cubicBezTo>
                  <a:cubicBezTo>
                    <a:pt x="80517" y="559858"/>
                    <a:pt x="79459" y="474662"/>
                    <a:pt x="85809" y="415925"/>
                  </a:cubicBezTo>
                  <a:cubicBezTo>
                    <a:pt x="92159" y="357188"/>
                    <a:pt x="119147" y="210079"/>
                    <a:pt x="120734" y="209550"/>
                  </a:cubicBezTo>
                  <a:cubicBezTo>
                    <a:pt x="122321" y="209021"/>
                    <a:pt x="111738" y="391583"/>
                    <a:pt x="95334" y="412750"/>
                  </a:cubicBezTo>
                  <a:cubicBezTo>
                    <a:pt x="78930" y="433917"/>
                    <a:pt x="33421" y="367771"/>
                    <a:pt x="22309" y="336550"/>
                  </a:cubicBezTo>
                  <a:cubicBezTo>
                    <a:pt x="11197" y="305329"/>
                    <a:pt x="32363" y="252942"/>
                    <a:pt x="28659" y="225425"/>
                  </a:cubicBezTo>
                  <a:cubicBezTo>
                    <a:pt x="24955" y="197908"/>
                    <a:pt x="1671" y="202671"/>
                    <a:pt x="84" y="171450"/>
                  </a:cubicBezTo>
                  <a:cubicBezTo>
                    <a:pt x="-1503" y="140229"/>
                    <a:pt x="19663" y="0"/>
                    <a:pt x="22309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0E0BDC16-14B9-9D86-A10F-ACC9566AC655}"/>
                </a:ext>
              </a:extLst>
            </p:cNvPr>
            <p:cNvSpPr/>
            <p:nvPr/>
          </p:nvSpPr>
          <p:spPr>
            <a:xfrm>
              <a:off x="9096062" y="8840837"/>
              <a:ext cx="112180" cy="407698"/>
            </a:xfrm>
            <a:custGeom>
              <a:avLst/>
              <a:gdLst>
                <a:gd name="connsiteX0" fmla="*/ 105088 w 112180"/>
                <a:gd name="connsiteY0" fmla="*/ 1538 h 407698"/>
                <a:gd name="connsiteX1" fmla="*/ 63813 w 112180"/>
                <a:gd name="connsiteY1" fmla="*/ 115838 h 407698"/>
                <a:gd name="connsiteX2" fmla="*/ 313 w 112180"/>
                <a:gd name="connsiteY2" fmla="*/ 198388 h 407698"/>
                <a:gd name="connsiteX3" fmla="*/ 92388 w 112180"/>
                <a:gd name="connsiteY3" fmla="*/ 141238 h 407698"/>
                <a:gd name="connsiteX4" fmla="*/ 41588 w 112180"/>
                <a:gd name="connsiteY4" fmla="*/ 204738 h 407698"/>
                <a:gd name="connsiteX5" fmla="*/ 63813 w 112180"/>
                <a:gd name="connsiteY5" fmla="*/ 347613 h 407698"/>
                <a:gd name="connsiteX6" fmla="*/ 111438 w 112180"/>
                <a:gd name="connsiteY6" fmla="*/ 271413 h 407698"/>
                <a:gd name="connsiteX7" fmla="*/ 22538 w 112180"/>
                <a:gd name="connsiteY7" fmla="*/ 404763 h 407698"/>
                <a:gd name="connsiteX8" fmla="*/ 54288 w 112180"/>
                <a:gd name="connsiteY8" fmla="*/ 350788 h 407698"/>
                <a:gd name="connsiteX9" fmla="*/ 28888 w 112180"/>
                <a:gd name="connsiteY9" fmla="*/ 204738 h 407698"/>
                <a:gd name="connsiteX10" fmla="*/ 105088 w 112180"/>
                <a:gd name="connsiteY10" fmla="*/ 1538 h 40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80" h="407698">
                  <a:moveTo>
                    <a:pt x="105088" y="1538"/>
                  </a:moveTo>
                  <a:cubicBezTo>
                    <a:pt x="110909" y="-13279"/>
                    <a:pt x="81275" y="83030"/>
                    <a:pt x="63813" y="115838"/>
                  </a:cubicBezTo>
                  <a:cubicBezTo>
                    <a:pt x="46351" y="148646"/>
                    <a:pt x="-4449" y="194155"/>
                    <a:pt x="313" y="198388"/>
                  </a:cubicBezTo>
                  <a:cubicBezTo>
                    <a:pt x="5075" y="202621"/>
                    <a:pt x="85509" y="140180"/>
                    <a:pt x="92388" y="141238"/>
                  </a:cubicBezTo>
                  <a:cubicBezTo>
                    <a:pt x="99267" y="142296"/>
                    <a:pt x="46350" y="170342"/>
                    <a:pt x="41588" y="204738"/>
                  </a:cubicBezTo>
                  <a:cubicBezTo>
                    <a:pt x="36826" y="239134"/>
                    <a:pt x="52171" y="336501"/>
                    <a:pt x="63813" y="347613"/>
                  </a:cubicBezTo>
                  <a:cubicBezTo>
                    <a:pt x="75455" y="358726"/>
                    <a:pt x="118317" y="261888"/>
                    <a:pt x="111438" y="271413"/>
                  </a:cubicBezTo>
                  <a:cubicBezTo>
                    <a:pt x="104559" y="280938"/>
                    <a:pt x="32063" y="391534"/>
                    <a:pt x="22538" y="404763"/>
                  </a:cubicBezTo>
                  <a:cubicBezTo>
                    <a:pt x="13013" y="417992"/>
                    <a:pt x="53230" y="384125"/>
                    <a:pt x="54288" y="350788"/>
                  </a:cubicBezTo>
                  <a:cubicBezTo>
                    <a:pt x="55346" y="317451"/>
                    <a:pt x="15130" y="261888"/>
                    <a:pt x="28888" y="204738"/>
                  </a:cubicBezTo>
                  <a:cubicBezTo>
                    <a:pt x="42646" y="147588"/>
                    <a:pt x="99267" y="16355"/>
                    <a:pt x="105088" y="153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9CE8D026-3F8E-935F-FE17-42EFCA01EF98}"/>
                </a:ext>
              </a:extLst>
            </p:cNvPr>
            <p:cNvSpPr/>
            <p:nvPr/>
          </p:nvSpPr>
          <p:spPr>
            <a:xfrm>
              <a:off x="9093160" y="9191609"/>
              <a:ext cx="118080" cy="168299"/>
            </a:xfrm>
            <a:custGeom>
              <a:avLst/>
              <a:gdLst>
                <a:gd name="connsiteX0" fmla="*/ 40 w 118080"/>
                <a:gd name="connsiteY0" fmla="*/ 16 h 168299"/>
                <a:gd name="connsiteX1" fmla="*/ 107990 w 118080"/>
                <a:gd name="connsiteY1" fmla="*/ 69866 h 168299"/>
                <a:gd name="connsiteX2" fmla="*/ 95290 w 118080"/>
                <a:gd name="connsiteY2" fmla="*/ 133366 h 168299"/>
                <a:gd name="connsiteX3" fmla="*/ 22265 w 118080"/>
                <a:gd name="connsiteY3" fmla="*/ 168291 h 168299"/>
                <a:gd name="connsiteX4" fmla="*/ 76240 w 118080"/>
                <a:gd name="connsiteY4" fmla="*/ 136541 h 168299"/>
                <a:gd name="connsiteX5" fmla="*/ 117515 w 118080"/>
                <a:gd name="connsiteY5" fmla="*/ 117491 h 168299"/>
                <a:gd name="connsiteX6" fmla="*/ 95290 w 118080"/>
                <a:gd name="connsiteY6" fmla="*/ 76216 h 168299"/>
                <a:gd name="connsiteX7" fmla="*/ 40 w 118080"/>
                <a:gd name="connsiteY7" fmla="*/ 16 h 1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080" h="168299">
                  <a:moveTo>
                    <a:pt x="40" y="16"/>
                  </a:moveTo>
                  <a:cubicBezTo>
                    <a:pt x="2157" y="-1042"/>
                    <a:pt x="92115" y="47641"/>
                    <a:pt x="107990" y="69866"/>
                  </a:cubicBezTo>
                  <a:cubicBezTo>
                    <a:pt x="123865" y="92091"/>
                    <a:pt x="109578" y="116962"/>
                    <a:pt x="95290" y="133366"/>
                  </a:cubicBezTo>
                  <a:cubicBezTo>
                    <a:pt x="81002" y="149770"/>
                    <a:pt x="25440" y="167762"/>
                    <a:pt x="22265" y="168291"/>
                  </a:cubicBezTo>
                  <a:cubicBezTo>
                    <a:pt x="19090" y="168820"/>
                    <a:pt x="60365" y="145008"/>
                    <a:pt x="76240" y="136541"/>
                  </a:cubicBezTo>
                  <a:cubicBezTo>
                    <a:pt x="92115" y="128074"/>
                    <a:pt x="114340" y="127545"/>
                    <a:pt x="117515" y="117491"/>
                  </a:cubicBezTo>
                  <a:cubicBezTo>
                    <a:pt x="120690" y="107437"/>
                    <a:pt x="110107" y="92620"/>
                    <a:pt x="95290" y="76216"/>
                  </a:cubicBezTo>
                  <a:cubicBezTo>
                    <a:pt x="80473" y="59812"/>
                    <a:pt x="-2077" y="1074"/>
                    <a:pt x="40" y="1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CFCEDDE3-747F-D557-C1B6-CAE8E5341287}"/>
                </a:ext>
              </a:extLst>
            </p:cNvPr>
            <p:cNvSpPr/>
            <p:nvPr/>
          </p:nvSpPr>
          <p:spPr>
            <a:xfrm>
              <a:off x="9108566" y="9207482"/>
              <a:ext cx="96036" cy="143068"/>
            </a:xfrm>
            <a:custGeom>
              <a:avLst/>
              <a:gdLst>
                <a:gd name="connsiteX0" fmla="*/ 95759 w 96036"/>
                <a:gd name="connsiteY0" fmla="*/ 18 h 143068"/>
                <a:gd name="connsiteX1" fmla="*/ 48134 w 96036"/>
                <a:gd name="connsiteY1" fmla="*/ 66693 h 143068"/>
                <a:gd name="connsiteX2" fmla="*/ 57659 w 96036"/>
                <a:gd name="connsiteY2" fmla="*/ 139718 h 143068"/>
                <a:gd name="connsiteX3" fmla="*/ 41784 w 96036"/>
                <a:gd name="connsiteY3" fmla="*/ 120668 h 143068"/>
                <a:gd name="connsiteX4" fmla="*/ 509 w 96036"/>
                <a:gd name="connsiteY4" fmla="*/ 31768 h 143068"/>
                <a:gd name="connsiteX5" fmla="*/ 22734 w 96036"/>
                <a:gd name="connsiteY5" fmla="*/ 73043 h 143068"/>
                <a:gd name="connsiteX6" fmla="*/ 95759 w 96036"/>
                <a:gd name="connsiteY6" fmla="*/ 18 h 14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36" h="143068">
                  <a:moveTo>
                    <a:pt x="95759" y="18"/>
                  </a:moveTo>
                  <a:cubicBezTo>
                    <a:pt x="99992" y="-1040"/>
                    <a:pt x="54484" y="43410"/>
                    <a:pt x="48134" y="66693"/>
                  </a:cubicBezTo>
                  <a:cubicBezTo>
                    <a:pt x="41784" y="89976"/>
                    <a:pt x="57659" y="139718"/>
                    <a:pt x="57659" y="139718"/>
                  </a:cubicBezTo>
                  <a:cubicBezTo>
                    <a:pt x="56601" y="148714"/>
                    <a:pt x="51309" y="138660"/>
                    <a:pt x="41784" y="120668"/>
                  </a:cubicBezTo>
                  <a:cubicBezTo>
                    <a:pt x="32259" y="102676"/>
                    <a:pt x="3684" y="39706"/>
                    <a:pt x="509" y="31768"/>
                  </a:cubicBezTo>
                  <a:cubicBezTo>
                    <a:pt x="-2666" y="23830"/>
                    <a:pt x="9505" y="74630"/>
                    <a:pt x="22734" y="73043"/>
                  </a:cubicBezTo>
                  <a:cubicBezTo>
                    <a:pt x="35963" y="71456"/>
                    <a:pt x="91526" y="1076"/>
                    <a:pt x="95759" y="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E7BE308C-4D8D-B2DB-4B66-C18A0A2C81EA}"/>
                </a:ext>
              </a:extLst>
            </p:cNvPr>
            <p:cNvSpPr/>
            <p:nvPr/>
          </p:nvSpPr>
          <p:spPr>
            <a:xfrm>
              <a:off x="8602361" y="9366190"/>
              <a:ext cx="560716" cy="1015793"/>
            </a:xfrm>
            <a:custGeom>
              <a:avLst/>
              <a:gdLst>
                <a:gd name="connsiteX0" fmla="*/ 560689 w 560716"/>
                <a:gd name="connsiteY0" fmla="*/ 60 h 1015793"/>
                <a:gd name="connsiteX1" fmla="*/ 401939 w 560716"/>
                <a:gd name="connsiteY1" fmla="*/ 260410 h 1015793"/>
                <a:gd name="connsiteX2" fmla="*/ 306689 w 560716"/>
                <a:gd name="connsiteY2" fmla="*/ 387410 h 1015793"/>
                <a:gd name="connsiteX3" fmla="*/ 405114 w 560716"/>
                <a:gd name="connsiteY3" fmla="*/ 317560 h 1015793"/>
                <a:gd name="connsiteX4" fmla="*/ 217789 w 560716"/>
                <a:gd name="connsiteY4" fmla="*/ 587435 h 1015793"/>
                <a:gd name="connsiteX5" fmla="*/ 297164 w 560716"/>
                <a:gd name="connsiteY5" fmla="*/ 466785 h 1015793"/>
                <a:gd name="connsiteX6" fmla="*/ 43164 w 560716"/>
                <a:gd name="connsiteY6" fmla="*/ 952560 h 1015793"/>
                <a:gd name="connsiteX7" fmla="*/ 8239 w 560716"/>
                <a:gd name="connsiteY7" fmla="*/ 993835 h 1015793"/>
                <a:gd name="connsiteX8" fmla="*/ 132064 w 560716"/>
                <a:gd name="connsiteY8" fmla="*/ 803335 h 1015793"/>
                <a:gd name="connsiteX9" fmla="*/ 478139 w 560716"/>
                <a:gd name="connsiteY9" fmla="*/ 149285 h 1015793"/>
                <a:gd name="connsiteX10" fmla="*/ 389239 w 560716"/>
                <a:gd name="connsiteY10" fmla="*/ 235010 h 1015793"/>
                <a:gd name="connsiteX11" fmla="*/ 560689 w 560716"/>
                <a:gd name="connsiteY11" fmla="*/ 60 h 101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716" h="1015793">
                  <a:moveTo>
                    <a:pt x="560689" y="60"/>
                  </a:moveTo>
                  <a:cubicBezTo>
                    <a:pt x="562806" y="4293"/>
                    <a:pt x="444272" y="195852"/>
                    <a:pt x="401939" y="260410"/>
                  </a:cubicBezTo>
                  <a:cubicBezTo>
                    <a:pt x="359606" y="324968"/>
                    <a:pt x="306160" y="377885"/>
                    <a:pt x="306689" y="387410"/>
                  </a:cubicBezTo>
                  <a:cubicBezTo>
                    <a:pt x="307218" y="396935"/>
                    <a:pt x="419931" y="284223"/>
                    <a:pt x="405114" y="317560"/>
                  </a:cubicBezTo>
                  <a:cubicBezTo>
                    <a:pt x="390297" y="350898"/>
                    <a:pt x="235781" y="562564"/>
                    <a:pt x="217789" y="587435"/>
                  </a:cubicBezTo>
                  <a:cubicBezTo>
                    <a:pt x="199797" y="612306"/>
                    <a:pt x="326268" y="405931"/>
                    <a:pt x="297164" y="466785"/>
                  </a:cubicBezTo>
                  <a:cubicBezTo>
                    <a:pt x="268060" y="527639"/>
                    <a:pt x="91318" y="864718"/>
                    <a:pt x="43164" y="952560"/>
                  </a:cubicBezTo>
                  <a:cubicBezTo>
                    <a:pt x="-4990" y="1040402"/>
                    <a:pt x="-6578" y="1018706"/>
                    <a:pt x="8239" y="993835"/>
                  </a:cubicBezTo>
                  <a:cubicBezTo>
                    <a:pt x="23056" y="968964"/>
                    <a:pt x="53747" y="944093"/>
                    <a:pt x="132064" y="803335"/>
                  </a:cubicBezTo>
                  <a:cubicBezTo>
                    <a:pt x="210381" y="662577"/>
                    <a:pt x="435277" y="244006"/>
                    <a:pt x="478139" y="149285"/>
                  </a:cubicBezTo>
                  <a:cubicBezTo>
                    <a:pt x="521001" y="54564"/>
                    <a:pt x="374952" y="253531"/>
                    <a:pt x="389239" y="235010"/>
                  </a:cubicBezTo>
                  <a:cubicBezTo>
                    <a:pt x="403526" y="216489"/>
                    <a:pt x="558572" y="-4173"/>
                    <a:pt x="560689" y="6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0B84018D-9747-214B-602A-B862D2D57D9F}"/>
                </a:ext>
              </a:extLst>
            </p:cNvPr>
            <p:cNvSpPr/>
            <p:nvPr/>
          </p:nvSpPr>
          <p:spPr>
            <a:xfrm>
              <a:off x="8892132" y="9274133"/>
              <a:ext cx="277272" cy="1104757"/>
            </a:xfrm>
            <a:custGeom>
              <a:avLst/>
              <a:gdLst>
                <a:gd name="connsiteX0" fmla="*/ 204243 w 277272"/>
                <a:gd name="connsiteY0" fmla="*/ 42 h 1104757"/>
                <a:gd name="connsiteX1" fmla="*/ 223293 w 277272"/>
                <a:gd name="connsiteY1" fmla="*/ 142917 h 1104757"/>
                <a:gd name="connsiteX2" fmla="*/ 267743 w 277272"/>
                <a:gd name="connsiteY2" fmla="*/ 117517 h 1104757"/>
                <a:gd name="connsiteX3" fmla="*/ 201068 w 277272"/>
                <a:gd name="connsiteY3" fmla="*/ 352467 h 1104757"/>
                <a:gd name="connsiteX4" fmla="*/ 112168 w 277272"/>
                <a:gd name="connsiteY4" fmla="*/ 635042 h 1104757"/>
                <a:gd name="connsiteX5" fmla="*/ 118518 w 277272"/>
                <a:gd name="connsiteY5" fmla="*/ 565192 h 1104757"/>
                <a:gd name="connsiteX6" fmla="*/ 16918 w 277272"/>
                <a:gd name="connsiteY6" fmla="*/ 933492 h 1104757"/>
                <a:gd name="connsiteX7" fmla="*/ 1043 w 277272"/>
                <a:gd name="connsiteY7" fmla="*/ 1095417 h 1104757"/>
                <a:gd name="connsiteX8" fmla="*/ 26443 w 277272"/>
                <a:gd name="connsiteY8" fmla="*/ 990642 h 1104757"/>
                <a:gd name="connsiteX9" fmla="*/ 223293 w 277272"/>
                <a:gd name="connsiteY9" fmla="*/ 225467 h 1104757"/>
                <a:gd name="connsiteX10" fmla="*/ 223293 w 277272"/>
                <a:gd name="connsiteY10" fmla="*/ 285792 h 1104757"/>
                <a:gd name="connsiteX11" fmla="*/ 277268 w 277272"/>
                <a:gd name="connsiteY11" fmla="*/ 79417 h 1104757"/>
                <a:gd name="connsiteX12" fmla="*/ 226468 w 277272"/>
                <a:gd name="connsiteY12" fmla="*/ 127042 h 1104757"/>
                <a:gd name="connsiteX13" fmla="*/ 204243 w 277272"/>
                <a:gd name="connsiteY13" fmla="*/ 42 h 110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7272" h="1104757">
                  <a:moveTo>
                    <a:pt x="204243" y="42"/>
                  </a:moveTo>
                  <a:cubicBezTo>
                    <a:pt x="203714" y="2688"/>
                    <a:pt x="212710" y="123338"/>
                    <a:pt x="223293" y="142917"/>
                  </a:cubicBezTo>
                  <a:cubicBezTo>
                    <a:pt x="233876" y="162496"/>
                    <a:pt x="271447" y="82592"/>
                    <a:pt x="267743" y="117517"/>
                  </a:cubicBezTo>
                  <a:cubicBezTo>
                    <a:pt x="264039" y="152442"/>
                    <a:pt x="226997" y="266213"/>
                    <a:pt x="201068" y="352467"/>
                  </a:cubicBezTo>
                  <a:cubicBezTo>
                    <a:pt x="175139" y="438721"/>
                    <a:pt x="125926" y="599588"/>
                    <a:pt x="112168" y="635042"/>
                  </a:cubicBezTo>
                  <a:cubicBezTo>
                    <a:pt x="98410" y="670496"/>
                    <a:pt x="134393" y="515450"/>
                    <a:pt x="118518" y="565192"/>
                  </a:cubicBezTo>
                  <a:cubicBezTo>
                    <a:pt x="102643" y="614934"/>
                    <a:pt x="36497" y="845121"/>
                    <a:pt x="16918" y="933492"/>
                  </a:cubicBezTo>
                  <a:cubicBezTo>
                    <a:pt x="-2661" y="1021863"/>
                    <a:pt x="-545" y="1085892"/>
                    <a:pt x="1043" y="1095417"/>
                  </a:cubicBezTo>
                  <a:cubicBezTo>
                    <a:pt x="2630" y="1104942"/>
                    <a:pt x="-10599" y="1135634"/>
                    <a:pt x="26443" y="990642"/>
                  </a:cubicBezTo>
                  <a:cubicBezTo>
                    <a:pt x="63485" y="845650"/>
                    <a:pt x="190485" y="342942"/>
                    <a:pt x="223293" y="225467"/>
                  </a:cubicBezTo>
                  <a:cubicBezTo>
                    <a:pt x="256101" y="107992"/>
                    <a:pt x="214297" y="310134"/>
                    <a:pt x="223293" y="285792"/>
                  </a:cubicBezTo>
                  <a:cubicBezTo>
                    <a:pt x="232289" y="261450"/>
                    <a:pt x="276739" y="105875"/>
                    <a:pt x="277268" y="79417"/>
                  </a:cubicBezTo>
                  <a:cubicBezTo>
                    <a:pt x="277797" y="52959"/>
                    <a:pt x="234406" y="136038"/>
                    <a:pt x="226468" y="127042"/>
                  </a:cubicBezTo>
                  <a:cubicBezTo>
                    <a:pt x="218531" y="118046"/>
                    <a:pt x="204772" y="-2604"/>
                    <a:pt x="204243" y="4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95FB22C5-CFE8-AF1B-06C3-533EB21D0100}"/>
                </a:ext>
              </a:extLst>
            </p:cNvPr>
            <p:cNvSpPr/>
            <p:nvPr/>
          </p:nvSpPr>
          <p:spPr>
            <a:xfrm>
              <a:off x="8801001" y="9542362"/>
              <a:ext cx="289275" cy="814426"/>
            </a:xfrm>
            <a:custGeom>
              <a:avLst/>
              <a:gdLst>
                <a:gd name="connsiteX0" fmla="*/ 289024 w 289275"/>
                <a:gd name="connsiteY0" fmla="*/ 1688 h 814426"/>
                <a:gd name="connsiteX1" fmla="*/ 108049 w 289275"/>
                <a:gd name="connsiteY1" fmla="*/ 331888 h 814426"/>
                <a:gd name="connsiteX2" fmla="*/ 181074 w 289275"/>
                <a:gd name="connsiteY2" fmla="*/ 239813 h 814426"/>
                <a:gd name="connsiteX3" fmla="*/ 99 w 289275"/>
                <a:gd name="connsiteY3" fmla="*/ 490638 h 814426"/>
                <a:gd name="connsiteX4" fmla="*/ 209649 w 289275"/>
                <a:gd name="connsiteY4" fmla="*/ 189013 h 814426"/>
                <a:gd name="connsiteX5" fmla="*/ 66774 w 289275"/>
                <a:gd name="connsiteY5" fmla="*/ 522388 h 814426"/>
                <a:gd name="connsiteX6" fmla="*/ 19149 w 289275"/>
                <a:gd name="connsiteY6" fmla="*/ 811313 h 814426"/>
                <a:gd name="connsiteX7" fmla="*/ 50899 w 289275"/>
                <a:gd name="connsiteY7" fmla="*/ 639863 h 814426"/>
                <a:gd name="connsiteX8" fmla="*/ 212824 w 289275"/>
                <a:gd name="connsiteY8" fmla="*/ 112813 h 814426"/>
                <a:gd name="connsiteX9" fmla="*/ 149324 w 289275"/>
                <a:gd name="connsiteY9" fmla="*/ 198538 h 814426"/>
                <a:gd name="connsiteX10" fmla="*/ 289024 w 289275"/>
                <a:gd name="connsiteY10" fmla="*/ 1688 h 81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275" h="814426">
                  <a:moveTo>
                    <a:pt x="289024" y="1688"/>
                  </a:moveTo>
                  <a:cubicBezTo>
                    <a:pt x="282145" y="23913"/>
                    <a:pt x="126041" y="292200"/>
                    <a:pt x="108049" y="331888"/>
                  </a:cubicBezTo>
                  <a:cubicBezTo>
                    <a:pt x="90057" y="371576"/>
                    <a:pt x="199066" y="213355"/>
                    <a:pt x="181074" y="239813"/>
                  </a:cubicBezTo>
                  <a:cubicBezTo>
                    <a:pt x="163082" y="266271"/>
                    <a:pt x="-4664" y="499105"/>
                    <a:pt x="99" y="490638"/>
                  </a:cubicBezTo>
                  <a:cubicBezTo>
                    <a:pt x="4862" y="482171"/>
                    <a:pt x="198536" y="183721"/>
                    <a:pt x="209649" y="189013"/>
                  </a:cubicBezTo>
                  <a:cubicBezTo>
                    <a:pt x="220761" y="194305"/>
                    <a:pt x="98524" y="418671"/>
                    <a:pt x="66774" y="522388"/>
                  </a:cubicBezTo>
                  <a:cubicBezTo>
                    <a:pt x="35024" y="626105"/>
                    <a:pt x="21795" y="791734"/>
                    <a:pt x="19149" y="811313"/>
                  </a:cubicBezTo>
                  <a:cubicBezTo>
                    <a:pt x="16503" y="830892"/>
                    <a:pt x="18620" y="756280"/>
                    <a:pt x="50899" y="639863"/>
                  </a:cubicBezTo>
                  <a:cubicBezTo>
                    <a:pt x="83178" y="523446"/>
                    <a:pt x="196420" y="186367"/>
                    <a:pt x="212824" y="112813"/>
                  </a:cubicBezTo>
                  <a:cubicBezTo>
                    <a:pt x="229228" y="39259"/>
                    <a:pt x="139270" y="213355"/>
                    <a:pt x="149324" y="198538"/>
                  </a:cubicBezTo>
                  <a:cubicBezTo>
                    <a:pt x="159378" y="183721"/>
                    <a:pt x="295903" y="-20537"/>
                    <a:pt x="289024" y="168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7F647DE6-3A92-99ED-7A9C-0628D0156DC5}"/>
                </a:ext>
              </a:extLst>
            </p:cNvPr>
            <p:cNvSpPr/>
            <p:nvPr/>
          </p:nvSpPr>
          <p:spPr>
            <a:xfrm>
              <a:off x="8810561" y="4670341"/>
              <a:ext cx="82776" cy="734076"/>
            </a:xfrm>
            <a:custGeom>
              <a:avLst/>
              <a:gdLst>
                <a:gd name="connsiteX0" fmla="*/ 54039 w 82776"/>
                <a:gd name="connsiteY0" fmla="*/ 84 h 734076"/>
                <a:gd name="connsiteX1" fmla="*/ 57214 w 82776"/>
                <a:gd name="connsiteY1" fmla="*/ 120734 h 734076"/>
                <a:gd name="connsiteX2" fmla="*/ 64 w 82776"/>
                <a:gd name="connsiteY2" fmla="*/ 222334 h 734076"/>
                <a:gd name="connsiteX3" fmla="*/ 69914 w 82776"/>
                <a:gd name="connsiteY3" fmla="*/ 352509 h 734076"/>
                <a:gd name="connsiteX4" fmla="*/ 3239 w 82776"/>
                <a:gd name="connsiteY4" fmla="*/ 457284 h 734076"/>
                <a:gd name="connsiteX5" fmla="*/ 82614 w 82776"/>
                <a:gd name="connsiteY5" fmla="*/ 562059 h 734076"/>
                <a:gd name="connsiteX6" fmla="*/ 64 w 82776"/>
                <a:gd name="connsiteY6" fmla="*/ 733509 h 734076"/>
                <a:gd name="connsiteX7" fmla="*/ 82614 w 82776"/>
                <a:gd name="connsiteY7" fmla="*/ 612859 h 734076"/>
                <a:gd name="connsiteX8" fmla="*/ 22289 w 82776"/>
                <a:gd name="connsiteY8" fmla="*/ 489034 h 734076"/>
                <a:gd name="connsiteX9" fmla="*/ 63564 w 82776"/>
                <a:gd name="connsiteY9" fmla="*/ 342984 h 734076"/>
                <a:gd name="connsiteX10" fmla="*/ 6414 w 82776"/>
                <a:gd name="connsiteY10" fmla="*/ 219159 h 734076"/>
                <a:gd name="connsiteX11" fmla="*/ 44514 w 82776"/>
                <a:gd name="connsiteY11" fmla="*/ 139784 h 734076"/>
                <a:gd name="connsiteX12" fmla="*/ 54039 w 82776"/>
                <a:gd name="connsiteY12" fmla="*/ 84 h 73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776" h="734076">
                  <a:moveTo>
                    <a:pt x="54039" y="84"/>
                  </a:moveTo>
                  <a:cubicBezTo>
                    <a:pt x="56156" y="-3091"/>
                    <a:pt x="66210" y="83692"/>
                    <a:pt x="57214" y="120734"/>
                  </a:cubicBezTo>
                  <a:cubicBezTo>
                    <a:pt x="48218" y="157776"/>
                    <a:pt x="-2053" y="183705"/>
                    <a:pt x="64" y="222334"/>
                  </a:cubicBezTo>
                  <a:cubicBezTo>
                    <a:pt x="2181" y="260963"/>
                    <a:pt x="69385" y="313351"/>
                    <a:pt x="69914" y="352509"/>
                  </a:cubicBezTo>
                  <a:cubicBezTo>
                    <a:pt x="70443" y="391667"/>
                    <a:pt x="1122" y="422359"/>
                    <a:pt x="3239" y="457284"/>
                  </a:cubicBezTo>
                  <a:cubicBezTo>
                    <a:pt x="5356" y="492209"/>
                    <a:pt x="83143" y="516022"/>
                    <a:pt x="82614" y="562059"/>
                  </a:cubicBezTo>
                  <a:cubicBezTo>
                    <a:pt x="82085" y="608096"/>
                    <a:pt x="64" y="725042"/>
                    <a:pt x="64" y="733509"/>
                  </a:cubicBezTo>
                  <a:cubicBezTo>
                    <a:pt x="64" y="741976"/>
                    <a:pt x="78910" y="653605"/>
                    <a:pt x="82614" y="612859"/>
                  </a:cubicBezTo>
                  <a:cubicBezTo>
                    <a:pt x="86318" y="572113"/>
                    <a:pt x="25464" y="534013"/>
                    <a:pt x="22289" y="489034"/>
                  </a:cubicBezTo>
                  <a:cubicBezTo>
                    <a:pt x="19114" y="444055"/>
                    <a:pt x="66210" y="387963"/>
                    <a:pt x="63564" y="342984"/>
                  </a:cubicBezTo>
                  <a:cubicBezTo>
                    <a:pt x="60918" y="298005"/>
                    <a:pt x="9589" y="253026"/>
                    <a:pt x="6414" y="219159"/>
                  </a:cubicBezTo>
                  <a:cubicBezTo>
                    <a:pt x="3239" y="185292"/>
                    <a:pt x="34460" y="169946"/>
                    <a:pt x="44514" y="139784"/>
                  </a:cubicBezTo>
                  <a:cubicBezTo>
                    <a:pt x="54568" y="109622"/>
                    <a:pt x="51922" y="3259"/>
                    <a:pt x="54039" y="8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4AB40D3F-5A89-710C-A568-9D8DE3F12C9D}"/>
                </a:ext>
              </a:extLst>
            </p:cNvPr>
            <p:cNvSpPr/>
            <p:nvPr/>
          </p:nvSpPr>
          <p:spPr>
            <a:xfrm>
              <a:off x="8780183" y="4679903"/>
              <a:ext cx="138394" cy="789352"/>
            </a:xfrm>
            <a:custGeom>
              <a:avLst/>
              <a:gdLst>
                <a:gd name="connsiteX0" fmla="*/ 71717 w 138394"/>
                <a:gd name="connsiteY0" fmla="*/ 47 h 789352"/>
                <a:gd name="connsiteX1" fmla="*/ 5042 w 138394"/>
                <a:gd name="connsiteY1" fmla="*/ 139747 h 789352"/>
                <a:gd name="connsiteX2" fmla="*/ 112992 w 138394"/>
                <a:gd name="connsiteY2" fmla="*/ 200072 h 789352"/>
                <a:gd name="connsiteX3" fmla="*/ 103467 w 138394"/>
                <a:gd name="connsiteY3" fmla="*/ 298497 h 789352"/>
                <a:gd name="connsiteX4" fmla="*/ 24092 w 138394"/>
                <a:gd name="connsiteY4" fmla="*/ 219122 h 789352"/>
                <a:gd name="connsiteX5" fmla="*/ 24092 w 138394"/>
                <a:gd name="connsiteY5" fmla="*/ 308022 h 789352"/>
                <a:gd name="connsiteX6" fmla="*/ 17742 w 138394"/>
                <a:gd name="connsiteY6" fmla="*/ 371522 h 789352"/>
                <a:gd name="connsiteX7" fmla="*/ 84417 w 138394"/>
                <a:gd name="connsiteY7" fmla="*/ 412797 h 789352"/>
                <a:gd name="connsiteX8" fmla="*/ 100292 w 138394"/>
                <a:gd name="connsiteY8" fmla="*/ 492172 h 789352"/>
                <a:gd name="connsiteX9" fmla="*/ 52667 w 138394"/>
                <a:gd name="connsiteY9" fmla="*/ 612822 h 789352"/>
                <a:gd name="connsiteX10" fmla="*/ 62192 w 138394"/>
                <a:gd name="connsiteY10" fmla="*/ 787447 h 789352"/>
                <a:gd name="connsiteX11" fmla="*/ 62192 w 138394"/>
                <a:gd name="connsiteY11" fmla="*/ 692197 h 789352"/>
                <a:gd name="connsiteX12" fmla="*/ 90767 w 138394"/>
                <a:gd name="connsiteY12" fmla="*/ 485822 h 789352"/>
                <a:gd name="connsiteX13" fmla="*/ 81242 w 138394"/>
                <a:gd name="connsiteY13" fmla="*/ 447722 h 789352"/>
                <a:gd name="connsiteX14" fmla="*/ 65367 w 138394"/>
                <a:gd name="connsiteY14" fmla="*/ 457247 h 789352"/>
                <a:gd name="connsiteX15" fmla="*/ 30442 w 138394"/>
                <a:gd name="connsiteY15" fmla="*/ 669972 h 789352"/>
                <a:gd name="connsiteX16" fmla="*/ 33617 w 138394"/>
                <a:gd name="connsiteY16" fmla="*/ 412797 h 789352"/>
                <a:gd name="connsiteX17" fmla="*/ 138392 w 138394"/>
                <a:gd name="connsiteY17" fmla="*/ 228647 h 789352"/>
                <a:gd name="connsiteX18" fmla="*/ 30442 w 138394"/>
                <a:gd name="connsiteY18" fmla="*/ 174672 h 789352"/>
                <a:gd name="connsiteX19" fmla="*/ 1867 w 138394"/>
                <a:gd name="connsiteY19" fmla="*/ 155622 h 789352"/>
                <a:gd name="connsiteX20" fmla="*/ 71717 w 138394"/>
                <a:gd name="connsiteY20" fmla="*/ 47 h 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8394" h="789352">
                  <a:moveTo>
                    <a:pt x="71717" y="47"/>
                  </a:moveTo>
                  <a:cubicBezTo>
                    <a:pt x="72246" y="-2599"/>
                    <a:pt x="-1837" y="106409"/>
                    <a:pt x="5042" y="139747"/>
                  </a:cubicBezTo>
                  <a:cubicBezTo>
                    <a:pt x="11921" y="173085"/>
                    <a:pt x="96588" y="173614"/>
                    <a:pt x="112992" y="200072"/>
                  </a:cubicBezTo>
                  <a:cubicBezTo>
                    <a:pt x="129396" y="226530"/>
                    <a:pt x="118284" y="295322"/>
                    <a:pt x="103467" y="298497"/>
                  </a:cubicBezTo>
                  <a:cubicBezTo>
                    <a:pt x="88650" y="301672"/>
                    <a:pt x="37321" y="217535"/>
                    <a:pt x="24092" y="219122"/>
                  </a:cubicBezTo>
                  <a:cubicBezTo>
                    <a:pt x="10863" y="220709"/>
                    <a:pt x="25150" y="282622"/>
                    <a:pt x="24092" y="308022"/>
                  </a:cubicBezTo>
                  <a:cubicBezTo>
                    <a:pt x="23034" y="333422"/>
                    <a:pt x="7688" y="354060"/>
                    <a:pt x="17742" y="371522"/>
                  </a:cubicBezTo>
                  <a:cubicBezTo>
                    <a:pt x="27796" y="388984"/>
                    <a:pt x="70659" y="392689"/>
                    <a:pt x="84417" y="412797"/>
                  </a:cubicBezTo>
                  <a:cubicBezTo>
                    <a:pt x="98175" y="432905"/>
                    <a:pt x="105584" y="458835"/>
                    <a:pt x="100292" y="492172"/>
                  </a:cubicBezTo>
                  <a:cubicBezTo>
                    <a:pt x="95000" y="525509"/>
                    <a:pt x="59017" y="563609"/>
                    <a:pt x="52667" y="612822"/>
                  </a:cubicBezTo>
                  <a:cubicBezTo>
                    <a:pt x="46317" y="662035"/>
                    <a:pt x="60605" y="774218"/>
                    <a:pt x="62192" y="787447"/>
                  </a:cubicBezTo>
                  <a:cubicBezTo>
                    <a:pt x="63779" y="800676"/>
                    <a:pt x="57430" y="742468"/>
                    <a:pt x="62192" y="692197"/>
                  </a:cubicBezTo>
                  <a:cubicBezTo>
                    <a:pt x="66954" y="641926"/>
                    <a:pt x="87592" y="526568"/>
                    <a:pt x="90767" y="485822"/>
                  </a:cubicBezTo>
                  <a:cubicBezTo>
                    <a:pt x="93942" y="445076"/>
                    <a:pt x="85475" y="452484"/>
                    <a:pt x="81242" y="447722"/>
                  </a:cubicBezTo>
                  <a:cubicBezTo>
                    <a:pt x="77009" y="442960"/>
                    <a:pt x="73834" y="420205"/>
                    <a:pt x="65367" y="457247"/>
                  </a:cubicBezTo>
                  <a:cubicBezTo>
                    <a:pt x="56900" y="494289"/>
                    <a:pt x="35734" y="677380"/>
                    <a:pt x="30442" y="669972"/>
                  </a:cubicBezTo>
                  <a:cubicBezTo>
                    <a:pt x="25150" y="662564"/>
                    <a:pt x="15625" y="486351"/>
                    <a:pt x="33617" y="412797"/>
                  </a:cubicBezTo>
                  <a:cubicBezTo>
                    <a:pt x="51609" y="339243"/>
                    <a:pt x="138921" y="268334"/>
                    <a:pt x="138392" y="228647"/>
                  </a:cubicBezTo>
                  <a:cubicBezTo>
                    <a:pt x="137863" y="188960"/>
                    <a:pt x="53196" y="186843"/>
                    <a:pt x="30442" y="174672"/>
                  </a:cubicBezTo>
                  <a:cubicBezTo>
                    <a:pt x="7688" y="162501"/>
                    <a:pt x="-5012" y="179964"/>
                    <a:pt x="1867" y="155622"/>
                  </a:cubicBezTo>
                  <a:cubicBezTo>
                    <a:pt x="8746" y="131280"/>
                    <a:pt x="71188" y="2693"/>
                    <a:pt x="71717" y="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F488C767-988F-079F-0760-1C9A169E899E}"/>
                </a:ext>
              </a:extLst>
            </p:cNvPr>
            <p:cNvSpPr/>
            <p:nvPr/>
          </p:nvSpPr>
          <p:spPr>
            <a:xfrm>
              <a:off x="8792464" y="5314564"/>
              <a:ext cx="123667" cy="630229"/>
            </a:xfrm>
            <a:custGeom>
              <a:avLst/>
              <a:gdLst>
                <a:gd name="connsiteX0" fmla="*/ 122936 w 123667"/>
                <a:gd name="connsiteY0" fmla="*/ 386 h 630229"/>
                <a:gd name="connsiteX1" fmla="*/ 24511 w 123667"/>
                <a:gd name="connsiteY1" fmla="*/ 219461 h 630229"/>
                <a:gd name="connsiteX2" fmla="*/ 2286 w 123667"/>
                <a:gd name="connsiteY2" fmla="*/ 289311 h 630229"/>
                <a:gd name="connsiteX3" fmla="*/ 65786 w 123667"/>
                <a:gd name="connsiteY3" fmla="*/ 397261 h 630229"/>
                <a:gd name="connsiteX4" fmla="*/ 72136 w 123667"/>
                <a:gd name="connsiteY4" fmla="*/ 451236 h 630229"/>
                <a:gd name="connsiteX5" fmla="*/ 88011 w 123667"/>
                <a:gd name="connsiteY5" fmla="*/ 629036 h 630229"/>
                <a:gd name="connsiteX6" fmla="*/ 78486 w 123667"/>
                <a:gd name="connsiteY6" fmla="*/ 524261 h 630229"/>
                <a:gd name="connsiteX7" fmla="*/ 94361 w 123667"/>
                <a:gd name="connsiteY7" fmla="*/ 432186 h 630229"/>
                <a:gd name="connsiteX8" fmla="*/ 2286 w 123667"/>
                <a:gd name="connsiteY8" fmla="*/ 298836 h 630229"/>
                <a:gd name="connsiteX9" fmla="*/ 65786 w 123667"/>
                <a:gd name="connsiteY9" fmla="*/ 168661 h 630229"/>
                <a:gd name="connsiteX10" fmla="*/ 122936 w 123667"/>
                <a:gd name="connsiteY10" fmla="*/ 386 h 63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667" h="630229">
                  <a:moveTo>
                    <a:pt x="122936" y="386"/>
                  </a:moveTo>
                  <a:cubicBezTo>
                    <a:pt x="116057" y="8853"/>
                    <a:pt x="44619" y="171307"/>
                    <a:pt x="24511" y="219461"/>
                  </a:cubicBezTo>
                  <a:cubicBezTo>
                    <a:pt x="4403" y="267615"/>
                    <a:pt x="-4593" y="259678"/>
                    <a:pt x="2286" y="289311"/>
                  </a:cubicBezTo>
                  <a:cubicBezTo>
                    <a:pt x="9165" y="318944"/>
                    <a:pt x="54144" y="370274"/>
                    <a:pt x="65786" y="397261"/>
                  </a:cubicBezTo>
                  <a:cubicBezTo>
                    <a:pt x="77428" y="424248"/>
                    <a:pt x="68432" y="412607"/>
                    <a:pt x="72136" y="451236"/>
                  </a:cubicBezTo>
                  <a:cubicBezTo>
                    <a:pt x="75840" y="489865"/>
                    <a:pt x="86953" y="616865"/>
                    <a:pt x="88011" y="629036"/>
                  </a:cubicBezTo>
                  <a:cubicBezTo>
                    <a:pt x="89069" y="641207"/>
                    <a:pt x="77428" y="557069"/>
                    <a:pt x="78486" y="524261"/>
                  </a:cubicBezTo>
                  <a:cubicBezTo>
                    <a:pt x="79544" y="491453"/>
                    <a:pt x="107061" y="469757"/>
                    <a:pt x="94361" y="432186"/>
                  </a:cubicBezTo>
                  <a:cubicBezTo>
                    <a:pt x="81661" y="394615"/>
                    <a:pt x="7048" y="342757"/>
                    <a:pt x="2286" y="298836"/>
                  </a:cubicBezTo>
                  <a:cubicBezTo>
                    <a:pt x="-2476" y="254915"/>
                    <a:pt x="45149" y="212582"/>
                    <a:pt x="65786" y="168661"/>
                  </a:cubicBezTo>
                  <a:cubicBezTo>
                    <a:pt x="86423" y="124740"/>
                    <a:pt x="129815" y="-8081"/>
                    <a:pt x="122936" y="38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99BF772B-02F3-D04F-D4D3-C98B887C9465}"/>
                </a:ext>
              </a:extLst>
            </p:cNvPr>
            <p:cNvSpPr/>
            <p:nvPr/>
          </p:nvSpPr>
          <p:spPr>
            <a:xfrm>
              <a:off x="8782040" y="5391150"/>
              <a:ext cx="99561" cy="606342"/>
            </a:xfrm>
            <a:custGeom>
              <a:avLst/>
              <a:gdLst>
                <a:gd name="connsiteX0" fmla="*/ 10 w 99561"/>
                <a:gd name="connsiteY0" fmla="*/ 0 h 606342"/>
                <a:gd name="connsiteX1" fmla="*/ 92085 w 99561"/>
                <a:gd name="connsiteY1" fmla="*/ 104775 h 606342"/>
                <a:gd name="connsiteX2" fmla="*/ 73035 w 99561"/>
                <a:gd name="connsiteY2" fmla="*/ 219075 h 606342"/>
                <a:gd name="connsiteX3" fmla="*/ 88910 w 99561"/>
                <a:gd name="connsiteY3" fmla="*/ 330200 h 606342"/>
                <a:gd name="connsiteX4" fmla="*/ 34935 w 99561"/>
                <a:gd name="connsiteY4" fmla="*/ 425450 h 606342"/>
                <a:gd name="connsiteX5" fmla="*/ 38110 w 99561"/>
                <a:gd name="connsiteY5" fmla="*/ 603250 h 606342"/>
                <a:gd name="connsiteX6" fmla="*/ 28585 w 99561"/>
                <a:gd name="connsiteY6" fmla="*/ 511175 h 606342"/>
                <a:gd name="connsiteX7" fmla="*/ 3185 w 99561"/>
                <a:gd name="connsiteY7" fmla="*/ 180975 h 606342"/>
                <a:gd name="connsiteX8" fmla="*/ 25410 w 99561"/>
                <a:gd name="connsiteY8" fmla="*/ 327025 h 606342"/>
                <a:gd name="connsiteX9" fmla="*/ 19060 w 99561"/>
                <a:gd name="connsiteY9" fmla="*/ 384175 h 606342"/>
                <a:gd name="connsiteX10" fmla="*/ 76210 w 99561"/>
                <a:gd name="connsiteY10" fmla="*/ 327025 h 606342"/>
                <a:gd name="connsiteX11" fmla="*/ 79385 w 99561"/>
                <a:gd name="connsiteY11" fmla="*/ 244475 h 606342"/>
                <a:gd name="connsiteX12" fmla="*/ 66685 w 99561"/>
                <a:gd name="connsiteY12" fmla="*/ 146050 h 606342"/>
                <a:gd name="connsiteX13" fmla="*/ 98435 w 99561"/>
                <a:gd name="connsiteY13" fmla="*/ 104775 h 606342"/>
                <a:gd name="connsiteX14" fmla="*/ 10 w 99561"/>
                <a:gd name="connsiteY14" fmla="*/ 0 h 60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561" h="606342">
                  <a:moveTo>
                    <a:pt x="10" y="0"/>
                  </a:moveTo>
                  <a:cubicBezTo>
                    <a:pt x="-1048" y="0"/>
                    <a:pt x="79914" y="68263"/>
                    <a:pt x="92085" y="104775"/>
                  </a:cubicBezTo>
                  <a:cubicBezTo>
                    <a:pt x="104256" y="141287"/>
                    <a:pt x="73564" y="181504"/>
                    <a:pt x="73035" y="219075"/>
                  </a:cubicBezTo>
                  <a:cubicBezTo>
                    <a:pt x="72506" y="256646"/>
                    <a:pt x="95260" y="295804"/>
                    <a:pt x="88910" y="330200"/>
                  </a:cubicBezTo>
                  <a:cubicBezTo>
                    <a:pt x="82560" y="364596"/>
                    <a:pt x="43402" y="379942"/>
                    <a:pt x="34935" y="425450"/>
                  </a:cubicBezTo>
                  <a:cubicBezTo>
                    <a:pt x="26468" y="470958"/>
                    <a:pt x="39168" y="588963"/>
                    <a:pt x="38110" y="603250"/>
                  </a:cubicBezTo>
                  <a:cubicBezTo>
                    <a:pt x="37052" y="617537"/>
                    <a:pt x="34406" y="581554"/>
                    <a:pt x="28585" y="511175"/>
                  </a:cubicBezTo>
                  <a:cubicBezTo>
                    <a:pt x="22764" y="440796"/>
                    <a:pt x="3714" y="211667"/>
                    <a:pt x="3185" y="180975"/>
                  </a:cubicBezTo>
                  <a:cubicBezTo>
                    <a:pt x="2656" y="150283"/>
                    <a:pt x="22764" y="293158"/>
                    <a:pt x="25410" y="327025"/>
                  </a:cubicBezTo>
                  <a:cubicBezTo>
                    <a:pt x="28056" y="360892"/>
                    <a:pt x="10593" y="384175"/>
                    <a:pt x="19060" y="384175"/>
                  </a:cubicBezTo>
                  <a:cubicBezTo>
                    <a:pt x="27527" y="384175"/>
                    <a:pt x="66156" y="350308"/>
                    <a:pt x="76210" y="327025"/>
                  </a:cubicBezTo>
                  <a:cubicBezTo>
                    <a:pt x="86264" y="303742"/>
                    <a:pt x="80972" y="274637"/>
                    <a:pt x="79385" y="244475"/>
                  </a:cubicBezTo>
                  <a:cubicBezTo>
                    <a:pt x="77798" y="214313"/>
                    <a:pt x="63510" y="169333"/>
                    <a:pt x="66685" y="146050"/>
                  </a:cubicBezTo>
                  <a:cubicBezTo>
                    <a:pt x="69860" y="122767"/>
                    <a:pt x="106373" y="128588"/>
                    <a:pt x="98435" y="104775"/>
                  </a:cubicBezTo>
                  <a:cubicBezTo>
                    <a:pt x="90498" y="80963"/>
                    <a:pt x="1068" y="0"/>
                    <a:pt x="10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BB037FCF-EBB4-DF22-ADB6-0A5776308AFB}"/>
                </a:ext>
              </a:extLst>
            </p:cNvPr>
            <p:cNvSpPr/>
            <p:nvPr/>
          </p:nvSpPr>
          <p:spPr>
            <a:xfrm>
              <a:off x="8801038" y="5921295"/>
              <a:ext cx="89004" cy="383470"/>
            </a:xfrm>
            <a:custGeom>
              <a:avLst/>
              <a:gdLst>
                <a:gd name="connsiteX0" fmla="*/ 63562 w 89004"/>
                <a:gd name="connsiteY0" fmla="*/ 80 h 383470"/>
                <a:gd name="connsiteX1" fmla="*/ 88962 w 89004"/>
                <a:gd name="connsiteY1" fmla="*/ 162005 h 383470"/>
                <a:gd name="connsiteX2" fmla="*/ 69912 w 89004"/>
                <a:gd name="connsiteY2" fmla="*/ 244555 h 383470"/>
                <a:gd name="connsiteX3" fmla="*/ 82612 w 89004"/>
                <a:gd name="connsiteY3" fmla="*/ 368380 h 383470"/>
                <a:gd name="connsiteX4" fmla="*/ 76262 w 89004"/>
                <a:gd name="connsiteY4" fmla="*/ 365205 h 383470"/>
                <a:gd name="connsiteX5" fmla="*/ 62 w 89004"/>
                <a:gd name="connsiteY5" fmla="*/ 222330 h 383470"/>
                <a:gd name="connsiteX6" fmla="*/ 63562 w 89004"/>
                <a:gd name="connsiteY6" fmla="*/ 295355 h 383470"/>
                <a:gd name="connsiteX7" fmla="*/ 79437 w 89004"/>
                <a:gd name="connsiteY7" fmla="*/ 184230 h 383470"/>
                <a:gd name="connsiteX8" fmla="*/ 63562 w 89004"/>
                <a:gd name="connsiteY8" fmla="*/ 80 h 38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04" h="383470">
                  <a:moveTo>
                    <a:pt x="63562" y="80"/>
                  </a:moveTo>
                  <a:cubicBezTo>
                    <a:pt x="65149" y="-3624"/>
                    <a:pt x="87904" y="121259"/>
                    <a:pt x="88962" y="162005"/>
                  </a:cubicBezTo>
                  <a:cubicBezTo>
                    <a:pt x="90020" y="202751"/>
                    <a:pt x="70970" y="210159"/>
                    <a:pt x="69912" y="244555"/>
                  </a:cubicBezTo>
                  <a:cubicBezTo>
                    <a:pt x="68854" y="278951"/>
                    <a:pt x="82612" y="368380"/>
                    <a:pt x="82612" y="368380"/>
                  </a:cubicBezTo>
                  <a:cubicBezTo>
                    <a:pt x="83670" y="388488"/>
                    <a:pt x="90020" y="389547"/>
                    <a:pt x="76262" y="365205"/>
                  </a:cubicBezTo>
                  <a:cubicBezTo>
                    <a:pt x="62504" y="340863"/>
                    <a:pt x="2179" y="233972"/>
                    <a:pt x="62" y="222330"/>
                  </a:cubicBezTo>
                  <a:cubicBezTo>
                    <a:pt x="-2055" y="210688"/>
                    <a:pt x="50333" y="301705"/>
                    <a:pt x="63562" y="295355"/>
                  </a:cubicBezTo>
                  <a:cubicBezTo>
                    <a:pt x="76791" y="289005"/>
                    <a:pt x="77850" y="226034"/>
                    <a:pt x="79437" y="184230"/>
                  </a:cubicBezTo>
                  <a:cubicBezTo>
                    <a:pt x="81024" y="142426"/>
                    <a:pt x="61975" y="3784"/>
                    <a:pt x="63562" y="8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10BEE26D-7756-8F62-F561-7D9E664ABBFB}"/>
                </a:ext>
              </a:extLst>
            </p:cNvPr>
            <p:cNvSpPr/>
            <p:nvPr/>
          </p:nvSpPr>
          <p:spPr>
            <a:xfrm>
              <a:off x="8797405" y="5915143"/>
              <a:ext cx="83423" cy="402268"/>
            </a:xfrm>
            <a:custGeom>
              <a:avLst/>
              <a:gdLst>
                <a:gd name="connsiteX0" fmla="*/ 73545 w 83423"/>
                <a:gd name="connsiteY0" fmla="*/ 3057 h 402268"/>
                <a:gd name="connsiteX1" fmla="*/ 25920 w 83423"/>
                <a:gd name="connsiteY1" fmla="*/ 161807 h 402268"/>
                <a:gd name="connsiteX2" fmla="*/ 51320 w 83423"/>
                <a:gd name="connsiteY2" fmla="*/ 206257 h 402268"/>
                <a:gd name="connsiteX3" fmla="*/ 13220 w 83423"/>
                <a:gd name="connsiteY3" fmla="*/ 260232 h 402268"/>
                <a:gd name="connsiteX4" fmla="*/ 83070 w 83423"/>
                <a:gd name="connsiteY4" fmla="*/ 399932 h 402268"/>
                <a:gd name="connsiteX5" fmla="*/ 38620 w 83423"/>
                <a:gd name="connsiteY5" fmla="*/ 339607 h 402268"/>
                <a:gd name="connsiteX6" fmla="*/ 520 w 83423"/>
                <a:gd name="connsiteY6" fmla="*/ 234832 h 402268"/>
                <a:gd name="connsiteX7" fmla="*/ 67195 w 83423"/>
                <a:gd name="connsiteY7" fmla="*/ 161807 h 402268"/>
                <a:gd name="connsiteX8" fmla="*/ 19570 w 83423"/>
                <a:gd name="connsiteY8" fmla="*/ 133232 h 402268"/>
                <a:gd name="connsiteX9" fmla="*/ 60845 w 83423"/>
                <a:gd name="connsiteY9" fmla="*/ 60207 h 402268"/>
                <a:gd name="connsiteX10" fmla="*/ 73545 w 83423"/>
                <a:gd name="connsiteY10" fmla="*/ 3057 h 40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423" h="402268">
                  <a:moveTo>
                    <a:pt x="73545" y="3057"/>
                  </a:moveTo>
                  <a:cubicBezTo>
                    <a:pt x="67724" y="19990"/>
                    <a:pt x="29624" y="127940"/>
                    <a:pt x="25920" y="161807"/>
                  </a:cubicBezTo>
                  <a:cubicBezTo>
                    <a:pt x="22216" y="195674"/>
                    <a:pt x="53437" y="189853"/>
                    <a:pt x="51320" y="206257"/>
                  </a:cubicBezTo>
                  <a:cubicBezTo>
                    <a:pt x="49203" y="222661"/>
                    <a:pt x="7928" y="227953"/>
                    <a:pt x="13220" y="260232"/>
                  </a:cubicBezTo>
                  <a:cubicBezTo>
                    <a:pt x="18512" y="292511"/>
                    <a:pt x="78837" y="386703"/>
                    <a:pt x="83070" y="399932"/>
                  </a:cubicBezTo>
                  <a:cubicBezTo>
                    <a:pt x="87303" y="413161"/>
                    <a:pt x="52378" y="367124"/>
                    <a:pt x="38620" y="339607"/>
                  </a:cubicBezTo>
                  <a:cubicBezTo>
                    <a:pt x="24862" y="312090"/>
                    <a:pt x="-4242" y="264465"/>
                    <a:pt x="520" y="234832"/>
                  </a:cubicBezTo>
                  <a:cubicBezTo>
                    <a:pt x="5282" y="205199"/>
                    <a:pt x="64020" y="178740"/>
                    <a:pt x="67195" y="161807"/>
                  </a:cubicBezTo>
                  <a:cubicBezTo>
                    <a:pt x="70370" y="144874"/>
                    <a:pt x="20628" y="150165"/>
                    <a:pt x="19570" y="133232"/>
                  </a:cubicBezTo>
                  <a:cubicBezTo>
                    <a:pt x="18512" y="116299"/>
                    <a:pt x="51320" y="76082"/>
                    <a:pt x="60845" y="60207"/>
                  </a:cubicBezTo>
                  <a:cubicBezTo>
                    <a:pt x="70370" y="44332"/>
                    <a:pt x="79366" y="-13876"/>
                    <a:pt x="73545" y="305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80CAE85D-5557-1C4F-A0B2-15ED3241B64E}"/>
                </a:ext>
              </a:extLst>
            </p:cNvPr>
            <p:cNvSpPr/>
            <p:nvPr/>
          </p:nvSpPr>
          <p:spPr>
            <a:xfrm>
              <a:off x="8762451" y="6228556"/>
              <a:ext cx="89471" cy="459967"/>
            </a:xfrm>
            <a:custGeom>
              <a:avLst/>
              <a:gdLst>
                <a:gd name="connsiteX0" fmla="*/ 57699 w 89471"/>
                <a:gd name="connsiteY0" fmla="*/ 794 h 459967"/>
                <a:gd name="connsiteX1" fmla="*/ 48174 w 89471"/>
                <a:gd name="connsiteY1" fmla="*/ 83344 h 459967"/>
                <a:gd name="connsiteX2" fmla="*/ 89449 w 89471"/>
                <a:gd name="connsiteY2" fmla="*/ 178594 h 459967"/>
                <a:gd name="connsiteX3" fmla="*/ 41824 w 89471"/>
                <a:gd name="connsiteY3" fmla="*/ 235744 h 459967"/>
                <a:gd name="connsiteX4" fmla="*/ 16424 w 89471"/>
                <a:gd name="connsiteY4" fmla="*/ 296069 h 459967"/>
                <a:gd name="connsiteX5" fmla="*/ 73574 w 89471"/>
                <a:gd name="connsiteY5" fmla="*/ 454819 h 459967"/>
                <a:gd name="connsiteX6" fmla="*/ 41824 w 89471"/>
                <a:gd name="connsiteY6" fmla="*/ 410369 h 459967"/>
                <a:gd name="connsiteX7" fmla="*/ 549 w 89471"/>
                <a:gd name="connsiteY7" fmla="*/ 302419 h 459967"/>
                <a:gd name="connsiteX8" fmla="*/ 73574 w 89471"/>
                <a:gd name="connsiteY8" fmla="*/ 200819 h 459967"/>
                <a:gd name="connsiteX9" fmla="*/ 67224 w 89471"/>
                <a:gd name="connsiteY9" fmla="*/ 134144 h 459967"/>
                <a:gd name="connsiteX10" fmla="*/ 57699 w 89471"/>
                <a:gd name="connsiteY10" fmla="*/ 794 h 4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471" h="459967">
                  <a:moveTo>
                    <a:pt x="57699" y="794"/>
                  </a:moveTo>
                  <a:cubicBezTo>
                    <a:pt x="54524" y="-7673"/>
                    <a:pt x="42882" y="53711"/>
                    <a:pt x="48174" y="83344"/>
                  </a:cubicBezTo>
                  <a:cubicBezTo>
                    <a:pt x="53466" y="112977"/>
                    <a:pt x="90507" y="153194"/>
                    <a:pt x="89449" y="178594"/>
                  </a:cubicBezTo>
                  <a:cubicBezTo>
                    <a:pt x="88391" y="203994"/>
                    <a:pt x="53995" y="216165"/>
                    <a:pt x="41824" y="235744"/>
                  </a:cubicBezTo>
                  <a:cubicBezTo>
                    <a:pt x="29653" y="255323"/>
                    <a:pt x="11132" y="259556"/>
                    <a:pt x="16424" y="296069"/>
                  </a:cubicBezTo>
                  <a:cubicBezTo>
                    <a:pt x="21716" y="332582"/>
                    <a:pt x="69341" y="435769"/>
                    <a:pt x="73574" y="454819"/>
                  </a:cubicBezTo>
                  <a:cubicBezTo>
                    <a:pt x="77807" y="473869"/>
                    <a:pt x="53995" y="435769"/>
                    <a:pt x="41824" y="410369"/>
                  </a:cubicBezTo>
                  <a:cubicBezTo>
                    <a:pt x="29653" y="384969"/>
                    <a:pt x="-4743" y="337344"/>
                    <a:pt x="549" y="302419"/>
                  </a:cubicBezTo>
                  <a:cubicBezTo>
                    <a:pt x="5841" y="267494"/>
                    <a:pt x="62462" y="228865"/>
                    <a:pt x="73574" y="200819"/>
                  </a:cubicBezTo>
                  <a:cubicBezTo>
                    <a:pt x="84687" y="172773"/>
                    <a:pt x="71457" y="160602"/>
                    <a:pt x="67224" y="134144"/>
                  </a:cubicBezTo>
                  <a:cubicBezTo>
                    <a:pt x="62991" y="107686"/>
                    <a:pt x="60874" y="9261"/>
                    <a:pt x="57699" y="79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DA6DE730-7C36-3792-3E0F-0A99BF931BE3}"/>
                </a:ext>
              </a:extLst>
            </p:cNvPr>
            <p:cNvSpPr/>
            <p:nvPr/>
          </p:nvSpPr>
          <p:spPr>
            <a:xfrm>
              <a:off x="8718541" y="6292316"/>
              <a:ext cx="89151" cy="569228"/>
            </a:xfrm>
            <a:custGeom>
              <a:avLst/>
              <a:gdLst>
                <a:gd name="connsiteX0" fmla="*/ 88909 w 89151"/>
                <a:gd name="connsiteY0" fmla="*/ 534 h 569228"/>
                <a:gd name="connsiteX1" fmla="*/ 57159 w 89151"/>
                <a:gd name="connsiteY1" fmla="*/ 98959 h 569228"/>
                <a:gd name="connsiteX2" fmla="*/ 57159 w 89151"/>
                <a:gd name="connsiteY2" fmla="*/ 206909 h 569228"/>
                <a:gd name="connsiteX3" fmla="*/ 41284 w 89151"/>
                <a:gd name="connsiteY3" fmla="*/ 298984 h 569228"/>
                <a:gd name="connsiteX4" fmla="*/ 47634 w 89151"/>
                <a:gd name="connsiteY4" fmla="*/ 387884 h 569228"/>
                <a:gd name="connsiteX5" fmla="*/ 34934 w 89151"/>
                <a:gd name="connsiteY5" fmla="*/ 454559 h 569228"/>
                <a:gd name="connsiteX6" fmla="*/ 9 w 89151"/>
                <a:gd name="connsiteY6" fmla="*/ 568859 h 569228"/>
                <a:gd name="connsiteX7" fmla="*/ 31759 w 89151"/>
                <a:gd name="connsiteY7" fmla="*/ 413284 h 569228"/>
                <a:gd name="connsiteX8" fmla="*/ 69859 w 89151"/>
                <a:gd name="connsiteY8" fmla="*/ 143409 h 569228"/>
                <a:gd name="connsiteX9" fmla="*/ 88909 w 89151"/>
                <a:gd name="connsiteY9" fmla="*/ 534 h 56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151" h="569228">
                  <a:moveTo>
                    <a:pt x="88909" y="534"/>
                  </a:moveTo>
                  <a:cubicBezTo>
                    <a:pt x="86792" y="-6874"/>
                    <a:pt x="62451" y="64563"/>
                    <a:pt x="57159" y="98959"/>
                  </a:cubicBezTo>
                  <a:cubicBezTo>
                    <a:pt x="51867" y="133355"/>
                    <a:pt x="59805" y="173572"/>
                    <a:pt x="57159" y="206909"/>
                  </a:cubicBezTo>
                  <a:cubicBezTo>
                    <a:pt x="54513" y="240247"/>
                    <a:pt x="42871" y="268822"/>
                    <a:pt x="41284" y="298984"/>
                  </a:cubicBezTo>
                  <a:cubicBezTo>
                    <a:pt x="39697" y="329146"/>
                    <a:pt x="48692" y="361955"/>
                    <a:pt x="47634" y="387884"/>
                  </a:cubicBezTo>
                  <a:cubicBezTo>
                    <a:pt x="46576" y="413813"/>
                    <a:pt x="42872" y="424396"/>
                    <a:pt x="34934" y="454559"/>
                  </a:cubicBezTo>
                  <a:cubicBezTo>
                    <a:pt x="26996" y="484722"/>
                    <a:pt x="538" y="575738"/>
                    <a:pt x="9" y="568859"/>
                  </a:cubicBezTo>
                  <a:cubicBezTo>
                    <a:pt x="-520" y="561980"/>
                    <a:pt x="20117" y="484192"/>
                    <a:pt x="31759" y="413284"/>
                  </a:cubicBezTo>
                  <a:cubicBezTo>
                    <a:pt x="43401" y="342376"/>
                    <a:pt x="60863" y="209026"/>
                    <a:pt x="69859" y="143409"/>
                  </a:cubicBezTo>
                  <a:cubicBezTo>
                    <a:pt x="78855" y="77792"/>
                    <a:pt x="91026" y="7942"/>
                    <a:pt x="88909" y="53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14346DB6-049A-D888-BB57-F67DE99CFD27}"/>
                </a:ext>
              </a:extLst>
            </p:cNvPr>
            <p:cNvSpPr/>
            <p:nvPr/>
          </p:nvSpPr>
          <p:spPr>
            <a:xfrm>
              <a:off x="8772307" y="6410325"/>
              <a:ext cx="99318" cy="360054"/>
            </a:xfrm>
            <a:custGeom>
              <a:avLst/>
              <a:gdLst>
                <a:gd name="connsiteX0" fmla="*/ 38318 w 99318"/>
                <a:gd name="connsiteY0" fmla="*/ 0 h 360054"/>
                <a:gd name="connsiteX1" fmla="*/ 73243 w 99318"/>
                <a:gd name="connsiteY1" fmla="*/ 120650 h 360054"/>
                <a:gd name="connsiteX2" fmla="*/ 47843 w 99318"/>
                <a:gd name="connsiteY2" fmla="*/ 215900 h 360054"/>
                <a:gd name="connsiteX3" fmla="*/ 41493 w 99318"/>
                <a:gd name="connsiteY3" fmla="*/ 307975 h 360054"/>
                <a:gd name="connsiteX4" fmla="*/ 47843 w 99318"/>
                <a:gd name="connsiteY4" fmla="*/ 358775 h 360054"/>
                <a:gd name="connsiteX5" fmla="*/ 218 w 99318"/>
                <a:gd name="connsiteY5" fmla="*/ 257175 h 360054"/>
                <a:gd name="connsiteX6" fmla="*/ 70068 w 99318"/>
                <a:gd name="connsiteY6" fmla="*/ 346075 h 360054"/>
                <a:gd name="connsiteX7" fmla="*/ 98643 w 99318"/>
                <a:gd name="connsiteY7" fmla="*/ 120650 h 360054"/>
                <a:gd name="connsiteX8" fmla="*/ 38318 w 99318"/>
                <a:gd name="connsiteY8" fmla="*/ 0 h 36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18" h="360054">
                  <a:moveTo>
                    <a:pt x="38318" y="0"/>
                  </a:moveTo>
                  <a:cubicBezTo>
                    <a:pt x="34085" y="0"/>
                    <a:pt x="71656" y="84667"/>
                    <a:pt x="73243" y="120650"/>
                  </a:cubicBezTo>
                  <a:cubicBezTo>
                    <a:pt x="74831" y="156633"/>
                    <a:pt x="53135" y="184679"/>
                    <a:pt x="47843" y="215900"/>
                  </a:cubicBezTo>
                  <a:cubicBezTo>
                    <a:pt x="42551" y="247121"/>
                    <a:pt x="41493" y="284163"/>
                    <a:pt x="41493" y="307975"/>
                  </a:cubicBezTo>
                  <a:cubicBezTo>
                    <a:pt x="41493" y="331787"/>
                    <a:pt x="54722" y="367242"/>
                    <a:pt x="47843" y="358775"/>
                  </a:cubicBezTo>
                  <a:cubicBezTo>
                    <a:pt x="40964" y="350308"/>
                    <a:pt x="-3486" y="259292"/>
                    <a:pt x="218" y="257175"/>
                  </a:cubicBezTo>
                  <a:cubicBezTo>
                    <a:pt x="3922" y="255058"/>
                    <a:pt x="53664" y="368829"/>
                    <a:pt x="70068" y="346075"/>
                  </a:cubicBezTo>
                  <a:cubicBezTo>
                    <a:pt x="86472" y="323321"/>
                    <a:pt x="102876" y="173037"/>
                    <a:pt x="98643" y="120650"/>
                  </a:cubicBezTo>
                  <a:cubicBezTo>
                    <a:pt x="94410" y="68263"/>
                    <a:pt x="42551" y="0"/>
                    <a:pt x="38318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1D127501-C4D9-3F45-8062-B4CA0F727394}"/>
                </a:ext>
              </a:extLst>
            </p:cNvPr>
            <p:cNvSpPr/>
            <p:nvPr/>
          </p:nvSpPr>
          <p:spPr>
            <a:xfrm>
              <a:off x="8684434" y="6772164"/>
              <a:ext cx="142117" cy="492266"/>
            </a:xfrm>
            <a:custGeom>
              <a:avLst/>
              <a:gdLst>
                <a:gd name="connsiteX0" fmla="*/ 142066 w 142117"/>
                <a:gd name="connsiteY0" fmla="*/ 111 h 492266"/>
                <a:gd name="connsiteX1" fmla="*/ 46816 w 142117"/>
                <a:gd name="connsiteY1" fmla="*/ 162036 h 492266"/>
                <a:gd name="connsiteX2" fmla="*/ 34116 w 142117"/>
                <a:gd name="connsiteY2" fmla="*/ 263636 h 492266"/>
                <a:gd name="connsiteX3" fmla="*/ 34116 w 142117"/>
                <a:gd name="connsiteY3" fmla="*/ 349361 h 492266"/>
                <a:gd name="connsiteX4" fmla="*/ 2366 w 142117"/>
                <a:gd name="connsiteY4" fmla="*/ 492236 h 492266"/>
                <a:gd name="connsiteX5" fmla="*/ 8716 w 142117"/>
                <a:gd name="connsiteY5" fmla="*/ 336661 h 492266"/>
                <a:gd name="connsiteX6" fmla="*/ 59516 w 142117"/>
                <a:gd name="connsiteY6" fmla="*/ 139811 h 492266"/>
                <a:gd name="connsiteX7" fmla="*/ 142066 w 142117"/>
                <a:gd name="connsiteY7" fmla="*/ 111 h 49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117" h="492266">
                  <a:moveTo>
                    <a:pt x="142066" y="111"/>
                  </a:moveTo>
                  <a:cubicBezTo>
                    <a:pt x="139949" y="3815"/>
                    <a:pt x="64808" y="118115"/>
                    <a:pt x="46816" y="162036"/>
                  </a:cubicBezTo>
                  <a:cubicBezTo>
                    <a:pt x="28824" y="205957"/>
                    <a:pt x="36233" y="232415"/>
                    <a:pt x="34116" y="263636"/>
                  </a:cubicBezTo>
                  <a:cubicBezTo>
                    <a:pt x="31999" y="294857"/>
                    <a:pt x="39408" y="311261"/>
                    <a:pt x="34116" y="349361"/>
                  </a:cubicBezTo>
                  <a:cubicBezTo>
                    <a:pt x="28824" y="387461"/>
                    <a:pt x="6599" y="494353"/>
                    <a:pt x="2366" y="492236"/>
                  </a:cubicBezTo>
                  <a:cubicBezTo>
                    <a:pt x="-1867" y="490119"/>
                    <a:pt x="-809" y="395399"/>
                    <a:pt x="8716" y="336661"/>
                  </a:cubicBezTo>
                  <a:cubicBezTo>
                    <a:pt x="18241" y="277924"/>
                    <a:pt x="38349" y="193786"/>
                    <a:pt x="59516" y="139811"/>
                  </a:cubicBezTo>
                  <a:cubicBezTo>
                    <a:pt x="80683" y="85836"/>
                    <a:pt x="144183" y="-3593"/>
                    <a:pt x="142066" y="11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058C482C-DB52-32E9-00B0-C544927B207E}"/>
                </a:ext>
              </a:extLst>
            </p:cNvPr>
            <p:cNvSpPr/>
            <p:nvPr/>
          </p:nvSpPr>
          <p:spPr>
            <a:xfrm>
              <a:off x="8681440" y="6727803"/>
              <a:ext cx="106963" cy="668092"/>
            </a:xfrm>
            <a:custGeom>
              <a:avLst/>
              <a:gdLst>
                <a:gd name="connsiteX0" fmla="*/ 106960 w 106963"/>
                <a:gd name="connsiteY0" fmla="*/ 22 h 668092"/>
                <a:gd name="connsiteX1" fmla="*/ 49810 w 106963"/>
                <a:gd name="connsiteY1" fmla="*/ 190522 h 668092"/>
                <a:gd name="connsiteX2" fmla="*/ 97435 w 106963"/>
                <a:gd name="connsiteY2" fmla="*/ 276247 h 668092"/>
                <a:gd name="connsiteX3" fmla="*/ 87910 w 106963"/>
                <a:gd name="connsiteY3" fmla="*/ 400072 h 668092"/>
                <a:gd name="connsiteX4" fmla="*/ 72035 w 106963"/>
                <a:gd name="connsiteY4" fmla="*/ 476272 h 668092"/>
                <a:gd name="connsiteX5" fmla="*/ 62510 w 106963"/>
                <a:gd name="connsiteY5" fmla="*/ 542947 h 668092"/>
                <a:gd name="connsiteX6" fmla="*/ 11710 w 106963"/>
                <a:gd name="connsiteY6" fmla="*/ 615972 h 668092"/>
                <a:gd name="connsiteX7" fmla="*/ 2185 w 106963"/>
                <a:gd name="connsiteY7" fmla="*/ 666772 h 668092"/>
                <a:gd name="connsiteX8" fmla="*/ 43460 w 106963"/>
                <a:gd name="connsiteY8" fmla="*/ 561997 h 668092"/>
                <a:gd name="connsiteX9" fmla="*/ 103785 w 106963"/>
                <a:gd name="connsiteY9" fmla="*/ 273072 h 668092"/>
                <a:gd name="connsiteX10" fmla="*/ 46635 w 106963"/>
                <a:gd name="connsiteY10" fmla="*/ 203222 h 668092"/>
                <a:gd name="connsiteX11" fmla="*/ 106960 w 106963"/>
                <a:gd name="connsiteY11" fmla="*/ 22 h 66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963" h="668092">
                  <a:moveTo>
                    <a:pt x="106960" y="22"/>
                  </a:moveTo>
                  <a:cubicBezTo>
                    <a:pt x="107489" y="-2095"/>
                    <a:pt x="51397" y="144485"/>
                    <a:pt x="49810" y="190522"/>
                  </a:cubicBezTo>
                  <a:cubicBezTo>
                    <a:pt x="48223" y="236559"/>
                    <a:pt x="91085" y="241322"/>
                    <a:pt x="97435" y="276247"/>
                  </a:cubicBezTo>
                  <a:cubicBezTo>
                    <a:pt x="103785" y="311172"/>
                    <a:pt x="92143" y="366734"/>
                    <a:pt x="87910" y="400072"/>
                  </a:cubicBezTo>
                  <a:cubicBezTo>
                    <a:pt x="83677" y="433410"/>
                    <a:pt x="76268" y="452460"/>
                    <a:pt x="72035" y="476272"/>
                  </a:cubicBezTo>
                  <a:cubicBezTo>
                    <a:pt x="67802" y="500084"/>
                    <a:pt x="72564" y="519664"/>
                    <a:pt x="62510" y="542947"/>
                  </a:cubicBezTo>
                  <a:cubicBezTo>
                    <a:pt x="52456" y="566230"/>
                    <a:pt x="21764" y="595334"/>
                    <a:pt x="11710" y="615972"/>
                  </a:cubicBezTo>
                  <a:cubicBezTo>
                    <a:pt x="1656" y="636610"/>
                    <a:pt x="-3107" y="675768"/>
                    <a:pt x="2185" y="666772"/>
                  </a:cubicBezTo>
                  <a:cubicBezTo>
                    <a:pt x="7477" y="657776"/>
                    <a:pt x="26527" y="627614"/>
                    <a:pt x="43460" y="561997"/>
                  </a:cubicBezTo>
                  <a:cubicBezTo>
                    <a:pt x="60393" y="496380"/>
                    <a:pt x="103256" y="332868"/>
                    <a:pt x="103785" y="273072"/>
                  </a:cubicBezTo>
                  <a:cubicBezTo>
                    <a:pt x="104314" y="213276"/>
                    <a:pt x="48222" y="242909"/>
                    <a:pt x="46635" y="203222"/>
                  </a:cubicBezTo>
                  <a:cubicBezTo>
                    <a:pt x="45048" y="163535"/>
                    <a:pt x="106431" y="2139"/>
                    <a:pt x="106960" y="2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893CAD76-7375-2C5D-095C-EF8FA15AEED1}"/>
                </a:ext>
              </a:extLst>
            </p:cNvPr>
            <p:cNvSpPr/>
            <p:nvPr/>
          </p:nvSpPr>
          <p:spPr>
            <a:xfrm>
              <a:off x="8674379" y="7331444"/>
              <a:ext cx="105547" cy="660230"/>
            </a:xfrm>
            <a:custGeom>
              <a:avLst/>
              <a:gdLst>
                <a:gd name="connsiteX0" fmla="*/ 72746 w 105547"/>
                <a:gd name="connsiteY0" fmla="*/ 5981 h 660230"/>
                <a:gd name="connsiteX1" fmla="*/ 53696 w 105547"/>
                <a:gd name="connsiteY1" fmla="*/ 132981 h 660230"/>
                <a:gd name="connsiteX2" fmla="*/ 69571 w 105547"/>
                <a:gd name="connsiteY2" fmla="*/ 279031 h 660230"/>
                <a:gd name="connsiteX3" fmla="*/ 104496 w 105547"/>
                <a:gd name="connsiteY3" fmla="*/ 380631 h 660230"/>
                <a:gd name="connsiteX4" fmla="*/ 25121 w 105547"/>
                <a:gd name="connsiteY4" fmla="*/ 520331 h 660230"/>
                <a:gd name="connsiteX5" fmla="*/ 15596 w 105547"/>
                <a:gd name="connsiteY5" fmla="*/ 660031 h 660230"/>
                <a:gd name="connsiteX6" fmla="*/ 2896 w 105547"/>
                <a:gd name="connsiteY6" fmla="*/ 545731 h 660230"/>
                <a:gd name="connsiteX7" fmla="*/ 75921 w 105547"/>
                <a:gd name="connsiteY7" fmla="*/ 333006 h 660230"/>
                <a:gd name="connsiteX8" fmla="*/ 72746 w 105547"/>
                <a:gd name="connsiteY8" fmla="*/ 5981 h 66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47" h="660230">
                  <a:moveTo>
                    <a:pt x="72746" y="5981"/>
                  </a:moveTo>
                  <a:cubicBezTo>
                    <a:pt x="69042" y="-27357"/>
                    <a:pt x="54225" y="87473"/>
                    <a:pt x="53696" y="132981"/>
                  </a:cubicBezTo>
                  <a:cubicBezTo>
                    <a:pt x="53167" y="178489"/>
                    <a:pt x="61104" y="237756"/>
                    <a:pt x="69571" y="279031"/>
                  </a:cubicBezTo>
                  <a:cubicBezTo>
                    <a:pt x="78038" y="320306"/>
                    <a:pt x="111904" y="340414"/>
                    <a:pt x="104496" y="380631"/>
                  </a:cubicBezTo>
                  <a:cubicBezTo>
                    <a:pt x="97088" y="420848"/>
                    <a:pt x="39938" y="473764"/>
                    <a:pt x="25121" y="520331"/>
                  </a:cubicBezTo>
                  <a:cubicBezTo>
                    <a:pt x="10304" y="566898"/>
                    <a:pt x="19300" y="655798"/>
                    <a:pt x="15596" y="660031"/>
                  </a:cubicBezTo>
                  <a:cubicBezTo>
                    <a:pt x="11892" y="664264"/>
                    <a:pt x="-7158" y="600235"/>
                    <a:pt x="2896" y="545731"/>
                  </a:cubicBezTo>
                  <a:cubicBezTo>
                    <a:pt x="12950" y="491227"/>
                    <a:pt x="62692" y="424552"/>
                    <a:pt x="75921" y="333006"/>
                  </a:cubicBezTo>
                  <a:cubicBezTo>
                    <a:pt x="89150" y="241460"/>
                    <a:pt x="76450" y="39319"/>
                    <a:pt x="72746" y="598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3F289643-C711-A517-D20B-0ECBA93EC24D}"/>
                </a:ext>
              </a:extLst>
            </p:cNvPr>
            <p:cNvSpPr/>
            <p:nvPr/>
          </p:nvSpPr>
          <p:spPr>
            <a:xfrm>
              <a:off x="8663551" y="7390721"/>
              <a:ext cx="83871" cy="419782"/>
            </a:xfrm>
            <a:custGeom>
              <a:avLst/>
              <a:gdLst>
                <a:gd name="connsiteX0" fmla="*/ 54999 w 83871"/>
                <a:gd name="connsiteY0" fmla="*/ 679 h 419782"/>
                <a:gd name="connsiteX1" fmla="*/ 29599 w 83871"/>
                <a:gd name="connsiteY1" fmla="*/ 86404 h 419782"/>
                <a:gd name="connsiteX2" fmla="*/ 83574 w 83871"/>
                <a:gd name="connsiteY2" fmla="*/ 276904 h 419782"/>
                <a:gd name="connsiteX3" fmla="*/ 1024 w 83871"/>
                <a:gd name="connsiteY3" fmla="*/ 330879 h 419782"/>
                <a:gd name="connsiteX4" fmla="*/ 35949 w 83871"/>
                <a:gd name="connsiteY4" fmla="*/ 419779 h 419782"/>
                <a:gd name="connsiteX5" fmla="*/ 13724 w 83871"/>
                <a:gd name="connsiteY5" fmla="*/ 334054 h 419782"/>
                <a:gd name="connsiteX6" fmla="*/ 51824 w 83871"/>
                <a:gd name="connsiteY6" fmla="*/ 264204 h 419782"/>
                <a:gd name="connsiteX7" fmla="*/ 23249 w 83871"/>
                <a:gd name="connsiteY7" fmla="*/ 159429 h 419782"/>
                <a:gd name="connsiteX8" fmla="*/ 26424 w 83871"/>
                <a:gd name="connsiteY8" fmla="*/ 273729 h 419782"/>
                <a:gd name="connsiteX9" fmla="*/ 42299 w 83871"/>
                <a:gd name="connsiteY9" fmla="*/ 127679 h 419782"/>
                <a:gd name="connsiteX10" fmla="*/ 54999 w 83871"/>
                <a:gd name="connsiteY10" fmla="*/ 679 h 41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71" h="419782">
                  <a:moveTo>
                    <a:pt x="54999" y="679"/>
                  </a:moveTo>
                  <a:cubicBezTo>
                    <a:pt x="52882" y="-6200"/>
                    <a:pt x="24836" y="40367"/>
                    <a:pt x="29599" y="86404"/>
                  </a:cubicBezTo>
                  <a:cubicBezTo>
                    <a:pt x="34361" y="132442"/>
                    <a:pt x="88336" y="236158"/>
                    <a:pt x="83574" y="276904"/>
                  </a:cubicBezTo>
                  <a:cubicBezTo>
                    <a:pt x="78812" y="317650"/>
                    <a:pt x="8961" y="307067"/>
                    <a:pt x="1024" y="330879"/>
                  </a:cubicBezTo>
                  <a:cubicBezTo>
                    <a:pt x="-6914" y="354692"/>
                    <a:pt x="33832" y="419250"/>
                    <a:pt x="35949" y="419779"/>
                  </a:cubicBezTo>
                  <a:cubicBezTo>
                    <a:pt x="38066" y="420308"/>
                    <a:pt x="11078" y="359983"/>
                    <a:pt x="13724" y="334054"/>
                  </a:cubicBezTo>
                  <a:cubicBezTo>
                    <a:pt x="16370" y="308125"/>
                    <a:pt x="50237" y="293308"/>
                    <a:pt x="51824" y="264204"/>
                  </a:cubicBezTo>
                  <a:cubicBezTo>
                    <a:pt x="53411" y="235100"/>
                    <a:pt x="27482" y="157842"/>
                    <a:pt x="23249" y="159429"/>
                  </a:cubicBezTo>
                  <a:cubicBezTo>
                    <a:pt x="19016" y="161016"/>
                    <a:pt x="23249" y="279021"/>
                    <a:pt x="26424" y="273729"/>
                  </a:cubicBezTo>
                  <a:cubicBezTo>
                    <a:pt x="29599" y="268437"/>
                    <a:pt x="38066" y="165779"/>
                    <a:pt x="42299" y="127679"/>
                  </a:cubicBezTo>
                  <a:cubicBezTo>
                    <a:pt x="46532" y="89579"/>
                    <a:pt x="57116" y="7558"/>
                    <a:pt x="54999" y="6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54B15764-16D1-D9C7-854C-77A8B2503066}"/>
                </a:ext>
              </a:extLst>
            </p:cNvPr>
            <p:cNvSpPr/>
            <p:nvPr/>
          </p:nvSpPr>
          <p:spPr>
            <a:xfrm>
              <a:off x="8562975" y="7861038"/>
              <a:ext cx="187463" cy="924187"/>
            </a:xfrm>
            <a:custGeom>
              <a:avLst/>
              <a:gdLst>
                <a:gd name="connsiteX0" fmla="*/ 187325 w 187463"/>
                <a:gd name="connsiteY0" fmla="*/ 262 h 924187"/>
                <a:gd name="connsiteX1" fmla="*/ 158750 w 187463"/>
                <a:gd name="connsiteY1" fmla="*/ 127262 h 924187"/>
                <a:gd name="connsiteX2" fmla="*/ 107950 w 187463"/>
                <a:gd name="connsiteY2" fmla="*/ 241562 h 924187"/>
                <a:gd name="connsiteX3" fmla="*/ 76200 w 187463"/>
                <a:gd name="connsiteY3" fmla="*/ 327287 h 924187"/>
                <a:gd name="connsiteX4" fmla="*/ 111125 w 187463"/>
                <a:gd name="connsiteY4" fmla="*/ 552712 h 924187"/>
                <a:gd name="connsiteX5" fmla="*/ 104775 w 187463"/>
                <a:gd name="connsiteY5" fmla="*/ 644787 h 924187"/>
                <a:gd name="connsiteX6" fmla="*/ 44450 w 187463"/>
                <a:gd name="connsiteY6" fmla="*/ 771787 h 924187"/>
                <a:gd name="connsiteX7" fmla="*/ 0 w 187463"/>
                <a:gd name="connsiteY7" fmla="*/ 924187 h 924187"/>
                <a:gd name="connsiteX8" fmla="*/ 0 w 187463"/>
                <a:gd name="connsiteY8" fmla="*/ 924187 h 924187"/>
                <a:gd name="connsiteX9" fmla="*/ 117475 w 187463"/>
                <a:gd name="connsiteY9" fmla="*/ 574937 h 924187"/>
                <a:gd name="connsiteX10" fmla="*/ 76200 w 187463"/>
                <a:gd name="connsiteY10" fmla="*/ 339987 h 924187"/>
                <a:gd name="connsiteX11" fmla="*/ 165100 w 187463"/>
                <a:gd name="connsiteY11" fmla="*/ 162187 h 924187"/>
                <a:gd name="connsiteX12" fmla="*/ 187325 w 187463"/>
                <a:gd name="connsiteY12" fmla="*/ 262 h 92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463" h="924187">
                  <a:moveTo>
                    <a:pt x="187325" y="262"/>
                  </a:moveTo>
                  <a:cubicBezTo>
                    <a:pt x="186267" y="-5559"/>
                    <a:pt x="171979" y="87045"/>
                    <a:pt x="158750" y="127262"/>
                  </a:cubicBezTo>
                  <a:cubicBezTo>
                    <a:pt x="145521" y="167479"/>
                    <a:pt x="121708" y="208225"/>
                    <a:pt x="107950" y="241562"/>
                  </a:cubicBezTo>
                  <a:cubicBezTo>
                    <a:pt x="94192" y="274899"/>
                    <a:pt x="75671" y="275429"/>
                    <a:pt x="76200" y="327287"/>
                  </a:cubicBezTo>
                  <a:cubicBezTo>
                    <a:pt x="76729" y="379145"/>
                    <a:pt x="106363" y="499795"/>
                    <a:pt x="111125" y="552712"/>
                  </a:cubicBezTo>
                  <a:cubicBezTo>
                    <a:pt x="115887" y="605629"/>
                    <a:pt x="115887" y="608275"/>
                    <a:pt x="104775" y="644787"/>
                  </a:cubicBezTo>
                  <a:cubicBezTo>
                    <a:pt x="93663" y="681299"/>
                    <a:pt x="61913" y="725220"/>
                    <a:pt x="44450" y="771787"/>
                  </a:cubicBezTo>
                  <a:cubicBezTo>
                    <a:pt x="26987" y="818354"/>
                    <a:pt x="0" y="924187"/>
                    <a:pt x="0" y="924187"/>
                  </a:cubicBezTo>
                  <a:lnTo>
                    <a:pt x="0" y="924187"/>
                  </a:lnTo>
                  <a:cubicBezTo>
                    <a:pt x="19579" y="865979"/>
                    <a:pt x="104775" y="672304"/>
                    <a:pt x="117475" y="574937"/>
                  </a:cubicBezTo>
                  <a:cubicBezTo>
                    <a:pt x="130175" y="477570"/>
                    <a:pt x="68263" y="408779"/>
                    <a:pt x="76200" y="339987"/>
                  </a:cubicBezTo>
                  <a:cubicBezTo>
                    <a:pt x="84137" y="271195"/>
                    <a:pt x="146579" y="214574"/>
                    <a:pt x="165100" y="162187"/>
                  </a:cubicBezTo>
                  <a:cubicBezTo>
                    <a:pt x="183621" y="109800"/>
                    <a:pt x="188383" y="6083"/>
                    <a:pt x="187325" y="26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91928BAA-C1AA-3870-AE6D-49DF4A3AA7F8}"/>
                </a:ext>
              </a:extLst>
            </p:cNvPr>
            <p:cNvSpPr/>
            <p:nvPr/>
          </p:nvSpPr>
          <p:spPr>
            <a:xfrm>
              <a:off x="8598170" y="7829252"/>
              <a:ext cx="140033" cy="829038"/>
            </a:xfrm>
            <a:custGeom>
              <a:avLst/>
              <a:gdLst>
                <a:gd name="connsiteX0" fmla="*/ 129905 w 140033"/>
                <a:gd name="connsiteY0" fmla="*/ 298 h 829038"/>
                <a:gd name="connsiteX1" fmla="*/ 72755 w 140033"/>
                <a:gd name="connsiteY1" fmla="*/ 152698 h 829038"/>
                <a:gd name="connsiteX2" fmla="*/ 123555 w 140033"/>
                <a:gd name="connsiteY2" fmla="*/ 273348 h 829038"/>
                <a:gd name="connsiteX3" fmla="*/ 129905 w 140033"/>
                <a:gd name="connsiteY3" fmla="*/ 365423 h 829038"/>
                <a:gd name="connsiteX4" fmla="*/ 88630 w 140033"/>
                <a:gd name="connsiteY4" fmla="*/ 286048 h 829038"/>
                <a:gd name="connsiteX5" fmla="*/ 139430 w 140033"/>
                <a:gd name="connsiteY5" fmla="*/ 390823 h 829038"/>
                <a:gd name="connsiteX6" fmla="*/ 114030 w 140033"/>
                <a:gd name="connsiteY6" fmla="*/ 432098 h 829038"/>
                <a:gd name="connsiteX7" fmla="*/ 75930 w 140033"/>
                <a:gd name="connsiteY7" fmla="*/ 406698 h 829038"/>
                <a:gd name="connsiteX8" fmla="*/ 60055 w 140033"/>
                <a:gd name="connsiteY8" fmla="*/ 603548 h 829038"/>
                <a:gd name="connsiteX9" fmla="*/ 15605 w 140033"/>
                <a:gd name="connsiteY9" fmla="*/ 717848 h 829038"/>
                <a:gd name="connsiteX10" fmla="*/ 28305 w 140033"/>
                <a:gd name="connsiteY10" fmla="*/ 524173 h 829038"/>
                <a:gd name="connsiteX11" fmla="*/ 47355 w 140033"/>
                <a:gd name="connsiteY11" fmla="*/ 730548 h 829038"/>
                <a:gd name="connsiteX12" fmla="*/ 12430 w 140033"/>
                <a:gd name="connsiteY12" fmla="*/ 813098 h 829038"/>
                <a:gd name="connsiteX13" fmla="*/ 2905 w 140033"/>
                <a:gd name="connsiteY13" fmla="*/ 806748 h 829038"/>
                <a:gd name="connsiteX14" fmla="*/ 60055 w 140033"/>
                <a:gd name="connsiteY14" fmla="*/ 587673 h 829038"/>
                <a:gd name="connsiteX15" fmla="*/ 123555 w 140033"/>
                <a:gd name="connsiteY15" fmla="*/ 368598 h 829038"/>
                <a:gd name="connsiteX16" fmla="*/ 107680 w 140033"/>
                <a:gd name="connsiteY16" fmla="*/ 228898 h 829038"/>
                <a:gd name="connsiteX17" fmla="*/ 75930 w 140033"/>
                <a:gd name="connsiteY17" fmla="*/ 193973 h 829038"/>
                <a:gd name="connsiteX18" fmla="*/ 129905 w 140033"/>
                <a:gd name="connsiteY18" fmla="*/ 298 h 82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0033" h="829038">
                  <a:moveTo>
                    <a:pt x="129905" y="298"/>
                  </a:moveTo>
                  <a:cubicBezTo>
                    <a:pt x="129376" y="-6581"/>
                    <a:pt x="73813" y="107190"/>
                    <a:pt x="72755" y="152698"/>
                  </a:cubicBezTo>
                  <a:cubicBezTo>
                    <a:pt x="71697" y="198206"/>
                    <a:pt x="114030" y="237894"/>
                    <a:pt x="123555" y="273348"/>
                  </a:cubicBezTo>
                  <a:cubicBezTo>
                    <a:pt x="133080" y="308802"/>
                    <a:pt x="135726" y="363306"/>
                    <a:pt x="129905" y="365423"/>
                  </a:cubicBezTo>
                  <a:cubicBezTo>
                    <a:pt x="124084" y="367540"/>
                    <a:pt x="87043" y="281815"/>
                    <a:pt x="88630" y="286048"/>
                  </a:cubicBezTo>
                  <a:cubicBezTo>
                    <a:pt x="90217" y="290281"/>
                    <a:pt x="135197" y="366481"/>
                    <a:pt x="139430" y="390823"/>
                  </a:cubicBezTo>
                  <a:cubicBezTo>
                    <a:pt x="143663" y="415165"/>
                    <a:pt x="124613" y="429452"/>
                    <a:pt x="114030" y="432098"/>
                  </a:cubicBezTo>
                  <a:cubicBezTo>
                    <a:pt x="103447" y="434744"/>
                    <a:pt x="84926" y="378123"/>
                    <a:pt x="75930" y="406698"/>
                  </a:cubicBezTo>
                  <a:cubicBezTo>
                    <a:pt x="66934" y="435273"/>
                    <a:pt x="70109" y="551690"/>
                    <a:pt x="60055" y="603548"/>
                  </a:cubicBezTo>
                  <a:cubicBezTo>
                    <a:pt x="50001" y="655406"/>
                    <a:pt x="20897" y="731077"/>
                    <a:pt x="15605" y="717848"/>
                  </a:cubicBezTo>
                  <a:cubicBezTo>
                    <a:pt x="10313" y="704619"/>
                    <a:pt x="23013" y="522056"/>
                    <a:pt x="28305" y="524173"/>
                  </a:cubicBezTo>
                  <a:cubicBezTo>
                    <a:pt x="33597" y="526290"/>
                    <a:pt x="50001" y="682394"/>
                    <a:pt x="47355" y="730548"/>
                  </a:cubicBezTo>
                  <a:cubicBezTo>
                    <a:pt x="44709" y="778702"/>
                    <a:pt x="19838" y="800398"/>
                    <a:pt x="12430" y="813098"/>
                  </a:cubicBezTo>
                  <a:cubicBezTo>
                    <a:pt x="5022" y="825798"/>
                    <a:pt x="-5032" y="844319"/>
                    <a:pt x="2905" y="806748"/>
                  </a:cubicBezTo>
                  <a:cubicBezTo>
                    <a:pt x="10842" y="769177"/>
                    <a:pt x="39947" y="660698"/>
                    <a:pt x="60055" y="587673"/>
                  </a:cubicBezTo>
                  <a:cubicBezTo>
                    <a:pt x="80163" y="514648"/>
                    <a:pt x="115618" y="428394"/>
                    <a:pt x="123555" y="368598"/>
                  </a:cubicBezTo>
                  <a:cubicBezTo>
                    <a:pt x="131492" y="308802"/>
                    <a:pt x="115617" y="258002"/>
                    <a:pt x="107680" y="228898"/>
                  </a:cubicBezTo>
                  <a:cubicBezTo>
                    <a:pt x="99743" y="199794"/>
                    <a:pt x="74343" y="225194"/>
                    <a:pt x="75930" y="193973"/>
                  </a:cubicBezTo>
                  <a:cubicBezTo>
                    <a:pt x="77517" y="162752"/>
                    <a:pt x="130434" y="7177"/>
                    <a:pt x="129905" y="29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D7EF5382-DC51-64E6-AAEB-8CFD27165ABA}"/>
                </a:ext>
              </a:extLst>
            </p:cNvPr>
            <p:cNvSpPr/>
            <p:nvPr/>
          </p:nvSpPr>
          <p:spPr>
            <a:xfrm>
              <a:off x="8502297" y="8663112"/>
              <a:ext cx="118771" cy="863296"/>
            </a:xfrm>
            <a:custGeom>
              <a:avLst/>
              <a:gdLst>
                <a:gd name="connsiteX0" fmla="*/ 92428 w 118771"/>
                <a:gd name="connsiteY0" fmla="*/ 1463 h 863296"/>
                <a:gd name="connsiteX1" fmla="*/ 117828 w 118771"/>
                <a:gd name="connsiteY1" fmla="*/ 112588 h 863296"/>
                <a:gd name="connsiteX2" fmla="*/ 70203 w 118771"/>
                <a:gd name="connsiteY2" fmla="*/ 211013 h 863296"/>
                <a:gd name="connsiteX3" fmla="*/ 353 w 118771"/>
                <a:gd name="connsiteY3" fmla="*/ 284038 h 863296"/>
                <a:gd name="connsiteX4" fmla="*/ 101953 w 118771"/>
                <a:gd name="connsiteY4" fmla="*/ 239588 h 863296"/>
                <a:gd name="connsiteX5" fmla="*/ 41628 w 118771"/>
                <a:gd name="connsiteY5" fmla="*/ 347538 h 863296"/>
                <a:gd name="connsiteX6" fmla="*/ 105128 w 118771"/>
                <a:gd name="connsiteY6" fmla="*/ 312613 h 863296"/>
                <a:gd name="connsiteX7" fmla="*/ 32103 w 118771"/>
                <a:gd name="connsiteY7" fmla="*/ 420563 h 863296"/>
                <a:gd name="connsiteX8" fmla="*/ 114653 w 118771"/>
                <a:gd name="connsiteY8" fmla="*/ 414213 h 863296"/>
                <a:gd name="connsiteX9" fmla="*/ 54328 w 118771"/>
                <a:gd name="connsiteY9" fmla="*/ 569788 h 863296"/>
                <a:gd name="connsiteX10" fmla="*/ 111478 w 118771"/>
                <a:gd name="connsiteY10" fmla="*/ 560263 h 863296"/>
                <a:gd name="connsiteX11" fmla="*/ 63853 w 118771"/>
                <a:gd name="connsiteY11" fmla="*/ 668213 h 863296"/>
                <a:gd name="connsiteX12" fmla="*/ 117828 w 118771"/>
                <a:gd name="connsiteY12" fmla="*/ 649163 h 863296"/>
                <a:gd name="connsiteX13" fmla="*/ 57503 w 118771"/>
                <a:gd name="connsiteY13" fmla="*/ 741238 h 863296"/>
                <a:gd name="connsiteX14" fmla="*/ 101953 w 118771"/>
                <a:gd name="connsiteY14" fmla="*/ 747588 h 863296"/>
                <a:gd name="connsiteX15" fmla="*/ 82903 w 118771"/>
                <a:gd name="connsiteY15" fmla="*/ 779338 h 863296"/>
                <a:gd name="connsiteX16" fmla="*/ 95603 w 118771"/>
                <a:gd name="connsiteY16" fmla="*/ 820613 h 863296"/>
                <a:gd name="connsiteX17" fmla="*/ 82903 w 118771"/>
                <a:gd name="connsiteY17" fmla="*/ 861888 h 863296"/>
                <a:gd name="connsiteX18" fmla="*/ 70203 w 118771"/>
                <a:gd name="connsiteY18" fmla="*/ 766638 h 863296"/>
                <a:gd name="connsiteX19" fmla="*/ 95603 w 118771"/>
                <a:gd name="connsiteY19" fmla="*/ 576138 h 863296"/>
                <a:gd name="connsiteX20" fmla="*/ 86078 w 118771"/>
                <a:gd name="connsiteY20" fmla="*/ 338013 h 863296"/>
                <a:gd name="connsiteX21" fmla="*/ 57503 w 118771"/>
                <a:gd name="connsiteY21" fmla="*/ 255463 h 863296"/>
                <a:gd name="connsiteX22" fmla="*/ 114653 w 118771"/>
                <a:gd name="connsiteY22" fmla="*/ 125288 h 863296"/>
                <a:gd name="connsiteX23" fmla="*/ 114653 w 118771"/>
                <a:gd name="connsiteY23" fmla="*/ 52263 h 863296"/>
                <a:gd name="connsiteX24" fmla="*/ 92428 w 118771"/>
                <a:gd name="connsiteY24" fmla="*/ 1463 h 86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8771" h="863296">
                  <a:moveTo>
                    <a:pt x="92428" y="1463"/>
                  </a:moveTo>
                  <a:cubicBezTo>
                    <a:pt x="92957" y="11517"/>
                    <a:pt x="121532" y="77663"/>
                    <a:pt x="117828" y="112588"/>
                  </a:cubicBezTo>
                  <a:cubicBezTo>
                    <a:pt x="114124" y="147513"/>
                    <a:pt x="89782" y="182438"/>
                    <a:pt x="70203" y="211013"/>
                  </a:cubicBezTo>
                  <a:cubicBezTo>
                    <a:pt x="50624" y="239588"/>
                    <a:pt x="-4939" y="279276"/>
                    <a:pt x="353" y="284038"/>
                  </a:cubicBezTo>
                  <a:cubicBezTo>
                    <a:pt x="5645" y="288801"/>
                    <a:pt x="95074" y="229005"/>
                    <a:pt x="101953" y="239588"/>
                  </a:cubicBezTo>
                  <a:cubicBezTo>
                    <a:pt x="108832" y="250171"/>
                    <a:pt x="41099" y="335367"/>
                    <a:pt x="41628" y="347538"/>
                  </a:cubicBezTo>
                  <a:cubicBezTo>
                    <a:pt x="42157" y="359709"/>
                    <a:pt x="106715" y="300442"/>
                    <a:pt x="105128" y="312613"/>
                  </a:cubicBezTo>
                  <a:cubicBezTo>
                    <a:pt x="103541" y="324784"/>
                    <a:pt x="30515" y="403630"/>
                    <a:pt x="32103" y="420563"/>
                  </a:cubicBezTo>
                  <a:cubicBezTo>
                    <a:pt x="33690" y="437496"/>
                    <a:pt x="110949" y="389342"/>
                    <a:pt x="114653" y="414213"/>
                  </a:cubicBezTo>
                  <a:cubicBezTo>
                    <a:pt x="118357" y="439084"/>
                    <a:pt x="54857" y="545446"/>
                    <a:pt x="54328" y="569788"/>
                  </a:cubicBezTo>
                  <a:cubicBezTo>
                    <a:pt x="53799" y="594130"/>
                    <a:pt x="109891" y="543859"/>
                    <a:pt x="111478" y="560263"/>
                  </a:cubicBezTo>
                  <a:cubicBezTo>
                    <a:pt x="113065" y="576667"/>
                    <a:pt x="62795" y="653396"/>
                    <a:pt x="63853" y="668213"/>
                  </a:cubicBezTo>
                  <a:cubicBezTo>
                    <a:pt x="64911" y="683030"/>
                    <a:pt x="118886" y="636992"/>
                    <a:pt x="117828" y="649163"/>
                  </a:cubicBezTo>
                  <a:cubicBezTo>
                    <a:pt x="116770" y="661334"/>
                    <a:pt x="60149" y="724834"/>
                    <a:pt x="57503" y="741238"/>
                  </a:cubicBezTo>
                  <a:cubicBezTo>
                    <a:pt x="54857" y="757642"/>
                    <a:pt x="97720" y="741238"/>
                    <a:pt x="101953" y="747588"/>
                  </a:cubicBezTo>
                  <a:cubicBezTo>
                    <a:pt x="106186" y="753938"/>
                    <a:pt x="83961" y="767167"/>
                    <a:pt x="82903" y="779338"/>
                  </a:cubicBezTo>
                  <a:cubicBezTo>
                    <a:pt x="81845" y="791509"/>
                    <a:pt x="95603" y="806855"/>
                    <a:pt x="95603" y="820613"/>
                  </a:cubicBezTo>
                  <a:cubicBezTo>
                    <a:pt x="95603" y="834371"/>
                    <a:pt x="87136" y="870884"/>
                    <a:pt x="82903" y="861888"/>
                  </a:cubicBezTo>
                  <a:cubicBezTo>
                    <a:pt x="78670" y="852892"/>
                    <a:pt x="68086" y="814263"/>
                    <a:pt x="70203" y="766638"/>
                  </a:cubicBezTo>
                  <a:cubicBezTo>
                    <a:pt x="72320" y="719013"/>
                    <a:pt x="92957" y="647575"/>
                    <a:pt x="95603" y="576138"/>
                  </a:cubicBezTo>
                  <a:cubicBezTo>
                    <a:pt x="98249" y="504701"/>
                    <a:pt x="92428" y="391459"/>
                    <a:pt x="86078" y="338013"/>
                  </a:cubicBezTo>
                  <a:cubicBezTo>
                    <a:pt x="79728" y="284567"/>
                    <a:pt x="52741" y="290917"/>
                    <a:pt x="57503" y="255463"/>
                  </a:cubicBezTo>
                  <a:cubicBezTo>
                    <a:pt x="62265" y="220009"/>
                    <a:pt x="105128" y="159155"/>
                    <a:pt x="114653" y="125288"/>
                  </a:cubicBezTo>
                  <a:cubicBezTo>
                    <a:pt x="124178" y="91421"/>
                    <a:pt x="114124" y="68667"/>
                    <a:pt x="114653" y="52263"/>
                  </a:cubicBezTo>
                  <a:cubicBezTo>
                    <a:pt x="115182" y="35859"/>
                    <a:pt x="91899" y="-8591"/>
                    <a:pt x="92428" y="146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358A5AD0-1020-6453-BE4D-D6CB32C0894D}"/>
                </a:ext>
              </a:extLst>
            </p:cNvPr>
            <p:cNvSpPr/>
            <p:nvPr/>
          </p:nvSpPr>
          <p:spPr>
            <a:xfrm>
              <a:off x="8526471" y="8769274"/>
              <a:ext cx="98617" cy="753397"/>
            </a:xfrm>
            <a:custGeom>
              <a:avLst/>
              <a:gdLst>
                <a:gd name="connsiteX0" fmla="*/ 80954 w 98617"/>
                <a:gd name="connsiteY0" fmla="*/ 76 h 753397"/>
                <a:gd name="connsiteX1" fmla="*/ 1579 w 98617"/>
                <a:gd name="connsiteY1" fmla="*/ 114376 h 753397"/>
                <a:gd name="connsiteX2" fmla="*/ 26979 w 98617"/>
                <a:gd name="connsiteY2" fmla="*/ 123901 h 753397"/>
                <a:gd name="connsiteX3" fmla="*/ 14279 w 98617"/>
                <a:gd name="connsiteY3" fmla="*/ 238201 h 753397"/>
                <a:gd name="connsiteX4" fmla="*/ 52379 w 98617"/>
                <a:gd name="connsiteY4" fmla="*/ 203276 h 753397"/>
                <a:gd name="connsiteX5" fmla="*/ 26979 w 98617"/>
                <a:gd name="connsiteY5" fmla="*/ 295351 h 753397"/>
                <a:gd name="connsiteX6" fmla="*/ 46029 w 98617"/>
                <a:gd name="connsiteY6" fmla="*/ 377901 h 753397"/>
                <a:gd name="connsiteX7" fmla="*/ 30154 w 98617"/>
                <a:gd name="connsiteY7" fmla="*/ 425526 h 753397"/>
                <a:gd name="connsiteX8" fmla="*/ 49204 w 98617"/>
                <a:gd name="connsiteY8" fmla="*/ 489026 h 753397"/>
                <a:gd name="connsiteX9" fmla="*/ 96829 w 98617"/>
                <a:gd name="connsiteY9" fmla="*/ 584276 h 753397"/>
                <a:gd name="connsiteX10" fmla="*/ 80954 w 98617"/>
                <a:gd name="connsiteY10" fmla="*/ 752551 h 753397"/>
                <a:gd name="connsiteX11" fmla="*/ 96829 w 98617"/>
                <a:gd name="connsiteY11" fmla="*/ 641426 h 753397"/>
                <a:gd name="connsiteX12" fmla="*/ 30154 w 98617"/>
                <a:gd name="connsiteY12" fmla="*/ 466801 h 753397"/>
                <a:gd name="connsiteX13" fmla="*/ 36504 w 98617"/>
                <a:gd name="connsiteY13" fmla="*/ 133426 h 753397"/>
                <a:gd name="connsiteX14" fmla="*/ 80954 w 98617"/>
                <a:gd name="connsiteY14" fmla="*/ 76 h 75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17" h="753397">
                  <a:moveTo>
                    <a:pt x="80954" y="76"/>
                  </a:moveTo>
                  <a:cubicBezTo>
                    <a:pt x="75133" y="-3099"/>
                    <a:pt x="10575" y="93739"/>
                    <a:pt x="1579" y="114376"/>
                  </a:cubicBezTo>
                  <a:cubicBezTo>
                    <a:pt x="-7417" y="135014"/>
                    <a:pt x="24862" y="103264"/>
                    <a:pt x="26979" y="123901"/>
                  </a:cubicBezTo>
                  <a:cubicBezTo>
                    <a:pt x="29096" y="144538"/>
                    <a:pt x="10046" y="224972"/>
                    <a:pt x="14279" y="238201"/>
                  </a:cubicBezTo>
                  <a:cubicBezTo>
                    <a:pt x="18512" y="251430"/>
                    <a:pt x="50262" y="193751"/>
                    <a:pt x="52379" y="203276"/>
                  </a:cubicBezTo>
                  <a:cubicBezTo>
                    <a:pt x="54496" y="212801"/>
                    <a:pt x="28037" y="266247"/>
                    <a:pt x="26979" y="295351"/>
                  </a:cubicBezTo>
                  <a:cubicBezTo>
                    <a:pt x="25921" y="324455"/>
                    <a:pt x="45500" y="356205"/>
                    <a:pt x="46029" y="377901"/>
                  </a:cubicBezTo>
                  <a:cubicBezTo>
                    <a:pt x="46558" y="399597"/>
                    <a:pt x="29625" y="407005"/>
                    <a:pt x="30154" y="425526"/>
                  </a:cubicBezTo>
                  <a:cubicBezTo>
                    <a:pt x="30683" y="444047"/>
                    <a:pt x="38091" y="462568"/>
                    <a:pt x="49204" y="489026"/>
                  </a:cubicBezTo>
                  <a:cubicBezTo>
                    <a:pt x="60316" y="515484"/>
                    <a:pt x="91537" y="540355"/>
                    <a:pt x="96829" y="584276"/>
                  </a:cubicBezTo>
                  <a:cubicBezTo>
                    <a:pt x="102121" y="628197"/>
                    <a:pt x="80954" y="743026"/>
                    <a:pt x="80954" y="752551"/>
                  </a:cubicBezTo>
                  <a:cubicBezTo>
                    <a:pt x="80954" y="762076"/>
                    <a:pt x="105296" y="689051"/>
                    <a:pt x="96829" y="641426"/>
                  </a:cubicBezTo>
                  <a:cubicBezTo>
                    <a:pt x="88362" y="593801"/>
                    <a:pt x="40208" y="551468"/>
                    <a:pt x="30154" y="466801"/>
                  </a:cubicBezTo>
                  <a:cubicBezTo>
                    <a:pt x="20100" y="382134"/>
                    <a:pt x="28037" y="205922"/>
                    <a:pt x="36504" y="133426"/>
                  </a:cubicBezTo>
                  <a:cubicBezTo>
                    <a:pt x="44971" y="60930"/>
                    <a:pt x="86775" y="3251"/>
                    <a:pt x="80954" y="7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D99DA17C-D484-9BE0-55FE-920DD7FCCAD1}"/>
                </a:ext>
              </a:extLst>
            </p:cNvPr>
            <p:cNvSpPr/>
            <p:nvPr/>
          </p:nvSpPr>
          <p:spPr>
            <a:xfrm>
              <a:off x="8478814" y="9538261"/>
              <a:ext cx="97685" cy="845438"/>
            </a:xfrm>
            <a:custGeom>
              <a:avLst/>
              <a:gdLst>
                <a:gd name="connsiteX0" fmla="*/ 87336 w 97685"/>
                <a:gd name="connsiteY0" fmla="*/ 2614 h 845438"/>
                <a:gd name="connsiteX1" fmla="*/ 93686 w 97685"/>
                <a:gd name="connsiteY1" fmla="*/ 183589 h 845438"/>
                <a:gd name="connsiteX2" fmla="*/ 20661 w 97685"/>
                <a:gd name="connsiteY2" fmla="*/ 510614 h 845438"/>
                <a:gd name="connsiteX3" fmla="*/ 61936 w 97685"/>
                <a:gd name="connsiteY3" fmla="*/ 351864 h 845438"/>
                <a:gd name="connsiteX4" fmla="*/ 49236 w 97685"/>
                <a:gd name="connsiteY4" fmla="*/ 536014 h 845438"/>
                <a:gd name="connsiteX5" fmla="*/ 77811 w 97685"/>
                <a:gd name="connsiteY5" fmla="*/ 462989 h 845438"/>
                <a:gd name="connsiteX6" fmla="*/ 1611 w 97685"/>
                <a:gd name="connsiteY6" fmla="*/ 840814 h 845438"/>
                <a:gd name="connsiteX7" fmla="*/ 30186 w 97685"/>
                <a:gd name="connsiteY7" fmla="*/ 650314 h 845438"/>
                <a:gd name="connsiteX8" fmla="*/ 80986 w 97685"/>
                <a:gd name="connsiteY8" fmla="*/ 313764 h 845438"/>
                <a:gd name="connsiteX9" fmla="*/ 87336 w 97685"/>
                <a:gd name="connsiteY9" fmla="*/ 2614 h 8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85" h="845438">
                  <a:moveTo>
                    <a:pt x="87336" y="2614"/>
                  </a:moveTo>
                  <a:cubicBezTo>
                    <a:pt x="89453" y="-19082"/>
                    <a:pt x="104798" y="98922"/>
                    <a:pt x="93686" y="183589"/>
                  </a:cubicBezTo>
                  <a:cubicBezTo>
                    <a:pt x="82574" y="268256"/>
                    <a:pt x="25953" y="482568"/>
                    <a:pt x="20661" y="510614"/>
                  </a:cubicBezTo>
                  <a:cubicBezTo>
                    <a:pt x="15369" y="538660"/>
                    <a:pt x="57174" y="347631"/>
                    <a:pt x="61936" y="351864"/>
                  </a:cubicBezTo>
                  <a:cubicBezTo>
                    <a:pt x="66698" y="356097"/>
                    <a:pt x="46590" y="517493"/>
                    <a:pt x="49236" y="536014"/>
                  </a:cubicBezTo>
                  <a:cubicBezTo>
                    <a:pt x="51882" y="554535"/>
                    <a:pt x="85749" y="412189"/>
                    <a:pt x="77811" y="462989"/>
                  </a:cubicBezTo>
                  <a:cubicBezTo>
                    <a:pt x="69873" y="513789"/>
                    <a:pt x="9548" y="809593"/>
                    <a:pt x="1611" y="840814"/>
                  </a:cubicBezTo>
                  <a:cubicBezTo>
                    <a:pt x="-6326" y="872035"/>
                    <a:pt x="16957" y="738156"/>
                    <a:pt x="30186" y="650314"/>
                  </a:cubicBezTo>
                  <a:cubicBezTo>
                    <a:pt x="43415" y="562472"/>
                    <a:pt x="70403" y="417481"/>
                    <a:pt x="80986" y="313764"/>
                  </a:cubicBezTo>
                  <a:cubicBezTo>
                    <a:pt x="91569" y="210047"/>
                    <a:pt x="85219" y="24310"/>
                    <a:pt x="87336" y="261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04E7D1AF-0AFB-2474-8228-F3025F65570E}"/>
                </a:ext>
              </a:extLst>
            </p:cNvPr>
            <p:cNvSpPr/>
            <p:nvPr/>
          </p:nvSpPr>
          <p:spPr>
            <a:xfrm>
              <a:off x="8603421" y="9521457"/>
              <a:ext cx="58517" cy="912234"/>
            </a:xfrm>
            <a:custGeom>
              <a:avLst/>
              <a:gdLst>
                <a:gd name="connsiteX0" fmla="*/ 19879 w 58517"/>
                <a:gd name="connsiteY0" fmla="*/ 3543 h 912234"/>
                <a:gd name="connsiteX1" fmla="*/ 38929 w 58517"/>
                <a:gd name="connsiteY1" fmla="*/ 409943 h 912234"/>
                <a:gd name="connsiteX2" fmla="*/ 57979 w 58517"/>
                <a:gd name="connsiteY2" fmla="*/ 308343 h 912234"/>
                <a:gd name="connsiteX3" fmla="*/ 16704 w 58517"/>
                <a:gd name="connsiteY3" fmla="*/ 622668 h 912234"/>
                <a:gd name="connsiteX4" fmla="*/ 829 w 58517"/>
                <a:gd name="connsiteY4" fmla="*/ 908418 h 912234"/>
                <a:gd name="connsiteX5" fmla="*/ 7179 w 58517"/>
                <a:gd name="connsiteY5" fmla="*/ 749668 h 912234"/>
                <a:gd name="connsiteX6" fmla="*/ 48454 w 58517"/>
                <a:gd name="connsiteY6" fmla="*/ 241668 h 912234"/>
                <a:gd name="connsiteX7" fmla="*/ 19879 w 58517"/>
                <a:gd name="connsiteY7" fmla="*/ 3543 h 91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17" h="912234">
                  <a:moveTo>
                    <a:pt x="19879" y="3543"/>
                  </a:moveTo>
                  <a:cubicBezTo>
                    <a:pt x="18292" y="31589"/>
                    <a:pt x="32579" y="359143"/>
                    <a:pt x="38929" y="409943"/>
                  </a:cubicBezTo>
                  <a:cubicBezTo>
                    <a:pt x="45279" y="460743"/>
                    <a:pt x="61683" y="272889"/>
                    <a:pt x="57979" y="308343"/>
                  </a:cubicBezTo>
                  <a:cubicBezTo>
                    <a:pt x="54275" y="343797"/>
                    <a:pt x="26229" y="522656"/>
                    <a:pt x="16704" y="622668"/>
                  </a:cubicBezTo>
                  <a:cubicBezTo>
                    <a:pt x="7179" y="722680"/>
                    <a:pt x="2416" y="887251"/>
                    <a:pt x="829" y="908418"/>
                  </a:cubicBezTo>
                  <a:cubicBezTo>
                    <a:pt x="-758" y="929585"/>
                    <a:pt x="-758" y="860793"/>
                    <a:pt x="7179" y="749668"/>
                  </a:cubicBezTo>
                  <a:cubicBezTo>
                    <a:pt x="15116" y="638543"/>
                    <a:pt x="46867" y="363906"/>
                    <a:pt x="48454" y="241668"/>
                  </a:cubicBezTo>
                  <a:cubicBezTo>
                    <a:pt x="50042" y="119431"/>
                    <a:pt x="21466" y="-24503"/>
                    <a:pt x="19879" y="354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D1325DEE-BB9A-F7AE-2E59-9CA52D4FE4D7}"/>
                </a:ext>
              </a:extLst>
            </p:cNvPr>
            <p:cNvSpPr/>
            <p:nvPr/>
          </p:nvSpPr>
          <p:spPr>
            <a:xfrm>
              <a:off x="8498839" y="9549200"/>
              <a:ext cx="142918" cy="875333"/>
            </a:xfrm>
            <a:custGeom>
              <a:avLst/>
              <a:gdLst>
                <a:gd name="connsiteX0" fmla="*/ 111761 w 142918"/>
                <a:gd name="connsiteY0" fmla="*/ 1200 h 875333"/>
                <a:gd name="connsiteX1" fmla="*/ 121286 w 142918"/>
                <a:gd name="connsiteY1" fmla="*/ 391725 h 875333"/>
                <a:gd name="connsiteX2" fmla="*/ 121286 w 142918"/>
                <a:gd name="connsiteY2" fmla="*/ 309175 h 875333"/>
                <a:gd name="connsiteX3" fmla="*/ 70486 w 142918"/>
                <a:gd name="connsiteY3" fmla="*/ 626675 h 875333"/>
                <a:gd name="connsiteX4" fmla="*/ 636 w 142918"/>
                <a:gd name="connsiteY4" fmla="*/ 874325 h 875333"/>
                <a:gd name="connsiteX5" fmla="*/ 41911 w 142918"/>
                <a:gd name="connsiteY5" fmla="*/ 696525 h 875333"/>
                <a:gd name="connsiteX6" fmla="*/ 140336 w 142918"/>
                <a:gd name="connsiteY6" fmla="*/ 283775 h 875333"/>
                <a:gd name="connsiteX7" fmla="*/ 111761 w 142918"/>
                <a:gd name="connsiteY7" fmla="*/ 1200 h 87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918" h="875333">
                  <a:moveTo>
                    <a:pt x="111761" y="1200"/>
                  </a:moveTo>
                  <a:cubicBezTo>
                    <a:pt x="108586" y="19192"/>
                    <a:pt x="119699" y="340396"/>
                    <a:pt x="121286" y="391725"/>
                  </a:cubicBezTo>
                  <a:cubicBezTo>
                    <a:pt x="122873" y="443054"/>
                    <a:pt x="129753" y="270017"/>
                    <a:pt x="121286" y="309175"/>
                  </a:cubicBezTo>
                  <a:cubicBezTo>
                    <a:pt x="112819" y="348333"/>
                    <a:pt x="90594" y="532483"/>
                    <a:pt x="70486" y="626675"/>
                  </a:cubicBezTo>
                  <a:cubicBezTo>
                    <a:pt x="50378" y="720867"/>
                    <a:pt x="5398" y="862683"/>
                    <a:pt x="636" y="874325"/>
                  </a:cubicBezTo>
                  <a:cubicBezTo>
                    <a:pt x="-4126" y="885967"/>
                    <a:pt x="18628" y="794950"/>
                    <a:pt x="41911" y="696525"/>
                  </a:cubicBezTo>
                  <a:cubicBezTo>
                    <a:pt x="65194" y="598100"/>
                    <a:pt x="127636" y="395958"/>
                    <a:pt x="140336" y="283775"/>
                  </a:cubicBezTo>
                  <a:cubicBezTo>
                    <a:pt x="153036" y="171592"/>
                    <a:pt x="114936" y="-16792"/>
                    <a:pt x="111761" y="120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B13CD579-1014-077D-81ED-B40B07166C09}"/>
                </a:ext>
              </a:extLst>
            </p:cNvPr>
            <p:cNvSpPr/>
            <p:nvPr/>
          </p:nvSpPr>
          <p:spPr>
            <a:xfrm>
              <a:off x="8489205" y="9698146"/>
              <a:ext cx="119738" cy="697348"/>
            </a:xfrm>
            <a:custGeom>
              <a:avLst/>
              <a:gdLst>
                <a:gd name="connsiteX0" fmla="*/ 118220 w 119738"/>
                <a:gd name="connsiteY0" fmla="*/ 1479 h 697348"/>
                <a:gd name="connsiteX1" fmla="*/ 83295 w 119738"/>
                <a:gd name="connsiteY1" fmla="*/ 341204 h 697348"/>
                <a:gd name="connsiteX2" fmla="*/ 76945 w 119738"/>
                <a:gd name="connsiteY2" fmla="*/ 268179 h 697348"/>
                <a:gd name="connsiteX3" fmla="*/ 745 w 119738"/>
                <a:gd name="connsiteY3" fmla="*/ 693629 h 697348"/>
                <a:gd name="connsiteX4" fmla="*/ 42020 w 119738"/>
                <a:gd name="connsiteY4" fmla="*/ 461854 h 697348"/>
                <a:gd name="connsiteX5" fmla="*/ 105520 w 119738"/>
                <a:gd name="connsiteY5" fmla="*/ 226904 h 697348"/>
                <a:gd name="connsiteX6" fmla="*/ 118220 w 119738"/>
                <a:gd name="connsiteY6" fmla="*/ 1479 h 69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38" h="697348">
                  <a:moveTo>
                    <a:pt x="118220" y="1479"/>
                  </a:moveTo>
                  <a:cubicBezTo>
                    <a:pt x="114516" y="20529"/>
                    <a:pt x="90174" y="296754"/>
                    <a:pt x="83295" y="341204"/>
                  </a:cubicBezTo>
                  <a:cubicBezTo>
                    <a:pt x="76416" y="385654"/>
                    <a:pt x="90703" y="209442"/>
                    <a:pt x="76945" y="268179"/>
                  </a:cubicBezTo>
                  <a:cubicBezTo>
                    <a:pt x="63187" y="326917"/>
                    <a:pt x="6566" y="661350"/>
                    <a:pt x="745" y="693629"/>
                  </a:cubicBezTo>
                  <a:cubicBezTo>
                    <a:pt x="-5076" y="725908"/>
                    <a:pt x="24558" y="539641"/>
                    <a:pt x="42020" y="461854"/>
                  </a:cubicBezTo>
                  <a:cubicBezTo>
                    <a:pt x="59482" y="384067"/>
                    <a:pt x="91762" y="301517"/>
                    <a:pt x="105520" y="226904"/>
                  </a:cubicBezTo>
                  <a:cubicBezTo>
                    <a:pt x="119278" y="152292"/>
                    <a:pt x="121924" y="-17571"/>
                    <a:pt x="118220" y="14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408C85A4-CC46-7778-EEAD-A4588B884223}"/>
                </a:ext>
              </a:extLst>
            </p:cNvPr>
            <p:cNvSpPr/>
            <p:nvPr/>
          </p:nvSpPr>
          <p:spPr>
            <a:xfrm>
              <a:off x="5497890" y="5089251"/>
              <a:ext cx="299745" cy="794056"/>
            </a:xfrm>
            <a:custGeom>
              <a:avLst/>
              <a:gdLst>
                <a:gd name="connsiteX0" fmla="*/ 4385 w 299745"/>
                <a:gd name="connsiteY0" fmla="*/ 6624 h 794056"/>
                <a:gd name="connsiteX1" fmla="*/ 36135 w 299745"/>
                <a:gd name="connsiteY1" fmla="*/ 89174 h 794056"/>
                <a:gd name="connsiteX2" fmla="*/ 90110 w 299745"/>
                <a:gd name="connsiteY2" fmla="*/ 162199 h 794056"/>
                <a:gd name="connsiteX3" fmla="*/ 77410 w 299745"/>
                <a:gd name="connsiteY3" fmla="*/ 216174 h 794056"/>
                <a:gd name="connsiteX4" fmla="*/ 134560 w 299745"/>
                <a:gd name="connsiteY4" fmla="*/ 247924 h 794056"/>
                <a:gd name="connsiteX5" fmla="*/ 121860 w 299745"/>
                <a:gd name="connsiteY5" fmla="*/ 339999 h 794056"/>
                <a:gd name="connsiteX6" fmla="*/ 188535 w 299745"/>
                <a:gd name="connsiteY6" fmla="*/ 400324 h 794056"/>
                <a:gd name="connsiteX7" fmla="*/ 163135 w 299745"/>
                <a:gd name="connsiteY7" fmla="*/ 441599 h 794056"/>
                <a:gd name="connsiteX8" fmla="*/ 258385 w 299745"/>
                <a:gd name="connsiteY8" fmla="*/ 533674 h 794056"/>
                <a:gd name="connsiteX9" fmla="*/ 207585 w 299745"/>
                <a:gd name="connsiteY9" fmla="*/ 559074 h 794056"/>
                <a:gd name="connsiteX10" fmla="*/ 248860 w 299745"/>
                <a:gd name="connsiteY10" fmla="*/ 698774 h 794056"/>
                <a:gd name="connsiteX11" fmla="*/ 299660 w 299745"/>
                <a:gd name="connsiteY11" fmla="*/ 794024 h 794056"/>
                <a:gd name="connsiteX12" fmla="*/ 236160 w 299745"/>
                <a:gd name="connsiteY12" fmla="*/ 689249 h 794056"/>
                <a:gd name="connsiteX13" fmla="*/ 175835 w 299745"/>
                <a:gd name="connsiteY13" fmla="*/ 473349 h 794056"/>
                <a:gd name="connsiteX14" fmla="*/ 134560 w 299745"/>
                <a:gd name="connsiteY14" fmla="*/ 276499 h 794056"/>
                <a:gd name="connsiteX15" fmla="*/ 4385 w 299745"/>
                <a:gd name="connsiteY15" fmla="*/ 6624 h 79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745" h="794056">
                  <a:moveTo>
                    <a:pt x="4385" y="6624"/>
                  </a:moveTo>
                  <a:cubicBezTo>
                    <a:pt x="-12019" y="-24597"/>
                    <a:pt x="21848" y="63245"/>
                    <a:pt x="36135" y="89174"/>
                  </a:cubicBezTo>
                  <a:cubicBezTo>
                    <a:pt x="50422" y="115103"/>
                    <a:pt x="83231" y="141033"/>
                    <a:pt x="90110" y="162199"/>
                  </a:cubicBezTo>
                  <a:cubicBezTo>
                    <a:pt x="96989" y="183365"/>
                    <a:pt x="70002" y="201887"/>
                    <a:pt x="77410" y="216174"/>
                  </a:cubicBezTo>
                  <a:cubicBezTo>
                    <a:pt x="84818" y="230461"/>
                    <a:pt x="127152" y="227287"/>
                    <a:pt x="134560" y="247924"/>
                  </a:cubicBezTo>
                  <a:cubicBezTo>
                    <a:pt x="141968" y="268561"/>
                    <a:pt x="112864" y="314599"/>
                    <a:pt x="121860" y="339999"/>
                  </a:cubicBezTo>
                  <a:cubicBezTo>
                    <a:pt x="130856" y="365399"/>
                    <a:pt x="181656" y="383391"/>
                    <a:pt x="188535" y="400324"/>
                  </a:cubicBezTo>
                  <a:cubicBezTo>
                    <a:pt x="195414" y="417257"/>
                    <a:pt x="151493" y="419374"/>
                    <a:pt x="163135" y="441599"/>
                  </a:cubicBezTo>
                  <a:cubicBezTo>
                    <a:pt x="174777" y="463824"/>
                    <a:pt x="250977" y="514095"/>
                    <a:pt x="258385" y="533674"/>
                  </a:cubicBezTo>
                  <a:cubicBezTo>
                    <a:pt x="265793" y="553253"/>
                    <a:pt x="209172" y="531557"/>
                    <a:pt x="207585" y="559074"/>
                  </a:cubicBezTo>
                  <a:cubicBezTo>
                    <a:pt x="205998" y="586591"/>
                    <a:pt x="233514" y="659616"/>
                    <a:pt x="248860" y="698774"/>
                  </a:cubicBezTo>
                  <a:cubicBezTo>
                    <a:pt x="264206" y="737932"/>
                    <a:pt x="301777" y="795612"/>
                    <a:pt x="299660" y="794024"/>
                  </a:cubicBezTo>
                  <a:cubicBezTo>
                    <a:pt x="297543" y="792436"/>
                    <a:pt x="256798" y="742695"/>
                    <a:pt x="236160" y="689249"/>
                  </a:cubicBezTo>
                  <a:cubicBezTo>
                    <a:pt x="215523" y="635803"/>
                    <a:pt x="192768" y="542141"/>
                    <a:pt x="175835" y="473349"/>
                  </a:cubicBezTo>
                  <a:cubicBezTo>
                    <a:pt x="158902" y="404557"/>
                    <a:pt x="158902" y="351112"/>
                    <a:pt x="134560" y="276499"/>
                  </a:cubicBezTo>
                  <a:cubicBezTo>
                    <a:pt x="110218" y="201886"/>
                    <a:pt x="20789" y="37845"/>
                    <a:pt x="4385" y="662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C1314BA7-1497-EF8B-F722-9D30536031C6}"/>
                </a:ext>
              </a:extLst>
            </p:cNvPr>
            <p:cNvSpPr/>
            <p:nvPr/>
          </p:nvSpPr>
          <p:spPr>
            <a:xfrm>
              <a:off x="5543095" y="5102168"/>
              <a:ext cx="452261" cy="901467"/>
            </a:xfrm>
            <a:custGeom>
              <a:avLst/>
              <a:gdLst>
                <a:gd name="connsiteX0" fmla="*/ 455 w 452261"/>
                <a:gd name="connsiteY0" fmla="*/ 57 h 901467"/>
                <a:gd name="connsiteX1" fmla="*/ 146505 w 452261"/>
                <a:gd name="connsiteY1" fmla="*/ 76257 h 901467"/>
                <a:gd name="connsiteX2" fmla="*/ 168730 w 452261"/>
                <a:gd name="connsiteY2" fmla="*/ 130232 h 901467"/>
                <a:gd name="connsiteX3" fmla="*/ 89355 w 452261"/>
                <a:gd name="connsiteY3" fmla="*/ 241357 h 901467"/>
                <a:gd name="connsiteX4" fmla="*/ 194130 w 452261"/>
                <a:gd name="connsiteY4" fmla="*/ 174682 h 901467"/>
                <a:gd name="connsiteX5" fmla="*/ 165555 w 452261"/>
                <a:gd name="connsiteY5" fmla="*/ 250882 h 901467"/>
                <a:gd name="connsiteX6" fmla="*/ 238580 w 452261"/>
                <a:gd name="connsiteY6" fmla="*/ 241357 h 901467"/>
                <a:gd name="connsiteX7" fmla="*/ 203655 w 452261"/>
                <a:gd name="connsiteY7" fmla="*/ 349307 h 901467"/>
                <a:gd name="connsiteX8" fmla="*/ 286205 w 452261"/>
                <a:gd name="connsiteY8" fmla="*/ 406457 h 901467"/>
                <a:gd name="connsiteX9" fmla="*/ 270330 w 452261"/>
                <a:gd name="connsiteY9" fmla="*/ 498532 h 901467"/>
                <a:gd name="connsiteX10" fmla="*/ 311605 w 452261"/>
                <a:gd name="connsiteY10" fmla="*/ 527107 h 901467"/>
                <a:gd name="connsiteX11" fmla="*/ 210005 w 452261"/>
                <a:gd name="connsiteY11" fmla="*/ 504882 h 901467"/>
                <a:gd name="connsiteX12" fmla="*/ 324305 w 452261"/>
                <a:gd name="connsiteY12" fmla="*/ 568382 h 901467"/>
                <a:gd name="connsiteX13" fmla="*/ 368755 w 452261"/>
                <a:gd name="connsiteY13" fmla="*/ 641407 h 901467"/>
                <a:gd name="connsiteX14" fmla="*/ 451305 w 452261"/>
                <a:gd name="connsiteY14" fmla="*/ 898582 h 901467"/>
                <a:gd name="connsiteX15" fmla="*/ 406855 w 452261"/>
                <a:gd name="connsiteY15" fmla="*/ 768407 h 901467"/>
                <a:gd name="connsiteX16" fmla="*/ 305255 w 452261"/>
                <a:gd name="connsiteY16" fmla="*/ 593782 h 901467"/>
                <a:gd name="connsiteX17" fmla="*/ 117930 w 452261"/>
                <a:gd name="connsiteY17" fmla="*/ 393757 h 901467"/>
                <a:gd name="connsiteX18" fmla="*/ 263980 w 452261"/>
                <a:gd name="connsiteY18" fmla="*/ 469957 h 901467"/>
                <a:gd name="connsiteX19" fmla="*/ 143330 w 452261"/>
                <a:gd name="connsiteY19" fmla="*/ 336607 h 901467"/>
                <a:gd name="connsiteX20" fmla="*/ 206830 w 452261"/>
                <a:gd name="connsiteY20" fmla="*/ 330257 h 901467"/>
                <a:gd name="connsiteX21" fmla="*/ 184605 w 452261"/>
                <a:gd name="connsiteY21" fmla="*/ 200082 h 901467"/>
                <a:gd name="connsiteX22" fmla="*/ 127455 w 452261"/>
                <a:gd name="connsiteY22" fmla="*/ 200082 h 901467"/>
                <a:gd name="connsiteX23" fmla="*/ 200480 w 452261"/>
                <a:gd name="connsiteY23" fmla="*/ 88957 h 901467"/>
                <a:gd name="connsiteX24" fmla="*/ 455 w 452261"/>
                <a:gd name="connsiteY24" fmla="*/ 57 h 90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2261" h="901467">
                  <a:moveTo>
                    <a:pt x="455" y="57"/>
                  </a:moveTo>
                  <a:cubicBezTo>
                    <a:pt x="-8541" y="-2060"/>
                    <a:pt x="118459" y="54561"/>
                    <a:pt x="146505" y="76257"/>
                  </a:cubicBezTo>
                  <a:cubicBezTo>
                    <a:pt x="174551" y="97953"/>
                    <a:pt x="178255" y="102715"/>
                    <a:pt x="168730" y="130232"/>
                  </a:cubicBezTo>
                  <a:cubicBezTo>
                    <a:pt x="159205" y="157749"/>
                    <a:pt x="85122" y="233949"/>
                    <a:pt x="89355" y="241357"/>
                  </a:cubicBezTo>
                  <a:cubicBezTo>
                    <a:pt x="93588" y="248765"/>
                    <a:pt x="181430" y="173095"/>
                    <a:pt x="194130" y="174682"/>
                  </a:cubicBezTo>
                  <a:cubicBezTo>
                    <a:pt x="206830" y="176269"/>
                    <a:pt x="158147" y="239770"/>
                    <a:pt x="165555" y="250882"/>
                  </a:cubicBezTo>
                  <a:cubicBezTo>
                    <a:pt x="172963" y="261995"/>
                    <a:pt x="232230" y="224953"/>
                    <a:pt x="238580" y="241357"/>
                  </a:cubicBezTo>
                  <a:cubicBezTo>
                    <a:pt x="244930" y="257761"/>
                    <a:pt x="195718" y="321791"/>
                    <a:pt x="203655" y="349307"/>
                  </a:cubicBezTo>
                  <a:cubicBezTo>
                    <a:pt x="211592" y="376823"/>
                    <a:pt x="275093" y="381586"/>
                    <a:pt x="286205" y="406457"/>
                  </a:cubicBezTo>
                  <a:cubicBezTo>
                    <a:pt x="297317" y="431328"/>
                    <a:pt x="266097" y="478424"/>
                    <a:pt x="270330" y="498532"/>
                  </a:cubicBezTo>
                  <a:cubicBezTo>
                    <a:pt x="274563" y="518640"/>
                    <a:pt x="321659" y="526049"/>
                    <a:pt x="311605" y="527107"/>
                  </a:cubicBezTo>
                  <a:cubicBezTo>
                    <a:pt x="301551" y="528165"/>
                    <a:pt x="207888" y="498003"/>
                    <a:pt x="210005" y="504882"/>
                  </a:cubicBezTo>
                  <a:cubicBezTo>
                    <a:pt x="212122" y="511761"/>
                    <a:pt x="297847" y="545628"/>
                    <a:pt x="324305" y="568382"/>
                  </a:cubicBezTo>
                  <a:cubicBezTo>
                    <a:pt x="350763" y="591136"/>
                    <a:pt x="347588" y="586374"/>
                    <a:pt x="368755" y="641407"/>
                  </a:cubicBezTo>
                  <a:cubicBezTo>
                    <a:pt x="389922" y="696440"/>
                    <a:pt x="444955" y="877415"/>
                    <a:pt x="451305" y="898582"/>
                  </a:cubicBezTo>
                  <a:cubicBezTo>
                    <a:pt x="457655" y="919749"/>
                    <a:pt x="431197" y="819207"/>
                    <a:pt x="406855" y="768407"/>
                  </a:cubicBezTo>
                  <a:cubicBezTo>
                    <a:pt x="382513" y="717607"/>
                    <a:pt x="353409" y="656224"/>
                    <a:pt x="305255" y="593782"/>
                  </a:cubicBezTo>
                  <a:cubicBezTo>
                    <a:pt x="257101" y="531340"/>
                    <a:pt x="124809" y="414394"/>
                    <a:pt x="117930" y="393757"/>
                  </a:cubicBezTo>
                  <a:cubicBezTo>
                    <a:pt x="111051" y="373120"/>
                    <a:pt x="259747" y="479482"/>
                    <a:pt x="263980" y="469957"/>
                  </a:cubicBezTo>
                  <a:cubicBezTo>
                    <a:pt x="268213" y="460432"/>
                    <a:pt x="152855" y="359890"/>
                    <a:pt x="143330" y="336607"/>
                  </a:cubicBezTo>
                  <a:cubicBezTo>
                    <a:pt x="133805" y="313324"/>
                    <a:pt x="199951" y="353011"/>
                    <a:pt x="206830" y="330257"/>
                  </a:cubicBezTo>
                  <a:cubicBezTo>
                    <a:pt x="213709" y="307503"/>
                    <a:pt x="197834" y="221778"/>
                    <a:pt x="184605" y="200082"/>
                  </a:cubicBezTo>
                  <a:cubicBezTo>
                    <a:pt x="171376" y="178386"/>
                    <a:pt x="124809" y="218603"/>
                    <a:pt x="127455" y="200082"/>
                  </a:cubicBezTo>
                  <a:cubicBezTo>
                    <a:pt x="130101" y="181561"/>
                    <a:pt x="217942" y="120707"/>
                    <a:pt x="200480" y="88957"/>
                  </a:cubicBezTo>
                  <a:cubicBezTo>
                    <a:pt x="183018" y="57207"/>
                    <a:pt x="9451" y="2174"/>
                    <a:pt x="455" y="5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BCFB72C4-5303-152B-2D9A-72AB36E31BE2}"/>
                </a:ext>
              </a:extLst>
            </p:cNvPr>
            <p:cNvSpPr/>
            <p:nvPr/>
          </p:nvSpPr>
          <p:spPr>
            <a:xfrm>
              <a:off x="5721350" y="5117759"/>
              <a:ext cx="468850" cy="986989"/>
            </a:xfrm>
            <a:custGeom>
              <a:avLst/>
              <a:gdLst>
                <a:gd name="connsiteX0" fmla="*/ 0 w 468850"/>
                <a:gd name="connsiteY0" fmla="*/ 341 h 986989"/>
                <a:gd name="connsiteX1" fmla="*/ 95250 w 468850"/>
                <a:gd name="connsiteY1" fmla="*/ 124166 h 986989"/>
                <a:gd name="connsiteX2" fmla="*/ 44450 w 468850"/>
                <a:gd name="connsiteY2" fmla="*/ 190841 h 986989"/>
                <a:gd name="connsiteX3" fmla="*/ 114300 w 468850"/>
                <a:gd name="connsiteY3" fmla="*/ 187666 h 986989"/>
                <a:gd name="connsiteX4" fmla="*/ 123825 w 468850"/>
                <a:gd name="connsiteY4" fmla="*/ 263866 h 986989"/>
                <a:gd name="connsiteX5" fmla="*/ 130175 w 468850"/>
                <a:gd name="connsiteY5" fmla="*/ 336891 h 986989"/>
                <a:gd name="connsiteX6" fmla="*/ 196850 w 468850"/>
                <a:gd name="connsiteY6" fmla="*/ 435316 h 986989"/>
                <a:gd name="connsiteX7" fmla="*/ 165100 w 468850"/>
                <a:gd name="connsiteY7" fmla="*/ 435316 h 986989"/>
                <a:gd name="connsiteX8" fmla="*/ 323850 w 468850"/>
                <a:gd name="connsiteY8" fmla="*/ 717891 h 986989"/>
                <a:gd name="connsiteX9" fmla="*/ 288925 w 468850"/>
                <a:gd name="connsiteY9" fmla="*/ 632166 h 986989"/>
                <a:gd name="connsiteX10" fmla="*/ 463550 w 468850"/>
                <a:gd name="connsiteY10" fmla="*/ 978241 h 986989"/>
                <a:gd name="connsiteX11" fmla="*/ 409575 w 468850"/>
                <a:gd name="connsiteY11" fmla="*/ 857591 h 986989"/>
                <a:gd name="connsiteX12" fmla="*/ 266700 w 468850"/>
                <a:gd name="connsiteY12" fmla="*/ 578191 h 986989"/>
                <a:gd name="connsiteX13" fmla="*/ 161925 w 468850"/>
                <a:gd name="connsiteY13" fmla="*/ 273391 h 986989"/>
                <a:gd name="connsiteX14" fmla="*/ 152400 w 468850"/>
                <a:gd name="connsiteY14" fmla="*/ 194016 h 986989"/>
                <a:gd name="connsiteX15" fmla="*/ 260350 w 468850"/>
                <a:gd name="connsiteY15" fmla="*/ 422616 h 986989"/>
                <a:gd name="connsiteX16" fmla="*/ 98425 w 468850"/>
                <a:gd name="connsiteY16" fmla="*/ 143216 h 986989"/>
                <a:gd name="connsiteX17" fmla="*/ 95250 w 468850"/>
                <a:gd name="connsiteY17" fmla="*/ 165441 h 986989"/>
                <a:gd name="connsiteX18" fmla="*/ 0 w 468850"/>
                <a:gd name="connsiteY18" fmla="*/ 341 h 98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8850" h="986989">
                  <a:moveTo>
                    <a:pt x="0" y="341"/>
                  </a:moveTo>
                  <a:cubicBezTo>
                    <a:pt x="0" y="-6538"/>
                    <a:pt x="87842" y="92416"/>
                    <a:pt x="95250" y="124166"/>
                  </a:cubicBezTo>
                  <a:cubicBezTo>
                    <a:pt x="102658" y="155916"/>
                    <a:pt x="41275" y="180258"/>
                    <a:pt x="44450" y="190841"/>
                  </a:cubicBezTo>
                  <a:cubicBezTo>
                    <a:pt x="47625" y="201424"/>
                    <a:pt x="101071" y="175495"/>
                    <a:pt x="114300" y="187666"/>
                  </a:cubicBezTo>
                  <a:cubicBezTo>
                    <a:pt x="127529" y="199837"/>
                    <a:pt x="121179" y="238995"/>
                    <a:pt x="123825" y="263866"/>
                  </a:cubicBezTo>
                  <a:cubicBezTo>
                    <a:pt x="126471" y="288737"/>
                    <a:pt x="118004" y="308316"/>
                    <a:pt x="130175" y="336891"/>
                  </a:cubicBezTo>
                  <a:cubicBezTo>
                    <a:pt x="142346" y="365466"/>
                    <a:pt x="191029" y="418912"/>
                    <a:pt x="196850" y="435316"/>
                  </a:cubicBezTo>
                  <a:cubicBezTo>
                    <a:pt x="202671" y="451720"/>
                    <a:pt x="143933" y="388220"/>
                    <a:pt x="165100" y="435316"/>
                  </a:cubicBezTo>
                  <a:cubicBezTo>
                    <a:pt x="186267" y="482412"/>
                    <a:pt x="303213" y="685083"/>
                    <a:pt x="323850" y="717891"/>
                  </a:cubicBezTo>
                  <a:cubicBezTo>
                    <a:pt x="344487" y="750699"/>
                    <a:pt x="265642" y="588774"/>
                    <a:pt x="288925" y="632166"/>
                  </a:cubicBezTo>
                  <a:cubicBezTo>
                    <a:pt x="312208" y="675558"/>
                    <a:pt x="443442" y="940670"/>
                    <a:pt x="463550" y="978241"/>
                  </a:cubicBezTo>
                  <a:cubicBezTo>
                    <a:pt x="483658" y="1015812"/>
                    <a:pt x="442383" y="924266"/>
                    <a:pt x="409575" y="857591"/>
                  </a:cubicBezTo>
                  <a:cubicBezTo>
                    <a:pt x="376767" y="790916"/>
                    <a:pt x="307975" y="675558"/>
                    <a:pt x="266700" y="578191"/>
                  </a:cubicBezTo>
                  <a:cubicBezTo>
                    <a:pt x="225425" y="480824"/>
                    <a:pt x="180975" y="337420"/>
                    <a:pt x="161925" y="273391"/>
                  </a:cubicBezTo>
                  <a:cubicBezTo>
                    <a:pt x="142875" y="209362"/>
                    <a:pt x="135996" y="169145"/>
                    <a:pt x="152400" y="194016"/>
                  </a:cubicBezTo>
                  <a:cubicBezTo>
                    <a:pt x="168804" y="218887"/>
                    <a:pt x="269346" y="431083"/>
                    <a:pt x="260350" y="422616"/>
                  </a:cubicBezTo>
                  <a:cubicBezTo>
                    <a:pt x="251354" y="414149"/>
                    <a:pt x="125942" y="186078"/>
                    <a:pt x="98425" y="143216"/>
                  </a:cubicBezTo>
                  <a:cubicBezTo>
                    <a:pt x="70908" y="100354"/>
                    <a:pt x="106892" y="185020"/>
                    <a:pt x="95250" y="165441"/>
                  </a:cubicBezTo>
                  <a:cubicBezTo>
                    <a:pt x="83608" y="145862"/>
                    <a:pt x="0" y="7220"/>
                    <a:pt x="0" y="34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9CEA9C19-01D2-DCD1-B8B8-530D5585EBD4}"/>
                </a:ext>
              </a:extLst>
            </p:cNvPr>
            <p:cNvSpPr/>
            <p:nvPr/>
          </p:nvSpPr>
          <p:spPr>
            <a:xfrm>
              <a:off x="6133894" y="6847739"/>
              <a:ext cx="150621" cy="1185049"/>
            </a:xfrm>
            <a:custGeom>
              <a:avLst/>
              <a:gdLst>
                <a:gd name="connsiteX0" fmla="*/ 143081 w 150621"/>
                <a:gd name="connsiteY0" fmla="*/ 736 h 1185049"/>
                <a:gd name="connsiteX1" fmla="*/ 139906 w 150621"/>
                <a:gd name="connsiteY1" fmla="*/ 134086 h 1185049"/>
                <a:gd name="connsiteX2" fmla="*/ 51006 w 150621"/>
                <a:gd name="connsiteY2" fmla="*/ 226161 h 1185049"/>
                <a:gd name="connsiteX3" fmla="*/ 51006 w 150621"/>
                <a:gd name="connsiteY3" fmla="*/ 162661 h 1185049"/>
                <a:gd name="connsiteX4" fmla="*/ 70056 w 150621"/>
                <a:gd name="connsiteY4" fmla="*/ 381736 h 1185049"/>
                <a:gd name="connsiteX5" fmla="*/ 111331 w 150621"/>
                <a:gd name="connsiteY5" fmla="*/ 229336 h 1185049"/>
                <a:gd name="connsiteX6" fmla="*/ 124031 w 150621"/>
                <a:gd name="connsiteY6" fmla="*/ 492861 h 1185049"/>
                <a:gd name="connsiteX7" fmla="*/ 117681 w 150621"/>
                <a:gd name="connsiteY7" fmla="*/ 384911 h 1185049"/>
                <a:gd name="connsiteX8" fmla="*/ 127206 w 150621"/>
                <a:gd name="connsiteY8" fmla="*/ 699236 h 1185049"/>
                <a:gd name="connsiteX9" fmla="*/ 95456 w 150621"/>
                <a:gd name="connsiteY9" fmla="*/ 521436 h 1185049"/>
                <a:gd name="connsiteX10" fmla="*/ 127206 w 150621"/>
                <a:gd name="connsiteY10" fmla="*/ 737336 h 1185049"/>
                <a:gd name="connsiteX11" fmla="*/ 95456 w 150621"/>
                <a:gd name="connsiteY11" fmla="*/ 918311 h 1185049"/>
                <a:gd name="connsiteX12" fmla="*/ 206 w 150621"/>
                <a:gd name="connsiteY12" fmla="*/ 1143736 h 1185049"/>
                <a:gd name="connsiteX13" fmla="*/ 124031 w 150621"/>
                <a:gd name="connsiteY13" fmla="*/ 940536 h 1185049"/>
                <a:gd name="connsiteX14" fmla="*/ 54181 w 150621"/>
                <a:gd name="connsiteY14" fmla="*/ 1185011 h 1185049"/>
                <a:gd name="connsiteX15" fmla="*/ 63706 w 150621"/>
                <a:gd name="connsiteY15" fmla="*/ 953236 h 1185049"/>
                <a:gd name="connsiteX16" fmla="*/ 73231 w 150621"/>
                <a:gd name="connsiteY16" fmla="*/ 296011 h 1185049"/>
                <a:gd name="connsiteX17" fmla="*/ 85931 w 150621"/>
                <a:gd name="connsiteY17" fmla="*/ 197586 h 1185049"/>
                <a:gd name="connsiteX18" fmla="*/ 143081 w 150621"/>
                <a:gd name="connsiteY18" fmla="*/ 736 h 118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0621" h="1185049">
                  <a:moveTo>
                    <a:pt x="143081" y="736"/>
                  </a:moveTo>
                  <a:cubicBezTo>
                    <a:pt x="152077" y="-9847"/>
                    <a:pt x="155252" y="96515"/>
                    <a:pt x="139906" y="134086"/>
                  </a:cubicBezTo>
                  <a:cubicBezTo>
                    <a:pt x="124560" y="171657"/>
                    <a:pt x="65823" y="221398"/>
                    <a:pt x="51006" y="226161"/>
                  </a:cubicBezTo>
                  <a:cubicBezTo>
                    <a:pt x="36189" y="230924"/>
                    <a:pt x="47831" y="136732"/>
                    <a:pt x="51006" y="162661"/>
                  </a:cubicBezTo>
                  <a:cubicBezTo>
                    <a:pt x="54181" y="188590"/>
                    <a:pt x="60002" y="370624"/>
                    <a:pt x="70056" y="381736"/>
                  </a:cubicBezTo>
                  <a:cubicBezTo>
                    <a:pt x="80110" y="392848"/>
                    <a:pt x="102335" y="210815"/>
                    <a:pt x="111331" y="229336"/>
                  </a:cubicBezTo>
                  <a:cubicBezTo>
                    <a:pt x="120327" y="247857"/>
                    <a:pt x="122973" y="466932"/>
                    <a:pt x="124031" y="492861"/>
                  </a:cubicBezTo>
                  <a:cubicBezTo>
                    <a:pt x="125089" y="518790"/>
                    <a:pt x="117152" y="350515"/>
                    <a:pt x="117681" y="384911"/>
                  </a:cubicBezTo>
                  <a:cubicBezTo>
                    <a:pt x="118210" y="419307"/>
                    <a:pt x="130910" y="676482"/>
                    <a:pt x="127206" y="699236"/>
                  </a:cubicBezTo>
                  <a:cubicBezTo>
                    <a:pt x="123502" y="721990"/>
                    <a:pt x="95456" y="515086"/>
                    <a:pt x="95456" y="521436"/>
                  </a:cubicBezTo>
                  <a:cubicBezTo>
                    <a:pt x="95456" y="527786"/>
                    <a:pt x="127206" y="671190"/>
                    <a:pt x="127206" y="737336"/>
                  </a:cubicBezTo>
                  <a:cubicBezTo>
                    <a:pt x="127206" y="803482"/>
                    <a:pt x="116623" y="850578"/>
                    <a:pt x="95456" y="918311"/>
                  </a:cubicBezTo>
                  <a:cubicBezTo>
                    <a:pt x="74289" y="986044"/>
                    <a:pt x="-4556" y="1140032"/>
                    <a:pt x="206" y="1143736"/>
                  </a:cubicBezTo>
                  <a:cubicBezTo>
                    <a:pt x="4968" y="1147440"/>
                    <a:pt x="115035" y="933657"/>
                    <a:pt x="124031" y="940536"/>
                  </a:cubicBezTo>
                  <a:cubicBezTo>
                    <a:pt x="133027" y="947415"/>
                    <a:pt x="64235" y="1182894"/>
                    <a:pt x="54181" y="1185011"/>
                  </a:cubicBezTo>
                  <a:cubicBezTo>
                    <a:pt x="44127" y="1187128"/>
                    <a:pt x="60531" y="1101403"/>
                    <a:pt x="63706" y="953236"/>
                  </a:cubicBezTo>
                  <a:cubicBezTo>
                    <a:pt x="66881" y="805069"/>
                    <a:pt x="69527" y="421953"/>
                    <a:pt x="73231" y="296011"/>
                  </a:cubicBezTo>
                  <a:cubicBezTo>
                    <a:pt x="76935" y="170069"/>
                    <a:pt x="74819" y="242565"/>
                    <a:pt x="85931" y="197586"/>
                  </a:cubicBezTo>
                  <a:cubicBezTo>
                    <a:pt x="97043" y="152607"/>
                    <a:pt x="134085" y="11319"/>
                    <a:pt x="143081" y="73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30324B99-2C78-F28B-5BEE-4CE7B243B4C8}"/>
                </a:ext>
              </a:extLst>
            </p:cNvPr>
            <p:cNvSpPr/>
            <p:nvPr/>
          </p:nvSpPr>
          <p:spPr>
            <a:xfrm>
              <a:off x="5978435" y="6962775"/>
              <a:ext cx="144187" cy="200025"/>
            </a:xfrm>
            <a:custGeom>
              <a:avLst/>
              <a:gdLst>
                <a:gd name="connsiteX0" fmla="*/ 142965 w 144187"/>
                <a:gd name="connsiteY0" fmla="*/ 0 h 200025"/>
                <a:gd name="connsiteX1" fmla="*/ 120740 w 144187"/>
                <a:gd name="connsiteY1" fmla="*/ 85725 h 200025"/>
                <a:gd name="connsiteX2" fmla="*/ 90 w 144187"/>
                <a:gd name="connsiteY2" fmla="*/ 200025 h 200025"/>
                <a:gd name="connsiteX3" fmla="*/ 101690 w 144187"/>
                <a:gd name="connsiteY3" fmla="*/ 85725 h 200025"/>
                <a:gd name="connsiteX4" fmla="*/ 142965 w 144187"/>
                <a:gd name="connsiteY4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87" h="200025">
                  <a:moveTo>
                    <a:pt x="142965" y="0"/>
                  </a:moveTo>
                  <a:cubicBezTo>
                    <a:pt x="146140" y="0"/>
                    <a:pt x="144552" y="52388"/>
                    <a:pt x="120740" y="85725"/>
                  </a:cubicBezTo>
                  <a:cubicBezTo>
                    <a:pt x="96928" y="119062"/>
                    <a:pt x="3265" y="200025"/>
                    <a:pt x="90" y="200025"/>
                  </a:cubicBezTo>
                  <a:cubicBezTo>
                    <a:pt x="-3085" y="200025"/>
                    <a:pt x="78407" y="113242"/>
                    <a:pt x="101690" y="85725"/>
                  </a:cubicBezTo>
                  <a:cubicBezTo>
                    <a:pt x="124973" y="58208"/>
                    <a:pt x="139790" y="0"/>
                    <a:pt x="142965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4E5632D6-2D4A-158B-D159-3A243B9F48A6}"/>
                </a:ext>
              </a:extLst>
            </p:cNvPr>
            <p:cNvSpPr/>
            <p:nvPr/>
          </p:nvSpPr>
          <p:spPr>
            <a:xfrm>
              <a:off x="6003074" y="7070400"/>
              <a:ext cx="184023" cy="242156"/>
            </a:xfrm>
            <a:custGeom>
              <a:avLst/>
              <a:gdLst>
                <a:gd name="connsiteX0" fmla="*/ 181826 w 184023"/>
                <a:gd name="connsiteY0" fmla="*/ 325 h 242156"/>
                <a:gd name="connsiteX1" fmla="*/ 86576 w 184023"/>
                <a:gd name="connsiteY1" fmla="*/ 155900 h 242156"/>
                <a:gd name="connsiteX2" fmla="*/ 851 w 184023"/>
                <a:gd name="connsiteY2" fmla="*/ 241625 h 242156"/>
                <a:gd name="connsiteX3" fmla="*/ 140551 w 184023"/>
                <a:gd name="connsiteY3" fmla="*/ 117800 h 242156"/>
                <a:gd name="connsiteX4" fmla="*/ 181826 w 184023"/>
                <a:gd name="connsiteY4" fmla="*/ 325 h 24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23" h="242156">
                  <a:moveTo>
                    <a:pt x="181826" y="325"/>
                  </a:moveTo>
                  <a:cubicBezTo>
                    <a:pt x="172830" y="6675"/>
                    <a:pt x="116738" y="115683"/>
                    <a:pt x="86576" y="155900"/>
                  </a:cubicBezTo>
                  <a:cubicBezTo>
                    <a:pt x="56414" y="196117"/>
                    <a:pt x="-8145" y="247975"/>
                    <a:pt x="851" y="241625"/>
                  </a:cubicBezTo>
                  <a:cubicBezTo>
                    <a:pt x="9847" y="235275"/>
                    <a:pt x="109859" y="153254"/>
                    <a:pt x="140551" y="117800"/>
                  </a:cubicBezTo>
                  <a:cubicBezTo>
                    <a:pt x="171243" y="82346"/>
                    <a:pt x="190822" y="-6025"/>
                    <a:pt x="181826" y="32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76C55A8A-0E79-F28B-0088-6D15106951C4}"/>
                </a:ext>
              </a:extLst>
            </p:cNvPr>
            <p:cNvSpPr/>
            <p:nvPr/>
          </p:nvSpPr>
          <p:spPr>
            <a:xfrm>
              <a:off x="5974459" y="6980684"/>
              <a:ext cx="68969" cy="1156843"/>
            </a:xfrm>
            <a:custGeom>
              <a:avLst/>
              <a:gdLst>
                <a:gd name="connsiteX0" fmla="*/ 891 w 68969"/>
                <a:gd name="connsiteY0" fmla="*/ 4316 h 1156843"/>
                <a:gd name="connsiteX1" fmla="*/ 61216 w 68969"/>
                <a:gd name="connsiteY1" fmla="*/ 705991 h 1156843"/>
                <a:gd name="connsiteX2" fmla="*/ 64391 w 68969"/>
                <a:gd name="connsiteY2" fmla="*/ 636141 h 1156843"/>
                <a:gd name="connsiteX3" fmla="*/ 26291 w 68969"/>
                <a:gd name="connsiteY3" fmla="*/ 912366 h 1156843"/>
                <a:gd name="connsiteX4" fmla="*/ 29466 w 68969"/>
                <a:gd name="connsiteY4" fmla="*/ 1077466 h 1156843"/>
                <a:gd name="connsiteX5" fmla="*/ 32641 w 68969"/>
                <a:gd name="connsiteY5" fmla="*/ 1150491 h 1156843"/>
                <a:gd name="connsiteX6" fmla="*/ 19941 w 68969"/>
                <a:gd name="connsiteY6" fmla="*/ 921891 h 1156843"/>
                <a:gd name="connsiteX7" fmla="*/ 26291 w 68969"/>
                <a:gd name="connsiteY7" fmla="*/ 432941 h 1156843"/>
                <a:gd name="connsiteX8" fmla="*/ 891 w 68969"/>
                <a:gd name="connsiteY8" fmla="*/ 4316 h 115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69" h="1156843">
                  <a:moveTo>
                    <a:pt x="891" y="4316"/>
                  </a:moveTo>
                  <a:cubicBezTo>
                    <a:pt x="6712" y="49824"/>
                    <a:pt x="50633" y="600687"/>
                    <a:pt x="61216" y="705991"/>
                  </a:cubicBezTo>
                  <a:cubicBezTo>
                    <a:pt x="71799" y="811295"/>
                    <a:pt x="70212" y="601745"/>
                    <a:pt x="64391" y="636141"/>
                  </a:cubicBezTo>
                  <a:cubicBezTo>
                    <a:pt x="58570" y="670537"/>
                    <a:pt x="32112" y="838812"/>
                    <a:pt x="26291" y="912366"/>
                  </a:cubicBezTo>
                  <a:cubicBezTo>
                    <a:pt x="20470" y="985920"/>
                    <a:pt x="28408" y="1037779"/>
                    <a:pt x="29466" y="1077466"/>
                  </a:cubicBezTo>
                  <a:cubicBezTo>
                    <a:pt x="30524" y="1117153"/>
                    <a:pt x="34229" y="1176420"/>
                    <a:pt x="32641" y="1150491"/>
                  </a:cubicBezTo>
                  <a:cubicBezTo>
                    <a:pt x="31054" y="1124562"/>
                    <a:pt x="20999" y="1041483"/>
                    <a:pt x="19941" y="921891"/>
                  </a:cubicBezTo>
                  <a:cubicBezTo>
                    <a:pt x="18883" y="802299"/>
                    <a:pt x="33170" y="581108"/>
                    <a:pt x="26291" y="432941"/>
                  </a:cubicBezTo>
                  <a:cubicBezTo>
                    <a:pt x="19412" y="284774"/>
                    <a:pt x="-4930" y="-41192"/>
                    <a:pt x="891" y="431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EBB1B26E-CAA6-96C5-A57F-5E0A2204B8B1}"/>
                </a:ext>
              </a:extLst>
            </p:cNvPr>
            <p:cNvSpPr/>
            <p:nvPr/>
          </p:nvSpPr>
          <p:spPr>
            <a:xfrm>
              <a:off x="6022301" y="7110459"/>
              <a:ext cx="187804" cy="373236"/>
            </a:xfrm>
            <a:custGeom>
              <a:avLst/>
              <a:gdLst>
                <a:gd name="connsiteX0" fmla="*/ 41949 w 187804"/>
                <a:gd name="connsiteY0" fmla="*/ 1541 h 373236"/>
                <a:gd name="connsiteX1" fmla="*/ 181649 w 187804"/>
                <a:gd name="connsiteY1" fmla="*/ 338091 h 373236"/>
                <a:gd name="connsiteX2" fmla="*/ 146724 w 187804"/>
                <a:gd name="connsiteY2" fmla="*/ 249191 h 373236"/>
                <a:gd name="connsiteX3" fmla="*/ 674 w 187804"/>
                <a:gd name="connsiteY3" fmla="*/ 373016 h 373236"/>
                <a:gd name="connsiteX4" fmla="*/ 92749 w 187804"/>
                <a:gd name="connsiteY4" fmla="*/ 277766 h 373236"/>
                <a:gd name="connsiteX5" fmla="*/ 105449 w 187804"/>
                <a:gd name="connsiteY5" fmla="*/ 214266 h 373236"/>
                <a:gd name="connsiteX6" fmla="*/ 41949 w 187804"/>
                <a:gd name="connsiteY6" fmla="*/ 1541 h 37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804" h="373236">
                  <a:moveTo>
                    <a:pt x="41949" y="1541"/>
                  </a:moveTo>
                  <a:cubicBezTo>
                    <a:pt x="54649" y="22178"/>
                    <a:pt x="164187" y="296816"/>
                    <a:pt x="181649" y="338091"/>
                  </a:cubicBezTo>
                  <a:cubicBezTo>
                    <a:pt x="199112" y="379366"/>
                    <a:pt x="176887" y="243370"/>
                    <a:pt x="146724" y="249191"/>
                  </a:cubicBezTo>
                  <a:cubicBezTo>
                    <a:pt x="116561" y="255012"/>
                    <a:pt x="9670" y="368254"/>
                    <a:pt x="674" y="373016"/>
                  </a:cubicBezTo>
                  <a:cubicBezTo>
                    <a:pt x="-8322" y="377778"/>
                    <a:pt x="75286" y="304224"/>
                    <a:pt x="92749" y="277766"/>
                  </a:cubicBezTo>
                  <a:cubicBezTo>
                    <a:pt x="110212" y="251308"/>
                    <a:pt x="114445" y="255012"/>
                    <a:pt x="105449" y="214266"/>
                  </a:cubicBezTo>
                  <a:cubicBezTo>
                    <a:pt x="96453" y="173520"/>
                    <a:pt x="29249" y="-19096"/>
                    <a:pt x="41949" y="154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166A1702-15DE-DD23-D607-AA9951CA96F6}"/>
                </a:ext>
              </a:extLst>
            </p:cNvPr>
            <p:cNvSpPr/>
            <p:nvPr/>
          </p:nvSpPr>
          <p:spPr>
            <a:xfrm>
              <a:off x="6019782" y="7301188"/>
              <a:ext cx="149640" cy="481014"/>
            </a:xfrm>
            <a:custGeom>
              <a:avLst/>
              <a:gdLst>
                <a:gd name="connsiteX0" fmla="*/ 18 w 149640"/>
                <a:gd name="connsiteY0" fmla="*/ 1312 h 481014"/>
                <a:gd name="connsiteX1" fmla="*/ 120668 w 149640"/>
                <a:gd name="connsiteY1" fmla="*/ 191812 h 481014"/>
                <a:gd name="connsiteX2" fmla="*/ 66693 w 149640"/>
                <a:gd name="connsiteY2" fmla="*/ 302937 h 481014"/>
                <a:gd name="connsiteX3" fmla="*/ 149243 w 149640"/>
                <a:gd name="connsiteY3" fmla="*/ 366437 h 481014"/>
                <a:gd name="connsiteX4" fmla="*/ 25418 w 149640"/>
                <a:gd name="connsiteY4" fmla="*/ 480737 h 481014"/>
                <a:gd name="connsiteX5" fmla="*/ 88918 w 149640"/>
                <a:gd name="connsiteY5" fmla="*/ 395012 h 481014"/>
                <a:gd name="connsiteX6" fmla="*/ 95268 w 149640"/>
                <a:gd name="connsiteY6" fmla="*/ 283887 h 481014"/>
                <a:gd name="connsiteX7" fmla="*/ 111143 w 149640"/>
                <a:gd name="connsiteY7" fmla="*/ 115612 h 481014"/>
                <a:gd name="connsiteX8" fmla="*/ 18 w 149640"/>
                <a:gd name="connsiteY8" fmla="*/ 1312 h 48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40" h="481014">
                  <a:moveTo>
                    <a:pt x="18" y="1312"/>
                  </a:moveTo>
                  <a:cubicBezTo>
                    <a:pt x="1605" y="14012"/>
                    <a:pt x="109556" y="141541"/>
                    <a:pt x="120668" y="191812"/>
                  </a:cubicBezTo>
                  <a:cubicBezTo>
                    <a:pt x="131780" y="242083"/>
                    <a:pt x="61931" y="273833"/>
                    <a:pt x="66693" y="302937"/>
                  </a:cubicBezTo>
                  <a:cubicBezTo>
                    <a:pt x="71455" y="332041"/>
                    <a:pt x="156122" y="336804"/>
                    <a:pt x="149243" y="366437"/>
                  </a:cubicBezTo>
                  <a:cubicBezTo>
                    <a:pt x="142364" y="396070"/>
                    <a:pt x="35472" y="475975"/>
                    <a:pt x="25418" y="480737"/>
                  </a:cubicBezTo>
                  <a:cubicBezTo>
                    <a:pt x="15364" y="485500"/>
                    <a:pt x="77276" y="427820"/>
                    <a:pt x="88918" y="395012"/>
                  </a:cubicBezTo>
                  <a:cubicBezTo>
                    <a:pt x="100560" y="362204"/>
                    <a:pt x="91564" y="330454"/>
                    <a:pt x="95268" y="283887"/>
                  </a:cubicBezTo>
                  <a:cubicBezTo>
                    <a:pt x="98972" y="237320"/>
                    <a:pt x="123314" y="160062"/>
                    <a:pt x="111143" y="115612"/>
                  </a:cubicBezTo>
                  <a:cubicBezTo>
                    <a:pt x="98972" y="71162"/>
                    <a:pt x="-1569" y="-11388"/>
                    <a:pt x="18" y="131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2CB47F39-7710-7B8C-0DAE-65913C989846}"/>
                </a:ext>
              </a:extLst>
            </p:cNvPr>
            <p:cNvSpPr/>
            <p:nvPr/>
          </p:nvSpPr>
          <p:spPr>
            <a:xfrm>
              <a:off x="5967473" y="7721253"/>
              <a:ext cx="199235" cy="594834"/>
            </a:xfrm>
            <a:custGeom>
              <a:avLst/>
              <a:gdLst>
                <a:gd name="connsiteX0" fmla="*/ 198377 w 199235"/>
                <a:gd name="connsiteY0" fmla="*/ 347 h 594834"/>
                <a:gd name="connsiteX1" fmla="*/ 71377 w 199235"/>
                <a:gd name="connsiteY1" fmla="*/ 197197 h 594834"/>
                <a:gd name="connsiteX2" fmla="*/ 26927 w 199235"/>
                <a:gd name="connsiteY2" fmla="*/ 340072 h 594834"/>
                <a:gd name="connsiteX3" fmla="*/ 49152 w 199235"/>
                <a:gd name="connsiteY3" fmla="*/ 295622 h 594834"/>
                <a:gd name="connsiteX4" fmla="*/ 157102 w 199235"/>
                <a:gd name="connsiteY4" fmla="*/ 590897 h 594834"/>
                <a:gd name="connsiteX5" fmla="*/ 103127 w 199235"/>
                <a:gd name="connsiteY5" fmla="*/ 451197 h 594834"/>
                <a:gd name="connsiteX6" fmla="*/ 1527 w 199235"/>
                <a:gd name="connsiteY6" fmla="*/ 247997 h 594834"/>
                <a:gd name="connsiteX7" fmla="*/ 198377 w 199235"/>
                <a:gd name="connsiteY7" fmla="*/ 347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235" h="594834">
                  <a:moveTo>
                    <a:pt x="198377" y="347"/>
                  </a:moveTo>
                  <a:cubicBezTo>
                    <a:pt x="210019" y="-8120"/>
                    <a:pt x="99952" y="140576"/>
                    <a:pt x="71377" y="197197"/>
                  </a:cubicBezTo>
                  <a:cubicBezTo>
                    <a:pt x="42802" y="253818"/>
                    <a:pt x="30631" y="323668"/>
                    <a:pt x="26927" y="340072"/>
                  </a:cubicBezTo>
                  <a:cubicBezTo>
                    <a:pt x="23223" y="356476"/>
                    <a:pt x="27456" y="253818"/>
                    <a:pt x="49152" y="295622"/>
                  </a:cubicBezTo>
                  <a:cubicBezTo>
                    <a:pt x="70848" y="337426"/>
                    <a:pt x="148106" y="564968"/>
                    <a:pt x="157102" y="590897"/>
                  </a:cubicBezTo>
                  <a:cubicBezTo>
                    <a:pt x="166098" y="616826"/>
                    <a:pt x="129056" y="508347"/>
                    <a:pt x="103127" y="451197"/>
                  </a:cubicBezTo>
                  <a:cubicBezTo>
                    <a:pt x="77198" y="394047"/>
                    <a:pt x="-12761" y="319435"/>
                    <a:pt x="1527" y="247997"/>
                  </a:cubicBezTo>
                  <a:cubicBezTo>
                    <a:pt x="15814" y="176560"/>
                    <a:pt x="186735" y="8814"/>
                    <a:pt x="198377" y="3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58368006-ACB4-B6CE-A5C7-DB839D1A796C}"/>
                </a:ext>
              </a:extLst>
            </p:cNvPr>
            <p:cNvSpPr/>
            <p:nvPr/>
          </p:nvSpPr>
          <p:spPr>
            <a:xfrm>
              <a:off x="6080079" y="7904922"/>
              <a:ext cx="184687" cy="595353"/>
            </a:xfrm>
            <a:custGeom>
              <a:avLst/>
              <a:gdLst>
                <a:gd name="connsiteX0" fmla="*/ 117521 w 184687"/>
                <a:gd name="connsiteY0" fmla="*/ 828 h 595353"/>
                <a:gd name="connsiteX1" fmla="*/ 184196 w 184687"/>
                <a:gd name="connsiteY1" fmla="*/ 96078 h 595353"/>
                <a:gd name="connsiteX2" fmla="*/ 139746 w 184687"/>
                <a:gd name="connsiteY2" fmla="*/ 178628 h 595353"/>
                <a:gd name="connsiteX3" fmla="*/ 46 w 184687"/>
                <a:gd name="connsiteY3" fmla="*/ 343728 h 595353"/>
                <a:gd name="connsiteX4" fmla="*/ 155621 w 184687"/>
                <a:gd name="connsiteY4" fmla="*/ 273878 h 595353"/>
                <a:gd name="connsiteX5" fmla="*/ 12746 w 184687"/>
                <a:gd name="connsiteY5" fmla="*/ 419928 h 595353"/>
                <a:gd name="connsiteX6" fmla="*/ 130221 w 184687"/>
                <a:gd name="connsiteY6" fmla="*/ 378653 h 595353"/>
                <a:gd name="connsiteX7" fmla="*/ 12746 w 184687"/>
                <a:gd name="connsiteY7" fmla="*/ 550103 h 595353"/>
                <a:gd name="connsiteX8" fmla="*/ 123871 w 184687"/>
                <a:gd name="connsiteY8" fmla="*/ 445328 h 595353"/>
                <a:gd name="connsiteX9" fmla="*/ 104821 w 184687"/>
                <a:gd name="connsiteY9" fmla="*/ 594553 h 595353"/>
                <a:gd name="connsiteX10" fmla="*/ 117521 w 184687"/>
                <a:gd name="connsiteY10" fmla="*/ 365953 h 595353"/>
                <a:gd name="connsiteX11" fmla="*/ 152446 w 184687"/>
                <a:gd name="connsiteY11" fmla="*/ 153228 h 595353"/>
                <a:gd name="connsiteX12" fmla="*/ 117521 w 184687"/>
                <a:gd name="connsiteY12" fmla="*/ 828 h 59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687" h="595353">
                  <a:moveTo>
                    <a:pt x="117521" y="828"/>
                  </a:moveTo>
                  <a:cubicBezTo>
                    <a:pt x="122813" y="-8697"/>
                    <a:pt x="180492" y="66445"/>
                    <a:pt x="184196" y="96078"/>
                  </a:cubicBezTo>
                  <a:cubicBezTo>
                    <a:pt x="187900" y="125711"/>
                    <a:pt x="170438" y="137353"/>
                    <a:pt x="139746" y="178628"/>
                  </a:cubicBezTo>
                  <a:cubicBezTo>
                    <a:pt x="109054" y="219903"/>
                    <a:pt x="-2600" y="327853"/>
                    <a:pt x="46" y="343728"/>
                  </a:cubicBezTo>
                  <a:cubicBezTo>
                    <a:pt x="2692" y="359603"/>
                    <a:pt x="153504" y="261178"/>
                    <a:pt x="155621" y="273878"/>
                  </a:cubicBezTo>
                  <a:cubicBezTo>
                    <a:pt x="157738" y="286578"/>
                    <a:pt x="16979" y="402466"/>
                    <a:pt x="12746" y="419928"/>
                  </a:cubicBezTo>
                  <a:cubicBezTo>
                    <a:pt x="8513" y="437390"/>
                    <a:pt x="130221" y="356957"/>
                    <a:pt x="130221" y="378653"/>
                  </a:cubicBezTo>
                  <a:cubicBezTo>
                    <a:pt x="130221" y="400349"/>
                    <a:pt x="13804" y="538991"/>
                    <a:pt x="12746" y="550103"/>
                  </a:cubicBezTo>
                  <a:cubicBezTo>
                    <a:pt x="11688" y="561215"/>
                    <a:pt x="108525" y="437920"/>
                    <a:pt x="123871" y="445328"/>
                  </a:cubicBezTo>
                  <a:cubicBezTo>
                    <a:pt x="139217" y="452736"/>
                    <a:pt x="105879" y="607782"/>
                    <a:pt x="104821" y="594553"/>
                  </a:cubicBezTo>
                  <a:cubicBezTo>
                    <a:pt x="103763" y="581324"/>
                    <a:pt x="109583" y="439507"/>
                    <a:pt x="117521" y="365953"/>
                  </a:cubicBezTo>
                  <a:cubicBezTo>
                    <a:pt x="125459" y="292399"/>
                    <a:pt x="147684" y="213553"/>
                    <a:pt x="152446" y="153228"/>
                  </a:cubicBezTo>
                  <a:cubicBezTo>
                    <a:pt x="157209" y="92903"/>
                    <a:pt x="112229" y="10353"/>
                    <a:pt x="117521" y="82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51AB6578-937B-34EE-9510-608548AD9A26}"/>
                </a:ext>
              </a:extLst>
            </p:cNvPr>
            <p:cNvSpPr/>
            <p:nvPr/>
          </p:nvSpPr>
          <p:spPr>
            <a:xfrm>
              <a:off x="5959219" y="7927609"/>
              <a:ext cx="178070" cy="819509"/>
            </a:xfrm>
            <a:custGeom>
              <a:avLst/>
              <a:gdLst>
                <a:gd name="connsiteX0" fmla="*/ 57406 w 178070"/>
                <a:gd name="connsiteY0" fmla="*/ 366 h 819509"/>
                <a:gd name="connsiteX1" fmla="*/ 136781 w 178070"/>
                <a:gd name="connsiteY1" fmla="*/ 152766 h 819509"/>
                <a:gd name="connsiteX2" fmla="*/ 35181 w 178070"/>
                <a:gd name="connsiteY2" fmla="*/ 222616 h 819509"/>
                <a:gd name="connsiteX3" fmla="*/ 3431 w 178070"/>
                <a:gd name="connsiteY3" fmla="*/ 390891 h 819509"/>
                <a:gd name="connsiteX4" fmla="*/ 70106 w 178070"/>
                <a:gd name="connsiteY4" fmla="*/ 340091 h 819509"/>
                <a:gd name="connsiteX5" fmla="*/ 3431 w 178070"/>
                <a:gd name="connsiteY5" fmla="*/ 495666 h 819509"/>
                <a:gd name="connsiteX6" fmla="*/ 16131 w 178070"/>
                <a:gd name="connsiteY6" fmla="*/ 816341 h 819509"/>
                <a:gd name="connsiteX7" fmla="*/ 256 w 178070"/>
                <a:gd name="connsiteY7" fmla="*/ 635366 h 819509"/>
                <a:gd name="connsiteX8" fmla="*/ 12956 w 178070"/>
                <a:gd name="connsiteY8" fmla="*/ 248016 h 819509"/>
                <a:gd name="connsiteX9" fmla="*/ 85981 w 178070"/>
                <a:gd name="connsiteY9" fmla="*/ 321041 h 819509"/>
                <a:gd name="connsiteX10" fmla="*/ 108206 w 178070"/>
                <a:gd name="connsiteY10" fmla="*/ 209916 h 819509"/>
                <a:gd name="connsiteX11" fmla="*/ 178056 w 178070"/>
                <a:gd name="connsiteY11" fmla="*/ 276591 h 819509"/>
                <a:gd name="connsiteX12" fmla="*/ 101856 w 178070"/>
                <a:gd name="connsiteY12" fmla="*/ 114666 h 819509"/>
                <a:gd name="connsiteX13" fmla="*/ 57406 w 178070"/>
                <a:gd name="connsiteY13" fmla="*/ 366 h 81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070" h="819509">
                  <a:moveTo>
                    <a:pt x="57406" y="366"/>
                  </a:moveTo>
                  <a:cubicBezTo>
                    <a:pt x="63227" y="6716"/>
                    <a:pt x="140485" y="115724"/>
                    <a:pt x="136781" y="152766"/>
                  </a:cubicBezTo>
                  <a:cubicBezTo>
                    <a:pt x="133077" y="189808"/>
                    <a:pt x="57406" y="182929"/>
                    <a:pt x="35181" y="222616"/>
                  </a:cubicBezTo>
                  <a:cubicBezTo>
                    <a:pt x="12956" y="262303"/>
                    <a:pt x="-2390" y="371312"/>
                    <a:pt x="3431" y="390891"/>
                  </a:cubicBezTo>
                  <a:cubicBezTo>
                    <a:pt x="9252" y="410470"/>
                    <a:pt x="70106" y="322629"/>
                    <a:pt x="70106" y="340091"/>
                  </a:cubicBezTo>
                  <a:cubicBezTo>
                    <a:pt x="70106" y="357553"/>
                    <a:pt x="12427" y="416291"/>
                    <a:pt x="3431" y="495666"/>
                  </a:cubicBezTo>
                  <a:cubicBezTo>
                    <a:pt x="-5565" y="575041"/>
                    <a:pt x="16660" y="793058"/>
                    <a:pt x="16131" y="816341"/>
                  </a:cubicBezTo>
                  <a:cubicBezTo>
                    <a:pt x="15602" y="839624"/>
                    <a:pt x="785" y="730087"/>
                    <a:pt x="256" y="635366"/>
                  </a:cubicBezTo>
                  <a:cubicBezTo>
                    <a:pt x="-273" y="540645"/>
                    <a:pt x="-1331" y="300403"/>
                    <a:pt x="12956" y="248016"/>
                  </a:cubicBezTo>
                  <a:cubicBezTo>
                    <a:pt x="27243" y="195629"/>
                    <a:pt x="70106" y="327391"/>
                    <a:pt x="85981" y="321041"/>
                  </a:cubicBezTo>
                  <a:cubicBezTo>
                    <a:pt x="101856" y="314691"/>
                    <a:pt x="92860" y="217324"/>
                    <a:pt x="108206" y="209916"/>
                  </a:cubicBezTo>
                  <a:cubicBezTo>
                    <a:pt x="123552" y="202508"/>
                    <a:pt x="179114" y="292466"/>
                    <a:pt x="178056" y="276591"/>
                  </a:cubicBezTo>
                  <a:cubicBezTo>
                    <a:pt x="176998" y="260716"/>
                    <a:pt x="118260" y="157529"/>
                    <a:pt x="101856" y="114666"/>
                  </a:cubicBezTo>
                  <a:cubicBezTo>
                    <a:pt x="85452" y="71804"/>
                    <a:pt x="51585" y="-5984"/>
                    <a:pt x="57406" y="36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135476A0-E931-3C96-3FE3-E71E28230821}"/>
                </a:ext>
              </a:extLst>
            </p:cNvPr>
            <p:cNvSpPr/>
            <p:nvPr/>
          </p:nvSpPr>
          <p:spPr>
            <a:xfrm>
              <a:off x="5978375" y="8305763"/>
              <a:ext cx="152229" cy="302978"/>
            </a:xfrm>
            <a:custGeom>
              <a:avLst/>
              <a:gdLst>
                <a:gd name="connsiteX0" fmla="*/ 150 w 152229"/>
                <a:gd name="connsiteY0" fmla="*/ 37 h 302978"/>
                <a:gd name="connsiteX1" fmla="*/ 117625 w 152229"/>
                <a:gd name="connsiteY1" fmla="*/ 184187 h 302978"/>
                <a:gd name="connsiteX2" fmla="*/ 76350 w 152229"/>
                <a:gd name="connsiteY2" fmla="*/ 301662 h 302978"/>
                <a:gd name="connsiteX3" fmla="*/ 127150 w 152229"/>
                <a:gd name="connsiteY3" fmla="*/ 244512 h 302978"/>
                <a:gd name="connsiteX4" fmla="*/ 146200 w 152229"/>
                <a:gd name="connsiteY4" fmla="*/ 200062 h 302978"/>
                <a:gd name="connsiteX5" fmla="*/ 150 w 152229"/>
                <a:gd name="connsiteY5" fmla="*/ 37 h 30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29" h="302978">
                  <a:moveTo>
                    <a:pt x="150" y="37"/>
                  </a:moveTo>
                  <a:cubicBezTo>
                    <a:pt x="-4612" y="-2609"/>
                    <a:pt x="104925" y="133916"/>
                    <a:pt x="117625" y="184187"/>
                  </a:cubicBezTo>
                  <a:cubicBezTo>
                    <a:pt x="130325" y="234458"/>
                    <a:pt x="74763" y="291608"/>
                    <a:pt x="76350" y="301662"/>
                  </a:cubicBezTo>
                  <a:cubicBezTo>
                    <a:pt x="77937" y="311716"/>
                    <a:pt x="115508" y="261445"/>
                    <a:pt x="127150" y="244512"/>
                  </a:cubicBezTo>
                  <a:cubicBezTo>
                    <a:pt x="138792" y="227579"/>
                    <a:pt x="163663" y="241337"/>
                    <a:pt x="146200" y="200062"/>
                  </a:cubicBezTo>
                  <a:cubicBezTo>
                    <a:pt x="128738" y="158787"/>
                    <a:pt x="4912" y="2683"/>
                    <a:pt x="150" y="3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332A73A9-44AF-F77B-1EB1-FF798035DC68}"/>
                </a:ext>
              </a:extLst>
            </p:cNvPr>
            <p:cNvSpPr/>
            <p:nvPr/>
          </p:nvSpPr>
          <p:spPr>
            <a:xfrm>
              <a:off x="6048359" y="8432733"/>
              <a:ext cx="139147" cy="792038"/>
            </a:xfrm>
            <a:custGeom>
              <a:avLst/>
              <a:gdLst>
                <a:gd name="connsiteX0" fmla="*/ 92091 w 139147"/>
                <a:gd name="connsiteY0" fmla="*/ 67 h 792038"/>
                <a:gd name="connsiteX1" fmla="*/ 136541 w 139147"/>
                <a:gd name="connsiteY1" fmla="*/ 127067 h 792038"/>
                <a:gd name="connsiteX2" fmla="*/ 3191 w 139147"/>
                <a:gd name="connsiteY2" fmla="*/ 327092 h 792038"/>
                <a:gd name="connsiteX3" fmla="*/ 85741 w 139147"/>
                <a:gd name="connsiteY3" fmla="*/ 231842 h 792038"/>
                <a:gd name="connsiteX4" fmla="*/ 104791 w 139147"/>
                <a:gd name="connsiteY4" fmla="*/ 288992 h 792038"/>
                <a:gd name="connsiteX5" fmla="*/ 98441 w 139147"/>
                <a:gd name="connsiteY5" fmla="*/ 457267 h 792038"/>
                <a:gd name="connsiteX6" fmla="*/ 117491 w 139147"/>
                <a:gd name="connsiteY6" fmla="*/ 428692 h 792038"/>
                <a:gd name="connsiteX7" fmla="*/ 69866 w 139147"/>
                <a:gd name="connsiteY7" fmla="*/ 555692 h 792038"/>
                <a:gd name="connsiteX8" fmla="*/ 16 w 139147"/>
                <a:gd name="connsiteY8" fmla="*/ 698567 h 792038"/>
                <a:gd name="connsiteX9" fmla="*/ 76216 w 139147"/>
                <a:gd name="connsiteY9" fmla="*/ 596967 h 792038"/>
                <a:gd name="connsiteX10" fmla="*/ 88916 w 139147"/>
                <a:gd name="connsiteY10" fmla="*/ 730317 h 792038"/>
                <a:gd name="connsiteX11" fmla="*/ 63516 w 139147"/>
                <a:gd name="connsiteY11" fmla="*/ 784292 h 792038"/>
                <a:gd name="connsiteX12" fmla="*/ 85741 w 139147"/>
                <a:gd name="connsiteY12" fmla="*/ 568392 h 792038"/>
                <a:gd name="connsiteX13" fmla="*/ 107966 w 139147"/>
                <a:gd name="connsiteY13" fmla="*/ 219142 h 792038"/>
                <a:gd name="connsiteX14" fmla="*/ 69866 w 139147"/>
                <a:gd name="connsiteY14" fmla="*/ 247717 h 792038"/>
                <a:gd name="connsiteX15" fmla="*/ 98441 w 139147"/>
                <a:gd name="connsiteY15" fmla="*/ 111192 h 792038"/>
                <a:gd name="connsiteX16" fmla="*/ 92091 w 139147"/>
                <a:gd name="connsiteY16" fmla="*/ 67 h 79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147" h="792038">
                  <a:moveTo>
                    <a:pt x="92091" y="67"/>
                  </a:moveTo>
                  <a:cubicBezTo>
                    <a:pt x="98441" y="2713"/>
                    <a:pt x="151358" y="72563"/>
                    <a:pt x="136541" y="127067"/>
                  </a:cubicBezTo>
                  <a:cubicBezTo>
                    <a:pt x="121724" y="181571"/>
                    <a:pt x="11658" y="309630"/>
                    <a:pt x="3191" y="327092"/>
                  </a:cubicBezTo>
                  <a:cubicBezTo>
                    <a:pt x="-5276" y="344554"/>
                    <a:pt x="68808" y="238192"/>
                    <a:pt x="85741" y="231842"/>
                  </a:cubicBezTo>
                  <a:cubicBezTo>
                    <a:pt x="102674" y="225492"/>
                    <a:pt x="102674" y="251421"/>
                    <a:pt x="104791" y="288992"/>
                  </a:cubicBezTo>
                  <a:cubicBezTo>
                    <a:pt x="106908" y="326563"/>
                    <a:pt x="96324" y="433984"/>
                    <a:pt x="98441" y="457267"/>
                  </a:cubicBezTo>
                  <a:cubicBezTo>
                    <a:pt x="100558" y="480550"/>
                    <a:pt x="122254" y="412288"/>
                    <a:pt x="117491" y="428692"/>
                  </a:cubicBezTo>
                  <a:cubicBezTo>
                    <a:pt x="112728" y="445096"/>
                    <a:pt x="89445" y="510713"/>
                    <a:pt x="69866" y="555692"/>
                  </a:cubicBezTo>
                  <a:cubicBezTo>
                    <a:pt x="50287" y="600671"/>
                    <a:pt x="-1042" y="691688"/>
                    <a:pt x="16" y="698567"/>
                  </a:cubicBezTo>
                  <a:cubicBezTo>
                    <a:pt x="1074" y="705446"/>
                    <a:pt x="61399" y="591675"/>
                    <a:pt x="76216" y="596967"/>
                  </a:cubicBezTo>
                  <a:cubicBezTo>
                    <a:pt x="91033" y="602259"/>
                    <a:pt x="91033" y="699096"/>
                    <a:pt x="88916" y="730317"/>
                  </a:cubicBezTo>
                  <a:cubicBezTo>
                    <a:pt x="86799" y="761538"/>
                    <a:pt x="64045" y="811279"/>
                    <a:pt x="63516" y="784292"/>
                  </a:cubicBezTo>
                  <a:cubicBezTo>
                    <a:pt x="62987" y="757305"/>
                    <a:pt x="78333" y="662584"/>
                    <a:pt x="85741" y="568392"/>
                  </a:cubicBezTo>
                  <a:cubicBezTo>
                    <a:pt x="93149" y="474200"/>
                    <a:pt x="110612" y="272588"/>
                    <a:pt x="107966" y="219142"/>
                  </a:cubicBezTo>
                  <a:cubicBezTo>
                    <a:pt x="105320" y="165696"/>
                    <a:pt x="71453" y="265709"/>
                    <a:pt x="69866" y="247717"/>
                  </a:cubicBezTo>
                  <a:cubicBezTo>
                    <a:pt x="68278" y="229725"/>
                    <a:pt x="91033" y="149292"/>
                    <a:pt x="98441" y="111192"/>
                  </a:cubicBezTo>
                  <a:cubicBezTo>
                    <a:pt x="105849" y="73092"/>
                    <a:pt x="85741" y="-2579"/>
                    <a:pt x="92091" y="6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B85A6F91-4E7A-AF01-689B-4337C4F8C5ED}"/>
                </a:ext>
              </a:extLst>
            </p:cNvPr>
            <p:cNvSpPr/>
            <p:nvPr/>
          </p:nvSpPr>
          <p:spPr>
            <a:xfrm>
              <a:off x="5975346" y="8262996"/>
              <a:ext cx="127004" cy="292916"/>
            </a:xfrm>
            <a:custGeom>
              <a:avLst/>
              <a:gdLst>
                <a:gd name="connsiteX0" fmla="*/ 127004 w 127004"/>
                <a:gd name="connsiteY0" fmla="*/ 1529 h 292916"/>
                <a:gd name="connsiteX1" fmla="*/ 60329 w 127004"/>
                <a:gd name="connsiteY1" fmla="*/ 290454 h 292916"/>
                <a:gd name="connsiteX2" fmla="*/ 4 w 127004"/>
                <a:gd name="connsiteY2" fmla="*/ 147579 h 292916"/>
                <a:gd name="connsiteX3" fmla="*/ 57154 w 127004"/>
                <a:gd name="connsiteY3" fmla="*/ 271404 h 292916"/>
                <a:gd name="connsiteX4" fmla="*/ 60329 w 127004"/>
                <a:gd name="connsiteY4" fmla="*/ 179329 h 292916"/>
                <a:gd name="connsiteX5" fmla="*/ 127004 w 127004"/>
                <a:gd name="connsiteY5" fmla="*/ 1529 h 29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04" h="292916">
                  <a:moveTo>
                    <a:pt x="127004" y="1529"/>
                  </a:moveTo>
                  <a:cubicBezTo>
                    <a:pt x="127004" y="20050"/>
                    <a:pt x="81496" y="266112"/>
                    <a:pt x="60329" y="290454"/>
                  </a:cubicBezTo>
                  <a:cubicBezTo>
                    <a:pt x="39162" y="314796"/>
                    <a:pt x="533" y="150754"/>
                    <a:pt x="4" y="147579"/>
                  </a:cubicBezTo>
                  <a:cubicBezTo>
                    <a:pt x="-525" y="144404"/>
                    <a:pt x="47100" y="266112"/>
                    <a:pt x="57154" y="271404"/>
                  </a:cubicBezTo>
                  <a:cubicBezTo>
                    <a:pt x="67208" y="276696"/>
                    <a:pt x="48158" y="220604"/>
                    <a:pt x="60329" y="179329"/>
                  </a:cubicBezTo>
                  <a:cubicBezTo>
                    <a:pt x="72500" y="138054"/>
                    <a:pt x="127004" y="-16992"/>
                    <a:pt x="127004" y="152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C3FB531A-5CA4-B181-82B0-9ADDAF12D638}"/>
                </a:ext>
              </a:extLst>
            </p:cNvPr>
            <p:cNvSpPr/>
            <p:nvPr/>
          </p:nvSpPr>
          <p:spPr>
            <a:xfrm>
              <a:off x="5892800" y="8503060"/>
              <a:ext cx="98471" cy="880787"/>
            </a:xfrm>
            <a:custGeom>
              <a:avLst/>
              <a:gdLst>
                <a:gd name="connsiteX0" fmla="*/ 57150 w 98471"/>
                <a:gd name="connsiteY0" fmla="*/ 2765 h 880787"/>
                <a:gd name="connsiteX1" fmla="*/ 95250 w 98471"/>
                <a:gd name="connsiteY1" fmla="*/ 199615 h 880787"/>
                <a:gd name="connsiteX2" fmla="*/ 41275 w 98471"/>
                <a:gd name="connsiteY2" fmla="*/ 275815 h 880787"/>
                <a:gd name="connsiteX3" fmla="*/ 98425 w 98471"/>
                <a:gd name="connsiteY3" fmla="*/ 352015 h 880787"/>
                <a:gd name="connsiteX4" fmla="*/ 50800 w 98471"/>
                <a:gd name="connsiteY4" fmla="*/ 444090 h 880787"/>
                <a:gd name="connsiteX5" fmla="*/ 41275 w 98471"/>
                <a:gd name="connsiteY5" fmla="*/ 539340 h 880787"/>
                <a:gd name="connsiteX6" fmla="*/ 31750 w 98471"/>
                <a:gd name="connsiteY6" fmla="*/ 666340 h 880787"/>
                <a:gd name="connsiteX7" fmla="*/ 95250 w 98471"/>
                <a:gd name="connsiteY7" fmla="*/ 879065 h 880787"/>
                <a:gd name="connsiteX8" fmla="*/ 41275 w 98471"/>
                <a:gd name="connsiteY8" fmla="*/ 755240 h 880787"/>
                <a:gd name="connsiteX9" fmla="*/ 0 w 98471"/>
                <a:gd name="connsiteY9" fmla="*/ 552040 h 880787"/>
                <a:gd name="connsiteX10" fmla="*/ 41275 w 98471"/>
                <a:gd name="connsiteY10" fmla="*/ 552040 h 880787"/>
                <a:gd name="connsiteX11" fmla="*/ 63500 w 98471"/>
                <a:gd name="connsiteY11" fmla="*/ 358365 h 880787"/>
                <a:gd name="connsiteX12" fmla="*/ 79375 w 98471"/>
                <a:gd name="connsiteY12" fmla="*/ 361540 h 880787"/>
                <a:gd name="connsiteX13" fmla="*/ 57150 w 98471"/>
                <a:gd name="connsiteY13" fmla="*/ 2765 h 8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471" h="880787">
                  <a:moveTo>
                    <a:pt x="57150" y="2765"/>
                  </a:moveTo>
                  <a:cubicBezTo>
                    <a:pt x="59796" y="-24223"/>
                    <a:pt x="97896" y="154107"/>
                    <a:pt x="95250" y="199615"/>
                  </a:cubicBezTo>
                  <a:cubicBezTo>
                    <a:pt x="92604" y="245123"/>
                    <a:pt x="40746" y="250415"/>
                    <a:pt x="41275" y="275815"/>
                  </a:cubicBezTo>
                  <a:cubicBezTo>
                    <a:pt x="41804" y="301215"/>
                    <a:pt x="96838" y="323969"/>
                    <a:pt x="98425" y="352015"/>
                  </a:cubicBezTo>
                  <a:cubicBezTo>
                    <a:pt x="100012" y="380061"/>
                    <a:pt x="60325" y="412869"/>
                    <a:pt x="50800" y="444090"/>
                  </a:cubicBezTo>
                  <a:cubicBezTo>
                    <a:pt x="41275" y="475311"/>
                    <a:pt x="44450" y="502298"/>
                    <a:pt x="41275" y="539340"/>
                  </a:cubicBezTo>
                  <a:cubicBezTo>
                    <a:pt x="38100" y="576382"/>
                    <a:pt x="22754" y="609719"/>
                    <a:pt x="31750" y="666340"/>
                  </a:cubicBezTo>
                  <a:cubicBezTo>
                    <a:pt x="40746" y="722961"/>
                    <a:pt x="93663" y="864248"/>
                    <a:pt x="95250" y="879065"/>
                  </a:cubicBezTo>
                  <a:cubicBezTo>
                    <a:pt x="96837" y="893882"/>
                    <a:pt x="57150" y="809744"/>
                    <a:pt x="41275" y="755240"/>
                  </a:cubicBezTo>
                  <a:cubicBezTo>
                    <a:pt x="25400" y="700736"/>
                    <a:pt x="0" y="585907"/>
                    <a:pt x="0" y="552040"/>
                  </a:cubicBezTo>
                  <a:cubicBezTo>
                    <a:pt x="0" y="518173"/>
                    <a:pt x="30692" y="584319"/>
                    <a:pt x="41275" y="552040"/>
                  </a:cubicBezTo>
                  <a:cubicBezTo>
                    <a:pt x="51858" y="519761"/>
                    <a:pt x="57150" y="390115"/>
                    <a:pt x="63500" y="358365"/>
                  </a:cubicBezTo>
                  <a:cubicBezTo>
                    <a:pt x="69850" y="326615"/>
                    <a:pt x="77788" y="416573"/>
                    <a:pt x="79375" y="361540"/>
                  </a:cubicBezTo>
                  <a:cubicBezTo>
                    <a:pt x="80962" y="306507"/>
                    <a:pt x="54504" y="29753"/>
                    <a:pt x="57150" y="276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C8017E86-169B-6834-8944-7C8D809F0972}"/>
                </a:ext>
              </a:extLst>
            </p:cNvPr>
            <p:cNvSpPr/>
            <p:nvPr/>
          </p:nvSpPr>
          <p:spPr>
            <a:xfrm>
              <a:off x="5997274" y="8600269"/>
              <a:ext cx="77556" cy="775845"/>
            </a:xfrm>
            <a:custGeom>
              <a:avLst/>
              <a:gdLst>
                <a:gd name="connsiteX0" fmla="*/ 16176 w 77556"/>
                <a:gd name="connsiteY0" fmla="*/ 806 h 775845"/>
                <a:gd name="connsiteX1" fmla="*/ 70151 w 77556"/>
                <a:gd name="connsiteY1" fmla="*/ 213531 h 775845"/>
                <a:gd name="connsiteX2" fmla="*/ 57451 w 77556"/>
                <a:gd name="connsiteY2" fmla="*/ 438956 h 775845"/>
                <a:gd name="connsiteX3" fmla="*/ 76501 w 77556"/>
                <a:gd name="connsiteY3" fmla="*/ 311956 h 775845"/>
                <a:gd name="connsiteX4" fmla="*/ 19351 w 77556"/>
                <a:gd name="connsiteY4" fmla="*/ 524681 h 775845"/>
                <a:gd name="connsiteX5" fmla="*/ 54276 w 77556"/>
                <a:gd name="connsiteY5" fmla="*/ 772331 h 775845"/>
                <a:gd name="connsiteX6" fmla="*/ 28876 w 77556"/>
                <a:gd name="connsiteY6" fmla="*/ 654856 h 775845"/>
                <a:gd name="connsiteX7" fmla="*/ 301 w 77556"/>
                <a:gd name="connsiteY7" fmla="*/ 438956 h 775845"/>
                <a:gd name="connsiteX8" fmla="*/ 47926 w 77556"/>
                <a:gd name="connsiteY8" fmla="*/ 292906 h 775845"/>
                <a:gd name="connsiteX9" fmla="*/ 16176 w 77556"/>
                <a:gd name="connsiteY9" fmla="*/ 806 h 77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556" h="775845">
                  <a:moveTo>
                    <a:pt x="16176" y="806"/>
                  </a:moveTo>
                  <a:cubicBezTo>
                    <a:pt x="19880" y="-12423"/>
                    <a:pt x="63272" y="140506"/>
                    <a:pt x="70151" y="213531"/>
                  </a:cubicBezTo>
                  <a:cubicBezTo>
                    <a:pt x="77030" y="286556"/>
                    <a:pt x="56393" y="422552"/>
                    <a:pt x="57451" y="438956"/>
                  </a:cubicBezTo>
                  <a:cubicBezTo>
                    <a:pt x="58509" y="455360"/>
                    <a:pt x="82851" y="297668"/>
                    <a:pt x="76501" y="311956"/>
                  </a:cubicBezTo>
                  <a:cubicBezTo>
                    <a:pt x="70151" y="326244"/>
                    <a:pt x="23055" y="447952"/>
                    <a:pt x="19351" y="524681"/>
                  </a:cubicBezTo>
                  <a:cubicBezTo>
                    <a:pt x="15647" y="601410"/>
                    <a:pt x="52689" y="750635"/>
                    <a:pt x="54276" y="772331"/>
                  </a:cubicBezTo>
                  <a:cubicBezTo>
                    <a:pt x="55863" y="794027"/>
                    <a:pt x="37872" y="710418"/>
                    <a:pt x="28876" y="654856"/>
                  </a:cubicBezTo>
                  <a:cubicBezTo>
                    <a:pt x="19880" y="599294"/>
                    <a:pt x="-2874" y="499281"/>
                    <a:pt x="301" y="438956"/>
                  </a:cubicBezTo>
                  <a:cubicBezTo>
                    <a:pt x="3476" y="378631"/>
                    <a:pt x="45809" y="363814"/>
                    <a:pt x="47926" y="292906"/>
                  </a:cubicBezTo>
                  <a:cubicBezTo>
                    <a:pt x="50043" y="221998"/>
                    <a:pt x="12472" y="14035"/>
                    <a:pt x="16176" y="80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F5BBF626-A3C7-0E64-C8F4-07B668CAB9AE}"/>
                </a:ext>
              </a:extLst>
            </p:cNvPr>
            <p:cNvSpPr/>
            <p:nvPr/>
          </p:nvSpPr>
          <p:spPr>
            <a:xfrm>
              <a:off x="5983497" y="8626662"/>
              <a:ext cx="187130" cy="343346"/>
            </a:xfrm>
            <a:custGeom>
              <a:avLst/>
              <a:gdLst>
                <a:gd name="connsiteX0" fmla="*/ 1378 w 187130"/>
                <a:gd name="connsiteY0" fmla="*/ 6163 h 343346"/>
                <a:gd name="connsiteX1" fmla="*/ 179178 w 187130"/>
                <a:gd name="connsiteY1" fmla="*/ 330013 h 343346"/>
                <a:gd name="connsiteX2" fmla="*/ 150603 w 187130"/>
                <a:gd name="connsiteY2" fmla="*/ 266513 h 343346"/>
                <a:gd name="connsiteX3" fmla="*/ 99803 w 187130"/>
                <a:gd name="connsiteY3" fmla="*/ 129988 h 343346"/>
                <a:gd name="connsiteX4" fmla="*/ 1378 w 187130"/>
                <a:gd name="connsiteY4" fmla="*/ 6163 h 34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30" h="343346">
                  <a:moveTo>
                    <a:pt x="1378" y="6163"/>
                  </a:moveTo>
                  <a:cubicBezTo>
                    <a:pt x="14607" y="39500"/>
                    <a:pt x="154307" y="286621"/>
                    <a:pt x="179178" y="330013"/>
                  </a:cubicBezTo>
                  <a:cubicBezTo>
                    <a:pt x="204049" y="373405"/>
                    <a:pt x="163832" y="299850"/>
                    <a:pt x="150603" y="266513"/>
                  </a:cubicBezTo>
                  <a:cubicBezTo>
                    <a:pt x="137374" y="233176"/>
                    <a:pt x="125732" y="176555"/>
                    <a:pt x="99803" y="129988"/>
                  </a:cubicBezTo>
                  <a:cubicBezTo>
                    <a:pt x="73874" y="83421"/>
                    <a:pt x="-11851" y="-27174"/>
                    <a:pt x="1378" y="616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1C3CFD66-D8FD-4697-A8DC-96320BBDBF11}"/>
                </a:ext>
              </a:extLst>
            </p:cNvPr>
            <p:cNvSpPr/>
            <p:nvPr/>
          </p:nvSpPr>
          <p:spPr>
            <a:xfrm>
              <a:off x="5837069" y="9099337"/>
              <a:ext cx="204247" cy="533618"/>
            </a:xfrm>
            <a:custGeom>
              <a:avLst/>
              <a:gdLst>
                <a:gd name="connsiteX0" fmla="*/ 77956 w 204247"/>
                <a:gd name="connsiteY0" fmla="*/ 213 h 533618"/>
                <a:gd name="connsiteX1" fmla="*/ 58906 w 204247"/>
                <a:gd name="connsiteY1" fmla="*/ 193888 h 533618"/>
                <a:gd name="connsiteX2" fmla="*/ 71606 w 204247"/>
                <a:gd name="connsiteY2" fmla="*/ 235163 h 533618"/>
                <a:gd name="connsiteX3" fmla="*/ 39856 w 204247"/>
                <a:gd name="connsiteY3" fmla="*/ 317713 h 533618"/>
                <a:gd name="connsiteX4" fmla="*/ 8106 w 204247"/>
                <a:gd name="connsiteY4" fmla="*/ 346288 h 533618"/>
                <a:gd name="connsiteX5" fmla="*/ 201781 w 204247"/>
                <a:gd name="connsiteY5" fmla="*/ 187538 h 533618"/>
                <a:gd name="connsiteX6" fmla="*/ 119231 w 204247"/>
                <a:gd name="connsiteY6" fmla="*/ 273263 h 533618"/>
                <a:gd name="connsiteX7" fmla="*/ 144631 w 204247"/>
                <a:gd name="connsiteY7" fmla="*/ 339938 h 533618"/>
                <a:gd name="connsiteX8" fmla="*/ 131931 w 204247"/>
                <a:gd name="connsiteY8" fmla="*/ 533613 h 533618"/>
                <a:gd name="connsiteX9" fmla="*/ 157331 w 204247"/>
                <a:gd name="connsiteY9" fmla="*/ 333588 h 533618"/>
                <a:gd name="connsiteX10" fmla="*/ 182731 w 204247"/>
                <a:gd name="connsiteY10" fmla="*/ 235163 h 533618"/>
                <a:gd name="connsiteX11" fmla="*/ 119231 w 204247"/>
                <a:gd name="connsiteY11" fmla="*/ 235163 h 533618"/>
                <a:gd name="connsiteX12" fmla="*/ 77956 w 204247"/>
                <a:gd name="connsiteY12" fmla="*/ 213 h 53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247" h="533618">
                  <a:moveTo>
                    <a:pt x="77956" y="213"/>
                  </a:moveTo>
                  <a:cubicBezTo>
                    <a:pt x="67902" y="-6666"/>
                    <a:pt x="59964" y="154730"/>
                    <a:pt x="58906" y="193888"/>
                  </a:cubicBezTo>
                  <a:cubicBezTo>
                    <a:pt x="57848" y="233046"/>
                    <a:pt x="74781" y="214526"/>
                    <a:pt x="71606" y="235163"/>
                  </a:cubicBezTo>
                  <a:cubicBezTo>
                    <a:pt x="68431" y="255801"/>
                    <a:pt x="50439" y="299192"/>
                    <a:pt x="39856" y="317713"/>
                  </a:cubicBezTo>
                  <a:cubicBezTo>
                    <a:pt x="29273" y="336234"/>
                    <a:pt x="-18881" y="367984"/>
                    <a:pt x="8106" y="346288"/>
                  </a:cubicBezTo>
                  <a:cubicBezTo>
                    <a:pt x="35093" y="324592"/>
                    <a:pt x="183260" y="199709"/>
                    <a:pt x="201781" y="187538"/>
                  </a:cubicBezTo>
                  <a:cubicBezTo>
                    <a:pt x="220302" y="175367"/>
                    <a:pt x="128756" y="247863"/>
                    <a:pt x="119231" y="273263"/>
                  </a:cubicBezTo>
                  <a:cubicBezTo>
                    <a:pt x="109706" y="298663"/>
                    <a:pt x="142514" y="296546"/>
                    <a:pt x="144631" y="339938"/>
                  </a:cubicBezTo>
                  <a:cubicBezTo>
                    <a:pt x="146748" y="383330"/>
                    <a:pt x="129814" y="534671"/>
                    <a:pt x="131931" y="533613"/>
                  </a:cubicBezTo>
                  <a:cubicBezTo>
                    <a:pt x="134048" y="532555"/>
                    <a:pt x="148864" y="383330"/>
                    <a:pt x="157331" y="333588"/>
                  </a:cubicBezTo>
                  <a:cubicBezTo>
                    <a:pt x="165798" y="283846"/>
                    <a:pt x="189081" y="251567"/>
                    <a:pt x="182731" y="235163"/>
                  </a:cubicBezTo>
                  <a:cubicBezTo>
                    <a:pt x="176381" y="218759"/>
                    <a:pt x="135635" y="267971"/>
                    <a:pt x="119231" y="235163"/>
                  </a:cubicBezTo>
                  <a:cubicBezTo>
                    <a:pt x="102827" y="202355"/>
                    <a:pt x="88010" y="7092"/>
                    <a:pt x="77956" y="21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B269BF29-DC2E-1079-B66F-AC11A9E11D39}"/>
                </a:ext>
              </a:extLst>
            </p:cNvPr>
            <p:cNvSpPr/>
            <p:nvPr/>
          </p:nvSpPr>
          <p:spPr>
            <a:xfrm>
              <a:off x="6038544" y="9073998"/>
              <a:ext cx="76709" cy="434457"/>
            </a:xfrm>
            <a:custGeom>
              <a:avLst/>
              <a:gdLst>
                <a:gd name="connsiteX0" fmla="*/ 9831 w 76709"/>
                <a:gd name="connsiteY0" fmla="*/ 152 h 434457"/>
                <a:gd name="connsiteX1" fmla="*/ 51106 w 76709"/>
                <a:gd name="connsiteY1" fmla="*/ 200177 h 434457"/>
                <a:gd name="connsiteX2" fmla="*/ 306 w 76709"/>
                <a:gd name="connsiteY2" fmla="*/ 431952 h 434457"/>
                <a:gd name="connsiteX3" fmla="*/ 32056 w 76709"/>
                <a:gd name="connsiteY3" fmla="*/ 317652 h 434457"/>
                <a:gd name="connsiteX4" fmla="*/ 76506 w 76709"/>
                <a:gd name="connsiteY4" fmla="*/ 231927 h 434457"/>
                <a:gd name="connsiteX5" fmla="*/ 9831 w 76709"/>
                <a:gd name="connsiteY5" fmla="*/ 152 h 43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09" h="434457">
                  <a:moveTo>
                    <a:pt x="9831" y="152"/>
                  </a:moveTo>
                  <a:cubicBezTo>
                    <a:pt x="5598" y="-5140"/>
                    <a:pt x="52693" y="128210"/>
                    <a:pt x="51106" y="200177"/>
                  </a:cubicBezTo>
                  <a:cubicBezTo>
                    <a:pt x="49519" y="272144"/>
                    <a:pt x="3481" y="412373"/>
                    <a:pt x="306" y="431952"/>
                  </a:cubicBezTo>
                  <a:cubicBezTo>
                    <a:pt x="-2869" y="451531"/>
                    <a:pt x="19356" y="350990"/>
                    <a:pt x="32056" y="317652"/>
                  </a:cubicBezTo>
                  <a:cubicBezTo>
                    <a:pt x="44756" y="284315"/>
                    <a:pt x="79681" y="284314"/>
                    <a:pt x="76506" y="231927"/>
                  </a:cubicBezTo>
                  <a:cubicBezTo>
                    <a:pt x="73331" y="179540"/>
                    <a:pt x="14064" y="5444"/>
                    <a:pt x="9831" y="15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D2F81C18-5774-5612-9BDD-1E6E229E198D}"/>
                </a:ext>
              </a:extLst>
            </p:cNvPr>
            <p:cNvSpPr/>
            <p:nvPr/>
          </p:nvSpPr>
          <p:spPr>
            <a:xfrm>
              <a:off x="5886365" y="9363030"/>
              <a:ext cx="86091" cy="442970"/>
            </a:xfrm>
            <a:custGeom>
              <a:avLst/>
              <a:gdLst>
                <a:gd name="connsiteX0" fmla="*/ 60410 w 86091"/>
                <a:gd name="connsiteY0" fmla="*/ 45 h 442970"/>
                <a:gd name="connsiteX1" fmla="*/ 19135 w 86091"/>
                <a:gd name="connsiteY1" fmla="*/ 133395 h 442970"/>
                <a:gd name="connsiteX2" fmla="*/ 85810 w 86091"/>
                <a:gd name="connsiteY2" fmla="*/ 317545 h 442970"/>
                <a:gd name="connsiteX3" fmla="*/ 44535 w 86091"/>
                <a:gd name="connsiteY3" fmla="*/ 222295 h 442970"/>
                <a:gd name="connsiteX4" fmla="*/ 82635 w 86091"/>
                <a:gd name="connsiteY4" fmla="*/ 441370 h 442970"/>
                <a:gd name="connsiteX5" fmla="*/ 57235 w 86091"/>
                <a:gd name="connsiteY5" fmla="*/ 311195 h 442970"/>
                <a:gd name="connsiteX6" fmla="*/ 85 w 86091"/>
                <a:gd name="connsiteY6" fmla="*/ 120695 h 442970"/>
                <a:gd name="connsiteX7" fmla="*/ 60410 w 86091"/>
                <a:gd name="connsiteY7" fmla="*/ 45 h 44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091" h="442970">
                  <a:moveTo>
                    <a:pt x="60410" y="45"/>
                  </a:moveTo>
                  <a:cubicBezTo>
                    <a:pt x="63585" y="2162"/>
                    <a:pt x="14902" y="80478"/>
                    <a:pt x="19135" y="133395"/>
                  </a:cubicBezTo>
                  <a:cubicBezTo>
                    <a:pt x="23368" y="186312"/>
                    <a:pt x="81577" y="302728"/>
                    <a:pt x="85810" y="317545"/>
                  </a:cubicBezTo>
                  <a:cubicBezTo>
                    <a:pt x="90043" y="332362"/>
                    <a:pt x="45064" y="201658"/>
                    <a:pt x="44535" y="222295"/>
                  </a:cubicBezTo>
                  <a:cubicBezTo>
                    <a:pt x="44006" y="242932"/>
                    <a:pt x="80518" y="426553"/>
                    <a:pt x="82635" y="441370"/>
                  </a:cubicBezTo>
                  <a:cubicBezTo>
                    <a:pt x="84752" y="456187"/>
                    <a:pt x="70993" y="364641"/>
                    <a:pt x="57235" y="311195"/>
                  </a:cubicBezTo>
                  <a:cubicBezTo>
                    <a:pt x="43477" y="257749"/>
                    <a:pt x="2731" y="170966"/>
                    <a:pt x="85" y="120695"/>
                  </a:cubicBezTo>
                  <a:cubicBezTo>
                    <a:pt x="-2561" y="70424"/>
                    <a:pt x="57235" y="-2072"/>
                    <a:pt x="60410" y="4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DBAD7C2D-30B0-3E1E-2231-EA49770BFAF4}"/>
                </a:ext>
              </a:extLst>
            </p:cNvPr>
            <p:cNvSpPr/>
            <p:nvPr/>
          </p:nvSpPr>
          <p:spPr>
            <a:xfrm>
              <a:off x="5962286" y="9070304"/>
              <a:ext cx="106909" cy="699331"/>
            </a:xfrm>
            <a:custGeom>
              <a:avLst/>
              <a:gdLst>
                <a:gd name="connsiteX0" fmla="*/ 28939 w 106909"/>
                <a:gd name="connsiteY0" fmla="*/ 671 h 699331"/>
                <a:gd name="connsiteX1" fmla="*/ 105139 w 106909"/>
                <a:gd name="connsiteY1" fmla="*/ 410246 h 699331"/>
                <a:gd name="connsiteX2" fmla="*/ 82914 w 106909"/>
                <a:gd name="connsiteY2" fmla="*/ 356271 h 699331"/>
                <a:gd name="connsiteX3" fmla="*/ 86089 w 106909"/>
                <a:gd name="connsiteY3" fmla="*/ 473746 h 699331"/>
                <a:gd name="connsiteX4" fmla="*/ 51164 w 106909"/>
                <a:gd name="connsiteY4" fmla="*/ 365796 h 699331"/>
                <a:gd name="connsiteX5" fmla="*/ 82914 w 106909"/>
                <a:gd name="connsiteY5" fmla="*/ 515021 h 699331"/>
                <a:gd name="connsiteX6" fmla="*/ 70214 w 106909"/>
                <a:gd name="connsiteY6" fmla="*/ 454696 h 699331"/>
                <a:gd name="connsiteX7" fmla="*/ 47989 w 106909"/>
                <a:gd name="connsiteY7" fmla="*/ 603921 h 699331"/>
                <a:gd name="connsiteX8" fmla="*/ 73389 w 106909"/>
                <a:gd name="connsiteY8" fmla="*/ 521371 h 699331"/>
                <a:gd name="connsiteX9" fmla="*/ 364 w 106909"/>
                <a:gd name="connsiteY9" fmla="*/ 699171 h 699331"/>
                <a:gd name="connsiteX10" fmla="*/ 44814 w 106909"/>
                <a:gd name="connsiteY10" fmla="*/ 546771 h 699331"/>
                <a:gd name="connsiteX11" fmla="*/ 35289 w 106909"/>
                <a:gd name="connsiteY11" fmla="*/ 241971 h 699331"/>
                <a:gd name="connsiteX12" fmla="*/ 79739 w 106909"/>
                <a:gd name="connsiteY12" fmla="*/ 311821 h 699331"/>
                <a:gd name="connsiteX13" fmla="*/ 28939 w 106909"/>
                <a:gd name="connsiteY13" fmla="*/ 671 h 69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09" h="699331">
                  <a:moveTo>
                    <a:pt x="28939" y="671"/>
                  </a:moveTo>
                  <a:cubicBezTo>
                    <a:pt x="33172" y="17075"/>
                    <a:pt x="96143" y="350979"/>
                    <a:pt x="105139" y="410246"/>
                  </a:cubicBezTo>
                  <a:cubicBezTo>
                    <a:pt x="114135" y="469513"/>
                    <a:pt x="86089" y="345688"/>
                    <a:pt x="82914" y="356271"/>
                  </a:cubicBezTo>
                  <a:cubicBezTo>
                    <a:pt x="79739" y="366854"/>
                    <a:pt x="91381" y="472159"/>
                    <a:pt x="86089" y="473746"/>
                  </a:cubicBezTo>
                  <a:cubicBezTo>
                    <a:pt x="80797" y="475333"/>
                    <a:pt x="51693" y="358917"/>
                    <a:pt x="51164" y="365796"/>
                  </a:cubicBezTo>
                  <a:cubicBezTo>
                    <a:pt x="50635" y="372675"/>
                    <a:pt x="79739" y="500204"/>
                    <a:pt x="82914" y="515021"/>
                  </a:cubicBezTo>
                  <a:cubicBezTo>
                    <a:pt x="86089" y="529838"/>
                    <a:pt x="76035" y="439879"/>
                    <a:pt x="70214" y="454696"/>
                  </a:cubicBezTo>
                  <a:cubicBezTo>
                    <a:pt x="64393" y="469513"/>
                    <a:pt x="47460" y="592809"/>
                    <a:pt x="47989" y="603921"/>
                  </a:cubicBezTo>
                  <a:cubicBezTo>
                    <a:pt x="48518" y="615033"/>
                    <a:pt x="81326" y="505496"/>
                    <a:pt x="73389" y="521371"/>
                  </a:cubicBezTo>
                  <a:cubicBezTo>
                    <a:pt x="65452" y="537246"/>
                    <a:pt x="5126" y="694938"/>
                    <a:pt x="364" y="699171"/>
                  </a:cubicBezTo>
                  <a:cubicBezTo>
                    <a:pt x="-4398" y="703404"/>
                    <a:pt x="38993" y="622971"/>
                    <a:pt x="44814" y="546771"/>
                  </a:cubicBezTo>
                  <a:cubicBezTo>
                    <a:pt x="50635" y="470571"/>
                    <a:pt x="29468" y="281129"/>
                    <a:pt x="35289" y="241971"/>
                  </a:cubicBezTo>
                  <a:cubicBezTo>
                    <a:pt x="41110" y="202813"/>
                    <a:pt x="78151" y="349921"/>
                    <a:pt x="79739" y="311821"/>
                  </a:cubicBezTo>
                  <a:cubicBezTo>
                    <a:pt x="81327" y="273721"/>
                    <a:pt x="24706" y="-15733"/>
                    <a:pt x="28939" y="67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2480A3EB-34D6-784B-DE88-BBBABBBC00B7}"/>
                </a:ext>
              </a:extLst>
            </p:cNvPr>
            <p:cNvSpPr/>
            <p:nvPr/>
          </p:nvSpPr>
          <p:spPr>
            <a:xfrm>
              <a:off x="5980621" y="7057381"/>
              <a:ext cx="198549" cy="578756"/>
            </a:xfrm>
            <a:custGeom>
              <a:avLst/>
              <a:gdLst>
                <a:gd name="connsiteX0" fmla="*/ 1079 w 198549"/>
                <a:gd name="connsiteY0" fmla="*/ 644 h 578756"/>
                <a:gd name="connsiteX1" fmla="*/ 124904 w 198549"/>
                <a:gd name="connsiteY1" fmla="*/ 216544 h 578756"/>
                <a:gd name="connsiteX2" fmla="*/ 150304 w 198549"/>
                <a:gd name="connsiteY2" fmla="*/ 384819 h 578756"/>
                <a:gd name="connsiteX3" fmla="*/ 197929 w 198549"/>
                <a:gd name="connsiteY3" fmla="*/ 578494 h 578756"/>
                <a:gd name="connsiteX4" fmla="*/ 175704 w 198549"/>
                <a:gd name="connsiteY4" fmla="*/ 422919 h 578756"/>
                <a:gd name="connsiteX5" fmla="*/ 150304 w 198549"/>
                <a:gd name="connsiteY5" fmla="*/ 270519 h 578756"/>
                <a:gd name="connsiteX6" fmla="*/ 67754 w 198549"/>
                <a:gd name="connsiteY6" fmla="*/ 153044 h 578756"/>
                <a:gd name="connsiteX7" fmla="*/ 1079 w 198549"/>
                <a:gd name="connsiteY7" fmla="*/ 644 h 57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49" h="578756">
                  <a:moveTo>
                    <a:pt x="1079" y="644"/>
                  </a:moveTo>
                  <a:cubicBezTo>
                    <a:pt x="10604" y="11227"/>
                    <a:pt x="100033" y="152515"/>
                    <a:pt x="124904" y="216544"/>
                  </a:cubicBezTo>
                  <a:cubicBezTo>
                    <a:pt x="149775" y="280573"/>
                    <a:pt x="138133" y="324494"/>
                    <a:pt x="150304" y="384819"/>
                  </a:cubicBezTo>
                  <a:cubicBezTo>
                    <a:pt x="162475" y="445144"/>
                    <a:pt x="193696" y="572144"/>
                    <a:pt x="197929" y="578494"/>
                  </a:cubicBezTo>
                  <a:cubicBezTo>
                    <a:pt x="202162" y="584844"/>
                    <a:pt x="183642" y="474248"/>
                    <a:pt x="175704" y="422919"/>
                  </a:cubicBezTo>
                  <a:cubicBezTo>
                    <a:pt x="167767" y="371590"/>
                    <a:pt x="168296" y="315498"/>
                    <a:pt x="150304" y="270519"/>
                  </a:cubicBezTo>
                  <a:cubicBezTo>
                    <a:pt x="132312" y="225540"/>
                    <a:pt x="87862" y="193261"/>
                    <a:pt x="67754" y="153044"/>
                  </a:cubicBezTo>
                  <a:cubicBezTo>
                    <a:pt x="47646" y="112827"/>
                    <a:pt x="-8446" y="-9939"/>
                    <a:pt x="1079" y="64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4832FF14-AA18-115B-0461-63F6BD3FC997}"/>
                </a:ext>
              </a:extLst>
            </p:cNvPr>
            <p:cNvSpPr/>
            <p:nvPr/>
          </p:nvSpPr>
          <p:spPr>
            <a:xfrm>
              <a:off x="5314511" y="2529965"/>
              <a:ext cx="212664" cy="714418"/>
            </a:xfrm>
            <a:custGeom>
              <a:avLst/>
              <a:gdLst>
                <a:gd name="connsiteX0" fmla="*/ 201010 w 212664"/>
                <a:gd name="connsiteY0" fmla="*/ 3564 h 714418"/>
                <a:gd name="connsiteX1" fmla="*/ 107823 w 212664"/>
                <a:gd name="connsiteY1" fmla="*/ 178290 h 714418"/>
                <a:gd name="connsiteX2" fmla="*/ 212658 w 212664"/>
                <a:gd name="connsiteY2" fmla="*/ 149169 h 714418"/>
                <a:gd name="connsiteX3" fmla="*/ 101999 w 212664"/>
                <a:gd name="connsiteY3" fmla="*/ 300598 h 714418"/>
                <a:gd name="connsiteX4" fmla="*/ 2987 w 212664"/>
                <a:gd name="connsiteY4" fmla="*/ 702468 h 714418"/>
                <a:gd name="connsiteX5" fmla="*/ 37932 w 212664"/>
                <a:gd name="connsiteY5" fmla="*/ 574336 h 714418"/>
                <a:gd name="connsiteX6" fmla="*/ 160241 w 212664"/>
                <a:gd name="connsiteY6" fmla="*/ 224883 h 714418"/>
                <a:gd name="connsiteX7" fmla="*/ 67053 w 212664"/>
                <a:gd name="connsiteY7" fmla="*/ 364664 h 714418"/>
                <a:gd name="connsiteX8" fmla="*/ 201010 w 212664"/>
                <a:gd name="connsiteY8" fmla="*/ 3564 h 71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64" h="714418">
                  <a:moveTo>
                    <a:pt x="201010" y="3564"/>
                  </a:moveTo>
                  <a:cubicBezTo>
                    <a:pt x="207805" y="-27498"/>
                    <a:pt x="105882" y="154023"/>
                    <a:pt x="107823" y="178290"/>
                  </a:cubicBezTo>
                  <a:cubicBezTo>
                    <a:pt x="109764" y="202557"/>
                    <a:pt x="213629" y="128784"/>
                    <a:pt x="212658" y="149169"/>
                  </a:cubicBezTo>
                  <a:cubicBezTo>
                    <a:pt x="211687" y="169554"/>
                    <a:pt x="136944" y="208382"/>
                    <a:pt x="101999" y="300598"/>
                  </a:cubicBezTo>
                  <a:cubicBezTo>
                    <a:pt x="67054" y="392815"/>
                    <a:pt x="13665" y="656845"/>
                    <a:pt x="2987" y="702468"/>
                  </a:cubicBezTo>
                  <a:cubicBezTo>
                    <a:pt x="-7691" y="748091"/>
                    <a:pt x="11723" y="653933"/>
                    <a:pt x="37932" y="574336"/>
                  </a:cubicBezTo>
                  <a:cubicBezTo>
                    <a:pt x="64141" y="494739"/>
                    <a:pt x="155388" y="259828"/>
                    <a:pt x="160241" y="224883"/>
                  </a:cubicBezTo>
                  <a:cubicBezTo>
                    <a:pt x="165094" y="189938"/>
                    <a:pt x="59288" y="398638"/>
                    <a:pt x="67053" y="364664"/>
                  </a:cubicBezTo>
                  <a:cubicBezTo>
                    <a:pt x="74818" y="330690"/>
                    <a:pt x="194215" y="34626"/>
                    <a:pt x="201010" y="356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8AB0FFF0-E495-EF46-8739-B0E45D4CFC47}"/>
                </a:ext>
              </a:extLst>
            </p:cNvPr>
            <p:cNvSpPr/>
            <p:nvPr/>
          </p:nvSpPr>
          <p:spPr>
            <a:xfrm>
              <a:off x="5482824" y="1817783"/>
              <a:ext cx="899998" cy="832686"/>
            </a:xfrm>
            <a:custGeom>
              <a:avLst/>
              <a:gdLst>
                <a:gd name="connsiteX0" fmla="*/ 249619 w 899998"/>
                <a:gd name="connsiteY0" fmla="*/ 635306 h 832686"/>
                <a:gd name="connsiteX1" fmla="*/ 80694 w 899998"/>
                <a:gd name="connsiteY1" fmla="*/ 807904 h 832686"/>
                <a:gd name="connsiteX2" fmla="*/ 132106 w 899998"/>
                <a:gd name="connsiteY2" fmla="*/ 730786 h 832686"/>
                <a:gd name="connsiteX3" fmla="*/ 7248 w 899998"/>
                <a:gd name="connsiteY3" fmla="*/ 829937 h 832686"/>
                <a:gd name="connsiteX4" fmla="*/ 157812 w 899998"/>
                <a:gd name="connsiteY4" fmla="*/ 598583 h 832686"/>
                <a:gd name="connsiteX5" fmla="*/ 3576 w 899998"/>
                <a:gd name="connsiteY5" fmla="*/ 686718 h 832686"/>
                <a:gd name="connsiteX6" fmla="*/ 54988 w 899998"/>
                <a:gd name="connsiteY6" fmla="*/ 492087 h 832686"/>
                <a:gd name="connsiteX7" fmla="*/ 121089 w 899998"/>
                <a:gd name="connsiteY7" fmla="*/ 532482 h 832686"/>
                <a:gd name="connsiteX8" fmla="*/ 69677 w 899998"/>
                <a:gd name="connsiteY8" fmla="*/ 378246 h 832686"/>
                <a:gd name="connsiteX9" fmla="*/ 256964 w 899998"/>
                <a:gd name="connsiteY9" fmla="*/ 499431 h 832686"/>
                <a:gd name="connsiteX10" fmla="*/ 194535 w 899998"/>
                <a:gd name="connsiteY10" fmla="*/ 437003 h 832686"/>
                <a:gd name="connsiteX11" fmla="*/ 205552 w 899998"/>
                <a:gd name="connsiteY11" fmla="*/ 198304 h 832686"/>
                <a:gd name="connsiteX12" fmla="*/ 201880 w 899998"/>
                <a:gd name="connsiteY12" fmla="*/ 341523 h 832686"/>
                <a:gd name="connsiteX13" fmla="*/ 425889 w 899998"/>
                <a:gd name="connsiteY13" fmla="*/ 33051 h 832686"/>
                <a:gd name="connsiteX14" fmla="*/ 381822 w 899998"/>
                <a:gd name="connsiteY14" fmla="*/ 132203 h 832686"/>
                <a:gd name="connsiteX15" fmla="*/ 458940 w 899998"/>
                <a:gd name="connsiteY15" fmla="*/ 73446 h 832686"/>
                <a:gd name="connsiteX16" fmla="*/ 466284 w 899998"/>
                <a:gd name="connsiteY16" fmla="*/ 157909 h 832686"/>
                <a:gd name="connsiteX17" fmla="*/ 561764 w 899998"/>
                <a:gd name="connsiteY17" fmla="*/ 33051 h 832686"/>
                <a:gd name="connsiteX18" fmla="*/ 532386 w 899998"/>
                <a:gd name="connsiteY18" fmla="*/ 132203 h 832686"/>
                <a:gd name="connsiteX19" fmla="*/ 627865 w 899998"/>
                <a:gd name="connsiteY19" fmla="*/ 44068 h 832686"/>
                <a:gd name="connsiteX20" fmla="*/ 620521 w 899998"/>
                <a:gd name="connsiteY20" fmla="*/ 224010 h 832686"/>
                <a:gd name="connsiteX21" fmla="*/ 771084 w 899998"/>
                <a:gd name="connsiteY21" fmla="*/ 51412 h 832686"/>
                <a:gd name="connsiteX22" fmla="*/ 749051 w 899998"/>
                <a:gd name="connsiteY22" fmla="*/ 176270 h 832686"/>
                <a:gd name="connsiteX23" fmla="*/ 899615 w 899998"/>
                <a:gd name="connsiteY23" fmla="*/ 0 h 832686"/>
                <a:gd name="connsiteX24" fmla="*/ 697639 w 899998"/>
                <a:gd name="connsiteY24" fmla="*/ 176270 h 832686"/>
                <a:gd name="connsiteX25" fmla="*/ 668260 w 899998"/>
                <a:gd name="connsiteY25" fmla="*/ 58757 h 832686"/>
                <a:gd name="connsiteX26" fmla="*/ 315721 w 899998"/>
                <a:gd name="connsiteY26" fmla="*/ 201976 h 832686"/>
                <a:gd name="connsiteX27" fmla="*/ 146795 w 899998"/>
                <a:gd name="connsiteY27" fmla="*/ 323162 h 832686"/>
                <a:gd name="connsiteX28" fmla="*/ 124762 w 899998"/>
                <a:gd name="connsiteY28" fmla="*/ 448019 h 832686"/>
                <a:gd name="connsiteX29" fmla="*/ 32954 w 899998"/>
                <a:gd name="connsiteY29" fmla="*/ 668357 h 832686"/>
                <a:gd name="connsiteX30" fmla="*/ 14593 w 899998"/>
                <a:gd name="connsiteY30" fmla="*/ 789542 h 832686"/>
                <a:gd name="connsiteX31" fmla="*/ 249619 w 899998"/>
                <a:gd name="connsiteY31" fmla="*/ 635306 h 83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99998" h="832686">
                  <a:moveTo>
                    <a:pt x="249619" y="635306"/>
                  </a:moveTo>
                  <a:cubicBezTo>
                    <a:pt x="260636" y="638366"/>
                    <a:pt x="100279" y="791991"/>
                    <a:pt x="80694" y="807904"/>
                  </a:cubicBezTo>
                  <a:cubicBezTo>
                    <a:pt x="61109" y="823817"/>
                    <a:pt x="144347" y="727114"/>
                    <a:pt x="132106" y="730786"/>
                  </a:cubicBezTo>
                  <a:cubicBezTo>
                    <a:pt x="119865" y="734458"/>
                    <a:pt x="2964" y="851971"/>
                    <a:pt x="7248" y="829937"/>
                  </a:cubicBezTo>
                  <a:cubicBezTo>
                    <a:pt x="11532" y="807903"/>
                    <a:pt x="158424" y="622453"/>
                    <a:pt x="157812" y="598583"/>
                  </a:cubicBezTo>
                  <a:cubicBezTo>
                    <a:pt x="157200" y="574713"/>
                    <a:pt x="20713" y="704467"/>
                    <a:pt x="3576" y="686718"/>
                  </a:cubicBezTo>
                  <a:cubicBezTo>
                    <a:pt x="-13561" y="668969"/>
                    <a:pt x="35402" y="517793"/>
                    <a:pt x="54988" y="492087"/>
                  </a:cubicBezTo>
                  <a:cubicBezTo>
                    <a:pt x="74573" y="466381"/>
                    <a:pt x="118641" y="551455"/>
                    <a:pt x="121089" y="532482"/>
                  </a:cubicBezTo>
                  <a:cubicBezTo>
                    <a:pt x="123537" y="513508"/>
                    <a:pt x="47031" y="383754"/>
                    <a:pt x="69677" y="378246"/>
                  </a:cubicBezTo>
                  <a:cubicBezTo>
                    <a:pt x="92323" y="372738"/>
                    <a:pt x="236154" y="489638"/>
                    <a:pt x="256964" y="499431"/>
                  </a:cubicBezTo>
                  <a:cubicBezTo>
                    <a:pt x="277774" y="509224"/>
                    <a:pt x="203104" y="487191"/>
                    <a:pt x="194535" y="437003"/>
                  </a:cubicBezTo>
                  <a:cubicBezTo>
                    <a:pt x="185966" y="386815"/>
                    <a:pt x="204328" y="214217"/>
                    <a:pt x="205552" y="198304"/>
                  </a:cubicBezTo>
                  <a:cubicBezTo>
                    <a:pt x="206776" y="182391"/>
                    <a:pt x="165157" y="369065"/>
                    <a:pt x="201880" y="341523"/>
                  </a:cubicBezTo>
                  <a:cubicBezTo>
                    <a:pt x="238603" y="313981"/>
                    <a:pt x="395899" y="67938"/>
                    <a:pt x="425889" y="33051"/>
                  </a:cubicBezTo>
                  <a:cubicBezTo>
                    <a:pt x="455879" y="-1836"/>
                    <a:pt x="376314" y="125471"/>
                    <a:pt x="381822" y="132203"/>
                  </a:cubicBezTo>
                  <a:cubicBezTo>
                    <a:pt x="387330" y="138935"/>
                    <a:pt x="444863" y="69162"/>
                    <a:pt x="458940" y="73446"/>
                  </a:cubicBezTo>
                  <a:cubicBezTo>
                    <a:pt x="473017" y="77730"/>
                    <a:pt x="449147" y="164641"/>
                    <a:pt x="466284" y="157909"/>
                  </a:cubicBezTo>
                  <a:cubicBezTo>
                    <a:pt x="483421" y="151176"/>
                    <a:pt x="550747" y="37335"/>
                    <a:pt x="561764" y="33051"/>
                  </a:cubicBezTo>
                  <a:cubicBezTo>
                    <a:pt x="572781" y="28767"/>
                    <a:pt x="521369" y="130367"/>
                    <a:pt x="532386" y="132203"/>
                  </a:cubicBezTo>
                  <a:cubicBezTo>
                    <a:pt x="543403" y="134039"/>
                    <a:pt x="613176" y="28767"/>
                    <a:pt x="627865" y="44068"/>
                  </a:cubicBezTo>
                  <a:cubicBezTo>
                    <a:pt x="642554" y="59369"/>
                    <a:pt x="596651" y="222786"/>
                    <a:pt x="620521" y="224010"/>
                  </a:cubicBezTo>
                  <a:cubicBezTo>
                    <a:pt x="644391" y="225234"/>
                    <a:pt x="749662" y="59369"/>
                    <a:pt x="771084" y="51412"/>
                  </a:cubicBezTo>
                  <a:cubicBezTo>
                    <a:pt x="792506" y="43455"/>
                    <a:pt x="727629" y="184839"/>
                    <a:pt x="749051" y="176270"/>
                  </a:cubicBezTo>
                  <a:cubicBezTo>
                    <a:pt x="770473" y="167701"/>
                    <a:pt x="908184" y="0"/>
                    <a:pt x="899615" y="0"/>
                  </a:cubicBezTo>
                  <a:cubicBezTo>
                    <a:pt x="891046" y="0"/>
                    <a:pt x="736198" y="166477"/>
                    <a:pt x="697639" y="176270"/>
                  </a:cubicBezTo>
                  <a:cubicBezTo>
                    <a:pt x="659080" y="186063"/>
                    <a:pt x="731913" y="54473"/>
                    <a:pt x="668260" y="58757"/>
                  </a:cubicBezTo>
                  <a:cubicBezTo>
                    <a:pt x="604607" y="63041"/>
                    <a:pt x="402632" y="157909"/>
                    <a:pt x="315721" y="201976"/>
                  </a:cubicBezTo>
                  <a:cubicBezTo>
                    <a:pt x="228810" y="246043"/>
                    <a:pt x="178621" y="282155"/>
                    <a:pt x="146795" y="323162"/>
                  </a:cubicBezTo>
                  <a:cubicBezTo>
                    <a:pt x="114969" y="364169"/>
                    <a:pt x="143735" y="390487"/>
                    <a:pt x="124762" y="448019"/>
                  </a:cubicBezTo>
                  <a:cubicBezTo>
                    <a:pt x="105789" y="505551"/>
                    <a:pt x="51315" y="611437"/>
                    <a:pt x="32954" y="668357"/>
                  </a:cubicBezTo>
                  <a:cubicBezTo>
                    <a:pt x="14593" y="725277"/>
                    <a:pt x="-19070" y="790766"/>
                    <a:pt x="14593" y="789542"/>
                  </a:cubicBezTo>
                  <a:cubicBezTo>
                    <a:pt x="48256" y="788318"/>
                    <a:pt x="238602" y="632246"/>
                    <a:pt x="249619" y="63530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831DDCE3-D6EB-E67E-0F80-6C11C0DF4BE4}"/>
                </a:ext>
              </a:extLst>
            </p:cNvPr>
            <p:cNvSpPr/>
            <p:nvPr/>
          </p:nvSpPr>
          <p:spPr>
            <a:xfrm>
              <a:off x="7557255" y="1658311"/>
              <a:ext cx="1010356" cy="964651"/>
            </a:xfrm>
            <a:custGeom>
              <a:avLst/>
              <a:gdLst>
                <a:gd name="connsiteX0" fmla="*/ 77434 w 1010356"/>
                <a:gd name="connsiteY0" fmla="*/ 236590 h 964651"/>
                <a:gd name="connsiteX1" fmla="*/ 70090 w 1010356"/>
                <a:gd name="connsiteY1" fmla="*/ 137438 h 964651"/>
                <a:gd name="connsiteX2" fmla="*/ 15005 w 1010356"/>
                <a:gd name="connsiteY2" fmla="*/ 1564 h 964651"/>
                <a:gd name="connsiteX3" fmla="*/ 29694 w 1010356"/>
                <a:gd name="connsiteY3" fmla="*/ 67665 h 964651"/>
                <a:gd name="connsiteX4" fmla="*/ 165569 w 1010356"/>
                <a:gd name="connsiteY4" fmla="*/ 130094 h 964651"/>
                <a:gd name="connsiteX5" fmla="*/ 165569 w 1010356"/>
                <a:gd name="connsiteY5" fmla="*/ 45631 h 964651"/>
                <a:gd name="connsiteX6" fmla="*/ 216981 w 1010356"/>
                <a:gd name="connsiteY6" fmla="*/ 100716 h 964651"/>
                <a:gd name="connsiteX7" fmla="*/ 239015 w 1010356"/>
                <a:gd name="connsiteY7" fmla="*/ 34614 h 964651"/>
                <a:gd name="connsiteX8" fmla="*/ 305116 w 1010356"/>
                <a:gd name="connsiteY8" fmla="*/ 310036 h 964651"/>
                <a:gd name="connsiteX9" fmla="*/ 297772 w 1010356"/>
                <a:gd name="connsiteY9" fmla="*/ 188850 h 964651"/>
                <a:gd name="connsiteX10" fmla="*/ 297772 w 1010356"/>
                <a:gd name="connsiteY10" fmla="*/ 19925 h 964651"/>
                <a:gd name="connsiteX11" fmla="*/ 352856 w 1010356"/>
                <a:gd name="connsiteY11" fmla="*/ 97043 h 964651"/>
                <a:gd name="connsiteX12" fmla="*/ 360200 w 1010356"/>
                <a:gd name="connsiteY12" fmla="*/ 49303 h 964651"/>
                <a:gd name="connsiteX13" fmla="*/ 455680 w 1010356"/>
                <a:gd name="connsiteY13" fmla="*/ 174161 h 964651"/>
                <a:gd name="connsiteX14" fmla="*/ 466697 w 1010356"/>
                <a:gd name="connsiteY14" fmla="*/ 317381 h 964651"/>
                <a:gd name="connsiteX15" fmla="*/ 492403 w 1010356"/>
                <a:gd name="connsiteY15" fmla="*/ 100716 h 964651"/>
                <a:gd name="connsiteX16" fmla="*/ 503420 w 1010356"/>
                <a:gd name="connsiteY16" fmla="*/ 163144 h 964651"/>
                <a:gd name="connsiteX17" fmla="*/ 602572 w 1010356"/>
                <a:gd name="connsiteY17" fmla="*/ 45631 h 964651"/>
                <a:gd name="connsiteX18" fmla="*/ 569521 w 1010356"/>
                <a:gd name="connsiteY18" fmla="*/ 82354 h 964651"/>
                <a:gd name="connsiteX19" fmla="*/ 554832 w 1010356"/>
                <a:gd name="connsiteY19" fmla="*/ 240262 h 964651"/>
                <a:gd name="connsiteX20" fmla="*/ 595227 w 1010356"/>
                <a:gd name="connsiteY20" fmla="*/ 100716 h 964651"/>
                <a:gd name="connsiteX21" fmla="*/ 573193 w 1010356"/>
                <a:gd name="connsiteY21" fmla="*/ 207212 h 964651"/>
                <a:gd name="connsiteX22" fmla="*/ 653984 w 1010356"/>
                <a:gd name="connsiteY22" fmla="*/ 148455 h 964651"/>
                <a:gd name="connsiteX23" fmla="*/ 609916 w 1010356"/>
                <a:gd name="connsiteY23" fmla="*/ 236590 h 964651"/>
                <a:gd name="connsiteX24" fmla="*/ 797203 w 1010356"/>
                <a:gd name="connsiteY24" fmla="*/ 192523 h 964651"/>
                <a:gd name="connsiteX25" fmla="*/ 620933 w 1010356"/>
                <a:gd name="connsiteY25" fmla="*/ 317381 h 964651"/>
                <a:gd name="connsiteX26" fmla="*/ 892682 w 1010356"/>
                <a:gd name="connsiteY26" fmla="*/ 166817 h 964651"/>
                <a:gd name="connsiteX27" fmla="*/ 800875 w 1010356"/>
                <a:gd name="connsiteY27" fmla="*/ 258624 h 964651"/>
                <a:gd name="connsiteX28" fmla="*/ 1010196 w 1010356"/>
                <a:gd name="connsiteY28" fmla="*/ 207212 h 964651"/>
                <a:gd name="connsiteX29" fmla="*/ 837598 w 1010356"/>
                <a:gd name="connsiteY29" fmla="*/ 313708 h 964651"/>
                <a:gd name="connsiteX30" fmla="*/ 962456 w 1010356"/>
                <a:gd name="connsiteY30" fmla="*/ 313708 h 964651"/>
                <a:gd name="connsiteX31" fmla="*/ 822909 w 1010356"/>
                <a:gd name="connsiteY31" fmla="*/ 427549 h 964651"/>
                <a:gd name="connsiteX32" fmla="*/ 1006523 w 1010356"/>
                <a:gd name="connsiteY32" fmla="*/ 339414 h 964651"/>
                <a:gd name="connsiteX33" fmla="*/ 903699 w 1010356"/>
                <a:gd name="connsiteY33" fmla="*/ 434894 h 964651"/>
                <a:gd name="connsiteX34" fmla="*/ 896355 w 1010356"/>
                <a:gd name="connsiteY34" fmla="*/ 508340 h 964651"/>
                <a:gd name="connsiteX35" fmla="*/ 859632 w 1010356"/>
                <a:gd name="connsiteY35" fmla="*/ 519356 h 964651"/>
                <a:gd name="connsiteX36" fmla="*/ 914716 w 1010356"/>
                <a:gd name="connsiteY36" fmla="*/ 618508 h 964651"/>
                <a:gd name="connsiteX37" fmla="*/ 863304 w 1010356"/>
                <a:gd name="connsiteY37" fmla="*/ 559752 h 964651"/>
                <a:gd name="connsiteX38" fmla="*/ 896355 w 1010356"/>
                <a:gd name="connsiteY38" fmla="*/ 747038 h 964651"/>
                <a:gd name="connsiteX39" fmla="*/ 929405 w 1010356"/>
                <a:gd name="connsiteY39" fmla="*/ 956359 h 964651"/>
                <a:gd name="connsiteX40" fmla="*/ 889010 w 1010356"/>
                <a:gd name="connsiteY40" fmla="*/ 890258 h 964651"/>
                <a:gd name="connsiteX41" fmla="*/ 749463 w 1010356"/>
                <a:gd name="connsiteY41" fmla="*/ 592802 h 964651"/>
                <a:gd name="connsiteX42" fmla="*/ 918388 w 1010356"/>
                <a:gd name="connsiteY42" fmla="*/ 831501 h 964651"/>
                <a:gd name="connsiteX43" fmla="*/ 855959 w 1010356"/>
                <a:gd name="connsiteY43" fmla="*/ 625853 h 964651"/>
                <a:gd name="connsiteX44" fmla="*/ 929405 w 1010356"/>
                <a:gd name="connsiteY44" fmla="*/ 225573 h 964651"/>
                <a:gd name="connsiteX45" fmla="*/ 639294 w 1010356"/>
                <a:gd name="connsiteY45" fmla="*/ 207212 h 964651"/>
                <a:gd name="connsiteX46" fmla="*/ 396923 w 1010356"/>
                <a:gd name="connsiteY46" fmla="*/ 49303 h 964651"/>
                <a:gd name="connsiteX47" fmla="*/ 183931 w 1010356"/>
                <a:gd name="connsiteY47" fmla="*/ 63993 h 964651"/>
                <a:gd name="connsiteX48" fmla="*/ 128846 w 1010356"/>
                <a:gd name="connsiteY48" fmla="*/ 97043 h 964651"/>
                <a:gd name="connsiteX49" fmla="*/ 88451 w 1010356"/>
                <a:gd name="connsiteY49" fmla="*/ 5236 h 964651"/>
                <a:gd name="connsiteX50" fmla="*/ 77434 w 1010356"/>
                <a:gd name="connsiteY50" fmla="*/ 93371 h 964651"/>
                <a:gd name="connsiteX51" fmla="*/ 316 w 1010356"/>
                <a:gd name="connsiteY51" fmla="*/ 152128 h 964651"/>
                <a:gd name="connsiteX52" fmla="*/ 77434 w 1010356"/>
                <a:gd name="connsiteY52" fmla="*/ 236590 h 96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10356" h="964651">
                  <a:moveTo>
                    <a:pt x="77434" y="236590"/>
                  </a:moveTo>
                  <a:cubicBezTo>
                    <a:pt x="89063" y="234142"/>
                    <a:pt x="80495" y="176609"/>
                    <a:pt x="70090" y="137438"/>
                  </a:cubicBezTo>
                  <a:cubicBezTo>
                    <a:pt x="59685" y="98267"/>
                    <a:pt x="21738" y="13193"/>
                    <a:pt x="15005" y="1564"/>
                  </a:cubicBezTo>
                  <a:cubicBezTo>
                    <a:pt x="8272" y="-10065"/>
                    <a:pt x="4600" y="46243"/>
                    <a:pt x="29694" y="67665"/>
                  </a:cubicBezTo>
                  <a:cubicBezTo>
                    <a:pt x="54788" y="89087"/>
                    <a:pt x="142923" y="133766"/>
                    <a:pt x="165569" y="130094"/>
                  </a:cubicBezTo>
                  <a:cubicBezTo>
                    <a:pt x="188215" y="126422"/>
                    <a:pt x="157000" y="50527"/>
                    <a:pt x="165569" y="45631"/>
                  </a:cubicBezTo>
                  <a:cubicBezTo>
                    <a:pt x="174138" y="40735"/>
                    <a:pt x="204740" y="102552"/>
                    <a:pt x="216981" y="100716"/>
                  </a:cubicBezTo>
                  <a:cubicBezTo>
                    <a:pt x="229222" y="98880"/>
                    <a:pt x="224326" y="-273"/>
                    <a:pt x="239015" y="34614"/>
                  </a:cubicBezTo>
                  <a:cubicBezTo>
                    <a:pt x="253704" y="69501"/>
                    <a:pt x="295323" y="284330"/>
                    <a:pt x="305116" y="310036"/>
                  </a:cubicBezTo>
                  <a:cubicBezTo>
                    <a:pt x="314909" y="335742"/>
                    <a:pt x="298996" y="237202"/>
                    <a:pt x="297772" y="188850"/>
                  </a:cubicBezTo>
                  <a:cubicBezTo>
                    <a:pt x="296548" y="140498"/>
                    <a:pt x="288591" y="35226"/>
                    <a:pt x="297772" y="19925"/>
                  </a:cubicBezTo>
                  <a:cubicBezTo>
                    <a:pt x="306953" y="4624"/>
                    <a:pt x="342451" y="92147"/>
                    <a:pt x="352856" y="97043"/>
                  </a:cubicBezTo>
                  <a:cubicBezTo>
                    <a:pt x="363261" y="101939"/>
                    <a:pt x="343063" y="36450"/>
                    <a:pt x="360200" y="49303"/>
                  </a:cubicBezTo>
                  <a:cubicBezTo>
                    <a:pt x="377337" y="62156"/>
                    <a:pt x="437931" y="129481"/>
                    <a:pt x="455680" y="174161"/>
                  </a:cubicBezTo>
                  <a:cubicBezTo>
                    <a:pt x="473429" y="218841"/>
                    <a:pt x="460577" y="329622"/>
                    <a:pt x="466697" y="317381"/>
                  </a:cubicBezTo>
                  <a:cubicBezTo>
                    <a:pt x="472817" y="305140"/>
                    <a:pt x="486283" y="126422"/>
                    <a:pt x="492403" y="100716"/>
                  </a:cubicBezTo>
                  <a:cubicBezTo>
                    <a:pt x="498524" y="75010"/>
                    <a:pt x="485059" y="172325"/>
                    <a:pt x="503420" y="163144"/>
                  </a:cubicBezTo>
                  <a:cubicBezTo>
                    <a:pt x="521781" y="153963"/>
                    <a:pt x="591555" y="59096"/>
                    <a:pt x="602572" y="45631"/>
                  </a:cubicBezTo>
                  <a:cubicBezTo>
                    <a:pt x="613589" y="32166"/>
                    <a:pt x="577478" y="49916"/>
                    <a:pt x="569521" y="82354"/>
                  </a:cubicBezTo>
                  <a:cubicBezTo>
                    <a:pt x="561564" y="114792"/>
                    <a:pt x="550548" y="237202"/>
                    <a:pt x="554832" y="240262"/>
                  </a:cubicBezTo>
                  <a:cubicBezTo>
                    <a:pt x="559116" y="243322"/>
                    <a:pt x="592167" y="106224"/>
                    <a:pt x="595227" y="100716"/>
                  </a:cubicBezTo>
                  <a:cubicBezTo>
                    <a:pt x="598287" y="95208"/>
                    <a:pt x="563400" y="199256"/>
                    <a:pt x="573193" y="207212"/>
                  </a:cubicBezTo>
                  <a:cubicBezTo>
                    <a:pt x="582986" y="215168"/>
                    <a:pt x="647864" y="143559"/>
                    <a:pt x="653984" y="148455"/>
                  </a:cubicBezTo>
                  <a:cubicBezTo>
                    <a:pt x="660104" y="153351"/>
                    <a:pt x="586046" y="229245"/>
                    <a:pt x="609916" y="236590"/>
                  </a:cubicBezTo>
                  <a:cubicBezTo>
                    <a:pt x="633786" y="243935"/>
                    <a:pt x="795367" y="179058"/>
                    <a:pt x="797203" y="192523"/>
                  </a:cubicBezTo>
                  <a:cubicBezTo>
                    <a:pt x="799039" y="205988"/>
                    <a:pt x="605020" y="321665"/>
                    <a:pt x="620933" y="317381"/>
                  </a:cubicBezTo>
                  <a:cubicBezTo>
                    <a:pt x="636846" y="313097"/>
                    <a:pt x="862692" y="176610"/>
                    <a:pt x="892682" y="166817"/>
                  </a:cubicBezTo>
                  <a:cubicBezTo>
                    <a:pt x="922672" y="157024"/>
                    <a:pt x="781289" y="251892"/>
                    <a:pt x="800875" y="258624"/>
                  </a:cubicBezTo>
                  <a:cubicBezTo>
                    <a:pt x="820461" y="265356"/>
                    <a:pt x="1004076" y="198031"/>
                    <a:pt x="1010196" y="207212"/>
                  </a:cubicBezTo>
                  <a:cubicBezTo>
                    <a:pt x="1016316" y="216393"/>
                    <a:pt x="845555" y="295959"/>
                    <a:pt x="837598" y="313708"/>
                  </a:cubicBezTo>
                  <a:cubicBezTo>
                    <a:pt x="829641" y="331457"/>
                    <a:pt x="964904" y="294735"/>
                    <a:pt x="962456" y="313708"/>
                  </a:cubicBezTo>
                  <a:cubicBezTo>
                    <a:pt x="960008" y="332682"/>
                    <a:pt x="815565" y="423265"/>
                    <a:pt x="822909" y="427549"/>
                  </a:cubicBezTo>
                  <a:cubicBezTo>
                    <a:pt x="830253" y="431833"/>
                    <a:pt x="993058" y="338190"/>
                    <a:pt x="1006523" y="339414"/>
                  </a:cubicBezTo>
                  <a:cubicBezTo>
                    <a:pt x="1019988" y="340638"/>
                    <a:pt x="922060" y="406740"/>
                    <a:pt x="903699" y="434894"/>
                  </a:cubicBezTo>
                  <a:cubicBezTo>
                    <a:pt x="885338" y="463048"/>
                    <a:pt x="903699" y="494263"/>
                    <a:pt x="896355" y="508340"/>
                  </a:cubicBezTo>
                  <a:cubicBezTo>
                    <a:pt x="889011" y="522417"/>
                    <a:pt x="856572" y="500995"/>
                    <a:pt x="859632" y="519356"/>
                  </a:cubicBezTo>
                  <a:cubicBezTo>
                    <a:pt x="862692" y="537717"/>
                    <a:pt x="914104" y="611775"/>
                    <a:pt x="914716" y="618508"/>
                  </a:cubicBezTo>
                  <a:cubicBezTo>
                    <a:pt x="915328" y="625241"/>
                    <a:pt x="866364" y="538330"/>
                    <a:pt x="863304" y="559752"/>
                  </a:cubicBezTo>
                  <a:cubicBezTo>
                    <a:pt x="860244" y="581174"/>
                    <a:pt x="885338" y="680937"/>
                    <a:pt x="896355" y="747038"/>
                  </a:cubicBezTo>
                  <a:cubicBezTo>
                    <a:pt x="907372" y="813139"/>
                    <a:pt x="930629" y="932489"/>
                    <a:pt x="929405" y="956359"/>
                  </a:cubicBezTo>
                  <a:cubicBezTo>
                    <a:pt x="928181" y="980229"/>
                    <a:pt x="919000" y="950851"/>
                    <a:pt x="889010" y="890258"/>
                  </a:cubicBezTo>
                  <a:cubicBezTo>
                    <a:pt x="859020" y="829665"/>
                    <a:pt x="744567" y="602595"/>
                    <a:pt x="749463" y="592802"/>
                  </a:cubicBezTo>
                  <a:cubicBezTo>
                    <a:pt x="754359" y="583009"/>
                    <a:pt x="900639" y="825992"/>
                    <a:pt x="918388" y="831501"/>
                  </a:cubicBezTo>
                  <a:cubicBezTo>
                    <a:pt x="936137" y="837010"/>
                    <a:pt x="854123" y="726841"/>
                    <a:pt x="855959" y="625853"/>
                  </a:cubicBezTo>
                  <a:cubicBezTo>
                    <a:pt x="857795" y="524865"/>
                    <a:pt x="965516" y="295346"/>
                    <a:pt x="929405" y="225573"/>
                  </a:cubicBezTo>
                  <a:cubicBezTo>
                    <a:pt x="893294" y="155800"/>
                    <a:pt x="728041" y="236590"/>
                    <a:pt x="639294" y="207212"/>
                  </a:cubicBezTo>
                  <a:cubicBezTo>
                    <a:pt x="550547" y="177834"/>
                    <a:pt x="472817" y="73173"/>
                    <a:pt x="396923" y="49303"/>
                  </a:cubicBezTo>
                  <a:cubicBezTo>
                    <a:pt x="321029" y="25433"/>
                    <a:pt x="228610" y="56036"/>
                    <a:pt x="183931" y="63993"/>
                  </a:cubicBezTo>
                  <a:cubicBezTo>
                    <a:pt x="139252" y="71950"/>
                    <a:pt x="144759" y="106836"/>
                    <a:pt x="128846" y="97043"/>
                  </a:cubicBezTo>
                  <a:cubicBezTo>
                    <a:pt x="112933" y="87250"/>
                    <a:pt x="97020" y="5848"/>
                    <a:pt x="88451" y="5236"/>
                  </a:cubicBezTo>
                  <a:cubicBezTo>
                    <a:pt x="79882" y="4624"/>
                    <a:pt x="92123" y="68889"/>
                    <a:pt x="77434" y="93371"/>
                  </a:cubicBezTo>
                  <a:cubicBezTo>
                    <a:pt x="62745" y="117853"/>
                    <a:pt x="-5193" y="128258"/>
                    <a:pt x="316" y="152128"/>
                  </a:cubicBezTo>
                  <a:cubicBezTo>
                    <a:pt x="5825" y="175998"/>
                    <a:pt x="65805" y="239038"/>
                    <a:pt x="77434" y="23659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35" name="グループ化 1434">
            <a:extLst>
              <a:ext uri="{FF2B5EF4-FFF2-40B4-BE49-F238E27FC236}">
                <a16:creationId xmlns:a16="http://schemas.microsoft.com/office/drawing/2014/main" id="{06C0C3F0-E1DC-F7BC-EAE7-CB182DF4D638}"/>
              </a:ext>
            </a:extLst>
          </p:cNvPr>
          <p:cNvGrpSpPr/>
          <p:nvPr/>
        </p:nvGrpSpPr>
        <p:grpSpPr>
          <a:xfrm>
            <a:off x="36344" y="1291279"/>
            <a:ext cx="7018910" cy="8396436"/>
            <a:chOff x="36344" y="1291279"/>
            <a:chExt cx="7018910" cy="8396436"/>
          </a:xfrm>
        </p:grpSpPr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55B78078-E657-2A8B-BAE1-56C97C972898}"/>
                </a:ext>
              </a:extLst>
            </p:cNvPr>
            <p:cNvSpPr/>
            <p:nvPr/>
          </p:nvSpPr>
          <p:spPr>
            <a:xfrm>
              <a:off x="6150848" y="1481587"/>
              <a:ext cx="874315" cy="1703069"/>
            </a:xfrm>
            <a:custGeom>
              <a:avLst/>
              <a:gdLst>
                <a:gd name="connsiteX0" fmla="*/ 771417 w 874315"/>
                <a:gd name="connsiteY0" fmla="*/ 5690 h 1703069"/>
                <a:gd name="connsiteX1" fmla="*/ 771417 w 874315"/>
                <a:gd name="connsiteY1" fmla="*/ 383936 h 1703069"/>
                <a:gd name="connsiteX2" fmla="*/ 819157 w 874315"/>
                <a:gd name="connsiteY2" fmla="*/ 339868 h 1703069"/>
                <a:gd name="connsiteX3" fmla="*/ 444583 w 874315"/>
                <a:gd name="connsiteY3" fmla="*/ 960485 h 1703069"/>
                <a:gd name="connsiteX4" fmla="*/ 587803 w 874315"/>
                <a:gd name="connsiteY4" fmla="*/ 861333 h 1703069"/>
                <a:gd name="connsiteX5" fmla="*/ 18598 w 874315"/>
                <a:gd name="connsiteY5" fmla="*/ 1672909 h 1703069"/>
                <a:gd name="connsiteX6" fmla="*/ 198540 w 874315"/>
                <a:gd name="connsiteY6" fmla="*/ 1423194 h 1703069"/>
                <a:gd name="connsiteX7" fmla="*/ 793451 w 874315"/>
                <a:gd name="connsiteY7" fmla="*/ 428003 h 1703069"/>
                <a:gd name="connsiteX8" fmla="*/ 661248 w 874315"/>
                <a:gd name="connsiteY8" fmla="*/ 556533 h 1703069"/>
                <a:gd name="connsiteX9" fmla="*/ 797123 w 874315"/>
                <a:gd name="connsiteY9" fmla="*/ 255406 h 1703069"/>
                <a:gd name="connsiteX10" fmla="*/ 874241 w 874315"/>
                <a:gd name="connsiteY10" fmla="*/ 134220 h 1703069"/>
                <a:gd name="connsiteX11" fmla="*/ 811812 w 874315"/>
                <a:gd name="connsiteY11" fmla="*/ 229700 h 1703069"/>
                <a:gd name="connsiteX12" fmla="*/ 837518 w 874315"/>
                <a:gd name="connsiteY12" fmla="*/ 119531 h 1703069"/>
                <a:gd name="connsiteX13" fmla="*/ 808140 w 874315"/>
                <a:gd name="connsiteY13" fmla="*/ 57102 h 1703069"/>
                <a:gd name="connsiteX14" fmla="*/ 800795 w 874315"/>
                <a:gd name="connsiteY14" fmla="*/ 148909 h 1703069"/>
                <a:gd name="connsiteX15" fmla="*/ 771417 w 874315"/>
                <a:gd name="connsiteY15" fmla="*/ 5690 h 170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315" h="1703069">
                  <a:moveTo>
                    <a:pt x="771417" y="5690"/>
                  </a:moveTo>
                  <a:cubicBezTo>
                    <a:pt x="766521" y="44861"/>
                    <a:pt x="763460" y="328240"/>
                    <a:pt x="771417" y="383936"/>
                  </a:cubicBezTo>
                  <a:cubicBezTo>
                    <a:pt x="779374" y="439632"/>
                    <a:pt x="873629" y="243777"/>
                    <a:pt x="819157" y="339868"/>
                  </a:cubicBezTo>
                  <a:cubicBezTo>
                    <a:pt x="764685" y="435960"/>
                    <a:pt x="483142" y="873574"/>
                    <a:pt x="444583" y="960485"/>
                  </a:cubicBezTo>
                  <a:cubicBezTo>
                    <a:pt x="406024" y="1047396"/>
                    <a:pt x="658800" y="742596"/>
                    <a:pt x="587803" y="861333"/>
                  </a:cubicBezTo>
                  <a:cubicBezTo>
                    <a:pt x="516805" y="980070"/>
                    <a:pt x="83475" y="1579266"/>
                    <a:pt x="18598" y="1672909"/>
                  </a:cubicBezTo>
                  <a:cubicBezTo>
                    <a:pt x="-46279" y="1766553"/>
                    <a:pt x="69398" y="1630678"/>
                    <a:pt x="198540" y="1423194"/>
                  </a:cubicBezTo>
                  <a:cubicBezTo>
                    <a:pt x="327682" y="1215710"/>
                    <a:pt x="716333" y="572446"/>
                    <a:pt x="793451" y="428003"/>
                  </a:cubicBezTo>
                  <a:cubicBezTo>
                    <a:pt x="870569" y="283560"/>
                    <a:pt x="660636" y="585299"/>
                    <a:pt x="661248" y="556533"/>
                  </a:cubicBezTo>
                  <a:cubicBezTo>
                    <a:pt x="661860" y="527767"/>
                    <a:pt x="761624" y="325791"/>
                    <a:pt x="797123" y="255406"/>
                  </a:cubicBezTo>
                  <a:cubicBezTo>
                    <a:pt x="832622" y="185021"/>
                    <a:pt x="871793" y="138504"/>
                    <a:pt x="874241" y="134220"/>
                  </a:cubicBezTo>
                  <a:cubicBezTo>
                    <a:pt x="876689" y="129936"/>
                    <a:pt x="817932" y="232148"/>
                    <a:pt x="811812" y="229700"/>
                  </a:cubicBezTo>
                  <a:cubicBezTo>
                    <a:pt x="805692" y="227252"/>
                    <a:pt x="838130" y="148297"/>
                    <a:pt x="837518" y="119531"/>
                  </a:cubicBezTo>
                  <a:cubicBezTo>
                    <a:pt x="836906" y="90765"/>
                    <a:pt x="814260" y="52206"/>
                    <a:pt x="808140" y="57102"/>
                  </a:cubicBezTo>
                  <a:cubicBezTo>
                    <a:pt x="802020" y="61998"/>
                    <a:pt x="804467" y="155641"/>
                    <a:pt x="800795" y="148909"/>
                  </a:cubicBezTo>
                  <a:cubicBezTo>
                    <a:pt x="797123" y="142177"/>
                    <a:pt x="776313" y="-33481"/>
                    <a:pt x="771417" y="569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CE1AD170-1AEA-859E-B356-766D978A4998}"/>
                </a:ext>
              </a:extLst>
            </p:cNvPr>
            <p:cNvSpPr/>
            <p:nvPr/>
          </p:nvSpPr>
          <p:spPr>
            <a:xfrm>
              <a:off x="5622887" y="1446851"/>
              <a:ext cx="1432367" cy="1573201"/>
            </a:xfrm>
            <a:custGeom>
              <a:avLst/>
              <a:gdLst>
                <a:gd name="connsiteX0" fmla="*/ 1431580 w 1432367"/>
                <a:gd name="connsiteY0" fmla="*/ 31 h 1573201"/>
                <a:gd name="connsiteX1" fmla="*/ 928477 w 1432367"/>
                <a:gd name="connsiteY1" fmla="*/ 110200 h 1573201"/>
                <a:gd name="connsiteX2" fmla="*/ 954183 w 1432367"/>
                <a:gd name="connsiteY2" fmla="*/ 194662 h 1573201"/>
                <a:gd name="connsiteX3" fmla="*/ 777913 w 1432367"/>
                <a:gd name="connsiteY3" fmla="*/ 459067 h 1573201"/>
                <a:gd name="connsiteX4" fmla="*/ 891754 w 1432367"/>
                <a:gd name="connsiteY4" fmla="*/ 415000 h 1573201"/>
                <a:gd name="connsiteX5" fmla="*/ 700795 w 1432367"/>
                <a:gd name="connsiteY5" fmla="*/ 627992 h 1573201"/>
                <a:gd name="connsiteX6" fmla="*/ 311532 w 1432367"/>
                <a:gd name="connsiteY6" fmla="*/ 1087029 h 1573201"/>
                <a:gd name="connsiteX7" fmla="*/ 381306 w 1432367"/>
                <a:gd name="connsiteY7" fmla="*/ 995221 h 1573201"/>
                <a:gd name="connsiteX8" fmla="*/ 120573 w 1432367"/>
                <a:gd name="connsiteY8" fmla="*/ 1450585 h 1573201"/>
                <a:gd name="connsiteX9" fmla="*/ 14077 w 1432367"/>
                <a:gd name="connsiteY9" fmla="*/ 1546065 h 1573201"/>
                <a:gd name="connsiteX10" fmla="*/ 421701 w 1432367"/>
                <a:gd name="connsiteY10" fmla="*/ 1039289 h 1573201"/>
                <a:gd name="connsiteX11" fmla="*/ 759552 w 1432367"/>
                <a:gd name="connsiteY11" fmla="*/ 455395 h 1573201"/>
                <a:gd name="connsiteX12" fmla="*/ 950511 w 1432367"/>
                <a:gd name="connsiteY12" fmla="*/ 220368 h 1573201"/>
                <a:gd name="connsiteX13" fmla="*/ 1042318 w 1432367"/>
                <a:gd name="connsiteY13" fmla="*/ 121216 h 1573201"/>
                <a:gd name="connsiteX14" fmla="*/ 1431580 w 1432367"/>
                <a:gd name="connsiteY14" fmla="*/ 31 h 15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2367" h="1573201">
                  <a:moveTo>
                    <a:pt x="1431580" y="31"/>
                  </a:moveTo>
                  <a:cubicBezTo>
                    <a:pt x="1412607" y="-1805"/>
                    <a:pt x="1008043" y="77762"/>
                    <a:pt x="928477" y="110200"/>
                  </a:cubicBezTo>
                  <a:cubicBezTo>
                    <a:pt x="848911" y="142638"/>
                    <a:pt x="979277" y="136518"/>
                    <a:pt x="954183" y="194662"/>
                  </a:cubicBezTo>
                  <a:cubicBezTo>
                    <a:pt x="929089" y="252807"/>
                    <a:pt x="788318" y="422344"/>
                    <a:pt x="777913" y="459067"/>
                  </a:cubicBezTo>
                  <a:cubicBezTo>
                    <a:pt x="767508" y="495790"/>
                    <a:pt x="904607" y="386846"/>
                    <a:pt x="891754" y="415000"/>
                  </a:cubicBezTo>
                  <a:cubicBezTo>
                    <a:pt x="878901" y="443154"/>
                    <a:pt x="797499" y="515987"/>
                    <a:pt x="700795" y="627992"/>
                  </a:cubicBezTo>
                  <a:cubicBezTo>
                    <a:pt x="604091" y="739997"/>
                    <a:pt x="364780" y="1025824"/>
                    <a:pt x="311532" y="1087029"/>
                  </a:cubicBezTo>
                  <a:cubicBezTo>
                    <a:pt x="258284" y="1148234"/>
                    <a:pt x="413132" y="934628"/>
                    <a:pt x="381306" y="995221"/>
                  </a:cubicBezTo>
                  <a:cubicBezTo>
                    <a:pt x="349480" y="1055814"/>
                    <a:pt x="181778" y="1358778"/>
                    <a:pt x="120573" y="1450585"/>
                  </a:cubicBezTo>
                  <a:cubicBezTo>
                    <a:pt x="59368" y="1542392"/>
                    <a:pt x="-36111" y="1614614"/>
                    <a:pt x="14077" y="1546065"/>
                  </a:cubicBezTo>
                  <a:cubicBezTo>
                    <a:pt x="64265" y="1477516"/>
                    <a:pt x="297455" y="1221067"/>
                    <a:pt x="421701" y="1039289"/>
                  </a:cubicBezTo>
                  <a:cubicBezTo>
                    <a:pt x="545947" y="857511"/>
                    <a:pt x="671417" y="591882"/>
                    <a:pt x="759552" y="455395"/>
                  </a:cubicBezTo>
                  <a:cubicBezTo>
                    <a:pt x="847687" y="318908"/>
                    <a:pt x="903383" y="276064"/>
                    <a:pt x="950511" y="220368"/>
                  </a:cubicBezTo>
                  <a:cubicBezTo>
                    <a:pt x="997639" y="164672"/>
                    <a:pt x="963364" y="160999"/>
                    <a:pt x="1042318" y="121216"/>
                  </a:cubicBezTo>
                  <a:cubicBezTo>
                    <a:pt x="1121272" y="81433"/>
                    <a:pt x="1450553" y="1867"/>
                    <a:pt x="1431580" y="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E3B21334-5F40-EA42-1B43-C6756833ED1B}"/>
                </a:ext>
              </a:extLst>
            </p:cNvPr>
            <p:cNvSpPr/>
            <p:nvPr/>
          </p:nvSpPr>
          <p:spPr>
            <a:xfrm>
              <a:off x="5282950" y="2450846"/>
              <a:ext cx="735980" cy="1212388"/>
            </a:xfrm>
            <a:custGeom>
              <a:avLst/>
              <a:gdLst>
                <a:gd name="connsiteX0" fmla="*/ 728587 w 735980"/>
                <a:gd name="connsiteY0" fmla="*/ 9588 h 1212388"/>
                <a:gd name="connsiteX1" fmla="*/ 196105 w 735980"/>
                <a:gd name="connsiteY1" fmla="*/ 663255 h 1212388"/>
                <a:gd name="connsiteX2" fmla="*/ 8819 w 735980"/>
                <a:gd name="connsiteY2" fmla="*/ 1203082 h 1212388"/>
                <a:gd name="connsiteX3" fmla="*/ 56558 w 735980"/>
                <a:gd name="connsiteY3" fmla="*/ 968055 h 1212388"/>
                <a:gd name="connsiteX4" fmla="*/ 284240 w 735980"/>
                <a:gd name="connsiteY4" fmla="*/ 498002 h 1212388"/>
                <a:gd name="connsiteX5" fmla="*/ 214467 w 735980"/>
                <a:gd name="connsiteY5" fmla="*/ 714667 h 1212388"/>
                <a:gd name="connsiteX6" fmla="*/ 570679 w 735980"/>
                <a:gd name="connsiteY6" fmla="*/ 233597 h 1212388"/>
                <a:gd name="connsiteX7" fmla="*/ 511922 w 735980"/>
                <a:gd name="connsiteY7" fmla="*/ 270320 h 1212388"/>
                <a:gd name="connsiteX8" fmla="*/ 728587 w 735980"/>
                <a:gd name="connsiteY8" fmla="*/ 9588 h 121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980" h="1212388">
                  <a:moveTo>
                    <a:pt x="728587" y="9588"/>
                  </a:moveTo>
                  <a:cubicBezTo>
                    <a:pt x="675951" y="75077"/>
                    <a:pt x="316066" y="464339"/>
                    <a:pt x="196105" y="663255"/>
                  </a:cubicBezTo>
                  <a:cubicBezTo>
                    <a:pt x="76144" y="862171"/>
                    <a:pt x="32077" y="1152282"/>
                    <a:pt x="8819" y="1203082"/>
                  </a:cubicBezTo>
                  <a:cubicBezTo>
                    <a:pt x="-14439" y="1253882"/>
                    <a:pt x="10654" y="1085568"/>
                    <a:pt x="56558" y="968055"/>
                  </a:cubicBezTo>
                  <a:cubicBezTo>
                    <a:pt x="102461" y="850542"/>
                    <a:pt x="257922" y="540233"/>
                    <a:pt x="284240" y="498002"/>
                  </a:cubicBezTo>
                  <a:cubicBezTo>
                    <a:pt x="310558" y="455771"/>
                    <a:pt x="166727" y="758734"/>
                    <a:pt x="214467" y="714667"/>
                  </a:cubicBezTo>
                  <a:cubicBezTo>
                    <a:pt x="262207" y="670600"/>
                    <a:pt x="521103" y="307655"/>
                    <a:pt x="570679" y="233597"/>
                  </a:cubicBezTo>
                  <a:cubicBezTo>
                    <a:pt x="620255" y="159539"/>
                    <a:pt x="487440" y="306431"/>
                    <a:pt x="511922" y="270320"/>
                  </a:cubicBezTo>
                  <a:cubicBezTo>
                    <a:pt x="536404" y="234209"/>
                    <a:pt x="781223" y="-55901"/>
                    <a:pt x="728587" y="95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0A717475-E98B-506C-A439-2998AC02C4A0}"/>
                </a:ext>
              </a:extLst>
            </p:cNvPr>
            <p:cNvSpPr/>
            <p:nvPr/>
          </p:nvSpPr>
          <p:spPr>
            <a:xfrm>
              <a:off x="5552392" y="3112435"/>
              <a:ext cx="653636" cy="941872"/>
            </a:xfrm>
            <a:custGeom>
              <a:avLst/>
              <a:gdLst>
                <a:gd name="connsiteX0" fmla="*/ 650104 w 653636"/>
                <a:gd name="connsiteY0" fmla="*/ 1666 h 941872"/>
                <a:gd name="connsiteX1" fmla="*/ 455473 w 653636"/>
                <a:gd name="connsiteY1" fmla="*/ 244037 h 941872"/>
                <a:gd name="connsiteX2" fmla="*/ 404061 w 653636"/>
                <a:gd name="connsiteY2" fmla="*/ 302794 h 941872"/>
                <a:gd name="connsiteX3" fmla="*/ 628071 w 653636"/>
                <a:gd name="connsiteY3" fmla="*/ 251382 h 941872"/>
                <a:gd name="connsiteX4" fmla="*/ 418750 w 653636"/>
                <a:gd name="connsiteY4" fmla="*/ 376240 h 941872"/>
                <a:gd name="connsiteX5" fmla="*/ 205757 w 653636"/>
                <a:gd name="connsiteY5" fmla="*/ 640645 h 941872"/>
                <a:gd name="connsiteX6" fmla="*/ 139656 w 653636"/>
                <a:gd name="connsiteY6" fmla="*/ 794881 h 941872"/>
                <a:gd name="connsiteX7" fmla="*/ 180051 w 653636"/>
                <a:gd name="connsiteY7" fmla="*/ 578216 h 941872"/>
                <a:gd name="connsiteX8" fmla="*/ 109 w 653636"/>
                <a:gd name="connsiteY8" fmla="*/ 941772 h 941872"/>
                <a:gd name="connsiteX9" fmla="*/ 209430 w 653636"/>
                <a:gd name="connsiteY9" fmla="*/ 611266 h 941872"/>
                <a:gd name="connsiteX10" fmla="*/ 455473 w 653636"/>
                <a:gd name="connsiteY10" fmla="*/ 255054 h 941872"/>
                <a:gd name="connsiteX11" fmla="*/ 268186 w 653636"/>
                <a:gd name="connsiteY11" fmla="*/ 379912 h 941872"/>
                <a:gd name="connsiteX12" fmla="*/ 650104 w 653636"/>
                <a:gd name="connsiteY12" fmla="*/ 1666 h 94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636" h="941872">
                  <a:moveTo>
                    <a:pt x="650104" y="1666"/>
                  </a:moveTo>
                  <a:cubicBezTo>
                    <a:pt x="681319" y="-20980"/>
                    <a:pt x="496480" y="193849"/>
                    <a:pt x="455473" y="244037"/>
                  </a:cubicBezTo>
                  <a:cubicBezTo>
                    <a:pt x="414466" y="294225"/>
                    <a:pt x="375295" y="301570"/>
                    <a:pt x="404061" y="302794"/>
                  </a:cubicBezTo>
                  <a:cubicBezTo>
                    <a:pt x="432827" y="304018"/>
                    <a:pt x="625623" y="239141"/>
                    <a:pt x="628071" y="251382"/>
                  </a:cubicBezTo>
                  <a:cubicBezTo>
                    <a:pt x="630519" y="263623"/>
                    <a:pt x="489136" y="311363"/>
                    <a:pt x="418750" y="376240"/>
                  </a:cubicBezTo>
                  <a:cubicBezTo>
                    <a:pt x="348364" y="441117"/>
                    <a:pt x="252273" y="570872"/>
                    <a:pt x="205757" y="640645"/>
                  </a:cubicBezTo>
                  <a:cubicBezTo>
                    <a:pt x="159241" y="710418"/>
                    <a:pt x="143940" y="805286"/>
                    <a:pt x="139656" y="794881"/>
                  </a:cubicBezTo>
                  <a:cubicBezTo>
                    <a:pt x="135372" y="784476"/>
                    <a:pt x="203309" y="553734"/>
                    <a:pt x="180051" y="578216"/>
                  </a:cubicBezTo>
                  <a:cubicBezTo>
                    <a:pt x="156793" y="602698"/>
                    <a:pt x="-4788" y="936264"/>
                    <a:pt x="109" y="941772"/>
                  </a:cubicBezTo>
                  <a:cubicBezTo>
                    <a:pt x="5006" y="947280"/>
                    <a:pt x="133536" y="725719"/>
                    <a:pt x="209430" y="611266"/>
                  </a:cubicBezTo>
                  <a:cubicBezTo>
                    <a:pt x="285324" y="496813"/>
                    <a:pt x="445680" y="293613"/>
                    <a:pt x="455473" y="255054"/>
                  </a:cubicBezTo>
                  <a:cubicBezTo>
                    <a:pt x="465266" y="216495"/>
                    <a:pt x="237584" y="419083"/>
                    <a:pt x="268186" y="379912"/>
                  </a:cubicBezTo>
                  <a:cubicBezTo>
                    <a:pt x="298788" y="340741"/>
                    <a:pt x="618889" y="24312"/>
                    <a:pt x="650104" y="16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29906DEC-B50A-58E1-55A6-2465310FB610}"/>
                </a:ext>
              </a:extLst>
            </p:cNvPr>
            <p:cNvSpPr/>
            <p:nvPr/>
          </p:nvSpPr>
          <p:spPr>
            <a:xfrm>
              <a:off x="5419047" y="3978542"/>
              <a:ext cx="245005" cy="1410619"/>
            </a:xfrm>
            <a:custGeom>
              <a:avLst/>
              <a:gdLst>
                <a:gd name="connsiteX0" fmla="*/ 243623 w 245005"/>
                <a:gd name="connsiteY0" fmla="*/ 9564 h 1410619"/>
                <a:gd name="connsiteX1" fmla="*/ 96731 w 245005"/>
                <a:gd name="connsiteY1" fmla="*/ 439222 h 1410619"/>
                <a:gd name="connsiteX2" fmla="*/ 151816 w 245005"/>
                <a:gd name="connsiteY2" fmla="*/ 373121 h 1410619"/>
                <a:gd name="connsiteX3" fmla="*/ 52664 w 245005"/>
                <a:gd name="connsiteY3" fmla="*/ 740350 h 1410619"/>
                <a:gd name="connsiteX4" fmla="*/ 63681 w 245005"/>
                <a:gd name="connsiteY4" fmla="*/ 868880 h 1410619"/>
                <a:gd name="connsiteX5" fmla="*/ 23286 w 245005"/>
                <a:gd name="connsiteY5" fmla="*/ 784417 h 1410619"/>
                <a:gd name="connsiteX6" fmla="*/ 1252 w 245005"/>
                <a:gd name="connsiteY6" fmla="*/ 1008427 h 1410619"/>
                <a:gd name="connsiteX7" fmla="*/ 60008 w 245005"/>
                <a:gd name="connsiteY7" fmla="*/ 1386672 h 1410619"/>
                <a:gd name="connsiteX8" fmla="*/ 23286 w 245005"/>
                <a:gd name="connsiteY8" fmla="*/ 1258142 h 1410619"/>
                <a:gd name="connsiteX9" fmla="*/ 74698 w 245005"/>
                <a:gd name="connsiteY9" fmla="*/ 340070 h 1410619"/>
                <a:gd name="connsiteX10" fmla="*/ 93059 w 245005"/>
                <a:gd name="connsiteY10" fmla="*/ 490634 h 1410619"/>
                <a:gd name="connsiteX11" fmla="*/ 166505 w 245005"/>
                <a:gd name="connsiteY11" fmla="*/ 167472 h 1410619"/>
                <a:gd name="connsiteX12" fmla="*/ 243623 w 245005"/>
                <a:gd name="connsiteY12" fmla="*/ 9564 h 141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005" h="1410619">
                  <a:moveTo>
                    <a:pt x="243623" y="9564"/>
                  </a:moveTo>
                  <a:cubicBezTo>
                    <a:pt x="231994" y="54856"/>
                    <a:pt x="112032" y="378629"/>
                    <a:pt x="96731" y="439222"/>
                  </a:cubicBezTo>
                  <a:cubicBezTo>
                    <a:pt x="81430" y="499815"/>
                    <a:pt x="159161" y="322933"/>
                    <a:pt x="151816" y="373121"/>
                  </a:cubicBezTo>
                  <a:cubicBezTo>
                    <a:pt x="144471" y="423309"/>
                    <a:pt x="67353" y="657724"/>
                    <a:pt x="52664" y="740350"/>
                  </a:cubicBezTo>
                  <a:cubicBezTo>
                    <a:pt x="37975" y="822977"/>
                    <a:pt x="68577" y="861536"/>
                    <a:pt x="63681" y="868880"/>
                  </a:cubicBezTo>
                  <a:cubicBezTo>
                    <a:pt x="58785" y="876225"/>
                    <a:pt x="33691" y="761159"/>
                    <a:pt x="23286" y="784417"/>
                  </a:cubicBezTo>
                  <a:cubicBezTo>
                    <a:pt x="12881" y="807675"/>
                    <a:pt x="-4868" y="908051"/>
                    <a:pt x="1252" y="1008427"/>
                  </a:cubicBezTo>
                  <a:cubicBezTo>
                    <a:pt x="7372" y="1108803"/>
                    <a:pt x="56336" y="1345053"/>
                    <a:pt x="60008" y="1386672"/>
                  </a:cubicBezTo>
                  <a:cubicBezTo>
                    <a:pt x="63680" y="1428291"/>
                    <a:pt x="20838" y="1432576"/>
                    <a:pt x="23286" y="1258142"/>
                  </a:cubicBezTo>
                  <a:cubicBezTo>
                    <a:pt x="25734" y="1083708"/>
                    <a:pt x="63069" y="467988"/>
                    <a:pt x="74698" y="340070"/>
                  </a:cubicBezTo>
                  <a:cubicBezTo>
                    <a:pt x="86327" y="212152"/>
                    <a:pt x="77758" y="519400"/>
                    <a:pt x="93059" y="490634"/>
                  </a:cubicBezTo>
                  <a:cubicBezTo>
                    <a:pt x="108360" y="461868"/>
                    <a:pt x="142635" y="244590"/>
                    <a:pt x="166505" y="167472"/>
                  </a:cubicBezTo>
                  <a:cubicBezTo>
                    <a:pt x="190375" y="90354"/>
                    <a:pt x="255252" y="-35728"/>
                    <a:pt x="243623" y="95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680379E7-7199-1CE9-01CF-E52BB3BE7A41}"/>
                </a:ext>
              </a:extLst>
            </p:cNvPr>
            <p:cNvSpPr/>
            <p:nvPr/>
          </p:nvSpPr>
          <p:spPr>
            <a:xfrm>
              <a:off x="5390524" y="5189905"/>
              <a:ext cx="56921" cy="687752"/>
            </a:xfrm>
            <a:custGeom>
              <a:avLst/>
              <a:gdLst>
                <a:gd name="connsiteX0" fmla="*/ 48136 w 56921"/>
                <a:gd name="connsiteY0" fmla="*/ 2712 h 687752"/>
                <a:gd name="connsiteX1" fmla="*/ 11413 w 56921"/>
                <a:gd name="connsiteY1" fmla="*/ 314856 h 687752"/>
                <a:gd name="connsiteX2" fmla="*/ 29775 w 56921"/>
                <a:gd name="connsiteY2" fmla="*/ 682085 h 687752"/>
                <a:gd name="connsiteX3" fmla="*/ 396 w 56921"/>
                <a:gd name="connsiteY3" fmla="*/ 513160 h 687752"/>
                <a:gd name="connsiteX4" fmla="*/ 55481 w 56921"/>
                <a:gd name="connsiteY4" fmla="*/ 182654 h 687752"/>
                <a:gd name="connsiteX5" fmla="*/ 48136 w 56921"/>
                <a:gd name="connsiteY5" fmla="*/ 2712 h 68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21" h="687752">
                  <a:moveTo>
                    <a:pt x="48136" y="2712"/>
                  </a:moveTo>
                  <a:cubicBezTo>
                    <a:pt x="40791" y="24746"/>
                    <a:pt x="14473" y="201627"/>
                    <a:pt x="11413" y="314856"/>
                  </a:cubicBezTo>
                  <a:cubicBezTo>
                    <a:pt x="8353" y="428085"/>
                    <a:pt x="31611" y="649034"/>
                    <a:pt x="29775" y="682085"/>
                  </a:cubicBezTo>
                  <a:cubicBezTo>
                    <a:pt x="27939" y="715136"/>
                    <a:pt x="-3888" y="596398"/>
                    <a:pt x="396" y="513160"/>
                  </a:cubicBezTo>
                  <a:cubicBezTo>
                    <a:pt x="4680" y="429922"/>
                    <a:pt x="51809" y="267729"/>
                    <a:pt x="55481" y="182654"/>
                  </a:cubicBezTo>
                  <a:cubicBezTo>
                    <a:pt x="59153" y="97579"/>
                    <a:pt x="55481" y="-19322"/>
                    <a:pt x="48136" y="27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AEF724EC-2200-A4CF-0D74-47B80D52C740}"/>
                </a:ext>
              </a:extLst>
            </p:cNvPr>
            <p:cNvSpPr/>
            <p:nvPr/>
          </p:nvSpPr>
          <p:spPr>
            <a:xfrm>
              <a:off x="5302075" y="5796440"/>
              <a:ext cx="1000079" cy="1096434"/>
            </a:xfrm>
            <a:custGeom>
              <a:avLst/>
              <a:gdLst>
                <a:gd name="connsiteX0" fmla="*/ 4383 w 1000079"/>
                <a:gd name="connsiteY0" fmla="*/ 2105 h 1096434"/>
                <a:gd name="connsiteX1" fmla="*/ 606638 w 1000079"/>
                <a:gd name="connsiteY1" fmla="*/ 288543 h 1096434"/>
                <a:gd name="connsiteX2" fmla="*/ 815959 w 1000079"/>
                <a:gd name="connsiteY2" fmla="*/ 420746 h 1096434"/>
                <a:gd name="connsiteX3" fmla="*/ 812286 w 1000079"/>
                <a:gd name="connsiteY3" fmla="*/ 325266 h 1096434"/>
                <a:gd name="connsiteX4" fmla="*/ 995901 w 1000079"/>
                <a:gd name="connsiteY4" fmla="*/ 846731 h 1096434"/>
                <a:gd name="connsiteX5" fmla="*/ 944489 w 1000079"/>
                <a:gd name="connsiteY5" fmla="*/ 1092774 h 1096434"/>
                <a:gd name="connsiteX6" fmla="*/ 988556 w 1000079"/>
                <a:gd name="connsiteY6" fmla="*/ 971589 h 1096434"/>
                <a:gd name="connsiteX7" fmla="*/ 959178 w 1000079"/>
                <a:gd name="connsiteY7" fmla="*/ 670461 h 1096434"/>
                <a:gd name="connsiteX8" fmla="*/ 793925 w 1000079"/>
                <a:gd name="connsiteY8" fmla="*/ 299560 h 1096434"/>
                <a:gd name="connsiteX9" fmla="*/ 852682 w 1000079"/>
                <a:gd name="connsiteY9" fmla="*/ 490519 h 1096434"/>
                <a:gd name="connsiteX10" fmla="*/ 650706 w 1000079"/>
                <a:gd name="connsiteY10" fmla="*/ 332611 h 1096434"/>
                <a:gd name="connsiteX11" fmla="*/ 349578 w 1000079"/>
                <a:gd name="connsiteY11" fmla="*/ 167358 h 1096434"/>
                <a:gd name="connsiteX12" fmla="*/ 4383 w 1000079"/>
                <a:gd name="connsiteY12" fmla="*/ 2105 h 109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079" h="1096434">
                  <a:moveTo>
                    <a:pt x="4383" y="2105"/>
                  </a:moveTo>
                  <a:cubicBezTo>
                    <a:pt x="47226" y="22302"/>
                    <a:pt x="471375" y="218770"/>
                    <a:pt x="606638" y="288543"/>
                  </a:cubicBezTo>
                  <a:cubicBezTo>
                    <a:pt x="741901" y="358316"/>
                    <a:pt x="781684" y="414626"/>
                    <a:pt x="815959" y="420746"/>
                  </a:cubicBezTo>
                  <a:cubicBezTo>
                    <a:pt x="850234" y="426866"/>
                    <a:pt x="782296" y="254269"/>
                    <a:pt x="812286" y="325266"/>
                  </a:cubicBezTo>
                  <a:cubicBezTo>
                    <a:pt x="842276" y="396263"/>
                    <a:pt x="973867" y="718813"/>
                    <a:pt x="995901" y="846731"/>
                  </a:cubicBezTo>
                  <a:cubicBezTo>
                    <a:pt x="1017935" y="974649"/>
                    <a:pt x="945713" y="1071964"/>
                    <a:pt x="944489" y="1092774"/>
                  </a:cubicBezTo>
                  <a:cubicBezTo>
                    <a:pt x="943265" y="1113584"/>
                    <a:pt x="986108" y="1041974"/>
                    <a:pt x="988556" y="971589"/>
                  </a:cubicBezTo>
                  <a:cubicBezTo>
                    <a:pt x="991004" y="901204"/>
                    <a:pt x="991617" y="782466"/>
                    <a:pt x="959178" y="670461"/>
                  </a:cubicBezTo>
                  <a:cubicBezTo>
                    <a:pt x="926739" y="558456"/>
                    <a:pt x="811674" y="329550"/>
                    <a:pt x="793925" y="299560"/>
                  </a:cubicBezTo>
                  <a:cubicBezTo>
                    <a:pt x="776176" y="269570"/>
                    <a:pt x="876552" y="485010"/>
                    <a:pt x="852682" y="490519"/>
                  </a:cubicBezTo>
                  <a:cubicBezTo>
                    <a:pt x="828812" y="496028"/>
                    <a:pt x="734557" y="386471"/>
                    <a:pt x="650706" y="332611"/>
                  </a:cubicBezTo>
                  <a:cubicBezTo>
                    <a:pt x="566855" y="278751"/>
                    <a:pt x="454850" y="222442"/>
                    <a:pt x="349578" y="167358"/>
                  </a:cubicBezTo>
                  <a:cubicBezTo>
                    <a:pt x="244306" y="112274"/>
                    <a:pt x="-38460" y="-18092"/>
                    <a:pt x="4383" y="210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57F4994A-7D7B-E1E4-4431-EE7A01AE039B}"/>
                </a:ext>
              </a:extLst>
            </p:cNvPr>
            <p:cNvSpPr/>
            <p:nvPr/>
          </p:nvSpPr>
          <p:spPr>
            <a:xfrm>
              <a:off x="4194737" y="5214023"/>
              <a:ext cx="2016120" cy="1737982"/>
            </a:xfrm>
            <a:custGeom>
              <a:avLst/>
              <a:gdLst>
                <a:gd name="connsiteX0" fmla="*/ 24723 w 2016120"/>
                <a:gd name="connsiteY0" fmla="*/ 628 h 1737982"/>
                <a:gd name="connsiteX1" fmla="*/ 109186 w 2016120"/>
                <a:gd name="connsiteY1" fmla="*/ 555143 h 1737982"/>
                <a:gd name="connsiteX2" fmla="*/ 373591 w 2016120"/>
                <a:gd name="connsiteY2" fmla="*/ 786497 h 1737982"/>
                <a:gd name="connsiteX3" fmla="*/ 248733 w 2016120"/>
                <a:gd name="connsiteY3" fmla="*/ 687346 h 1737982"/>
                <a:gd name="connsiteX4" fmla="*/ 781215 w 2016120"/>
                <a:gd name="connsiteY4" fmla="*/ 937061 h 1737982"/>
                <a:gd name="connsiteX5" fmla="*/ 568222 w 2016120"/>
                <a:gd name="connsiteY5" fmla="*/ 691018 h 1737982"/>
                <a:gd name="connsiteX6" fmla="*/ 1115393 w 2016120"/>
                <a:gd name="connsiteY6" fmla="*/ 1146382 h 1737982"/>
                <a:gd name="connsiteX7" fmla="*/ 1368781 w 2016120"/>
                <a:gd name="connsiteY7" fmla="*/ 1341013 h 1737982"/>
                <a:gd name="connsiteX8" fmla="*/ 1221890 w 2016120"/>
                <a:gd name="connsiteY8" fmla="*/ 1117004 h 1737982"/>
                <a:gd name="connsiteX9" fmla="*/ 1578102 w 2016120"/>
                <a:gd name="connsiteY9" fmla="*/ 1473216 h 1737982"/>
                <a:gd name="connsiteX10" fmla="*/ 1607480 w 2016120"/>
                <a:gd name="connsiteY10" fmla="*/ 1403442 h 1737982"/>
                <a:gd name="connsiteX11" fmla="*/ 1794767 w 2016120"/>
                <a:gd name="connsiteY11" fmla="*/ 1546661 h 1737982"/>
                <a:gd name="connsiteX12" fmla="*/ 1949003 w 2016120"/>
                <a:gd name="connsiteY12" fmla="*/ 1733948 h 1737982"/>
                <a:gd name="connsiteX13" fmla="*/ 1971036 w 2016120"/>
                <a:gd name="connsiteY13" fmla="*/ 1675191 h 1737982"/>
                <a:gd name="connsiteX14" fmla="*/ 2015104 w 2016120"/>
                <a:gd name="connsiteY14" fmla="*/ 1675191 h 1737982"/>
                <a:gd name="connsiteX15" fmla="*/ 1923297 w 2016120"/>
                <a:gd name="connsiteY15" fmla="*/ 1620107 h 1737982"/>
                <a:gd name="connsiteX16" fmla="*/ 1427538 w 2016120"/>
                <a:gd name="connsiteY16" fmla="*/ 1278584 h 1737982"/>
                <a:gd name="connsiteX17" fmla="*/ 773870 w 2016120"/>
                <a:gd name="connsiteY17" fmla="*/ 918700 h 1737982"/>
                <a:gd name="connsiteX18" fmla="*/ 248733 w 2016120"/>
                <a:gd name="connsiteY18" fmla="*/ 691018 h 1737982"/>
                <a:gd name="connsiteX19" fmla="*/ 13706 w 2016120"/>
                <a:gd name="connsiteY19" fmla="*/ 478025 h 1737982"/>
                <a:gd name="connsiteX20" fmla="*/ 28396 w 2016120"/>
                <a:gd name="connsiteY20" fmla="*/ 474353 h 1737982"/>
                <a:gd name="connsiteX21" fmla="*/ 32068 w 2016120"/>
                <a:gd name="connsiteY21" fmla="*/ 444975 h 1737982"/>
                <a:gd name="connsiteX22" fmla="*/ 24723 w 2016120"/>
                <a:gd name="connsiteY22" fmla="*/ 628 h 17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6120" h="1737982">
                  <a:moveTo>
                    <a:pt x="24723" y="628"/>
                  </a:moveTo>
                  <a:cubicBezTo>
                    <a:pt x="37576" y="18989"/>
                    <a:pt x="51041" y="424165"/>
                    <a:pt x="109186" y="555143"/>
                  </a:cubicBezTo>
                  <a:cubicBezTo>
                    <a:pt x="167331" y="686121"/>
                    <a:pt x="350333" y="764463"/>
                    <a:pt x="373591" y="786497"/>
                  </a:cubicBezTo>
                  <a:cubicBezTo>
                    <a:pt x="396849" y="808531"/>
                    <a:pt x="180796" y="662252"/>
                    <a:pt x="248733" y="687346"/>
                  </a:cubicBezTo>
                  <a:cubicBezTo>
                    <a:pt x="316670" y="712440"/>
                    <a:pt x="727967" y="936449"/>
                    <a:pt x="781215" y="937061"/>
                  </a:cubicBezTo>
                  <a:cubicBezTo>
                    <a:pt x="834463" y="937673"/>
                    <a:pt x="512526" y="656131"/>
                    <a:pt x="568222" y="691018"/>
                  </a:cubicBezTo>
                  <a:cubicBezTo>
                    <a:pt x="623918" y="725905"/>
                    <a:pt x="981967" y="1038050"/>
                    <a:pt x="1115393" y="1146382"/>
                  </a:cubicBezTo>
                  <a:cubicBezTo>
                    <a:pt x="1248819" y="1254714"/>
                    <a:pt x="1351032" y="1345909"/>
                    <a:pt x="1368781" y="1341013"/>
                  </a:cubicBezTo>
                  <a:cubicBezTo>
                    <a:pt x="1386530" y="1336117"/>
                    <a:pt x="1187003" y="1094970"/>
                    <a:pt x="1221890" y="1117004"/>
                  </a:cubicBezTo>
                  <a:cubicBezTo>
                    <a:pt x="1256777" y="1139038"/>
                    <a:pt x="1513837" y="1425476"/>
                    <a:pt x="1578102" y="1473216"/>
                  </a:cubicBezTo>
                  <a:cubicBezTo>
                    <a:pt x="1642367" y="1520956"/>
                    <a:pt x="1571369" y="1391201"/>
                    <a:pt x="1607480" y="1403442"/>
                  </a:cubicBezTo>
                  <a:cubicBezTo>
                    <a:pt x="1643591" y="1415683"/>
                    <a:pt x="1737847" y="1491577"/>
                    <a:pt x="1794767" y="1546661"/>
                  </a:cubicBezTo>
                  <a:cubicBezTo>
                    <a:pt x="1851687" y="1601745"/>
                    <a:pt x="1919625" y="1712526"/>
                    <a:pt x="1949003" y="1733948"/>
                  </a:cubicBezTo>
                  <a:cubicBezTo>
                    <a:pt x="1978381" y="1755370"/>
                    <a:pt x="1960019" y="1684984"/>
                    <a:pt x="1971036" y="1675191"/>
                  </a:cubicBezTo>
                  <a:cubicBezTo>
                    <a:pt x="1982053" y="1665398"/>
                    <a:pt x="2023060" y="1684372"/>
                    <a:pt x="2015104" y="1675191"/>
                  </a:cubicBezTo>
                  <a:cubicBezTo>
                    <a:pt x="2007148" y="1666010"/>
                    <a:pt x="2021225" y="1686208"/>
                    <a:pt x="1923297" y="1620107"/>
                  </a:cubicBezTo>
                  <a:cubicBezTo>
                    <a:pt x="1825369" y="1554006"/>
                    <a:pt x="1619109" y="1395485"/>
                    <a:pt x="1427538" y="1278584"/>
                  </a:cubicBezTo>
                  <a:cubicBezTo>
                    <a:pt x="1235967" y="1161683"/>
                    <a:pt x="970337" y="1016628"/>
                    <a:pt x="773870" y="918700"/>
                  </a:cubicBezTo>
                  <a:cubicBezTo>
                    <a:pt x="577403" y="820772"/>
                    <a:pt x="375427" y="764464"/>
                    <a:pt x="248733" y="691018"/>
                  </a:cubicBezTo>
                  <a:cubicBezTo>
                    <a:pt x="122039" y="617572"/>
                    <a:pt x="50429" y="514136"/>
                    <a:pt x="13706" y="478025"/>
                  </a:cubicBezTo>
                  <a:cubicBezTo>
                    <a:pt x="-23017" y="441914"/>
                    <a:pt x="25336" y="479861"/>
                    <a:pt x="28396" y="474353"/>
                  </a:cubicBezTo>
                  <a:cubicBezTo>
                    <a:pt x="31456" y="468845"/>
                    <a:pt x="33292" y="518421"/>
                    <a:pt x="32068" y="444975"/>
                  </a:cubicBezTo>
                  <a:cubicBezTo>
                    <a:pt x="30844" y="371529"/>
                    <a:pt x="11870" y="-17733"/>
                    <a:pt x="24723" y="6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CC5FE8AF-F217-96BA-0AEE-52672BF93F07}"/>
                </a:ext>
              </a:extLst>
            </p:cNvPr>
            <p:cNvSpPr/>
            <p:nvPr/>
          </p:nvSpPr>
          <p:spPr>
            <a:xfrm>
              <a:off x="3471358" y="4938679"/>
              <a:ext cx="832598" cy="812132"/>
            </a:xfrm>
            <a:custGeom>
              <a:avLst/>
              <a:gdLst>
                <a:gd name="connsiteX0" fmla="*/ 2628 w 832598"/>
                <a:gd name="connsiteY0" fmla="*/ 550 h 812132"/>
                <a:gd name="connsiteX1" fmla="*/ 424941 w 832598"/>
                <a:gd name="connsiteY1" fmla="*/ 463258 h 812132"/>
                <a:gd name="connsiteX2" fmla="*/ 292738 w 832598"/>
                <a:gd name="connsiteY2" fmla="*/ 419191 h 812132"/>
                <a:gd name="connsiteX3" fmla="*/ 718724 w 832598"/>
                <a:gd name="connsiteY3" fmla="*/ 712974 h 812132"/>
                <a:gd name="connsiteX4" fmla="*/ 832565 w 832598"/>
                <a:gd name="connsiteY4" fmla="*/ 812126 h 812132"/>
                <a:gd name="connsiteX5" fmla="*/ 726069 w 832598"/>
                <a:gd name="connsiteY5" fmla="*/ 716646 h 812132"/>
                <a:gd name="connsiteX6" fmla="*/ 377201 w 832598"/>
                <a:gd name="connsiteY6" fmla="*/ 485292 h 812132"/>
                <a:gd name="connsiteX7" fmla="*/ 252343 w 832598"/>
                <a:gd name="connsiteY7" fmla="*/ 371451 h 812132"/>
                <a:gd name="connsiteX8" fmla="*/ 2628 w 832598"/>
                <a:gd name="connsiteY8" fmla="*/ 550 h 8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598" h="812132">
                  <a:moveTo>
                    <a:pt x="2628" y="550"/>
                  </a:moveTo>
                  <a:cubicBezTo>
                    <a:pt x="31394" y="15851"/>
                    <a:pt x="376589" y="393485"/>
                    <a:pt x="424941" y="463258"/>
                  </a:cubicBezTo>
                  <a:cubicBezTo>
                    <a:pt x="473293" y="533031"/>
                    <a:pt x="243774" y="377572"/>
                    <a:pt x="292738" y="419191"/>
                  </a:cubicBezTo>
                  <a:cubicBezTo>
                    <a:pt x="341702" y="460810"/>
                    <a:pt x="628753" y="647485"/>
                    <a:pt x="718724" y="712974"/>
                  </a:cubicBezTo>
                  <a:cubicBezTo>
                    <a:pt x="808695" y="778463"/>
                    <a:pt x="831341" y="811514"/>
                    <a:pt x="832565" y="812126"/>
                  </a:cubicBezTo>
                  <a:cubicBezTo>
                    <a:pt x="833789" y="812738"/>
                    <a:pt x="801963" y="771118"/>
                    <a:pt x="726069" y="716646"/>
                  </a:cubicBezTo>
                  <a:cubicBezTo>
                    <a:pt x="650175" y="662174"/>
                    <a:pt x="456155" y="542824"/>
                    <a:pt x="377201" y="485292"/>
                  </a:cubicBezTo>
                  <a:cubicBezTo>
                    <a:pt x="298247" y="427760"/>
                    <a:pt x="315384" y="449793"/>
                    <a:pt x="252343" y="371451"/>
                  </a:cubicBezTo>
                  <a:cubicBezTo>
                    <a:pt x="189302" y="293109"/>
                    <a:pt x="-26138" y="-14751"/>
                    <a:pt x="2628" y="5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24DD94B5-CAAE-9657-EDFE-BB4FBB811641}"/>
                </a:ext>
              </a:extLst>
            </p:cNvPr>
            <p:cNvSpPr/>
            <p:nvPr/>
          </p:nvSpPr>
          <p:spPr>
            <a:xfrm>
              <a:off x="5175963" y="1383593"/>
              <a:ext cx="718247" cy="2300720"/>
            </a:xfrm>
            <a:custGeom>
              <a:avLst/>
              <a:gdLst>
                <a:gd name="connsiteX0" fmla="*/ 718210 w 718247"/>
                <a:gd name="connsiteY0" fmla="*/ 364 h 2300720"/>
                <a:gd name="connsiteX1" fmla="*/ 248653 w 718247"/>
                <a:gd name="connsiteY1" fmla="*/ 630558 h 2300720"/>
                <a:gd name="connsiteX2" fmla="*/ 353686 w 718247"/>
                <a:gd name="connsiteY2" fmla="*/ 593488 h 2300720"/>
                <a:gd name="connsiteX3" fmla="*/ 242475 w 718247"/>
                <a:gd name="connsiteY3" fmla="*/ 1124829 h 2300720"/>
                <a:gd name="connsiteX4" fmla="*/ 279545 w 718247"/>
                <a:gd name="connsiteY4" fmla="*/ 1075402 h 2300720"/>
                <a:gd name="connsiteX5" fmla="*/ 57123 w 718247"/>
                <a:gd name="connsiteY5" fmla="*/ 1643812 h 2300720"/>
                <a:gd name="connsiteX6" fmla="*/ 118907 w 718247"/>
                <a:gd name="connsiteY6" fmla="*/ 2286364 h 2300720"/>
                <a:gd name="connsiteX7" fmla="*/ 75659 w 718247"/>
                <a:gd name="connsiteY7" fmla="*/ 2057764 h 2300720"/>
                <a:gd name="connsiteX8" fmla="*/ 7696 w 718247"/>
                <a:gd name="connsiteY8" fmla="*/ 1680883 h 2300720"/>
                <a:gd name="connsiteX9" fmla="*/ 273367 w 718247"/>
                <a:gd name="connsiteY9" fmla="*/ 729412 h 2300720"/>
                <a:gd name="connsiteX10" fmla="*/ 718210 w 718247"/>
                <a:gd name="connsiteY10" fmla="*/ 364 h 230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247" h="2300720">
                  <a:moveTo>
                    <a:pt x="718210" y="364"/>
                  </a:moveTo>
                  <a:cubicBezTo>
                    <a:pt x="714091" y="-16112"/>
                    <a:pt x="309407" y="531704"/>
                    <a:pt x="248653" y="630558"/>
                  </a:cubicBezTo>
                  <a:cubicBezTo>
                    <a:pt x="187899" y="729412"/>
                    <a:pt x="354716" y="511110"/>
                    <a:pt x="353686" y="593488"/>
                  </a:cubicBezTo>
                  <a:cubicBezTo>
                    <a:pt x="352656" y="675866"/>
                    <a:pt x="254832" y="1044510"/>
                    <a:pt x="242475" y="1124829"/>
                  </a:cubicBezTo>
                  <a:cubicBezTo>
                    <a:pt x="230118" y="1205148"/>
                    <a:pt x="310437" y="988905"/>
                    <a:pt x="279545" y="1075402"/>
                  </a:cubicBezTo>
                  <a:cubicBezTo>
                    <a:pt x="248653" y="1161899"/>
                    <a:pt x="83896" y="1441985"/>
                    <a:pt x="57123" y="1643812"/>
                  </a:cubicBezTo>
                  <a:cubicBezTo>
                    <a:pt x="30350" y="1845639"/>
                    <a:pt x="115818" y="2217372"/>
                    <a:pt x="118907" y="2286364"/>
                  </a:cubicBezTo>
                  <a:cubicBezTo>
                    <a:pt x="121996" y="2355356"/>
                    <a:pt x="94194" y="2158678"/>
                    <a:pt x="75659" y="2057764"/>
                  </a:cubicBezTo>
                  <a:cubicBezTo>
                    <a:pt x="57124" y="1956851"/>
                    <a:pt x="-25255" y="1902275"/>
                    <a:pt x="7696" y="1680883"/>
                  </a:cubicBezTo>
                  <a:cubicBezTo>
                    <a:pt x="40647" y="1459491"/>
                    <a:pt x="157007" y="1007439"/>
                    <a:pt x="273367" y="729412"/>
                  </a:cubicBezTo>
                  <a:cubicBezTo>
                    <a:pt x="389726" y="451385"/>
                    <a:pt x="722329" y="16840"/>
                    <a:pt x="718210" y="3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849DDBC5-A871-49E1-510E-0056CCBD332D}"/>
                </a:ext>
              </a:extLst>
            </p:cNvPr>
            <p:cNvSpPr/>
            <p:nvPr/>
          </p:nvSpPr>
          <p:spPr>
            <a:xfrm>
              <a:off x="4608289" y="1291279"/>
              <a:ext cx="668302" cy="1689999"/>
            </a:xfrm>
            <a:custGeom>
              <a:avLst/>
              <a:gdLst>
                <a:gd name="connsiteX0" fmla="*/ 668046 w 668302"/>
                <a:gd name="connsiteY0" fmla="*/ 2 h 1689999"/>
                <a:gd name="connsiteX1" fmla="*/ 334414 w 668302"/>
                <a:gd name="connsiteY1" fmla="*/ 506629 h 1689999"/>
                <a:gd name="connsiteX2" fmla="*/ 371484 w 668302"/>
                <a:gd name="connsiteY2" fmla="*/ 481916 h 1689999"/>
                <a:gd name="connsiteX3" fmla="*/ 186133 w 668302"/>
                <a:gd name="connsiteY3" fmla="*/ 1093575 h 1689999"/>
                <a:gd name="connsiteX4" fmla="*/ 247916 w 668302"/>
                <a:gd name="connsiteY4" fmla="*/ 963829 h 1689999"/>
                <a:gd name="connsiteX5" fmla="*/ 6960 w 668302"/>
                <a:gd name="connsiteY5" fmla="*/ 1674343 h 1689999"/>
                <a:gd name="connsiteX6" fmla="*/ 93457 w 668302"/>
                <a:gd name="connsiteY6" fmla="*/ 1377780 h 1689999"/>
                <a:gd name="connsiteX7" fmla="*/ 383841 w 668302"/>
                <a:gd name="connsiteY7" fmla="*/ 500451 h 1689999"/>
                <a:gd name="connsiteX8" fmla="*/ 668046 w 668302"/>
                <a:gd name="connsiteY8" fmla="*/ 2 h 168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302" h="1689999">
                  <a:moveTo>
                    <a:pt x="668046" y="2"/>
                  </a:moveTo>
                  <a:cubicBezTo>
                    <a:pt x="659808" y="1032"/>
                    <a:pt x="383841" y="426310"/>
                    <a:pt x="334414" y="506629"/>
                  </a:cubicBezTo>
                  <a:cubicBezTo>
                    <a:pt x="284987" y="586948"/>
                    <a:pt x="396197" y="384092"/>
                    <a:pt x="371484" y="481916"/>
                  </a:cubicBezTo>
                  <a:cubicBezTo>
                    <a:pt x="346771" y="579740"/>
                    <a:pt x="206728" y="1013256"/>
                    <a:pt x="186133" y="1093575"/>
                  </a:cubicBezTo>
                  <a:cubicBezTo>
                    <a:pt x="165538" y="1173894"/>
                    <a:pt x="277778" y="867034"/>
                    <a:pt x="247916" y="963829"/>
                  </a:cubicBezTo>
                  <a:cubicBezTo>
                    <a:pt x="218054" y="1060624"/>
                    <a:pt x="32703" y="1605351"/>
                    <a:pt x="6960" y="1674343"/>
                  </a:cubicBezTo>
                  <a:cubicBezTo>
                    <a:pt x="-18783" y="1743335"/>
                    <a:pt x="30644" y="1573429"/>
                    <a:pt x="93457" y="1377780"/>
                  </a:cubicBezTo>
                  <a:cubicBezTo>
                    <a:pt x="156270" y="1182131"/>
                    <a:pt x="283957" y="732140"/>
                    <a:pt x="383841" y="500451"/>
                  </a:cubicBezTo>
                  <a:cubicBezTo>
                    <a:pt x="483725" y="268762"/>
                    <a:pt x="676284" y="-1028"/>
                    <a:pt x="668046" y="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EBAACA44-E7E9-094C-7E02-8ECF20EFF0E8}"/>
                </a:ext>
              </a:extLst>
            </p:cNvPr>
            <p:cNvSpPr/>
            <p:nvPr/>
          </p:nvSpPr>
          <p:spPr>
            <a:xfrm>
              <a:off x="4378539" y="1348216"/>
              <a:ext cx="366961" cy="1687718"/>
            </a:xfrm>
            <a:custGeom>
              <a:avLst/>
              <a:gdLst>
                <a:gd name="connsiteX0" fmla="*/ 310850 w 366961"/>
                <a:gd name="connsiteY0" fmla="*/ 116060 h 1687718"/>
                <a:gd name="connsiteX1" fmla="*/ 168747 w 366961"/>
                <a:gd name="connsiteY1" fmla="*/ 468227 h 1687718"/>
                <a:gd name="connsiteX2" fmla="*/ 8110 w 366961"/>
                <a:gd name="connsiteY2" fmla="*/ 1648298 h 1687718"/>
                <a:gd name="connsiteX3" fmla="*/ 26645 w 366961"/>
                <a:gd name="connsiteY3" fmla="*/ 1345557 h 1687718"/>
                <a:gd name="connsiteX4" fmla="*/ 51358 w 366961"/>
                <a:gd name="connsiteY4" fmla="*/ 733898 h 1687718"/>
                <a:gd name="connsiteX5" fmla="*/ 347920 w 366961"/>
                <a:gd name="connsiteY5" fmla="*/ 41919 h 1687718"/>
                <a:gd name="connsiteX6" fmla="*/ 310850 w 366961"/>
                <a:gd name="connsiteY6" fmla="*/ 116060 h 168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961" h="1687718">
                  <a:moveTo>
                    <a:pt x="310850" y="116060"/>
                  </a:moveTo>
                  <a:cubicBezTo>
                    <a:pt x="280988" y="187111"/>
                    <a:pt x="219204" y="212854"/>
                    <a:pt x="168747" y="468227"/>
                  </a:cubicBezTo>
                  <a:cubicBezTo>
                    <a:pt x="118290" y="723600"/>
                    <a:pt x="31794" y="1502076"/>
                    <a:pt x="8110" y="1648298"/>
                  </a:cubicBezTo>
                  <a:cubicBezTo>
                    <a:pt x="-15574" y="1794520"/>
                    <a:pt x="19437" y="1497957"/>
                    <a:pt x="26645" y="1345557"/>
                  </a:cubicBezTo>
                  <a:cubicBezTo>
                    <a:pt x="33853" y="1193157"/>
                    <a:pt x="-2188" y="951171"/>
                    <a:pt x="51358" y="733898"/>
                  </a:cubicBezTo>
                  <a:cubicBezTo>
                    <a:pt x="104904" y="516625"/>
                    <a:pt x="299523" y="142833"/>
                    <a:pt x="347920" y="41919"/>
                  </a:cubicBezTo>
                  <a:cubicBezTo>
                    <a:pt x="396317" y="-58995"/>
                    <a:pt x="340712" y="45009"/>
                    <a:pt x="310850" y="11606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FCD09A39-8D14-5EF9-4894-DD5BBABFB429}"/>
                </a:ext>
              </a:extLst>
            </p:cNvPr>
            <p:cNvSpPr/>
            <p:nvPr/>
          </p:nvSpPr>
          <p:spPr>
            <a:xfrm>
              <a:off x="3428978" y="2969446"/>
              <a:ext cx="173017" cy="2462725"/>
            </a:xfrm>
            <a:custGeom>
              <a:avLst/>
              <a:gdLst>
                <a:gd name="connsiteX0" fmla="*/ 173017 w 173017"/>
                <a:gd name="connsiteY0" fmla="*/ 2354 h 2462725"/>
                <a:gd name="connsiteX1" fmla="*/ 24736 w 173017"/>
                <a:gd name="connsiteY1" fmla="*/ 1120640 h 2462725"/>
                <a:gd name="connsiteX2" fmla="*/ 166838 w 173017"/>
                <a:gd name="connsiteY2" fmla="*/ 1003251 h 2462725"/>
                <a:gd name="connsiteX3" fmla="*/ 61806 w 173017"/>
                <a:gd name="connsiteY3" fmla="*/ 1781727 h 2462725"/>
                <a:gd name="connsiteX4" fmla="*/ 22 w 173017"/>
                <a:gd name="connsiteY4" fmla="*/ 2455170 h 2462725"/>
                <a:gd name="connsiteX5" fmla="*/ 67984 w 173017"/>
                <a:gd name="connsiteY5" fmla="*/ 2084468 h 2462725"/>
                <a:gd name="connsiteX6" fmla="*/ 117411 w 173017"/>
                <a:gd name="connsiteY6" fmla="*/ 1194781 h 2462725"/>
                <a:gd name="connsiteX7" fmla="*/ 24736 w 173017"/>
                <a:gd name="connsiteY7" fmla="*/ 836435 h 2462725"/>
                <a:gd name="connsiteX8" fmla="*/ 173017 w 173017"/>
                <a:gd name="connsiteY8" fmla="*/ 2354 h 246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7" h="2462725">
                  <a:moveTo>
                    <a:pt x="173017" y="2354"/>
                  </a:moveTo>
                  <a:cubicBezTo>
                    <a:pt x="173017" y="49721"/>
                    <a:pt x="25766" y="953824"/>
                    <a:pt x="24736" y="1120640"/>
                  </a:cubicBezTo>
                  <a:cubicBezTo>
                    <a:pt x="23706" y="1287456"/>
                    <a:pt x="160660" y="893070"/>
                    <a:pt x="166838" y="1003251"/>
                  </a:cubicBezTo>
                  <a:cubicBezTo>
                    <a:pt x="173016" y="1113432"/>
                    <a:pt x="89609" y="1539741"/>
                    <a:pt x="61806" y="1781727"/>
                  </a:cubicBezTo>
                  <a:cubicBezTo>
                    <a:pt x="34003" y="2023713"/>
                    <a:pt x="-1008" y="2404713"/>
                    <a:pt x="22" y="2455170"/>
                  </a:cubicBezTo>
                  <a:cubicBezTo>
                    <a:pt x="1052" y="2505627"/>
                    <a:pt x="48419" y="2294533"/>
                    <a:pt x="67984" y="2084468"/>
                  </a:cubicBezTo>
                  <a:cubicBezTo>
                    <a:pt x="87549" y="1874403"/>
                    <a:pt x="124619" y="1402786"/>
                    <a:pt x="117411" y="1194781"/>
                  </a:cubicBezTo>
                  <a:cubicBezTo>
                    <a:pt x="110203" y="986776"/>
                    <a:pt x="11350" y="1037232"/>
                    <a:pt x="24736" y="836435"/>
                  </a:cubicBezTo>
                  <a:cubicBezTo>
                    <a:pt x="38122" y="635638"/>
                    <a:pt x="173017" y="-45013"/>
                    <a:pt x="173017" y="235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F0B085FB-0DAF-A665-F29B-BDDF5261E853}"/>
                </a:ext>
              </a:extLst>
            </p:cNvPr>
            <p:cNvSpPr/>
            <p:nvPr/>
          </p:nvSpPr>
          <p:spPr>
            <a:xfrm>
              <a:off x="4039922" y="3280043"/>
              <a:ext cx="1129638" cy="2385498"/>
            </a:xfrm>
            <a:custGeom>
              <a:avLst/>
              <a:gdLst>
                <a:gd name="connsiteX0" fmla="*/ 204624 w 1129638"/>
                <a:gd name="connsiteY0" fmla="*/ 676 h 2385498"/>
                <a:gd name="connsiteX1" fmla="*/ 68700 w 1129638"/>
                <a:gd name="connsiteY1" fmla="*/ 556730 h 2385498"/>
                <a:gd name="connsiteX2" fmla="*/ 433224 w 1129638"/>
                <a:gd name="connsiteY2" fmla="*/ 717368 h 2385498"/>
                <a:gd name="connsiteX3" fmla="*/ 457937 w 1129638"/>
                <a:gd name="connsiteY3" fmla="*/ 921254 h 2385498"/>
                <a:gd name="connsiteX4" fmla="*/ 1125202 w 1129638"/>
                <a:gd name="connsiteY4" fmla="*/ 1026287 h 2385498"/>
                <a:gd name="connsiteX5" fmla="*/ 735964 w 1129638"/>
                <a:gd name="connsiteY5" fmla="*/ 1372276 h 2385498"/>
                <a:gd name="connsiteX6" fmla="*/ 488829 w 1129638"/>
                <a:gd name="connsiteY6" fmla="*/ 1940687 h 2385498"/>
                <a:gd name="connsiteX7" fmla="*/ 328192 w 1129638"/>
                <a:gd name="connsiteY7" fmla="*/ 2373173 h 2385498"/>
                <a:gd name="connsiteX8" fmla="*/ 352905 w 1129638"/>
                <a:gd name="connsiteY8" fmla="*/ 2212535 h 2385498"/>
                <a:gd name="connsiteX9" fmla="*/ 340548 w 1129638"/>
                <a:gd name="connsiteY9" fmla="*/ 1650303 h 2385498"/>
                <a:gd name="connsiteX10" fmla="*/ 420867 w 1129638"/>
                <a:gd name="connsiteY10" fmla="*/ 1971579 h 2385498"/>
                <a:gd name="connsiteX11" fmla="*/ 674181 w 1129638"/>
                <a:gd name="connsiteY11" fmla="*/ 1502022 h 2385498"/>
                <a:gd name="connsiteX12" fmla="*/ 1032527 w 1129638"/>
                <a:gd name="connsiteY12" fmla="*/ 1106606 h 2385498"/>
                <a:gd name="connsiteX13" fmla="*/ 674181 w 1129638"/>
                <a:gd name="connsiteY13" fmla="*/ 1100427 h 2385498"/>
                <a:gd name="connsiteX14" fmla="*/ 538256 w 1129638"/>
                <a:gd name="connsiteY14" fmla="*/ 791508 h 2385498"/>
                <a:gd name="connsiteX15" fmla="*/ 74878 w 1129638"/>
                <a:gd name="connsiteY15" fmla="*/ 599979 h 2385498"/>
                <a:gd name="connsiteX16" fmla="*/ 13094 w 1129638"/>
                <a:gd name="connsiteY16" fmla="*/ 445519 h 2385498"/>
                <a:gd name="connsiteX17" fmla="*/ 204624 w 1129638"/>
                <a:gd name="connsiteY17" fmla="*/ 676 h 238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9638" h="2385498">
                  <a:moveTo>
                    <a:pt x="204624" y="676"/>
                  </a:moveTo>
                  <a:cubicBezTo>
                    <a:pt x="213892" y="19211"/>
                    <a:pt x="30600" y="437281"/>
                    <a:pt x="68700" y="556730"/>
                  </a:cubicBezTo>
                  <a:cubicBezTo>
                    <a:pt x="106800" y="676179"/>
                    <a:pt x="368351" y="656614"/>
                    <a:pt x="433224" y="717368"/>
                  </a:cubicBezTo>
                  <a:cubicBezTo>
                    <a:pt x="498097" y="778122"/>
                    <a:pt x="342607" y="869768"/>
                    <a:pt x="457937" y="921254"/>
                  </a:cubicBezTo>
                  <a:cubicBezTo>
                    <a:pt x="573267" y="972740"/>
                    <a:pt x="1078864" y="951117"/>
                    <a:pt x="1125202" y="1026287"/>
                  </a:cubicBezTo>
                  <a:cubicBezTo>
                    <a:pt x="1171540" y="1101457"/>
                    <a:pt x="842026" y="1219876"/>
                    <a:pt x="735964" y="1372276"/>
                  </a:cubicBezTo>
                  <a:cubicBezTo>
                    <a:pt x="629902" y="1524676"/>
                    <a:pt x="556791" y="1773871"/>
                    <a:pt x="488829" y="1940687"/>
                  </a:cubicBezTo>
                  <a:cubicBezTo>
                    <a:pt x="420867" y="2107503"/>
                    <a:pt x="350846" y="2327865"/>
                    <a:pt x="328192" y="2373173"/>
                  </a:cubicBezTo>
                  <a:cubicBezTo>
                    <a:pt x="305538" y="2418481"/>
                    <a:pt x="350846" y="2333013"/>
                    <a:pt x="352905" y="2212535"/>
                  </a:cubicBezTo>
                  <a:cubicBezTo>
                    <a:pt x="354964" y="2092057"/>
                    <a:pt x="329221" y="1690462"/>
                    <a:pt x="340548" y="1650303"/>
                  </a:cubicBezTo>
                  <a:cubicBezTo>
                    <a:pt x="351875" y="1610144"/>
                    <a:pt x="365262" y="1996292"/>
                    <a:pt x="420867" y="1971579"/>
                  </a:cubicBezTo>
                  <a:cubicBezTo>
                    <a:pt x="476472" y="1946866"/>
                    <a:pt x="572238" y="1646184"/>
                    <a:pt x="674181" y="1502022"/>
                  </a:cubicBezTo>
                  <a:cubicBezTo>
                    <a:pt x="776124" y="1357860"/>
                    <a:pt x="1032527" y="1173538"/>
                    <a:pt x="1032527" y="1106606"/>
                  </a:cubicBezTo>
                  <a:cubicBezTo>
                    <a:pt x="1032527" y="1039674"/>
                    <a:pt x="756559" y="1152943"/>
                    <a:pt x="674181" y="1100427"/>
                  </a:cubicBezTo>
                  <a:cubicBezTo>
                    <a:pt x="591803" y="1047911"/>
                    <a:pt x="638140" y="874916"/>
                    <a:pt x="538256" y="791508"/>
                  </a:cubicBezTo>
                  <a:cubicBezTo>
                    <a:pt x="438372" y="708100"/>
                    <a:pt x="162405" y="657644"/>
                    <a:pt x="74878" y="599979"/>
                  </a:cubicBezTo>
                  <a:cubicBezTo>
                    <a:pt x="-12649" y="542314"/>
                    <a:pt x="-8530" y="541284"/>
                    <a:pt x="13094" y="445519"/>
                  </a:cubicBezTo>
                  <a:cubicBezTo>
                    <a:pt x="34718" y="349754"/>
                    <a:pt x="195356" y="-17859"/>
                    <a:pt x="204624" y="6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D3A05B9E-5958-A95B-8892-EA3631202A3C}"/>
                </a:ext>
              </a:extLst>
            </p:cNvPr>
            <p:cNvSpPr/>
            <p:nvPr/>
          </p:nvSpPr>
          <p:spPr>
            <a:xfrm>
              <a:off x="4046409" y="1408651"/>
              <a:ext cx="383626" cy="1157591"/>
            </a:xfrm>
            <a:custGeom>
              <a:avLst/>
              <a:gdLst>
                <a:gd name="connsiteX0" fmla="*/ 383488 w 383626"/>
                <a:gd name="connsiteY0" fmla="*/ 19 h 1157591"/>
                <a:gd name="connsiteX1" fmla="*/ 198137 w 383626"/>
                <a:gd name="connsiteY1" fmla="*/ 562252 h 1157591"/>
                <a:gd name="connsiteX2" fmla="*/ 429 w 383626"/>
                <a:gd name="connsiteY2" fmla="*/ 1155376 h 1157591"/>
                <a:gd name="connsiteX3" fmla="*/ 253742 w 383626"/>
                <a:gd name="connsiteY3" fmla="*/ 339830 h 1157591"/>
                <a:gd name="connsiteX4" fmla="*/ 229029 w 383626"/>
                <a:gd name="connsiteY4" fmla="*/ 580787 h 1157591"/>
                <a:gd name="connsiteX5" fmla="*/ 383488 w 383626"/>
                <a:gd name="connsiteY5" fmla="*/ 19 h 11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626" h="1157591">
                  <a:moveTo>
                    <a:pt x="383488" y="19"/>
                  </a:moveTo>
                  <a:cubicBezTo>
                    <a:pt x="378339" y="-3070"/>
                    <a:pt x="261980" y="369693"/>
                    <a:pt x="198137" y="562252"/>
                  </a:cubicBezTo>
                  <a:cubicBezTo>
                    <a:pt x="134294" y="754811"/>
                    <a:pt x="-8839" y="1192446"/>
                    <a:pt x="429" y="1155376"/>
                  </a:cubicBezTo>
                  <a:cubicBezTo>
                    <a:pt x="9696" y="1118306"/>
                    <a:pt x="215642" y="435595"/>
                    <a:pt x="253742" y="339830"/>
                  </a:cubicBezTo>
                  <a:cubicBezTo>
                    <a:pt x="291842" y="244065"/>
                    <a:pt x="209464" y="637422"/>
                    <a:pt x="229029" y="580787"/>
                  </a:cubicBezTo>
                  <a:cubicBezTo>
                    <a:pt x="248594" y="524152"/>
                    <a:pt x="388637" y="3108"/>
                    <a:pt x="383488" y="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2EC7C372-C787-C46A-101F-77334C1C96F1}"/>
                </a:ext>
              </a:extLst>
            </p:cNvPr>
            <p:cNvSpPr/>
            <p:nvPr/>
          </p:nvSpPr>
          <p:spPr>
            <a:xfrm>
              <a:off x="3595132" y="3860383"/>
              <a:ext cx="1437429" cy="2009311"/>
            </a:xfrm>
            <a:custGeom>
              <a:avLst/>
              <a:gdLst>
                <a:gd name="connsiteX0" fmla="*/ 488776 w 1437429"/>
                <a:gd name="connsiteY0" fmla="*/ 1103 h 2009311"/>
                <a:gd name="connsiteX1" fmla="*/ 1026295 w 1437429"/>
                <a:gd name="connsiteY1" fmla="*/ 297666 h 2009311"/>
                <a:gd name="connsiteX2" fmla="*/ 1026295 w 1437429"/>
                <a:gd name="connsiteY2" fmla="*/ 260595 h 2009311"/>
                <a:gd name="connsiteX3" fmla="*/ 1434068 w 1437429"/>
                <a:gd name="connsiteY3" fmla="*/ 600406 h 2009311"/>
                <a:gd name="connsiteX4" fmla="*/ 1193111 w 1437429"/>
                <a:gd name="connsiteY4" fmla="*/ 705439 h 2009311"/>
                <a:gd name="connsiteX5" fmla="*/ 723554 w 1437429"/>
                <a:gd name="connsiteY5" fmla="*/ 1527163 h 2009311"/>
                <a:gd name="connsiteX6" fmla="*/ 705019 w 1437429"/>
                <a:gd name="connsiteY6" fmla="*/ 1168817 h 2009311"/>
                <a:gd name="connsiteX7" fmla="*/ 655592 w 1437429"/>
                <a:gd name="connsiteY7" fmla="*/ 1990541 h 2009311"/>
                <a:gd name="connsiteX8" fmla="*/ 587630 w 1437429"/>
                <a:gd name="connsiteY8" fmla="*/ 1687801 h 2009311"/>
                <a:gd name="connsiteX9" fmla="*/ 494954 w 1437429"/>
                <a:gd name="connsiteY9" fmla="*/ 1045249 h 2009311"/>
                <a:gd name="connsiteX10" fmla="*/ 684 w 1437429"/>
                <a:gd name="connsiteY10" fmla="*/ 439768 h 2009311"/>
                <a:gd name="connsiteX11" fmla="*/ 389922 w 1437429"/>
                <a:gd name="connsiteY11" fmla="*/ 872255 h 2009311"/>
                <a:gd name="connsiteX12" fmla="*/ 501133 w 1437429"/>
                <a:gd name="connsiteY12" fmla="*/ 279131 h 2009311"/>
                <a:gd name="connsiteX13" fmla="*/ 464063 w 1437429"/>
                <a:gd name="connsiteY13" fmla="*/ 421233 h 2009311"/>
                <a:gd name="connsiteX14" fmla="*/ 488776 w 1437429"/>
                <a:gd name="connsiteY14" fmla="*/ 1103 h 20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429" h="2009311">
                  <a:moveTo>
                    <a:pt x="488776" y="1103"/>
                  </a:moveTo>
                  <a:cubicBezTo>
                    <a:pt x="582481" y="-19492"/>
                    <a:pt x="936709" y="254417"/>
                    <a:pt x="1026295" y="297666"/>
                  </a:cubicBezTo>
                  <a:cubicBezTo>
                    <a:pt x="1115881" y="340915"/>
                    <a:pt x="958333" y="210138"/>
                    <a:pt x="1026295" y="260595"/>
                  </a:cubicBezTo>
                  <a:cubicBezTo>
                    <a:pt x="1094257" y="311052"/>
                    <a:pt x="1406265" y="526265"/>
                    <a:pt x="1434068" y="600406"/>
                  </a:cubicBezTo>
                  <a:cubicBezTo>
                    <a:pt x="1461871" y="674547"/>
                    <a:pt x="1311530" y="550980"/>
                    <a:pt x="1193111" y="705439"/>
                  </a:cubicBezTo>
                  <a:cubicBezTo>
                    <a:pt x="1074692" y="859898"/>
                    <a:pt x="804903" y="1449933"/>
                    <a:pt x="723554" y="1527163"/>
                  </a:cubicBezTo>
                  <a:cubicBezTo>
                    <a:pt x="642205" y="1604393"/>
                    <a:pt x="716346" y="1091587"/>
                    <a:pt x="705019" y="1168817"/>
                  </a:cubicBezTo>
                  <a:cubicBezTo>
                    <a:pt x="693692" y="1246047"/>
                    <a:pt x="675157" y="1904044"/>
                    <a:pt x="655592" y="1990541"/>
                  </a:cubicBezTo>
                  <a:cubicBezTo>
                    <a:pt x="636027" y="2077038"/>
                    <a:pt x="614403" y="1845349"/>
                    <a:pt x="587630" y="1687801"/>
                  </a:cubicBezTo>
                  <a:cubicBezTo>
                    <a:pt x="560857" y="1530253"/>
                    <a:pt x="592778" y="1253255"/>
                    <a:pt x="494954" y="1045249"/>
                  </a:cubicBezTo>
                  <a:cubicBezTo>
                    <a:pt x="397130" y="837244"/>
                    <a:pt x="18189" y="468600"/>
                    <a:pt x="684" y="439768"/>
                  </a:cubicBezTo>
                  <a:cubicBezTo>
                    <a:pt x="-16821" y="410936"/>
                    <a:pt x="306514" y="899028"/>
                    <a:pt x="389922" y="872255"/>
                  </a:cubicBezTo>
                  <a:cubicBezTo>
                    <a:pt x="473330" y="845482"/>
                    <a:pt x="488776" y="354301"/>
                    <a:pt x="501133" y="279131"/>
                  </a:cubicBezTo>
                  <a:cubicBezTo>
                    <a:pt x="513490" y="203961"/>
                    <a:pt x="464063" y="466541"/>
                    <a:pt x="464063" y="421233"/>
                  </a:cubicBezTo>
                  <a:cubicBezTo>
                    <a:pt x="464063" y="375925"/>
                    <a:pt x="395071" y="21698"/>
                    <a:pt x="488776" y="110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BE0D0709-68D9-0282-AFBB-842C839CB8EB}"/>
                </a:ext>
              </a:extLst>
            </p:cNvPr>
            <p:cNvSpPr/>
            <p:nvPr/>
          </p:nvSpPr>
          <p:spPr>
            <a:xfrm>
              <a:off x="3515108" y="5301007"/>
              <a:ext cx="1328362" cy="1131388"/>
            </a:xfrm>
            <a:custGeom>
              <a:avLst/>
              <a:gdLst>
                <a:gd name="connsiteX0" fmla="*/ 340200 w 1328362"/>
                <a:gd name="connsiteY0" fmla="*/ 42 h 1131388"/>
                <a:gd name="connsiteX1" fmla="*/ 871541 w 1328362"/>
                <a:gd name="connsiteY1" fmla="*/ 753804 h 1131388"/>
                <a:gd name="connsiteX2" fmla="*/ 1316384 w 1328362"/>
                <a:gd name="connsiteY2" fmla="*/ 1118328 h 1131388"/>
                <a:gd name="connsiteX3" fmla="*/ 1093962 w 1328362"/>
                <a:gd name="connsiteY3" fmla="*/ 994761 h 1131388"/>
                <a:gd name="connsiteX4" fmla="*/ 12746 w 1328362"/>
                <a:gd name="connsiteY4" fmla="*/ 469598 h 1131388"/>
                <a:gd name="connsiteX5" fmla="*/ 494660 w 1328362"/>
                <a:gd name="connsiteY5" fmla="*/ 784696 h 1131388"/>
                <a:gd name="connsiteX6" fmla="*/ 395806 w 1328362"/>
                <a:gd name="connsiteY6" fmla="*/ 339852 h 1131388"/>
                <a:gd name="connsiteX7" fmla="*/ 673833 w 1328362"/>
                <a:gd name="connsiteY7" fmla="*/ 716734 h 1131388"/>
                <a:gd name="connsiteX8" fmla="*/ 340200 w 1328362"/>
                <a:gd name="connsiteY8" fmla="*/ 42 h 113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362" h="1131388">
                  <a:moveTo>
                    <a:pt x="340200" y="42"/>
                  </a:moveTo>
                  <a:cubicBezTo>
                    <a:pt x="373151" y="6220"/>
                    <a:pt x="708844" y="567423"/>
                    <a:pt x="871541" y="753804"/>
                  </a:cubicBezTo>
                  <a:cubicBezTo>
                    <a:pt x="1034238" y="940185"/>
                    <a:pt x="1279314" y="1078169"/>
                    <a:pt x="1316384" y="1118328"/>
                  </a:cubicBezTo>
                  <a:cubicBezTo>
                    <a:pt x="1353454" y="1158487"/>
                    <a:pt x="1311235" y="1102883"/>
                    <a:pt x="1093962" y="994761"/>
                  </a:cubicBezTo>
                  <a:cubicBezTo>
                    <a:pt x="876689" y="886639"/>
                    <a:pt x="112630" y="504609"/>
                    <a:pt x="12746" y="469598"/>
                  </a:cubicBezTo>
                  <a:cubicBezTo>
                    <a:pt x="-87138" y="434587"/>
                    <a:pt x="430817" y="806320"/>
                    <a:pt x="494660" y="784696"/>
                  </a:cubicBezTo>
                  <a:cubicBezTo>
                    <a:pt x="558503" y="763072"/>
                    <a:pt x="365944" y="351179"/>
                    <a:pt x="395806" y="339852"/>
                  </a:cubicBezTo>
                  <a:cubicBezTo>
                    <a:pt x="425668" y="328525"/>
                    <a:pt x="680011" y="775428"/>
                    <a:pt x="673833" y="716734"/>
                  </a:cubicBezTo>
                  <a:cubicBezTo>
                    <a:pt x="667655" y="658040"/>
                    <a:pt x="307249" y="-6136"/>
                    <a:pt x="340200" y="4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D6892CCA-F147-91EE-B8A2-2A048FE17479}"/>
                </a:ext>
              </a:extLst>
            </p:cNvPr>
            <p:cNvSpPr/>
            <p:nvPr/>
          </p:nvSpPr>
          <p:spPr>
            <a:xfrm>
              <a:off x="1487964" y="5154699"/>
              <a:ext cx="1922543" cy="2331541"/>
            </a:xfrm>
            <a:custGeom>
              <a:avLst/>
              <a:gdLst>
                <a:gd name="connsiteX0" fmla="*/ 1922501 w 1922543"/>
                <a:gd name="connsiteY0" fmla="*/ 4247 h 2331541"/>
                <a:gd name="connsiteX1" fmla="*/ 1527085 w 1922543"/>
                <a:gd name="connsiteY1" fmla="*/ 331701 h 2331541"/>
                <a:gd name="connsiteX2" fmla="*/ 1119312 w 1922543"/>
                <a:gd name="connsiteY2" fmla="*/ 1307885 h 2331541"/>
                <a:gd name="connsiteX3" fmla="*/ 1354090 w 1922543"/>
                <a:gd name="connsiteY3" fmla="*/ 412020 h 2331541"/>
                <a:gd name="connsiteX4" fmla="*/ 921604 w 1922543"/>
                <a:gd name="connsiteY4" fmla="*/ 665333 h 2331541"/>
                <a:gd name="connsiteX5" fmla="*/ 99879 w 1922543"/>
                <a:gd name="connsiteY5" fmla="*/ 1629160 h 2331541"/>
                <a:gd name="connsiteX6" fmla="*/ 513831 w 1922543"/>
                <a:gd name="connsiteY6" fmla="*/ 1270815 h 2331541"/>
                <a:gd name="connsiteX7" fmla="*/ 1025 w 1922543"/>
                <a:gd name="connsiteY7" fmla="*/ 2327317 h 2331541"/>
                <a:gd name="connsiteX8" fmla="*/ 371728 w 1922543"/>
                <a:gd name="connsiteY8" fmla="*/ 1666231 h 2331541"/>
                <a:gd name="connsiteX9" fmla="*/ 1119312 w 1922543"/>
                <a:gd name="connsiteY9" fmla="*/ 337879 h 2331541"/>
                <a:gd name="connsiteX10" fmla="*/ 921604 w 1922543"/>
                <a:gd name="connsiteY10" fmla="*/ 795079 h 2331541"/>
                <a:gd name="connsiteX11" fmla="*/ 1434409 w 1922543"/>
                <a:gd name="connsiteY11" fmla="*/ 282274 h 2331541"/>
                <a:gd name="connsiteX12" fmla="*/ 1551798 w 1922543"/>
                <a:gd name="connsiteY12" fmla="*/ 152528 h 2331541"/>
                <a:gd name="connsiteX13" fmla="*/ 1922501 w 1922543"/>
                <a:gd name="connsiteY13" fmla="*/ 4247 h 233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2543" h="2331541">
                  <a:moveTo>
                    <a:pt x="1922501" y="4247"/>
                  </a:moveTo>
                  <a:cubicBezTo>
                    <a:pt x="1918382" y="34109"/>
                    <a:pt x="1660950" y="114428"/>
                    <a:pt x="1527085" y="331701"/>
                  </a:cubicBezTo>
                  <a:cubicBezTo>
                    <a:pt x="1393220" y="548974"/>
                    <a:pt x="1148144" y="1294499"/>
                    <a:pt x="1119312" y="1307885"/>
                  </a:cubicBezTo>
                  <a:cubicBezTo>
                    <a:pt x="1090480" y="1321271"/>
                    <a:pt x="1387041" y="519112"/>
                    <a:pt x="1354090" y="412020"/>
                  </a:cubicBezTo>
                  <a:cubicBezTo>
                    <a:pt x="1321139" y="304928"/>
                    <a:pt x="1130639" y="462476"/>
                    <a:pt x="921604" y="665333"/>
                  </a:cubicBezTo>
                  <a:cubicBezTo>
                    <a:pt x="712569" y="868190"/>
                    <a:pt x="167841" y="1528246"/>
                    <a:pt x="99879" y="1629160"/>
                  </a:cubicBezTo>
                  <a:cubicBezTo>
                    <a:pt x="31917" y="1730074"/>
                    <a:pt x="530307" y="1154456"/>
                    <a:pt x="513831" y="1270815"/>
                  </a:cubicBezTo>
                  <a:cubicBezTo>
                    <a:pt x="497355" y="1387174"/>
                    <a:pt x="24709" y="2261414"/>
                    <a:pt x="1025" y="2327317"/>
                  </a:cubicBezTo>
                  <a:cubicBezTo>
                    <a:pt x="-22659" y="2393220"/>
                    <a:pt x="371728" y="1666231"/>
                    <a:pt x="371728" y="1666231"/>
                  </a:cubicBezTo>
                  <a:cubicBezTo>
                    <a:pt x="558109" y="1334658"/>
                    <a:pt x="1027666" y="483071"/>
                    <a:pt x="1119312" y="337879"/>
                  </a:cubicBezTo>
                  <a:cubicBezTo>
                    <a:pt x="1210958" y="192687"/>
                    <a:pt x="869088" y="804346"/>
                    <a:pt x="921604" y="795079"/>
                  </a:cubicBezTo>
                  <a:cubicBezTo>
                    <a:pt x="974120" y="785812"/>
                    <a:pt x="1329377" y="389366"/>
                    <a:pt x="1434409" y="282274"/>
                  </a:cubicBezTo>
                  <a:cubicBezTo>
                    <a:pt x="1539441" y="175182"/>
                    <a:pt x="1474568" y="194747"/>
                    <a:pt x="1551798" y="152528"/>
                  </a:cubicBezTo>
                  <a:cubicBezTo>
                    <a:pt x="1629028" y="110309"/>
                    <a:pt x="1926620" y="-25615"/>
                    <a:pt x="1922501" y="42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70A6FC9C-A35F-CD9C-988C-DBE072484EBB}"/>
                </a:ext>
              </a:extLst>
            </p:cNvPr>
            <p:cNvSpPr/>
            <p:nvPr/>
          </p:nvSpPr>
          <p:spPr>
            <a:xfrm>
              <a:off x="1302402" y="6049773"/>
              <a:ext cx="3520910" cy="2949008"/>
            </a:xfrm>
            <a:custGeom>
              <a:avLst/>
              <a:gdLst>
                <a:gd name="connsiteX0" fmla="*/ 3498198 w 3520910"/>
                <a:gd name="connsiteY0" fmla="*/ 289243 h 2949008"/>
                <a:gd name="connsiteX1" fmla="*/ 2256344 w 3520910"/>
                <a:gd name="connsiteY1" fmla="*/ 5038 h 2949008"/>
                <a:gd name="connsiteX2" fmla="*/ 3133674 w 3520910"/>
                <a:gd name="connsiteY2" fmla="*/ 548735 h 2949008"/>
                <a:gd name="connsiteX3" fmla="*/ 1978317 w 3520910"/>
                <a:gd name="connsiteY3" fmla="*/ 313957 h 2949008"/>
                <a:gd name="connsiteX4" fmla="*/ 2349020 w 3520910"/>
                <a:gd name="connsiteY4" fmla="*/ 666124 h 2949008"/>
                <a:gd name="connsiteX5" fmla="*/ 1978317 w 3520910"/>
                <a:gd name="connsiteY5" fmla="*/ 678481 h 2949008"/>
                <a:gd name="connsiteX6" fmla="*/ 1527295 w 3520910"/>
                <a:gd name="connsiteY6" fmla="*/ 1209822 h 2949008"/>
                <a:gd name="connsiteX7" fmla="*/ 1323409 w 3520910"/>
                <a:gd name="connsiteY7" fmla="*/ 1469313 h 2949008"/>
                <a:gd name="connsiteX8" fmla="*/ 1644684 w 3520910"/>
                <a:gd name="connsiteY8" fmla="*/ 1339568 h 2949008"/>
                <a:gd name="connsiteX9" fmla="*/ 50663 w 3520910"/>
                <a:gd name="connsiteY9" fmla="*/ 2902697 h 2949008"/>
                <a:gd name="connsiteX10" fmla="*/ 600539 w 3520910"/>
                <a:gd name="connsiteY10" fmla="*/ 2346643 h 2949008"/>
                <a:gd name="connsiteX11" fmla="*/ 2614690 w 3520910"/>
                <a:gd name="connsiteY11" fmla="*/ 431346 h 2949008"/>
                <a:gd name="connsiteX12" fmla="*/ 1935068 w 3520910"/>
                <a:gd name="connsiteY12" fmla="*/ 703195 h 2949008"/>
                <a:gd name="connsiteX13" fmla="*/ 2762971 w 3520910"/>
                <a:gd name="connsiteY13" fmla="*/ 443703 h 2949008"/>
                <a:gd name="connsiteX14" fmla="*/ 2472587 w 3520910"/>
                <a:gd name="connsiteY14" fmla="*/ 171854 h 2949008"/>
                <a:gd name="connsiteX15" fmla="*/ 3016284 w 3520910"/>
                <a:gd name="connsiteY15" fmla="*/ 486951 h 2949008"/>
                <a:gd name="connsiteX16" fmla="*/ 3498198 w 3520910"/>
                <a:gd name="connsiteY16" fmla="*/ 289243 h 294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0910" h="2949008">
                  <a:moveTo>
                    <a:pt x="3498198" y="289243"/>
                  </a:moveTo>
                  <a:cubicBezTo>
                    <a:pt x="3371541" y="208924"/>
                    <a:pt x="2317098" y="-38211"/>
                    <a:pt x="2256344" y="5038"/>
                  </a:cubicBezTo>
                  <a:cubicBezTo>
                    <a:pt x="2195590" y="48287"/>
                    <a:pt x="3180012" y="497248"/>
                    <a:pt x="3133674" y="548735"/>
                  </a:cubicBezTo>
                  <a:cubicBezTo>
                    <a:pt x="3087336" y="600222"/>
                    <a:pt x="2109093" y="294392"/>
                    <a:pt x="1978317" y="313957"/>
                  </a:cubicBezTo>
                  <a:cubicBezTo>
                    <a:pt x="1847541" y="333522"/>
                    <a:pt x="2349020" y="605370"/>
                    <a:pt x="2349020" y="666124"/>
                  </a:cubicBezTo>
                  <a:cubicBezTo>
                    <a:pt x="2349020" y="726878"/>
                    <a:pt x="2115271" y="587865"/>
                    <a:pt x="1978317" y="678481"/>
                  </a:cubicBezTo>
                  <a:cubicBezTo>
                    <a:pt x="1841363" y="769097"/>
                    <a:pt x="1636446" y="1078017"/>
                    <a:pt x="1527295" y="1209822"/>
                  </a:cubicBezTo>
                  <a:cubicBezTo>
                    <a:pt x="1418144" y="1341627"/>
                    <a:pt x="1303844" y="1447689"/>
                    <a:pt x="1323409" y="1469313"/>
                  </a:cubicBezTo>
                  <a:cubicBezTo>
                    <a:pt x="1342974" y="1490937"/>
                    <a:pt x="1856808" y="1100671"/>
                    <a:pt x="1644684" y="1339568"/>
                  </a:cubicBezTo>
                  <a:cubicBezTo>
                    <a:pt x="1432560" y="1578465"/>
                    <a:pt x="224687" y="2734851"/>
                    <a:pt x="50663" y="2902697"/>
                  </a:cubicBezTo>
                  <a:cubicBezTo>
                    <a:pt x="-123361" y="3070543"/>
                    <a:pt x="173201" y="2758535"/>
                    <a:pt x="600539" y="2346643"/>
                  </a:cubicBezTo>
                  <a:cubicBezTo>
                    <a:pt x="1027877" y="1934751"/>
                    <a:pt x="2392269" y="705254"/>
                    <a:pt x="2614690" y="431346"/>
                  </a:cubicBezTo>
                  <a:cubicBezTo>
                    <a:pt x="2837111" y="157438"/>
                    <a:pt x="1910355" y="701136"/>
                    <a:pt x="1935068" y="703195"/>
                  </a:cubicBezTo>
                  <a:cubicBezTo>
                    <a:pt x="1959781" y="705254"/>
                    <a:pt x="2673385" y="532260"/>
                    <a:pt x="2762971" y="443703"/>
                  </a:cubicBezTo>
                  <a:cubicBezTo>
                    <a:pt x="2852557" y="355146"/>
                    <a:pt x="2430368" y="164646"/>
                    <a:pt x="2472587" y="171854"/>
                  </a:cubicBezTo>
                  <a:cubicBezTo>
                    <a:pt x="2514806" y="179062"/>
                    <a:pt x="2844319" y="467386"/>
                    <a:pt x="3016284" y="486951"/>
                  </a:cubicBezTo>
                  <a:cubicBezTo>
                    <a:pt x="3188249" y="506516"/>
                    <a:pt x="3624855" y="369562"/>
                    <a:pt x="3498198" y="2892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6D9B62F9-482B-D859-CF34-D462310D4E04}"/>
                </a:ext>
              </a:extLst>
            </p:cNvPr>
            <p:cNvSpPr/>
            <p:nvPr/>
          </p:nvSpPr>
          <p:spPr>
            <a:xfrm>
              <a:off x="444360" y="6139640"/>
              <a:ext cx="1840461" cy="1457510"/>
            </a:xfrm>
            <a:custGeom>
              <a:avLst/>
              <a:gdLst>
                <a:gd name="connsiteX0" fmla="*/ 1773678 w 1840461"/>
                <a:gd name="connsiteY0" fmla="*/ 57274 h 1457510"/>
                <a:gd name="connsiteX1" fmla="*/ 31375 w 1840461"/>
                <a:gd name="connsiteY1" fmla="*/ 1428874 h 1457510"/>
                <a:gd name="connsiteX2" fmla="*/ 655391 w 1840461"/>
                <a:gd name="connsiteY2" fmla="*/ 990209 h 1457510"/>
                <a:gd name="connsiteX3" fmla="*/ 692462 w 1840461"/>
                <a:gd name="connsiteY3" fmla="*/ 1014922 h 1457510"/>
                <a:gd name="connsiteX4" fmla="*/ 1440045 w 1840461"/>
                <a:gd name="connsiteY4" fmla="*/ 341479 h 1457510"/>
                <a:gd name="connsiteX5" fmla="*/ 1470937 w 1840461"/>
                <a:gd name="connsiteY5" fmla="*/ 267338 h 1457510"/>
                <a:gd name="connsiteX6" fmla="*/ 1773678 w 1840461"/>
                <a:gd name="connsiteY6" fmla="*/ 57274 h 145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461" h="1457510">
                  <a:moveTo>
                    <a:pt x="1773678" y="57274"/>
                  </a:moveTo>
                  <a:cubicBezTo>
                    <a:pt x="1533751" y="250863"/>
                    <a:pt x="217756" y="1273385"/>
                    <a:pt x="31375" y="1428874"/>
                  </a:cubicBezTo>
                  <a:cubicBezTo>
                    <a:pt x="-155006" y="1584363"/>
                    <a:pt x="545210" y="1059201"/>
                    <a:pt x="655391" y="990209"/>
                  </a:cubicBezTo>
                  <a:cubicBezTo>
                    <a:pt x="765572" y="921217"/>
                    <a:pt x="561686" y="1123044"/>
                    <a:pt x="692462" y="1014922"/>
                  </a:cubicBezTo>
                  <a:cubicBezTo>
                    <a:pt x="823238" y="906800"/>
                    <a:pt x="1310299" y="466076"/>
                    <a:pt x="1440045" y="341479"/>
                  </a:cubicBezTo>
                  <a:cubicBezTo>
                    <a:pt x="1569791" y="216882"/>
                    <a:pt x="1407094" y="315735"/>
                    <a:pt x="1470937" y="267338"/>
                  </a:cubicBezTo>
                  <a:cubicBezTo>
                    <a:pt x="1534780" y="218941"/>
                    <a:pt x="2013605" y="-136315"/>
                    <a:pt x="1773678" y="5727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60A63F39-B187-B156-6D22-41E2CA223FF8}"/>
                </a:ext>
              </a:extLst>
            </p:cNvPr>
            <p:cNvSpPr/>
            <p:nvPr/>
          </p:nvSpPr>
          <p:spPr>
            <a:xfrm>
              <a:off x="36344" y="7357912"/>
              <a:ext cx="1258656" cy="2329803"/>
            </a:xfrm>
            <a:custGeom>
              <a:avLst/>
              <a:gdLst>
                <a:gd name="connsiteX0" fmla="*/ 896591 w 1258656"/>
                <a:gd name="connsiteY0" fmla="*/ 537 h 2329803"/>
                <a:gd name="connsiteX1" fmla="*/ 365251 w 1258656"/>
                <a:gd name="connsiteY1" fmla="*/ 538056 h 2329803"/>
                <a:gd name="connsiteX2" fmla="*/ 99580 w 1258656"/>
                <a:gd name="connsiteY2" fmla="*/ 1112645 h 2329803"/>
                <a:gd name="connsiteX3" fmla="*/ 229326 w 1258656"/>
                <a:gd name="connsiteY3" fmla="*/ 809904 h 2329803"/>
                <a:gd name="connsiteX4" fmla="*/ 6905 w 1258656"/>
                <a:gd name="connsiteY4" fmla="*/ 1749018 h 2329803"/>
                <a:gd name="connsiteX5" fmla="*/ 62510 w 1258656"/>
                <a:gd name="connsiteY5" fmla="*/ 1922012 h 2329803"/>
                <a:gd name="connsiteX6" fmla="*/ 124294 w 1258656"/>
                <a:gd name="connsiteY6" fmla="*/ 2020866 h 2329803"/>
                <a:gd name="connsiteX7" fmla="*/ 204613 w 1258656"/>
                <a:gd name="connsiteY7" fmla="*/ 1983796 h 2329803"/>
                <a:gd name="connsiteX8" fmla="*/ 1230224 w 1258656"/>
                <a:gd name="connsiteY8" fmla="*/ 2323607 h 2329803"/>
                <a:gd name="connsiteX9" fmla="*/ 915126 w 1258656"/>
                <a:gd name="connsiteY9" fmla="*/ 2187683 h 2329803"/>
                <a:gd name="connsiteX10" fmla="*/ 309645 w 1258656"/>
                <a:gd name="connsiteY10" fmla="*/ 1989974 h 2329803"/>
                <a:gd name="connsiteX11" fmla="*/ 216970 w 1258656"/>
                <a:gd name="connsiteY11" fmla="*/ 1928191 h 2329803"/>
                <a:gd name="connsiteX12" fmla="*/ 303467 w 1258656"/>
                <a:gd name="connsiteY12" fmla="*/ 1236212 h 2329803"/>
                <a:gd name="connsiteX13" fmla="*/ 210791 w 1258656"/>
                <a:gd name="connsiteY13" fmla="*/ 1409207 h 2329803"/>
                <a:gd name="connsiteX14" fmla="*/ 284932 w 1258656"/>
                <a:gd name="connsiteY14" fmla="*/ 457737 h 2329803"/>
                <a:gd name="connsiteX15" fmla="*/ 896591 w 1258656"/>
                <a:gd name="connsiteY15" fmla="*/ 537 h 23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656" h="2329803">
                  <a:moveTo>
                    <a:pt x="896591" y="537"/>
                  </a:moveTo>
                  <a:cubicBezTo>
                    <a:pt x="909977" y="13923"/>
                    <a:pt x="498086" y="352705"/>
                    <a:pt x="365251" y="538056"/>
                  </a:cubicBezTo>
                  <a:cubicBezTo>
                    <a:pt x="232416" y="723407"/>
                    <a:pt x="122234" y="1067337"/>
                    <a:pt x="99580" y="1112645"/>
                  </a:cubicBezTo>
                  <a:cubicBezTo>
                    <a:pt x="76926" y="1157953"/>
                    <a:pt x="244772" y="703842"/>
                    <a:pt x="229326" y="809904"/>
                  </a:cubicBezTo>
                  <a:cubicBezTo>
                    <a:pt x="213880" y="915966"/>
                    <a:pt x="34708" y="1563667"/>
                    <a:pt x="6905" y="1749018"/>
                  </a:cubicBezTo>
                  <a:cubicBezTo>
                    <a:pt x="-20898" y="1934369"/>
                    <a:pt x="42945" y="1876704"/>
                    <a:pt x="62510" y="1922012"/>
                  </a:cubicBezTo>
                  <a:cubicBezTo>
                    <a:pt x="82075" y="1967320"/>
                    <a:pt x="100610" y="2010569"/>
                    <a:pt x="124294" y="2020866"/>
                  </a:cubicBezTo>
                  <a:cubicBezTo>
                    <a:pt x="147978" y="2031163"/>
                    <a:pt x="20291" y="1933339"/>
                    <a:pt x="204613" y="1983796"/>
                  </a:cubicBezTo>
                  <a:cubicBezTo>
                    <a:pt x="388935" y="2034253"/>
                    <a:pt x="1111805" y="2289626"/>
                    <a:pt x="1230224" y="2323607"/>
                  </a:cubicBezTo>
                  <a:cubicBezTo>
                    <a:pt x="1348643" y="2357588"/>
                    <a:pt x="1068556" y="2243288"/>
                    <a:pt x="915126" y="2187683"/>
                  </a:cubicBezTo>
                  <a:cubicBezTo>
                    <a:pt x="761696" y="2132078"/>
                    <a:pt x="426004" y="2033223"/>
                    <a:pt x="309645" y="1989974"/>
                  </a:cubicBezTo>
                  <a:cubicBezTo>
                    <a:pt x="193286" y="1946725"/>
                    <a:pt x="218000" y="2053818"/>
                    <a:pt x="216970" y="1928191"/>
                  </a:cubicBezTo>
                  <a:cubicBezTo>
                    <a:pt x="215940" y="1802564"/>
                    <a:pt x="304497" y="1322709"/>
                    <a:pt x="303467" y="1236212"/>
                  </a:cubicBezTo>
                  <a:cubicBezTo>
                    <a:pt x="302437" y="1149715"/>
                    <a:pt x="213880" y="1538953"/>
                    <a:pt x="210791" y="1409207"/>
                  </a:cubicBezTo>
                  <a:cubicBezTo>
                    <a:pt x="207702" y="1279461"/>
                    <a:pt x="172691" y="689426"/>
                    <a:pt x="284932" y="457737"/>
                  </a:cubicBezTo>
                  <a:cubicBezTo>
                    <a:pt x="397173" y="226048"/>
                    <a:pt x="883205" y="-12849"/>
                    <a:pt x="896591" y="5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B842A302-A0BD-AC11-7FF0-F6380DA601DB}"/>
                </a:ext>
              </a:extLst>
            </p:cNvPr>
            <p:cNvSpPr/>
            <p:nvPr/>
          </p:nvSpPr>
          <p:spPr>
            <a:xfrm>
              <a:off x="994340" y="7716273"/>
              <a:ext cx="1979410" cy="1779916"/>
            </a:xfrm>
            <a:custGeom>
              <a:avLst/>
              <a:gdLst>
                <a:gd name="connsiteX0" fmla="*/ 1588222 w 1979410"/>
                <a:gd name="connsiteY0" fmla="*/ 6700 h 1779916"/>
                <a:gd name="connsiteX1" fmla="*/ 1977460 w 1979410"/>
                <a:gd name="connsiteY1" fmla="*/ 117911 h 1779916"/>
                <a:gd name="connsiteX2" fmla="*/ 1396692 w 1979410"/>
                <a:gd name="connsiteY2" fmla="*/ 476257 h 1779916"/>
                <a:gd name="connsiteX3" fmla="*/ 1816822 w 1979410"/>
                <a:gd name="connsiteY3" fmla="*/ 346511 h 1779916"/>
                <a:gd name="connsiteX4" fmla="*/ 976563 w 1979410"/>
                <a:gd name="connsiteY4" fmla="*/ 902565 h 1779916"/>
                <a:gd name="connsiteX5" fmla="*/ 1192806 w 1979410"/>
                <a:gd name="connsiteY5" fmla="*/ 964349 h 1779916"/>
                <a:gd name="connsiteX6" fmla="*/ 1439941 w 1979410"/>
                <a:gd name="connsiteY6" fmla="*/ 976705 h 1779916"/>
                <a:gd name="connsiteX7" fmla="*/ 760319 w 1979410"/>
                <a:gd name="connsiteY7" fmla="*/ 1427727 h 1779916"/>
                <a:gd name="connsiteX8" fmla="*/ 379 w 1979410"/>
                <a:gd name="connsiteY8" fmla="*/ 1779895 h 1779916"/>
                <a:gd name="connsiteX9" fmla="*/ 649109 w 1979410"/>
                <a:gd name="connsiteY9" fmla="*/ 1446262 h 1779916"/>
                <a:gd name="connsiteX10" fmla="*/ 1501725 w 1979410"/>
                <a:gd name="connsiteY10" fmla="*/ 995241 h 1779916"/>
                <a:gd name="connsiteX11" fmla="*/ 1050703 w 1979410"/>
                <a:gd name="connsiteY11" fmla="*/ 1038489 h 1779916"/>
                <a:gd name="connsiteX12" fmla="*/ 1582044 w 1979410"/>
                <a:gd name="connsiteY12" fmla="*/ 451543 h 1779916"/>
                <a:gd name="connsiteX13" fmla="*/ 1810644 w 1979410"/>
                <a:gd name="connsiteY13" fmla="*/ 204408 h 1779916"/>
                <a:gd name="connsiteX14" fmla="*/ 1878606 w 1979410"/>
                <a:gd name="connsiteY14" fmla="*/ 124089 h 1779916"/>
                <a:gd name="connsiteX15" fmla="*/ 1668541 w 1979410"/>
                <a:gd name="connsiteY15" fmla="*/ 25235 h 1779916"/>
                <a:gd name="connsiteX16" fmla="*/ 1588222 w 1979410"/>
                <a:gd name="connsiteY16" fmla="*/ 6700 h 17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9410" h="1779916">
                  <a:moveTo>
                    <a:pt x="1588222" y="6700"/>
                  </a:moveTo>
                  <a:cubicBezTo>
                    <a:pt x="1639709" y="22146"/>
                    <a:pt x="2009382" y="39652"/>
                    <a:pt x="1977460" y="117911"/>
                  </a:cubicBezTo>
                  <a:cubicBezTo>
                    <a:pt x="1945538" y="196171"/>
                    <a:pt x="1423465" y="438157"/>
                    <a:pt x="1396692" y="476257"/>
                  </a:cubicBezTo>
                  <a:cubicBezTo>
                    <a:pt x="1369919" y="514357"/>
                    <a:pt x="1886844" y="275460"/>
                    <a:pt x="1816822" y="346511"/>
                  </a:cubicBezTo>
                  <a:cubicBezTo>
                    <a:pt x="1746800" y="417562"/>
                    <a:pt x="1080566" y="799592"/>
                    <a:pt x="976563" y="902565"/>
                  </a:cubicBezTo>
                  <a:cubicBezTo>
                    <a:pt x="872560" y="1005538"/>
                    <a:pt x="1115576" y="951992"/>
                    <a:pt x="1192806" y="964349"/>
                  </a:cubicBezTo>
                  <a:cubicBezTo>
                    <a:pt x="1270036" y="976706"/>
                    <a:pt x="1512022" y="899475"/>
                    <a:pt x="1439941" y="976705"/>
                  </a:cubicBezTo>
                  <a:cubicBezTo>
                    <a:pt x="1367860" y="1053935"/>
                    <a:pt x="1000246" y="1293862"/>
                    <a:pt x="760319" y="1427727"/>
                  </a:cubicBezTo>
                  <a:cubicBezTo>
                    <a:pt x="520392" y="1561592"/>
                    <a:pt x="18914" y="1776806"/>
                    <a:pt x="379" y="1779895"/>
                  </a:cubicBezTo>
                  <a:cubicBezTo>
                    <a:pt x="-18156" y="1782984"/>
                    <a:pt x="649109" y="1446262"/>
                    <a:pt x="649109" y="1446262"/>
                  </a:cubicBezTo>
                  <a:cubicBezTo>
                    <a:pt x="899333" y="1315486"/>
                    <a:pt x="1434793" y="1063203"/>
                    <a:pt x="1501725" y="995241"/>
                  </a:cubicBezTo>
                  <a:cubicBezTo>
                    <a:pt x="1568657" y="927279"/>
                    <a:pt x="1037316" y="1129105"/>
                    <a:pt x="1050703" y="1038489"/>
                  </a:cubicBezTo>
                  <a:cubicBezTo>
                    <a:pt x="1064089" y="947873"/>
                    <a:pt x="1455387" y="590556"/>
                    <a:pt x="1582044" y="451543"/>
                  </a:cubicBezTo>
                  <a:cubicBezTo>
                    <a:pt x="1708701" y="312530"/>
                    <a:pt x="1761217" y="258984"/>
                    <a:pt x="1810644" y="204408"/>
                  </a:cubicBezTo>
                  <a:cubicBezTo>
                    <a:pt x="1860071" y="149832"/>
                    <a:pt x="1902290" y="153951"/>
                    <a:pt x="1878606" y="124089"/>
                  </a:cubicBezTo>
                  <a:cubicBezTo>
                    <a:pt x="1854922" y="94227"/>
                    <a:pt x="1711790" y="45830"/>
                    <a:pt x="1668541" y="25235"/>
                  </a:cubicBezTo>
                  <a:cubicBezTo>
                    <a:pt x="1625292" y="4640"/>
                    <a:pt x="1536735" y="-8746"/>
                    <a:pt x="1588222" y="670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631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水曜日のカンパネラ・詩羽「悩んだ時期があっていまがある」新星が放つ光 – 写真・北尾渉 取材、文・かわむらあみり | ananweb – マガジンハウス" hidden="1">
            <a:extLst>
              <a:ext uri="{FF2B5EF4-FFF2-40B4-BE49-F238E27FC236}">
                <a16:creationId xmlns:a16="http://schemas.microsoft.com/office/drawing/2014/main" id="{0394EFD9-CCE0-3DE8-4C7A-CCF64452B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r="26296"/>
          <a:stretch/>
        </p:blipFill>
        <p:spPr bwMode="auto">
          <a:xfrm>
            <a:off x="0" y="1462355"/>
            <a:ext cx="9601200" cy="88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0" name="グループ化 1209">
            <a:extLst>
              <a:ext uri="{FF2B5EF4-FFF2-40B4-BE49-F238E27FC236}">
                <a16:creationId xmlns:a16="http://schemas.microsoft.com/office/drawing/2014/main" id="{9A4108A3-55B6-C851-B5FD-F0B919F2C5BA}"/>
              </a:ext>
            </a:extLst>
          </p:cNvPr>
          <p:cNvGrpSpPr/>
          <p:nvPr/>
        </p:nvGrpSpPr>
        <p:grpSpPr>
          <a:xfrm>
            <a:off x="36344" y="1291279"/>
            <a:ext cx="7018910" cy="8396436"/>
            <a:chOff x="36344" y="1291279"/>
            <a:chExt cx="7018910" cy="8396436"/>
          </a:xfrm>
        </p:grpSpPr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D910F2D0-5C68-02C6-A766-FE898DFBFFD5}"/>
                </a:ext>
              </a:extLst>
            </p:cNvPr>
            <p:cNvSpPr/>
            <p:nvPr/>
          </p:nvSpPr>
          <p:spPr>
            <a:xfrm>
              <a:off x="6150848" y="1481587"/>
              <a:ext cx="874315" cy="1703069"/>
            </a:xfrm>
            <a:custGeom>
              <a:avLst/>
              <a:gdLst>
                <a:gd name="connsiteX0" fmla="*/ 771417 w 874315"/>
                <a:gd name="connsiteY0" fmla="*/ 5690 h 1703069"/>
                <a:gd name="connsiteX1" fmla="*/ 771417 w 874315"/>
                <a:gd name="connsiteY1" fmla="*/ 383936 h 1703069"/>
                <a:gd name="connsiteX2" fmla="*/ 819157 w 874315"/>
                <a:gd name="connsiteY2" fmla="*/ 339868 h 1703069"/>
                <a:gd name="connsiteX3" fmla="*/ 444583 w 874315"/>
                <a:gd name="connsiteY3" fmla="*/ 960485 h 1703069"/>
                <a:gd name="connsiteX4" fmla="*/ 587803 w 874315"/>
                <a:gd name="connsiteY4" fmla="*/ 861333 h 1703069"/>
                <a:gd name="connsiteX5" fmla="*/ 18598 w 874315"/>
                <a:gd name="connsiteY5" fmla="*/ 1672909 h 1703069"/>
                <a:gd name="connsiteX6" fmla="*/ 198540 w 874315"/>
                <a:gd name="connsiteY6" fmla="*/ 1423194 h 1703069"/>
                <a:gd name="connsiteX7" fmla="*/ 793451 w 874315"/>
                <a:gd name="connsiteY7" fmla="*/ 428003 h 1703069"/>
                <a:gd name="connsiteX8" fmla="*/ 661248 w 874315"/>
                <a:gd name="connsiteY8" fmla="*/ 556533 h 1703069"/>
                <a:gd name="connsiteX9" fmla="*/ 797123 w 874315"/>
                <a:gd name="connsiteY9" fmla="*/ 255406 h 1703069"/>
                <a:gd name="connsiteX10" fmla="*/ 874241 w 874315"/>
                <a:gd name="connsiteY10" fmla="*/ 134220 h 1703069"/>
                <a:gd name="connsiteX11" fmla="*/ 811812 w 874315"/>
                <a:gd name="connsiteY11" fmla="*/ 229700 h 1703069"/>
                <a:gd name="connsiteX12" fmla="*/ 837518 w 874315"/>
                <a:gd name="connsiteY12" fmla="*/ 119531 h 1703069"/>
                <a:gd name="connsiteX13" fmla="*/ 808140 w 874315"/>
                <a:gd name="connsiteY13" fmla="*/ 57102 h 1703069"/>
                <a:gd name="connsiteX14" fmla="*/ 800795 w 874315"/>
                <a:gd name="connsiteY14" fmla="*/ 148909 h 1703069"/>
                <a:gd name="connsiteX15" fmla="*/ 771417 w 874315"/>
                <a:gd name="connsiteY15" fmla="*/ 5690 h 170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315" h="1703069">
                  <a:moveTo>
                    <a:pt x="771417" y="5690"/>
                  </a:moveTo>
                  <a:cubicBezTo>
                    <a:pt x="766521" y="44861"/>
                    <a:pt x="763460" y="328240"/>
                    <a:pt x="771417" y="383936"/>
                  </a:cubicBezTo>
                  <a:cubicBezTo>
                    <a:pt x="779374" y="439632"/>
                    <a:pt x="873629" y="243777"/>
                    <a:pt x="819157" y="339868"/>
                  </a:cubicBezTo>
                  <a:cubicBezTo>
                    <a:pt x="764685" y="435960"/>
                    <a:pt x="483142" y="873574"/>
                    <a:pt x="444583" y="960485"/>
                  </a:cubicBezTo>
                  <a:cubicBezTo>
                    <a:pt x="406024" y="1047396"/>
                    <a:pt x="658800" y="742596"/>
                    <a:pt x="587803" y="861333"/>
                  </a:cubicBezTo>
                  <a:cubicBezTo>
                    <a:pt x="516805" y="980070"/>
                    <a:pt x="83475" y="1579266"/>
                    <a:pt x="18598" y="1672909"/>
                  </a:cubicBezTo>
                  <a:cubicBezTo>
                    <a:pt x="-46279" y="1766553"/>
                    <a:pt x="69398" y="1630678"/>
                    <a:pt x="198540" y="1423194"/>
                  </a:cubicBezTo>
                  <a:cubicBezTo>
                    <a:pt x="327682" y="1215710"/>
                    <a:pt x="716333" y="572446"/>
                    <a:pt x="793451" y="428003"/>
                  </a:cubicBezTo>
                  <a:cubicBezTo>
                    <a:pt x="870569" y="283560"/>
                    <a:pt x="660636" y="585299"/>
                    <a:pt x="661248" y="556533"/>
                  </a:cubicBezTo>
                  <a:cubicBezTo>
                    <a:pt x="661860" y="527767"/>
                    <a:pt x="761624" y="325791"/>
                    <a:pt x="797123" y="255406"/>
                  </a:cubicBezTo>
                  <a:cubicBezTo>
                    <a:pt x="832622" y="185021"/>
                    <a:pt x="871793" y="138504"/>
                    <a:pt x="874241" y="134220"/>
                  </a:cubicBezTo>
                  <a:cubicBezTo>
                    <a:pt x="876689" y="129936"/>
                    <a:pt x="817932" y="232148"/>
                    <a:pt x="811812" y="229700"/>
                  </a:cubicBezTo>
                  <a:cubicBezTo>
                    <a:pt x="805692" y="227252"/>
                    <a:pt x="838130" y="148297"/>
                    <a:pt x="837518" y="119531"/>
                  </a:cubicBezTo>
                  <a:cubicBezTo>
                    <a:pt x="836906" y="90765"/>
                    <a:pt x="814260" y="52206"/>
                    <a:pt x="808140" y="57102"/>
                  </a:cubicBezTo>
                  <a:cubicBezTo>
                    <a:pt x="802020" y="61998"/>
                    <a:pt x="804467" y="155641"/>
                    <a:pt x="800795" y="148909"/>
                  </a:cubicBezTo>
                  <a:cubicBezTo>
                    <a:pt x="797123" y="142177"/>
                    <a:pt x="776313" y="-33481"/>
                    <a:pt x="771417" y="569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138E7D35-55C2-701E-25FC-F61C062D1B6D}"/>
                </a:ext>
              </a:extLst>
            </p:cNvPr>
            <p:cNvSpPr/>
            <p:nvPr/>
          </p:nvSpPr>
          <p:spPr>
            <a:xfrm>
              <a:off x="5622887" y="1446851"/>
              <a:ext cx="1432367" cy="1573201"/>
            </a:xfrm>
            <a:custGeom>
              <a:avLst/>
              <a:gdLst>
                <a:gd name="connsiteX0" fmla="*/ 1431580 w 1432367"/>
                <a:gd name="connsiteY0" fmla="*/ 31 h 1573201"/>
                <a:gd name="connsiteX1" fmla="*/ 928477 w 1432367"/>
                <a:gd name="connsiteY1" fmla="*/ 110200 h 1573201"/>
                <a:gd name="connsiteX2" fmla="*/ 954183 w 1432367"/>
                <a:gd name="connsiteY2" fmla="*/ 194662 h 1573201"/>
                <a:gd name="connsiteX3" fmla="*/ 777913 w 1432367"/>
                <a:gd name="connsiteY3" fmla="*/ 459067 h 1573201"/>
                <a:gd name="connsiteX4" fmla="*/ 891754 w 1432367"/>
                <a:gd name="connsiteY4" fmla="*/ 415000 h 1573201"/>
                <a:gd name="connsiteX5" fmla="*/ 700795 w 1432367"/>
                <a:gd name="connsiteY5" fmla="*/ 627992 h 1573201"/>
                <a:gd name="connsiteX6" fmla="*/ 311532 w 1432367"/>
                <a:gd name="connsiteY6" fmla="*/ 1087029 h 1573201"/>
                <a:gd name="connsiteX7" fmla="*/ 381306 w 1432367"/>
                <a:gd name="connsiteY7" fmla="*/ 995221 h 1573201"/>
                <a:gd name="connsiteX8" fmla="*/ 120573 w 1432367"/>
                <a:gd name="connsiteY8" fmla="*/ 1450585 h 1573201"/>
                <a:gd name="connsiteX9" fmla="*/ 14077 w 1432367"/>
                <a:gd name="connsiteY9" fmla="*/ 1546065 h 1573201"/>
                <a:gd name="connsiteX10" fmla="*/ 421701 w 1432367"/>
                <a:gd name="connsiteY10" fmla="*/ 1039289 h 1573201"/>
                <a:gd name="connsiteX11" fmla="*/ 759552 w 1432367"/>
                <a:gd name="connsiteY11" fmla="*/ 455395 h 1573201"/>
                <a:gd name="connsiteX12" fmla="*/ 950511 w 1432367"/>
                <a:gd name="connsiteY12" fmla="*/ 220368 h 1573201"/>
                <a:gd name="connsiteX13" fmla="*/ 1042318 w 1432367"/>
                <a:gd name="connsiteY13" fmla="*/ 121216 h 1573201"/>
                <a:gd name="connsiteX14" fmla="*/ 1431580 w 1432367"/>
                <a:gd name="connsiteY14" fmla="*/ 31 h 15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2367" h="1573201">
                  <a:moveTo>
                    <a:pt x="1431580" y="31"/>
                  </a:moveTo>
                  <a:cubicBezTo>
                    <a:pt x="1412607" y="-1805"/>
                    <a:pt x="1008043" y="77762"/>
                    <a:pt x="928477" y="110200"/>
                  </a:cubicBezTo>
                  <a:cubicBezTo>
                    <a:pt x="848911" y="142638"/>
                    <a:pt x="979277" y="136518"/>
                    <a:pt x="954183" y="194662"/>
                  </a:cubicBezTo>
                  <a:cubicBezTo>
                    <a:pt x="929089" y="252807"/>
                    <a:pt x="788318" y="422344"/>
                    <a:pt x="777913" y="459067"/>
                  </a:cubicBezTo>
                  <a:cubicBezTo>
                    <a:pt x="767508" y="495790"/>
                    <a:pt x="904607" y="386846"/>
                    <a:pt x="891754" y="415000"/>
                  </a:cubicBezTo>
                  <a:cubicBezTo>
                    <a:pt x="878901" y="443154"/>
                    <a:pt x="797499" y="515987"/>
                    <a:pt x="700795" y="627992"/>
                  </a:cubicBezTo>
                  <a:cubicBezTo>
                    <a:pt x="604091" y="739997"/>
                    <a:pt x="364780" y="1025824"/>
                    <a:pt x="311532" y="1087029"/>
                  </a:cubicBezTo>
                  <a:cubicBezTo>
                    <a:pt x="258284" y="1148234"/>
                    <a:pt x="413132" y="934628"/>
                    <a:pt x="381306" y="995221"/>
                  </a:cubicBezTo>
                  <a:cubicBezTo>
                    <a:pt x="349480" y="1055814"/>
                    <a:pt x="181778" y="1358778"/>
                    <a:pt x="120573" y="1450585"/>
                  </a:cubicBezTo>
                  <a:cubicBezTo>
                    <a:pt x="59368" y="1542392"/>
                    <a:pt x="-36111" y="1614614"/>
                    <a:pt x="14077" y="1546065"/>
                  </a:cubicBezTo>
                  <a:cubicBezTo>
                    <a:pt x="64265" y="1477516"/>
                    <a:pt x="297455" y="1221067"/>
                    <a:pt x="421701" y="1039289"/>
                  </a:cubicBezTo>
                  <a:cubicBezTo>
                    <a:pt x="545947" y="857511"/>
                    <a:pt x="671417" y="591882"/>
                    <a:pt x="759552" y="455395"/>
                  </a:cubicBezTo>
                  <a:cubicBezTo>
                    <a:pt x="847687" y="318908"/>
                    <a:pt x="903383" y="276064"/>
                    <a:pt x="950511" y="220368"/>
                  </a:cubicBezTo>
                  <a:cubicBezTo>
                    <a:pt x="997639" y="164672"/>
                    <a:pt x="963364" y="160999"/>
                    <a:pt x="1042318" y="121216"/>
                  </a:cubicBezTo>
                  <a:cubicBezTo>
                    <a:pt x="1121272" y="81433"/>
                    <a:pt x="1450553" y="1867"/>
                    <a:pt x="1431580" y="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E5A057EF-6419-0DAC-B2B5-7673050DE4CB}"/>
                </a:ext>
              </a:extLst>
            </p:cNvPr>
            <p:cNvSpPr/>
            <p:nvPr/>
          </p:nvSpPr>
          <p:spPr>
            <a:xfrm>
              <a:off x="5282950" y="2450846"/>
              <a:ext cx="735980" cy="1212388"/>
            </a:xfrm>
            <a:custGeom>
              <a:avLst/>
              <a:gdLst>
                <a:gd name="connsiteX0" fmla="*/ 728587 w 735980"/>
                <a:gd name="connsiteY0" fmla="*/ 9588 h 1212388"/>
                <a:gd name="connsiteX1" fmla="*/ 196105 w 735980"/>
                <a:gd name="connsiteY1" fmla="*/ 663255 h 1212388"/>
                <a:gd name="connsiteX2" fmla="*/ 8819 w 735980"/>
                <a:gd name="connsiteY2" fmla="*/ 1203082 h 1212388"/>
                <a:gd name="connsiteX3" fmla="*/ 56558 w 735980"/>
                <a:gd name="connsiteY3" fmla="*/ 968055 h 1212388"/>
                <a:gd name="connsiteX4" fmla="*/ 284240 w 735980"/>
                <a:gd name="connsiteY4" fmla="*/ 498002 h 1212388"/>
                <a:gd name="connsiteX5" fmla="*/ 214467 w 735980"/>
                <a:gd name="connsiteY5" fmla="*/ 714667 h 1212388"/>
                <a:gd name="connsiteX6" fmla="*/ 570679 w 735980"/>
                <a:gd name="connsiteY6" fmla="*/ 233597 h 1212388"/>
                <a:gd name="connsiteX7" fmla="*/ 511922 w 735980"/>
                <a:gd name="connsiteY7" fmla="*/ 270320 h 1212388"/>
                <a:gd name="connsiteX8" fmla="*/ 728587 w 735980"/>
                <a:gd name="connsiteY8" fmla="*/ 9588 h 121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980" h="1212388">
                  <a:moveTo>
                    <a:pt x="728587" y="9588"/>
                  </a:moveTo>
                  <a:cubicBezTo>
                    <a:pt x="675951" y="75077"/>
                    <a:pt x="316066" y="464339"/>
                    <a:pt x="196105" y="663255"/>
                  </a:cubicBezTo>
                  <a:cubicBezTo>
                    <a:pt x="76144" y="862171"/>
                    <a:pt x="32077" y="1152282"/>
                    <a:pt x="8819" y="1203082"/>
                  </a:cubicBezTo>
                  <a:cubicBezTo>
                    <a:pt x="-14439" y="1253882"/>
                    <a:pt x="10654" y="1085568"/>
                    <a:pt x="56558" y="968055"/>
                  </a:cubicBezTo>
                  <a:cubicBezTo>
                    <a:pt x="102461" y="850542"/>
                    <a:pt x="257922" y="540233"/>
                    <a:pt x="284240" y="498002"/>
                  </a:cubicBezTo>
                  <a:cubicBezTo>
                    <a:pt x="310558" y="455771"/>
                    <a:pt x="166727" y="758734"/>
                    <a:pt x="214467" y="714667"/>
                  </a:cubicBezTo>
                  <a:cubicBezTo>
                    <a:pt x="262207" y="670600"/>
                    <a:pt x="521103" y="307655"/>
                    <a:pt x="570679" y="233597"/>
                  </a:cubicBezTo>
                  <a:cubicBezTo>
                    <a:pt x="620255" y="159539"/>
                    <a:pt x="487440" y="306431"/>
                    <a:pt x="511922" y="270320"/>
                  </a:cubicBezTo>
                  <a:cubicBezTo>
                    <a:pt x="536404" y="234209"/>
                    <a:pt x="781223" y="-55901"/>
                    <a:pt x="728587" y="95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FC7B9012-1CBD-AEE2-65FC-6FD8CBF7646D}"/>
                </a:ext>
              </a:extLst>
            </p:cNvPr>
            <p:cNvSpPr/>
            <p:nvPr/>
          </p:nvSpPr>
          <p:spPr>
            <a:xfrm>
              <a:off x="5552392" y="3112435"/>
              <a:ext cx="653636" cy="941872"/>
            </a:xfrm>
            <a:custGeom>
              <a:avLst/>
              <a:gdLst>
                <a:gd name="connsiteX0" fmla="*/ 650104 w 653636"/>
                <a:gd name="connsiteY0" fmla="*/ 1666 h 941872"/>
                <a:gd name="connsiteX1" fmla="*/ 455473 w 653636"/>
                <a:gd name="connsiteY1" fmla="*/ 244037 h 941872"/>
                <a:gd name="connsiteX2" fmla="*/ 404061 w 653636"/>
                <a:gd name="connsiteY2" fmla="*/ 302794 h 941872"/>
                <a:gd name="connsiteX3" fmla="*/ 628071 w 653636"/>
                <a:gd name="connsiteY3" fmla="*/ 251382 h 941872"/>
                <a:gd name="connsiteX4" fmla="*/ 418750 w 653636"/>
                <a:gd name="connsiteY4" fmla="*/ 376240 h 941872"/>
                <a:gd name="connsiteX5" fmla="*/ 205757 w 653636"/>
                <a:gd name="connsiteY5" fmla="*/ 640645 h 941872"/>
                <a:gd name="connsiteX6" fmla="*/ 139656 w 653636"/>
                <a:gd name="connsiteY6" fmla="*/ 794881 h 941872"/>
                <a:gd name="connsiteX7" fmla="*/ 180051 w 653636"/>
                <a:gd name="connsiteY7" fmla="*/ 578216 h 941872"/>
                <a:gd name="connsiteX8" fmla="*/ 109 w 653636"/>
                <a:gd name="connsiteY8" fmla="*/ 941772 h 941872"/>
                <a:gd name="connsiteX9" fmla="*/ 209430 w 653636"/>
                <a:gd name="connsiteY9" fmla="*/ 611266 h 941872"/>
                <a:gd name="connsiteX10" fmla="*/ 455473 w 653636"/>
                <a:gd name="connsiteY10" fmla="*/ 255054 h 941872"/>
                <a:gd name="connsiteX11" fmla="*/ 268186 w 653636"/>
                <a:gd name="connsiteY11" fmla="*/ 379912 h 941872"/>
                <a:gd name="connsiteX12" fmla="*/ 650104 w 653636"/>
                <a:gd name="connsiteY12" fmla="*/ 1666 h 94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636" h="941872">
                  <a:moveTo>
                    <a:pt x="650104" y="1666"/>
                  </a:moveTo>
                  <a:cubicBezTo>
                    <a:pt x="681319" y="-20980"/>
                    <a:pt x="496480" y="193849"/>
                    <a:pt x="455473" y="244037"/>
                  </a:cubicBezTo>
                  <a:cubicBezTo>
                    <a:pt x="414466" y="294225"/>
                    <a:pt x="375295" y="301570"/>
                    <a:pt x="404061" y="302794"/>
                  </a:cubicBezTo>
                  <a:cubicBezTo>
                    <a:pt x="432827" y="304018"/>
                    <a:pt x="625623" y="239141"/>
                    <a:pt x="628071" y="251382"/>
                  </a:cubicBezTo>
                  <a:cubicBezTo>
                    <a:pt x="630519" y="263623"/>
                    <a:pt x="489136" y="311363"/>
                    <a:pt x="418750" y="376240"/>
                  </a:cubicBezTo>
                  <a:cubicBezTo>
                    <a:pt x="348364" y="441117"/>
                    <a:pt x="252273" y="570872"/>
                    <a:pt x="205757" y="640645"/>
                  </a:cubicBezTo>
                  <a:cubicBezTo>
                    <a:pt x="159241" y="710418"/>
                    <a:pt x="143940" y="805286"/>
                    <a:pt x="139656" y="794881"/>
                  </a:cubicBezTo>
                  <a:cubicBezTo>
                    <a:pt x="135372" y="784476"/>
                    <a:pt x="203309" y="553734"/>
                    <a:pt x="180051" y="578216"/>
                  </a:cubicBezTo>
                  <a:cubicBezTo>
                    <a:pt x="156793" y="602698"/>
                    <a:pt x="-4788" y="936264"/>
                    <a:pt x="109" y="941772"/>
                  </a:cubicBezTo>
                  <a:cubicBezTo>
                    <a:pt x="5006" y="947280"/>
                    <a:pt x="133536" y="725719"/>
                    <a:pt x="209430" y="611266"/>
                  </a:cubicBezTo>
                  <a:cubicBezTo>
                    <a:pt x="285324" y="496813"/>
                    <a:pt x="445680" y="293613"/>
                    <a:pt x="455473" y="255054"/>
                  </a:cubicBezTo>
                  <a:cubicBezTo>
                    <a:pt x="465266" y="216495"/>
                    <a:pt x="237584" y="419083"/>
                    <a:pt x="268186" y="379912"/>
                  </a:cubicBezTo>
                  <a:cubicBezTo>
                    <a:pt x="298788" y="340741"/>
                    <a:pt x="618889" y="24312"/>
                    <a:pt x="650104" y="16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FD1D5D4D-6F25-9A24-1B8C-6D21A7520820}"/>
                </a:ext>
              </a:extLst>
            </p:cNvPr>
            <p:cNvSpPr/>
            <p:nvPr/>
          </p:nvSpPr>
          <p:spPr>
            <a:xfrm>
              <a:off x="5419047" y="3978542"/>
              <a:ext cx="245005" cy="1410619"/>
            </a:xfrm>
            <a:custGeom>
              <a:avLst/>
              <a:gdLst>
                <a:gd name="connsiteX0" fmla="*/ 243623 w 245005"/>
                <a:gd name="connsiteY0" fmla="*/ 9564 h 1410619"/>
                <a:gd name="connsiteX1" fmla="*/ 96731 w 245005"/>
                <a:gd name="connsiteY1" fmla="*/ 439222 h 1410619"/>
                <a:gd name="connsiteX2" fmla="*/ 151816 w 245005"/>
                <a:gd name="connsiteY2" fmla="*/ 373121 h 1410619"/>
                <a:gd name="connsiteX3" fmla="*/ 52664 w 245005"/>
                <a:gd name="connsiteY3" fmla="*/ 740350 h 1410619"/>
                <a:gd name="connsiteX4" fmla="*/ 63681 w 245005"/>
                <a:gd name="connsiteY4" fmla="*/ 868880 h 1410619"/>
                <a:gd name="connsiteX5" fmla="*/ 23286 w 245005"/>
                <a:gd name="connsiteY5" fmla="*/ 784417 h 1410619"/>
                <a:gd name="connsiteX6" fmla="*/ 1252 w 245005"/>
                <a:gd name="connsiteY6" fmla="*/ 1008427 h 1410619"/>
                <a:gd name="connsiteX7" fmla="*/ 60008 w 245005"/>
                <a:gd name="connsiteY7" fmla="*/ 1386672 h 1410619"/>
                <a:gd name="connsiteX8" fmla="*/ 23286 w 245005"/>
                <a:gd name="connsiteY8" fmla="*/ 1258142 h 1410619"/>
                <a:gd name="connsiteX9" fmla="*/ 74698 w 245005"/>
                <a:gd name="connsiteY9" fmla="*/ 340070 h 1410619"/>
                <a:gd name="connsiteX10" fmla="*/ 93059 w 245005"/>
                <a:gd name="connsiteY10" fmla="*/ 490634 h 1410619"/>
                <a:gd name="connsiteX11" fmla="*/ 166505 w 245005"/>
                <a:gd name="connsiteY11" fmla="*/ 167472 h 1410619"/>
                <a:gd name="connsiteX12" fmla="*/ 243623 w 245005"/>
                <a:gd name="connsiteY12" fmla="*/ 9564 h 141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005" h="1410619">
                  <a:moveTo>
                    <a:pt x="243623" y="9564"/>
                  </a:moveTo>
                  <a:cubicBezTo>
                    <a:pt x="231994" y="54856"/>
                    <a:pt x="112032" y="378629"/>
                    <a:pt x="96731" y="439222"/>
                  </a:cubicBezTo>
                  <a:cubicBezTo>
                    <a:pt x="81430" y="499815"/>
                    <a:pt x="159161" y="322933"/>
                    <a:pt x="151816" y="373121"/>
                  </a:cubicBezTo>
                  <a:cubicBezTo>
                    <a:pt x="144471" y="423309"/>
                    <a:pt x="67353" y="657724"/>
                    <a:pt x="52664" y="740350"/>
                  </a:cubicBezTo>
                  <a:cubicBezTo>
                    <a:pt x="37975" y="822977"/>
                    <a:pt x="68577" y="861536"/>
                    <a:pt x="63681" y="868880"/>
                  </a:cubicBezTo>
                  <a:cubicBezTo>
                    <a:pt x="58785" y="876225"/>
                    <a:pt x="33691" y="761159"/>
                    <a:pt x="23286" y="784417"/>
                  </a:cubicBezTo>
                  <a:cubicBezTo>
                    <a:pt x="12881" y="807675"/>
                    <a:pt x="-4868" y="908051"/>
                    <a:pt x="1252" y="1008427"/>
                  </a:cubicBezTo>
                  <a:cubicBezTo>
                    <a:pt x="7372" y="1108803"/>
                    <a:pt x="56336" y="1345053"/>
                    <a:pt x="60008" y="1386672"/>
                  </a:cubicBezTo>
                  <a:cubicBezTo>
                    <a:pt x="63680" y="1428291"/>
                    <a:pt x="20838" y="1432576"/>
                    <a:pt x="23286" y="1258142"/>
                  </a:cubicBezTo>
                  <a:cubicBezTo>
                    <a:pt x="25734" y="1083708"/>
                    <a:pt x="63069" y="467988"/>
                    <a:pt x="74698" y="340070"/>
                  </a:cubicBezTo>
                  <a:cubicBezTo>
                    <a:pt x="86327" y="212152"/>
                    <a:pt x="77758" y="519400"/>
                    <a:pt x="93059" y="490634"/>
                  </a:cubicBezTo>
                  <a:cubicBezTo>
                    <a:pt x="108360" y="461868"/>
                    <a:pt x="142635" y="244590"/>
                    <a:pt x="166505" y="167472"/>
                  </a:cubicBezTo>
                  <a:cubicBezTo>
                    <a:pt x="190375" y="90354"/>
                    <a:pt x="255252" y="-35728"/>
                    <a:pt x="243623" y="95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24164C18-6E40-F7BA-AB0F-4E583A3CCDCF}"/>
                </a:ext>
              </a:extLst>
            </p:cNvPr>
            <p:cNvSpPr/>
            <p:nvPr/>
          </p:nvSpPr>
          <p:spPr>
            <a:xfrm>
              <a:off x="5390524" y="5189905"/>
              <a:ext cx="56921" cy="687752"/>
            </a:xfrm>
            <a:custGeom>
              <a:avLst/>
              <a:gdLst>
                <a:gd name="connsiteX0" fmla="*/ 48136 w 56921"/>
                <a:gd name="connsiteY0" fmla="*/ 2712 h 687752"/>
                <a:gd name="connsiteX1" fmla="*/ 11413 w 56921"/>
                <a:gd name="connsiteY1" fmla="*/ 314856 h 687752"/>
                <a:gd name="connsiteX2" fmla="*/ 29775 w 56921"/>
                <a:gd name="connsiteY2" fmla="*/ 682085 h 687752"/>
                <a:gd name="connsiteX3" fmla="*/ 396 w 56921"/>
                <a:gd name="connsiteY3" fmla="*/ 513160 h 687752"/>
                <a:gd name="connsiteX4" fmla="*/ 55481 w 56921"/>
                <a:gd name="connsiteY4" fmla="*/ 182654 h 687752"/>
                <a:gd name="connsiteX5" fmla="*/ 48136 w 56921"/>
                <a:gd name="connsiteY5" fmla="*/ 2712 h 68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21" h="687752">
                  <a:moveTo>
                    <a:pt x="48136" y="2712"/>
                  </a:moveTo>
                  <a:cubicBezTo>
                    <a:pt x="40791" y="24746"/>
                    <a:pt x="14473" y="201627"/>
                    <a:pt x="11413" y="314856"/>
                  </a:cubicBezTo>
                  <a:cubicBezTo>
                    <a:pt x="8353" y="428085"/>
                    <a:pt x="31611" y="649034"/>
                    <a:pt x="29775" y="682085"/>
                  </a:cubicBezTo>
                  <a:cubicBezTo>
                    <a:pt x="27939" y="715136"/>
                    <a:pt x="-3888" y="596398"/>
                    <a:pt x="396" y="513160"/>
                  </a:cubicBezTo>
                  <a:cubicBezTo>
                    <a:pt x="4680" y="429922"/>
                    <a:pt x="51809" y="267729"/>
                    <a:pt x="55481" y="182654"/>
                  </a:cubicBezTo>
                  <a:cubicBezTo>
                    <a:pt x="59153" y="97579"/>
                    <a:pt x="55481" y="-19322"/>
                    <a:pt x="48136" y="27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080B49EA-0943-15DD-D2F4-3371698D6D3B}"/>
                </a:ext>
              </a:extLst>
            </p:cNvPr>
            <p:cNvSpPr/>
            <p:nvPr/>
          </p:nvSpPr>
          <p:spPr>
            <a:xfrm>
              <a:off x="5302075" y="5796440"/>
              <a:ext cx="1000079" cy="1096434"/>
            </a:xfrm>
            <a:custGeom>
              <a:avLst/>
              <a:gdLst>
                <a:gd name="connsiteX0" fmla="*/ 4383 w 1000079"/>
                <a:gd name="connsiteY0" fmla="*/ 2105 h 1096434"/>
                <a:gd name="connsiteX1" fmla="*/ 606638 w 1000079"/>
                <a:gd name="connsiteY1" fmla="*/ 288543 h 1096434"/>
                <a:gd name="connsiteX2" fmla="*/ 815959 w 1000079"/>
                <a:gd name="connsiteY2" fmla="*/ 420746 h 1096434"/>
                <a:gd name="connsiteX3" fmla="*/ 812286 w 1000079"/>
                <a:gd name="connsiteY3" fmla="*/ 325266 h 1096434"/>
                <a:gd name="connsiteX4" fmla="*/ 995901 w 1000079"/>
                <a:gd name="connsiteY4" fmla="*/ 846731 h 1096434"/>
                <a:gd name="connsiteX5" fmla="*/ 944489 w 1000079"/>
                <a:gd name="connsiteY5" fmla="*/ 1092774 h 1096434"/>
                <a:gd name="connsiteX6" fmla="*/ 988556 w 1000079"/>
                <a:gd name="connsiteY6" fmla="*/ 971589 h 1096434"/>
                <a:gd name="connsiteX7" fmla="*/ 959178 w 1000079"/>
                <a:gd name="connsiteY7" fmla="*/ 670461 h 1096434"/>
                <a:gd name="connsiteX8" fmla="*/ 793925 w 1000079"/>
                <a:gd name="connsiteY8" fmla="*/ 299560 h 1096434"/>
                <a:gd name="connsiteX9" fmla="*/ 852682 w 1000079"/>
                <a:gd name="connsiteY9" fmla="*/ 490519 h 1096434"/>
                <a:gd name="connsiteX10" fmla="*/ 650706 w 1000079"/>
                <a:gd name="connsiteY10" fmla="*/ 332611 h 1096434"/>
                <a:gd name="connsiteX11" fmla="*/ 349578 w 1000079"/>
                <a:gd name="connsiteY11" fmla="*/ 167358 h 1096434"/>
                <a:gd name="connsiteX12" fmla="*/ 4383 w 1000079"/>
                <a:gd name="connsiteY12" fmla="*/ 2105 h 109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079" h="1096434">
                  <a:moveTo>
                    <a:pt x="4383" y="2105"/>
                  </a:moveTo>
                  <a:cubicBezTo>
                    <a:pt x="47226" y="22302"/>
                    <a:pt x="471375" y="218770"/>
                    <a:pt x="606638" y="288543"/>
                  </a:cubicBezTo>
                  <a:cubicBezTo>
                    <a:pt x="741901" y="358316"/>
                    <a:pt x="781684" y="414626"/>
                    <a:pt x="815959" y="420746"/>
                  </a:cubicBezTo>
                  <a:cubicBezTo>
                    <a:pt x="850234" y="426866"/>
                    <a:pt x="782296" y="254269"/>
                    <a:pt x="812286" y="325266"/>
                  </a:cubicBezTo>
                  <a:cubicBezTo>
                    <a:pt x="842276" y="396263"/>
                    <a:pt x="973867" y="718813"/>
                    <a:pt x="995901" y="846731"/>
                  </a:cubicBezTo>
                  <a:cubicBezTo>
                    <a:pt x="1017935" y="974649"/>
                    <a:pt x="945713" y="1071964"/>
                    <a:pt x="944489" y="1092774"/>
                  </a:cubicBezTo>
                  <a:cubicBezTo>
                    <a:pt x="943265" y="1113584"/>
                    <a:pt x="986108" y="1041974"/>
                    <a:pt x="988556" y="971589"/>
                  </a:cubicBezTo>
                  <a:cubicBezTo>
                    <a:pt x="991004" y="901204"/>
                    <a:pt x="991617" y="782466"/>
                    <a:pt x="959178" y="670461"/>
                  </a:cubicBezTo>
                  <a:cubicBezTo>
                    <a:pt x="926739" y="558456"/>
                    <a:pt x="811674" y="329550"/>
                    <a:pt x="793925" y="299560"/>
                  </a:cubicBezTo>
                  <a:cubicBezTo>
                    <a:pt x="776176" y="269570"/>
                    <a:pt x="876552" y="485010"/>
                    <a:pt x="852682" y="490519"/>
                  </a:cubicBezTo>
                  <a:cubicBezTo>
                    <a:pt x="828812" y="496028"/>
                    <a:pt x="734557" y="386471"/>
                    <a:pt x="650706" y="332611"/>
                  </a:cubicBezTo>
                  <a:cubicBezTo>
                    <a:pt x="566855" y="278751"/>
                    <a:pt x="454850" y="222442"/>
                    <a:pt x="349578" y="167358"/>
                  </a:cubicBezTo>
                  <a:cubicBezTo>
                    <a:pt x="244306" y="112274"/>
                    <a:pt x="-38460" y="-18092"/>
                    <a:pt x="4383" y="210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98201450-A058-2887-9658-765FD890089E}"/>
                </a:ext>
              </a:extLst>
            </p:cNvPr>
            <p:cNvSpPr/>
            <p:nvPr/>
          </p:nvSpPr>
          <p:spPr>
            <a:xfrm>
              <a:off x="4194737" y="5214023"/>
              <a:ext cx="2016120" cy="1737982"/>
            </a:xfrm>
            <a:custGeom>
              <a:avLst/>
              <a:gdLst>
                <a:gd name="connsiteX0" fmla="*/ 24723 w 2016120"/>
                <a:gd name="connsiteY0" fmla="*/ 628 h 1737982"/>
                <a:gd name="connsiteX1" fmla="*/ 109186 w 2016120"/>
                <a:gd name="connsiteY1" fmla="*/ 555143 h 1737982"/>
                <a:gd name="connsiteX2" fmla="*/ 373591 w 2016120"/>
                <a:gd name="connsiteY2" fmla="*/ 786497 h 1737982"/>
                <a:gd name="connsiteX3" fmla="*/ 248733 w 2016120"/>
                <a:gd name="connsiteY3" fmla="*/ 687346 h 1737982"/>
                <a:gd name="connsiteX4" fmla="*/ 781215 w 2016120"/>
                <a:gd name="connsiteY4" fmla="*/ 937061 h 1737982"/>
                <a:gd name="connsiteX5" fmla="*/ 568222 w 2016120"/>
                <a:gd name="connsiteY5" fmla="*/ 691018 h 1737982"/>
                <a:gd name="connsiteX6" fmla="*/ 1115393 w 2016120"/>
                <a:gd name="connsiteY6" fmla="*/ 1146382 h 1737982"/>
                <a:gd name="connsiteX7" fmla="*/ 1368781 w 2016120"/>
                <a:gd name="connsiteY7" fmla="*/ 1341013 h 1737982"/>
                <a:gd name="connsiteX8" fmla="*/ 1221890 w 2016120"/>
                <a:gd name="connsiteY8" fmla="*/ 1117004 h 1737982"/>
                <a:gd name="connsiteX9" fmla="*/ 1578102 w 2016120"/>
                <a:gd name="connsiteY9" fmla="*/ 1473216 h 1737982"/>
                <a:gd name="connsiteX10" fmla="*/ 1607480 w 2016120"/>
                <a:gd name="connsiteY10" fmla="*/ 1403442 h 1737982"/>
                <a:gd name="connsiteX11" fmla="*/ 1794767 w 2016120"/>
                <a:gd name="connsiteY11" fmla="*/ 1546661 h 1737982"/>
                <a:gd name="connsiteX12" fmla="*/ 1949003 w 2016120"/>
                <a:gd name="connsiteY12" fmla="*/ 1733948 h 1737982"/>
                <a:gd name="connsiteX13" fmla="*/ 1971036 w 2016120"/>
                <a:gd name="connsiteY13" fmla="*/ 1675191 h 1737982"/>
                <a:gd name="connsiteX14" fmla="*/ 2015104 w 2016120"/>
                <a:gd name="connsiteY14" fmla="*/ 1675191 h 1737982"/>
                <a:gd name="connsiteX15" fmla="*/ 1923297 w 2016120"/>
                <a:gd name="connsiteY15" fmla="*/ 1620107 h 1737982"/>
                <a:gd name="connsiteX16" fmla="*/ 1427538 w 2016120"/>
                <a:gd name="connsiteY16" fmla="*/ 1278584 h 1737982"/>
                <a:gd name="connsiteX17" fmla="*/ 773870 w 2016120"/>
                <a:gd name="connsiteY17" fmla="*/ 918700 h 1737982"/>
                <a:gd name="connsiteX18" fmla="*/ 248733 w 2016120"/>
                <a:gd name="connsiteY18" fmla="*/ 691018 h 1737982"/>
                <a:gd name="connsiteX19" fmla="*/ 13706 w 2016120"/>
                <a:gd name="connsiteY19" fmla="*/ 478025 h 1737982"/>
                <a:gd name="connsiteX20" fmla="*/ 28396 w 2016120"/>
                <a:gd name="connsiteY20" fmla="*/ 474353 h 1737982"/>
                <a:gd name="connsiteX21" fmla="*/ 32068 w 2016120"/>
                <a:gd name="connsiteY21" fmla="*/ 444975 h 1737982"/>
                <a:gd name="connsiteX22" fmla="*/ 24723 w 2016120"/>
                <a:gd name="connsiteY22" fmla="*/ 628 h 17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6120" h="1737982">
                  <a:moveTo>
                    <a:pt x="24723" y="628"/>
                  </a:moveTo>
                  <a:cubicBezTo>
                    <a:pt x="37576" y="18989"/>
                    <a:pt x="51041" y="424165"/>
                    <a:pt x="109186" y="555143"/>
                  </a:cubicBezTo>
                  <a:cubicBezTo>
                    <a:pt x="167331" y="686121"/>
                    <a:pt x="350333" y="764463"/>
                    <a:pt x="373591" y="786497"/>
                  </a:cubicBezTo>
                  <a:cubicBezTo>
                    <a:pt x="396849" y="808531"/>
                    <a:pt x="180796" y="662252"/>
                    <a:pt x="248733" y="687346"/>
                  </a:cubicBezTo>
                  <a:cubicBezTo>
                    <a:pt x="316670" y="712440"/>
                    <a:pt x="727967" y="936449"/>
                    <a:pt x="781215" y="937061"/>
                  </a:cubicBezTo>
                  <a:cubicBezTo>
                    <a:pt x="834463" y="937673"/>
                    <a:pt x="512526" y="656131"/>
                    <a:pt x="568222" y="691018"/>
                  </a:cubicBezTo>
                  <a:cubicBezTo>
                    <a:pt x="623918" y="725905"/>
                    <a:pt x="981967" y="1038050"/>
                    <a:pt x="1115393" y="1146382"/>
                  </a:cubicBezTo>
                  <a:cubicBezTo>
                    <a:pt x="1248819" y="1254714"/>
                    <a:pt x="1351032" y="1345909"/>
                    <a:pt x="1368781" y="1341013"/>
                  </a:cubicBezTo>
                  <a:cubicBezTo>
                    <a:pt x="1386530" y="1336117"/>
                    <a:pt x="1187003" y="1094970"/>
                    <a:pt x="1221890" y="1117004"/>
                  </a:cubicBezTo>
                  <a:cubicBezTo>
                    <a:pt x="1256777" y="1139038"/>
                    <a:pt x="1513837" y="1425476"/>
                    <a:pt x="1578102" y="1473216"/>
                  </a:cubicBezTo>
                  <a:cubicBezTo>
                    <a:pt x="1642367" y="1520956"/>
                    <a:pt x="1571369" y="1391201"/>
                    <a:pt x="1607480" y="1403442"/>
                  </a:cubicBezTo>
                  <a:cubicBezTo>
                    <a:pt x="1643591" y="1415683"/>
                    <a:pt x="1737847" y="1491577"/>
                    <a:pt x="1794767" y="1546661"/>
                  </a:cubicBezTo>
                  <a:cubicBezTo>
                    <a:pt x="1851687" y="1601745"/>
                    <a:pt x="1919625" y="1712526"/>
                    <a:pt x="1949003" y="1733948"/>
                  </a:cubicBezTo>
                  <a:cubicBezTo>
                    <a:pt x="1978381" y="1755370"/>
                    <a:pt x="1960019" y="1684984"/>
                    <a:pt x="1971036" y="1675191"/>
                  </a:cubicBezTo>
                  <a:cubicBezTo>
                    <a:pt x="1982053" y="1665398"/>
                    <a:pt x="2023060" y="1684372"/>
                    <a:pt x="2015104" y="1675191"/>
                  </a:cubicBezTo>
                  <a:cubicBezTo>
                    <a:pt x="2007148" y="1666010"/>
                    <a:pt x="2021225" y="1686208"/>
                    <a:pt x="1923297" y="1620107"/>
                  </a:cubicBezTo>
                  <a:cubicBezTo>
                    <a:pt x="1825369" y="1554006"/>
                    <a:pt x="1619109" y="1395485"/>
                    <a:pt x="1427538" y="1278584"/>
                  </a:cubicBezTo>
                  <a:cubicBezTo>
                    <a:pt x="1235967" y="1161683"/>
                    <a:pt x="970337" y="1016628"/>
                    <a:pt x="773870" y="918700"/>
                  </a:cubicBezTo>
                  <a:cubicBezTo>
                    <a:pt x="577403" y="820772"/>
                    <a:pt x="375427" y="764464"/>
                    <a:pt x="248733" y="691018"/>
                  </a:cubicBezTo>
                  <a:cubicBezTo>
                    <a:pt x="122039" y="617572"/>
                    <a:pt x="50429" y="514136"/>
                    <a:pt x="13706" y="478025"/>
                  </a:cubicBezTo>
                  <a:cubicBezTo>
                    <a:pt x="-23017" y="441914"/>
                    <a:pt x="25336" y="479861"/>
                    <a:pt x="28396" y="474353"/>
                  </a:cubicBezTo>
                  <a:cubicBezTo>
                    <a:pt x="31456" y="468845"/>
                    <a:pt x="33292" y="518421"/>
                    <a:pt x="32068" y="444975"/>
                  </a:cubicBezTo>
                  <a:cubicBezTo>
                    <a:pt x="30844" y="371529"/>
                    <a:pt x="11870" y="-17733"/>
                    <a:pt x="24723" y="6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33279550-E40C-6223-FA5B-328F6BF300DE}"/>
                </a:ext>
              </a:extLst>
            </p:cNvPr>
            <p:cNvSpPr/>
            <p:nvPr/>
          </p:nvSpPr>
          <p:spPr>
            <a:xfrm>
              <a:off x="3471358" y="4938679"/>
              <a:ext cx="832598" cy="812132"/>
            </a:xfrm>
            <a:custGeom>
              <a:avLst/>
              <a:gdLst>
                <a:gd name="connsiteX0" fmla="*/ 2628 w 832598"/>
                <a:gd name="connsiteY0" fmla="*/ 550 h 812132"/>
                <a:gd name="connsiteX1" fmla="*/ 424941 w 832598"/>
                <a:gd name="connsiteY1" fmla="*/ 463258 h 812132"/>
                <a:gd name="connsiteX2" fmla="*/ 292738 w 832598"/>
                <a:gd name="connsiteY2" fmla="*/ 419191 h 812132"/>
                <a:gd name="connsiteX3" fmla="*/ 718724 w 832598"/>
                <a:gd name="connsiteY3" fmla="*/ 712974 h 812132"/>
                <a:gd name="connsiteX4" fmla="*/ 832565 w 832598"/>
                <a:gd name="connsiteY4" fmla="*/ 812126 h 812132"/>
                <a:gd name="connsiteX5" fmla="*/ 726069 w 832598"/>
                <a:gd name="connsiteY5" fmla="*/ 716646 h 812132"/>
                <a:gd name="connsiteX6" fmla="*/ 377201 w 832598"/>
                <a:gd name="connsiteY6" fmla="*/ 485292 h 812132"/>
                <a:gd name="connsiteX7" fmla="*/ 252343 w 832598"/>
                <a:gd name="connsiteY7" fmla="*/ 371451 h 812132"/>
                <a:gd name="connsiteX8" fmla="*/ 2628 w 832598"/>
                <a:gd name="connsiteY8" fmla="*/ 550 h 8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598" h="812132">
                  <a:moveTo>
                    <a:pt x="2628" y="550"/>
                  </a:moveTo>
                  <a:cubicBezTo>
                    <a:pt x="31394" y="15851"/>
                    <a:pt x="376589" y="393485"/>
                    <a:pt x="424941" y="463258"/>
                  </a:cubicBezTo>
                  <a:cubicBezTo>
                    <a:pt x="473293" y="533031"/>
                    <a:pt x="243774" y="377572"/>
                    <a:pt x="292738" y="419191"/>
                  </a:cubicBezTo>
                  <a:cubicBezTo>
                    <a:pt x="341702" y="460810"/>
                    <a:pt x="628753" y="647485"/>
                    <a:pt x="718724" y="712974"/>
                  </a:cubicBezTo>
                  <a:cubicBezTo>
                    <a:pt x="808695" y="778463"/>
                    <a:pt x="831341" y="811514"/>
                    <a:pt x="832565" y="812126"/>
                  </a:cubicBezTo>
                  <a:cubicBezTo>
                    <a:pt x="833789" y="812738"/>
                    <a:pt x="801963" y="771118"/>
                    <a:pt x="726069" y="716646"/>
                  </a:cubicBezTo>
                  <a:cubicBezTo>
                    <a:pt x="650175" y="662174"/>
                    <a:pt x="456155" y="542824"/>
                    <a:pt x="377201" y="485292"/>
                  </a:cubicBezTo>
                  <a:cubicBezTo>
                    <a:pt x="298247" y="427760"/>
                    <a:pt x="315384" y="449793"/>
                    <a:pt x="252343" y="371451"/>
                  </a:cubicBezTo>
                  <a:cubicBezTo>
                    <a:pt x="189302" y="293109"/>
                    <a:pt x="-26138" y="-14751"/>
                    <a:pt x="2628" y="5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25793DA-750B-2525-359E-85776BE6A597}"/>
                </a:ext>
              </a:extLst>
            </p:cNvPr>
            <p:cNvSpPr/>
            <p:nvPr/>
          </p:nvSpPr>
          <p:spPr>
            <a:xfrm>
              <a:off x="5175963" y="1383593"/>
              <a:ext cx="718247" cy="2300720"/>
            </a:xfrm>
            <a:custGeom>
              <a:avLst/>
              <a:gdLst>
                <a:gd name="connsiteX0" fmla="*/ 718210 w 718247"/>
                <a:gd name="connsiteY0" fmla="*/ 364 h 2300720"/>
                <a:gd name="connsiteX1" fmla="*/ 248653 w 718247"/>
                <a:gd name="connsiteY1" fmla="*/ 630558 h 2300720"/>
                <a:gd name="connsiteX2" fmla="*/ 353686 w 718247"/>
                <a:gd name="connsiteY2" fmla="*/ 593488 h 2300720"/>
                <a:gd name="connsiteX3" fmla="*/ 242475 w 718247"/>
                <a:gd name="connsiteY3" fmla="*/ 1124829 h 2300720"/>
                <a:gd name="connsiteX4" fmla="*/ 279545 w 718247"/>
                <a:gd name="connsiteY4" fmla="*/ 1075402 h 2300720"/>
                <a:gd name="connsiteX5" fmla="*/ 57123 w 718247"/>
                <a:gd name="connsiteY5" fmla="*/ 1643812 h 2300720"/>
                <a:gd name="connsiteX6" fmla="*/ 118907 w 718247"/>
                <a:gd name="connsiteY6" fmla="*/ 2286364 h 2300720"/>
                <a:gd name="connsiteX7" fmla="*/ 75659 w 718247"/>
                <a:gd name="connsiteY7" fmla="*/ 2057764 h 2300720"/>
                <a:gd name="connsiteX8" fmla="*/ 7696 w 718247"/>
                <a:gd name="connsiteY8" fmla="*/ 1680883 h 2300720"/>
                <a:gd name="connsiteX9" fmla="*/ 273367 w 718247"/>
                <a:gd name="connsiteY9" fmla="*/ 729412 h 2300720"/>
                <a:gd name="connsiteX10" fmla="*/ 718210 w 718247"/>
                <a:gd name="connsiteY10" fmla="*/ 364 h 230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247" h="2300720">
                  <a:moveTo>
                    <a:pt x="718210" y="364"/>
                  </a:moveTo>
                  <a:cubicBezTo>
                    <a:pt x="714091" y="-16112"/>
                    <a:pt x="309407" y="531704"/>
                    <a:pt x="248653" y="630558"/>
                  </a:cubicBezTo>
                  <a:cubicBezTo>
                    <a:pt x="187899" y="729412"/>
                    <a:pt x="354716" y="511110"/>
                    <a:pt x="353686" y="593488"/>
                  </a:cubicBezTo>
                  <a:cubicBezTo>
                    <a:pt x="352656" y="675866"/>
                    <a:pt x="254832" y="1044510"/>
                    <a:pt x="242475" y="1124829"/>
                  </a:cubicBezTo>
                  <a:cubicBezTo>
                    <a:pt x="230118" y="1205148"/>
                    <a:pt x="310437" y="988905"/>
                    <a:pt x="279545" y="1075402"/>
                  </a:cubicBezTo>
                  <a:cubicBezTo>
                    <a:pt x="248653" y="1161899"/>
                    <a:pt x="83896" y="1441985"/>
                    <a:pt x="57123" y="1643812"/>
                  </a:cubicBezTo>
                  <a:cubicBezTo>
                    <a:pt x="30350" y="1845639"/>
                    <a:pt x="115818" y="2217372"/>
                    <a:pt x="118907" y="2286364"/>
                  </a:cubicBezTo>
                  <a:cubicBezTo>
                    <a:pt x="121996" y="2355356"/>
                    <a:pt x="94194" y="2158678"/>
                    <a:pt x="75659" y="2057764"/>
                  </a:cubicBezTo>
                  <a:cubicBezTo>
                    <a:pt x="57124" y="1956851"/>
                    <a:pt x="-25255" y="1902275"/>
                    <a:pt x="7696" y="1680883"/>
                  </a:cubicBezTo>
                  <a:cubicBezTo>
                    <a:pt x="40647" y="1459491"/>
                    <a:pt x="157007" y="1007439"/>
                    <a:pt x="273367" y="729412"/>
                  </a:cubicBezTo>
                  <a:cubicBezTo>
                    <a:pt x="389726" y="451385"/>
                    <a:pt x="722329" y="16840"/>
                    <a:pt x="718210" y="3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7D9EDF86-ACB7-B5C4-8A26-0F1D7C2B1D37}"/>
                </a:ext>
              </a:extLst>
            </p:cNvPr>
            <p:cNvSpPr/>
            <p:nvPr/>
          </p:nvSpPr>
          <p:spPr>
            <a:xfrm>
              <a:off x="4608289" y="1291279"/>
              <a:ext cx="668302" cy="1689999"/>
            </a:xfrm>
            <a:custGeom>
              <a:avLst/>
              <a:gdLst>
                <a:gd name="connsiteX0" fmla="*/ 668046 w 668302"/>
                <a:gd name="connsiteY0" fmla="*/ 2 h 1689999"/>
                <a:gd name="connsiteX1" fmla="*/ 334414 w 668302"/>
                <a:gd name="connsiteY1" fmla="*/ 506629 h 1689999"/>
                <a:gd name="connsiteX2" fmla="*/ 371484 w 668302"/>
                <a:gd name="connsiteY2" fmla="*/ 481916 h 1689999"/>
                <a:gd name="connsiteX3" fmla="*/ 186133 w 668302"/>
                <a:gd name="connsiteY3" fmla="*/ 1093575 h 1689999"/>
                <a:gd name="connsiteX4" fmla="*/ 247916 w 668302"/>
                <a:gd name="connsiteY4" fmla="*/ 963829 h 1689999"/>
                <a:gd name="connsiteX5" fmla="*/ 6960 w 668302"/>
                <a:gd name="connsiteY5" fmla="*/ 1674343 h 1689999"/>
                <a:gd name="connsiteX6" fmla="*/ 93457 w 668302"/>
                <a:gd name="connsiteY6" fmla="*/ 1377780 h 1689999"/>
                <a:gd name="connsiteX7" fmla="*/ 383841 w 668302"/>
                <a:gd name="connsiteY7" fmla="*/ 500451 h 1689999"/>
                <a:gd name="connsiteX8" fmla="*/ 668046 w 668302"/>
                <a:gd name="connsiteY8" fmla="*/ 2 h 168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302" h="1689999">
                  <a:moveTo>
                    <a:pt x="668046" y="2"/>
                  </a:moveTo>
                  <a:cubicBezTo>
                    <a:pt x="659808" y="1032"/>
                    <a:pt x="383841" y="426310"/>
                    <a:pt x="334414" y="506629"/>
                  </a:cubicBezTo>
                  <a:cubicBezTo>
                    <a:pt x="284987" y="586948"/>
                    <a:pt x="396197" y="384092"/>
                    <a:pt x="371484" y="481916"/>
                  </a:cubicBezTo>
                  <a:cubicBezTo>
                    <a:pt x="346771" y="579740"/>
                    <a:pt x="206728" y="1013256"/>
                    <a:pt x="186133" y="1093575"/>
                  </a:cubicBezTo>
                  <a:cubicBezTo>
                    <a:pt x="165538" y="1173894"/>
                    <a:pt x="277778" y="867034"/>
                    <a:pt x="247916" y="963829"/>
                  </a:cubicBezTo>
                  <a:cubicBezTo>
                    <a:pt x="218054" y="1060624"/>
                    <a:pt x="32703" y="1605351"/>
                    <a:pt x="6960" y="1674343"/>
                  </a:cubicBezTo>
                  <a:cubicBezTo>
                    <a:pt x="-18783" y="1743335"/>
                    <a:pt x="30644" y="1573429"/>
                    <a:pt x="93457" y="1377780"/>
                  </a:cubicBezTo>
                  <a:cubicBezTo>
                    <a:pt x="156270" y="1182131"/>
                    <a:pt x="283957" y="732140"/>
                    <a:pt x="383841" y="500451"/>
                  </a:cubicBezTo>
                  <a:cubicBezTo>
                    <a:pt x="483725" y="268762"/>
                    <a:pt x="676284" y="-1028"/>
                    <a:pt x="668046" y="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85985012-4A26-764B-12A7-D137A3642ABE}"/>
                </a:ext>
              </a:extLst>
            </p:cNvPr>
            <p:cNvSpPr/>
            <p:nvPr/>
          </p:nvSpPr>
          <p:spPr>
            <a:xfrm>
              <a:off x="4378539" y="1348216"/>
              <a:ext cx="366961" cy="1687718"/>
            </a:xfrm>
            <a:custGeom>
              <a:avLst/>
              <a:gdLst>
                <a:gd name="connsiteX0" fmla="*/ 310850 w 366961"/>
                <a:gd name="connsiteY0" fmla="*/ 116060 h 1687718"/>
                <a:gd name="connsiteX1" fmla="*/ 168747 w 366961"/>
                <a:gd name="connsiteY1" fmla="*/ 468227 h 1687718"/>
                <a:gd name="connsiteX2" fmla="*/ 8110 w 366961"/>
                <a:gd name="connsiteY2" fmla="*/ 1648298 h 1687718"/>
                <a:gd name="connsiteX3" fmla="*/ 26645 w 366961"/>
                <a:gd name="connsiteY3" fmla="*/ 1345557 h 1687718"/>
                <a:gd name="connsiteX4" fmla="*/ 51358 w 366961"/>
                <a:gd name="connsiteY4" fmla="*/ 733898 h 1687718"/>
                <a:gd name="connsiteX5" fmla="*/ 347920 w 366961"/>
                <a:gd name="connsiteY5" fmla="*/ 41919 h 1687718"/>
                <a:gd name="connsiteX6" fmla="*/ 310850 w 366961"/>
                <a:gd name="connsiteY6" fmla="*/ 116060 h 168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961" h="1687718">
                  <a:moveTo>
                    <a:pt x="310850" y="116060"/>
                  </a:moveTo>
                  <a:cubicBezTo>
                    <a:pt x="280988" y="187111"/>
                    <a:pt x="219204" y="212854"/>
                    <a:pt x="168747" y="468227"/>
                  </a:cubicBezTo>
                  <a:cubicBezTo>
                    <a:pt x="118290" y="723600"/>
                    <a:pt x="31794" y="1502076"/>
                    <a:pt x="8110" y="1648298"/>
                  </a:cubicBezTo>
                  <a:cubicBezTo>
                    <a:pt x="-15574" y="1794520"/>
                    <a:pt x="19437" y="1497957"/>
                    <a:pt x="26645" y="1345557"/>
                  </a:cubicBezTo>
                  <a:cubicBezTo>
                    <a:pt x="33853" y="1193157"/>
                    <a:pt x="-2188" y="951171"/>
                    <a:pt x="51358" y="733898"/>
                  </a:cubicBezTo>
                  <a:cubicBezTo>
                    <a:pt x="104904" y="516625"/>
                    <a:pt x="299523" y="142833"/>
                    <a:pt x="347920" y="41919"/>
                  </a:cubicBezTo>
                  <a:cubicBezTo>
                    <a:pt x="396317" y="-58995"/>
                    <a:pt x="340712" y="45009"/>
                    <a:pt x="310850" y="11606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39E1EBDB-B83F-599B-FAE9-07D87A1AE0CA}"/>
                </a:ext>
              </a:extLst>
            </p:cNvPr>
            <p:cNvSpPr/>
            <p:nvPr/>
          </p:nvSpPr>
          <p:spPr>
            <a:xfrm>
              <a:off x="3428978" y="2969446"/>
              <a:ext cx="173017" cy="2462725"/>
            </a:xfrm>
            <a:custGeom>
              <a:avLst/>
              <a:gdLst>
                <a:gd name="connsiteX0" fmla="*/ 173017 w 173017"/>
                <a:gd name="connsiteY0" fmla="*/ 2354 h 2462725"/>
                <a:gd name="connsiteX1" fmla="*/ 24736 w 173017"/>
                <a:gd name="connsiteY1" fmla="*/ 1120640 h 2462725"/>
                <a:gd name="connsiteX2" fmla="*/ 166838 w 173017"/>
                <a:gd name="connsiteY2" fmla="*/ 1003251 h 2462725"/>
                <a:gd name="connsiteX3" fmla="*/ 61806 w 173017"/>
                <a:gd name="connsiteY3" fmla="*/ 1781727 h 2462725"/>
                <a:gd name="connsiteX4" fmla="*/ 22 w 173017"/>
                <a:gd name="connsiteY4" fmla="*/ 2455170 h 2462725"/>
                <a:gd name="connsiteX5" fmla="*/ 67984 w 173017"/>
                <a:gd name="connsiteY5" fmla="*/ 2084468 h 2462725"/>
                <a:gd name="connsiteX6" fmla="*/ 117411 w 173017"/>
                <a:gd name="connsiteY6" fmla="*/ 1194781 h 2462725"/>
                <a:gd name="connsiteX7" fmla="*/ 24736 w 173017"/>
                <a:gd name="connsiteY7" fmla="*/ 836435 h 2462725"/>
                <a:gd name="connsiteX8" fmla="*/ 173017 w 173017"/>
                <a:gd name="connsiteY8" fmla="*/ 2354 h 246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7" h="2462725">
                  <a:moveTo>
                    <a:pt x="173017" y="2354"/>
                  </a:moveTo>
                  <a:cubicBezTo>
                    <a:pt x="173017" y="49721"/>
                    <a:pt x="25766" y="953824"/>
                    <a:pt x="24736" y="1120640"/>
                  </a:cubicBezTo>
                  <a:cubicBezTo>
                    <a:pt x="23706" y="1287456"/>
                    <a:pt x="160660" y="893070"/>
                    <a:pt x="166838" y="1003251"/>
                  </a:cubicBezTo>
                  <a:cubicBezTo>
                    <a:pt x="173016" y="1113432"/>
                    <a:pt x="89609" y="1539741"/>
                    <a:pt x="61806" y="1781727"/>
                  </a:cubicBezTo>
                  <a:cubicBezTo>
                    <a:pt x="34003" y="2023713"/>
                    <a:pt x="-1008" y="2404713"/>
                    <a:pt x="22" y="2455170"/>
                  </a:cubicBezTo>
                  <a:cubicBezTo>
                    <a:pt x="1052" y="2505627"/>
                    <a:pt x="48419" y="2294533"/>
                    <a:pt x="67984" y="2084468"/>
                  </a:cubicBezTo>
                  <a:cubicBezTo>
                    <a:pt x="87549" y="1874403"/>
                    <a:pt x="124619" y="1402786"/>
                    <a:pt x="117411" y="1194781"/>
                  </a:cubicBezTo>
                  <a:cubicBezTo>
                    <a:pt x="110203" y="986776"/>
                    <a:pt x="11350" y="1037232"/>
                    <a:pt x="24736" y="836435"/>
                  </a:cubicBezTo>
                  <a:cubicBezTo>
                    <a:pt x="38122" y="635638"/>
                    <a:pt x="173017" y="-45013"/>
                    <a:pt x="173017" y="235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070A8658-80B2-32EA-2E88-AA38C2405BE5}"/>
                </a:ext>
              </a:extLst>
            </p:cNvPr>
            <p:cNvSpPr/>
            <p:nvPr/>
          </p:nvSpPr>
          <p:spPr>
            <a:xfrm>
              <a:off x="4039922" y="3280043"/>
              <a:ext cx="1129638" cy="2385498"/>
            </a:xfrm>
            <a:custGeom>
              <a:avLst/>
              <a:gdLst>
                <a:gd name="connsiteX0" fmla="*/ 204624 w 1129638"/>
                <a:gd name="connsiteY0" fmla="*/ 676 h 2385498"/>
                <a:gd name="connsiteX1" fmla="*/ 68700 w 1129638"/>
                <a:gd name="connsiteY1" fmla="*/ 556730 h 2385498"/>
                <a:gd name="connsiteX2" fmla="*/ 433224 w 1129638"/>
                <a:gd name="connsiteY2" fmla="*/ 717368 h 2385498"/>
                <a:gd name="connsiteX3" fmla="*/ 457937 w 1129638"/>
                <a:gd name="connsiteY3" fmla="*/ 921254 h 2385498"/>
                <a:gd name="connsiteX4" fmla="*/ 1125202 w 1129638"/>
                <a:gd name="connsiteY4" fmla="*/ 1026287 h 2385498"/>
                <a:gd name="connsiteX5" fmla="*/ 735964 w 1129638"/>
                <a:gd name="connsiteY5" fmla="*/ 1372276 h 2385498"/>
                <a:gd name="connsiteX6" fmla="*/ 488829 w 1129638"/>
                <a:gd name="connsiteY6" fmla="*/ 1940687 h 2385498"/>
                <a:gd name="connsiteX7" fmla="*/ 328192 w 1129638"/>
                <a:gd name="connsiteY7" fmla="*/ 2373173 h 2385498"/>
                <a:gd name="connsiteX8" fmla="*/ 352905 w 1129638"/>
                <a:gd name="connsiteY8" fmla="*/ 2212535 h 2385498"/>
                <a:gd name="connsiteX9" fmla="*/ 340548 w 1129638"/>
                <a:gd name="connsiteY9" fmla="*/ 1650303 h 2385498"/>
                <a:gd name="connsiteX10" fmla="*/ 420867 w 1129638"/>
                <a:gd name="connsiteY10" fmla="*/ 1971579 h 2385498"/>
                <a:gd name="connsiteX11" fmla="*/ 674181 w 1129638"/>
                <a:gd name="connsiteY11" fmla="*/ 1502022 h 2385498"/>
                <a:gd name="connsiteX12" fmla="*/ 1032527 w 1129638"/>
                <a:gd name="connsiteY12" fmla="*/ 1106606 h 2385498"/>
                <a:gd name="connsiteX13" fmla="*/ 674181 w 1129638"/>
                <a:gd name="connsiteY13" fmla="*/ 1100427 h 2385498"/>
                <a:gd name="connsiteX14" fmla="*/ 538256 w 1129638"/>
                <a:gd name="connsiteY14" fmla="*/ 791508 h 2385498"/>
                <a:gd name="connsiteX15" fmla="*/ 74878 w 1129638"/>
                <a:gd name="connsiteY15" fmla="*/ 599979 h 2385498"/>
                <a:gd name="connsiteX16" fmla="*/ 13094 w 1129638"/>
                <a:gd name="connsiteY16" fmla="*/ 445519 h 2385498"/>
                <a:gd name="connsiteX17" fmla="*/ 204624 w 1129638"/>
                <a:gd name="connsiteY17" fmla="*/ 676 h 238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9638" h="2385498">
                  <a:moveTo>
                    <a:pt x="204624" y="676"/>
                  </a:moveTo>
                  <a:cubicBezTo>
                    <a:pt x="213892" y="19211"/>
                    <a:pt x="30600" y="437281"/>
                    <a:pt x="68700" y="556730"/>
                  </a:cubicBezTo>
                  <a:cubicBezTo>
                    <a:pt x="106800" y="676179"/>
                    <a:pt x="368351" y="656614"/>
                    <a:pt x="433224" y="717368"/>
                  </a:cubicBezTo>
                  <a:cubicBezTo>
                    <a:pt x="498097" y="778122"/>
                    <a:pt x="342607" y="869768"/>
                    <a:pt x="457937" y="921254"/>
                  </a:cubicBezTo>
                  <a:cubicBezTo>
                    <a:pt x="573267" y="972740"/>
                    <a:pt x="1078864" y="951117"/>
                    <a:pt x="1125202" y="1026287"/>
                  </a:cubicBezTo>
                  <a:cubicBezTo>
                    <a:pt x="1171540" y="1101457"/>
                    <a:pt x="842026" y="1219876"/>
                    <a:pt x="735964" y="1372276"/>
                  </a:cubicBezTo>
                  <a:cubicBezTo>
                    <a:pt x="629902" y="1524676"/>
                    <a:pt x="556791" y="1773871"/>
                    <a:pt x="488829" y="1940687"/>
                  </a:cubicBezTo>
                  <a:cubicBezTo>
                    <a:pt x="420867" y="2107503"/>
                    <a:pt x="350846" y="2327865"/>
                    <a:pt x="328192" y="2373173"/>
                  </a:cubicBezTo>
                  <a:cubicBezTo>
                    <a:pt x="305538" y="2418481"/>
                    <a:pt x="350846" y="2333013"/>
                    <a:pt x="352905" y="2212535"/>
                  </a:cubicBezTo>
                  <a:cubicBezTo>
                    <a:pt x="354964" y="2092057"/>
                    <a:pt x="329221" y="1690462"/>
                    <a:pt x="340548" y="1650303"/>
                  </a:cubicBezTo>
                  <a:cubicBezTo>
                    <a:pt x="351875" y="1610144"/>
                    <a:pt x="365262" y="1996292"/>
                    <a:pt x="420867" y="1971579"/>
                  </a:cubicBezTo>
                  <a:cubicBezTo>
                    <a:pt x="476472" y="1946866"/>
                    <a:pt x="572238" y="1646184"/>
                    <a:pt x="674181" y="1502022"/>
                  </a:cubicBezTo>
                  <a:cubicBezTo>
                    <a:pt x="776124" y="1357860"/>
                    <a:pt x="1032527" y="1173538"/>
                    <a:pt x="1032527" y="1106606"/>
                  </a:cubicBezTo>
                  <a:cubicBezTo>
                    <a:pt x="1032527" y="1039674"/>
                    <a:pt x="756559" y="1152943"/>
                    <a:pt x="674181" y="1100427"/>
                  </a:cubicBezTo>
                  <a:cubicBezTo>
                    <a:pt x="591803" y="1047911"/>
                    <a:pt x="638140" y="874916"/>
                    <a:pt x="538256" y="791508"/>
                  </a:cubicBezTo>
                  <a:cubicBezTo>
                    <a:pt x="438372" y="708100"/>
                    <a:pt x="162405" y="657644"/>
                    <a:pt x="74878" y="599979"/>
                  </a:cubicBezTo>
                  <a:cubicBezTo>
                    <a:pt x="-12649" y="542314"/>
                    <a:pt x="-8530" y="541284"/>
                    <a:pt x="13094" y="445519"/>
                  </a:cubicBezTo>
                  <a:cubicBezTo>
                    <a:pt x="34718" y="349754"/>
                    <a:pt x="195356" y="-17859"/>
                    <a:pt x="204624" y="6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BB560313-E23F-B412-78EC-DC2105E49688}"/>
                </a:ext>
              </a:extLst>
            </p:cNvPr>
            <p:cNvSpPr/>
            <p:nvPr/>
          </p:nvSpPr>
          <p:spPr>
            <a:xfrm>
              <a:off x="4046409" y="1408651"/>
              <a:ext cx="383626" cy="1157591"/>
            </a:xfrm>
            <a:custGeom>
              <a:avLst/>
              <a:gdLst>
                <a:gd name="connsiteX0" fmla="*/ 383488 w 383626"/>
                <a:gd name="connsiteY0" fmla="*/ 19 h 1157591"/>
                <a:gd name="connsiteX1" fmla="*/ 198137 w 383626"/>
                <a:gd name="connsiteY1" fmla="*/ 562252 h 1157591"/>
                <a:gd name="connsiteX2" fmla="*/ 429 w 383626"/>
                <a:gd name="connsiteY2" fmla="*/ 1155376 h 1157591"/>
                <a:gd name="connsiteX3" fmla="*/ 253742 w 383626"/>
                <a:gd name="connsiteY3" fmla="*/ 339830 h 1157591"/>
                <a:gd name="connsiteX4" fmla="*/ 229029 w 383626"/>
                <a:gd name="connsiteY4" fmla="*/ 580787 h 1157591"/>
                <a:gd name="connsiteX5" fmla="*/ 383488 w 383626"/>
                <a:gd name="connsiteY5" fmla="*/ 19 h 11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626" h="1157591">
                  <a:moveTo>
                    <a:pt x="383488" y="19"/>
                  </a:moveTo>
                  <a:cubicBezTo>
                    <a:pt x="378339" y="-3070"/>
                    <a:pt x="261980" y="369693"/>
                    <a:pt x="198137" y="562252"/>
                  </a:cubicBezTo>
                  <a:cubicBezTo>
                    <a:pt x="134294" y="754811"/>
                    <a:pt x="-8839" y="1192446"/>
                    <a:pt x="429" y="1155376"/>
                  </a:cubicBezTo>
                  <a:cubicBezTo>
                    <a:pt x="9696" y="1118306"/>
                    <a:pt x="215642" y="435595"/>
                    <a:pt x="253742" y="339830"/>
                  </a:cubicBezTo>
                  <a:cubicBezTo>
                    <a:pt x="291842" y="244065"/>
                    <a:pt x="209464" y="637422"/>
                    <a:pt x="229029" y="580787"/>
                  </a:cubicBezTo>
                  <a:cubicBezTo>
                    <a:pt x="248594" y="524152"/>
                    <a:pt x="388637" y="3108"/>
                    <a:pt x="383488" y="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EF3C6613-6E14-0766-DE08-398E614DA289}"/>
                </a:ext>
              </a:extLst>
            </p:cNvPr>
            <p:cNvSpPr/>
            <p:nvPr/>
          </p:nvSpPr>
          <p:spPr>
            <a:xfrm>
              <a:off x="3595132" y="3860383"/>
              <a:ext cx="1437429" cy="2009311"/>
            </a:xfrm>
            <a:custGeom>
              <a:avLst/>
              <a:gdLst>
                <a:gd name="connsiteX0" fmla="*/ 488776 w 1437429"/>
                <a:gd name="connsiteY0" fmla="*/ 1103 h 2009311"/>
                <a:gd name="connsiteX1" fmla="*/ 1026295 w 1437429"/>
                <a:gd name="connsiteY1" fmla="*/ 297666 h 2009311"/>
                <a:gd name="connsiteX2" fmla="*/ 1026295 w 1437429"/>
                <a:gd name="connsiteY2" fmla="*/ 260595 h 2009311"/>
                <a:gd name="connsiteX3" fmla="*/ 1434068 w 1437429"/>
                <a:gd name="connsiteY3" fmla="*/ 600406 h 2009311"/>
                <a:gd name="connsiteX4" fmla="*/ 1193111 w 1437429"/>
                <a:gd name="connsiteY4" fmla="*/ 705439 h 2009311"/>
                <a:gd name="connsiteX5" fmla="*/ 723554 w 1437429"/>
                <a:gd name="connsiteY5" fmla="*/ 1527163 h 2009311"/>
                <a:gd name="connsiteX6" fmla="*/ 705019 w 1437429"/>
                <a:gd name="connsiteY6" fmla="*/ 1168817 h 2009311"/>
                <a:gd name="connsiteX7" fmla="*/ 655592 w 1437429"/>
                <a:gd name="connsiteY7" fmla="*/ 1990541 h 2009311"/>
                <a:gd name="connsiteX8" fmla="*/ 587630 w 1437429"/>
                <a:gd name="connsiteY8" fmla="*/ 1687801 h 2009311"/>
                <a:gd name="connsiteX9" fmla="*/ 494954 w 1437429"/>
                <a:gd name="connsiteY9" fmla="*/ 1045249 h 2009311"/>
                <a:gd name="connsiteX10" fmla="*/ 684 w 1437429"/>
                <a:gd name="connsiteY10" fmla="*/ 439768 h 2009311"/>
                <a:gd name="connsiteX11" fmla="*/ 389922 w 1437429"/>
                <a:gd name="connsiteY11" fmla="*/ 872255 h 2009311"/>
                <a:gd name="connsiteX12" fmla="*/ 501133 w 1437429"/>
                <a:gd name="connsiteY12" fmla="*/ 279131 h 2009311"/>
                <a:gd name="connsiteX13" fmla="*/ 464063 w 1437429"/>
                <a:gd name="connsiteY13" fmla="*/ 421233 h 2009311"/>
                <a:gd name="connsiteX14" fmla="*/ 488776 w 1437429"/>
                <a:gd name="connsiteY14" fmla="*/ 1103 h 20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429" h="2009311">
                  <a:moveTo>
                    <a:pt x="488776" y="1103"/>
                  </a:moveTo>
                  <a:cubicBezTo>
                    <a:pt x="582481" y="-19492"/>
                    <a:pt x="936709" y="254417"/>
                    <a:pt x="1026295" y="297666"/>
                  </a:cubicBezTo>
                  <a:cubicBezTo>
                    <a:pt x="1115881" y="340915"/>
                    <a:pt x="958333" y="210138"/>
                    <a:pt x="1026295" y="260595"/>
                  </a:cubicBezTo>
                  <a:cubicBezTo>
                    <a:pt x="1094257" y="311052"/>
                    <a:pt x="1406265" y="526265"/>
                    <a:pt x="1434068" y="600406"/>
                  </a:cubicBezTo>
                  <a:cubicBezTo>
                    <a:pt x="1461871" y="674547"/>
                    <a:pt x="1311530" y="550980"/>
                    <a:pt x="1193111" y="705439"/>
                  </a:cubicBezTo>
                  <a:cubicBezTo>
                    <a:pt x="1074692" y="859898"/>
                    <a:pt x="804903" y="1449933"/>
                    <a:pt x="723554" y="1527163"/>
                  </a:cubicBezTo>
                  <a:cubicBezTo>
                    <a:pt x="642205" y="1604393"/>
                    <a:pt x="716346" y="1091587"/>
                    <a:pt x="705019" y="1168817"/>
                  </a:cubicBezTo>
                  <a:cubicBezTo>
                    <a:pt x="693692" y="1246047"/>
                    <a:pt x="675157" y="1904044"/>
                    <a:pt x="655592" y="1990541"/>
                  </a:cubicBezTo>
                  <a:cubicBezTo>
                    <a:pt x="636027" y="2077038"/>
                    <a:pt x="614403" y="1845349"/>
                    <a:pt x="587630" y="1687801"/>
                  </a:cubicBezTo>
                  <a:cubicBezTo>
                    <a:pt x="560857" y="1530253"/>
                    <a:pt x="592778" y="1253255"/>
                    <a:pt x="494954" y="1045249"/>
                  </a:cubicBezTo>
                  <a:cubicBezTo>
                    <a:pt x="397130" y="837244"/>
                    <a:pt x="18189" y="468600"/>
                    <a:pt x="684" y="439768"/>
                  </a:cubicBezTo>
                  <a:cubicBezTo>
                    <a:pt x="-16821" y="410936"/>
                    <a:pt x="306514" y="899028"/>
                    <a:pt x="389922" y="872255"/>
                  </a:cubicBezTo>
                  <a:cubicBezTo>
                    <a:pt x="473330" y="845482"/>
                    <a:pt x="488776" y="354301"/>
                    <a:pt x="501133" y="279131"/>
                  </a:cubicBezTo>
                  <a:cubicBezTo>
                    <a:pt x="513490" y="203961"/>
                    <a:pt x="464063" y="466541"/>
                    <a:pt x="464063" y="421233"/>
                  </a:cubicBezTo>
                  <a:cubicBezTo>
                    <a:pt x="464063" y="375925"/>
                    <a:pt x="395071" y="21698"/>
                    <a:pt x="488776" y="110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5402EEEC-686D-ADD5-14C4-1CF890FF11DD}"/>
                </a:ext>
              </a:extLst>
            </p:cNvPr>
            <p:cNvSpPr/>
            <p:nvPr/>
          </p:nvSpPr>
          <p:spPr>
            <a:xfrm>
              <a:off x="3515108" y="5301007"/>
              <a:ext cx="1328362" cy="1131388"/>
            </a:xfrm>
            <a:custGeom>
              <a:avLst/>
              <a:gdLst>
                <a:gd name="connsiteX0" fmla="*/ 340200 w 1328362"/>
                <a:gd name="connsiteY0" fmla="*/ 42 h 1131388"/>
                <a:gd name="connsiteX1" fmla="*/ 871541 w 1328362"/>
                <a:gd name="connsiteY1" fmla="*/ 753804 h 1131388"/>
                <a:gd name="connsiteX2" fmla="*/ 1316384 w 1328362"/>
                <a:gd name="connsiteY2" fmla="*/ 1118328 h 1131388"/>
                <a:gd name="connsiteX3" fmla="*/ 1093962 w 1328362"/>
                <a:gd name="connsiteY3" fmla="*/ 994761 h 1131388"/>
                <a:gd name="connsiteX4" fmla="*/ 12746 w 1328362"/>
                <a:gd name="connsiteY4" fmla="*/ 469598 h 1131388"/>
                <a:gd name="connsiteX5" fmla="*/ 494660 w 1328362"/>
                <a:gd name="connsiteY5" fmla="*/ 784696 h 1131388"/>
                <a:gd name="connsiteX6" fmla="*/ 395806 w 1328362"/>
                <a:gd name="connsiteY6" fmla="*/ 339852 h 1131388"/>
                <a:gd name="connsiteX7" fmla="*/ 673833 w 1328362"/>
                <a:gd name="connsiteY7" fmla="*/ 716734 h 1131388"/>
                <a:gd name="connsiteX8" fmla="*/ 340200 w 1328362"/>
                <a:gd name="connsiteY8" fmla="*/ 42 h 113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362" h="1131388">
                  <a:moveTo>
                    <a:pt x="340200" y="42"/>
                  </a:moveTo>
                  <a:cubicBezTo>
                    <a:pt x="373151" y="6220"/>
                    <a:pt x="708844" y="567423"/>
                    <a:pt x="871541" y="753804"/>
                  </a:cubicBezTo>
                  <a:cubicBezTo>
                    <a:pt x="1034238" y="940185"/>
                    <a:pt x="1279314" y="1078169"/>
                    <a:pt x="1316384" y="1118328"/>
                  </a:cubicBezTo>
                  <a:cubicBezTo>
                    <a:pt x="1353454" y="1158487"/>
                    <a:pt x="1311235" y="1102883"/>
                    <a:pt x="1093962" y="994761"/>
                  </a:cubicBezTo>
                  <a:cubicBezTo>
                    <a:pt x="876689" y="886639"/>
                    <a:pt x="112630" y="504609"/>
                    <a:pt x="12746" y="469598"/>
                  </a:cubicBezTo>
                  <a:cubicBezTo>
                    <a:pt x="-87138" y="434587"/>
                    <a:pt x="430817" y="806320"/>
                    <a:pt x="494660" y="784696"/>
                  </a:cubicBezTo>
                  <a:cubicBezTo>
                    <a:pt x="558503" y="763072"/>
                    <a:pt x="365944" y="351179"/>
                    <a:pt x="395806" y="339852"/>
                  </a:cubicBezTo>
                  <a:cubicBezTo>
                    <a:pt x="425668" y="328525"/>
                    <a:pt x="680011" y="775428"/>
                    <a:pt x="673833" y="716734"/>
                  </a:cubicBezTo>
                  <a:cubicBezTo>
                    <a:pt x="667655" y="658040"/>
                    <a:pt x="307249" y="-6136"/>
                    <a:pt x="340200" y="4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509856C3-BA9A-6DFE-0D88-00DE5A439BE0}"/>
                </a:ext>
              </a:extLst>
            </p:cNvPr>
            <p:cNvSpPr/>
            <p:nvPr/>
          </p:nvSpPr>
          <p:spPr>
            <a:xfrm>
              <a:off x="1487964" y="5154699"/>
              <a:ext cx="1922543" cy="2331541"/>
            </a:xfrm>
            <a:custGeom>
              <a:avLst/>
              <a:gdLst>
                <a:gd name="connsiteX0" fmla="*/ 1922501 w 1922543"/>
                <a:gd name="connsiteY0" fmla="*/ 4247 h 2331541"/>
                <a:gd name="connsiteX1" fmla="*/ 1527085 w 1922543"/>
                <a:gd name="connsiteY1" fmla="*/ 331701 h 2331541"/>
                <a:gd name="connsiteX2" fmla="*/ 1119312 w 1922543"/>
                <a:gd name="connsiteY2" fmla="*/ 1307885 h 2331541"/>
                <a:gd name="connsiteX3" fmla="*/ 1354090 w 1922543"/>
                <a:gd name="connsiteY3" fmla="*/ 412020 h 2331541"/>
                <a:gd name="connsiteX4" fmla="*/ 921604 w 1922543"/>
                <a:gd name="connsiteY4" fmla="*/ 665333 h 2331541"/>
                <a:gd name="connsiteX5" fmla="*/ 99879 w 1922543"/>
                <a:gd name="connsiteY5" fmla="*/ 1629160 h 2331541"/>
                <a:gd name="connsiteX6" fmla="*/ 513831 w 1922543"/>
                <a:gd name="connsiteY6" fmla="*/ 1270815 h 2331541"/>
                <a:gd name="connsiteX7" fmla="*/ 1025 w 1922543"/>
                <a:gd name="connsiteY7" fmla="*/ 2327317 h 2331541"/>
                <a:gd name="connsiteX8" fmla="*/ 371728 w 1922543"/>
                <a:gd name="connsiteY8" fmla="*/ 1666231 h 2331541"/>
                <a:gd name="connsiteX9" fmla="*/ 1119312 w 1922543"/>
                <a:gd name="connsiteY9" fmla="*/ 337879 h 2331541"/>
                <a:gd name="connsiteX10" fmla="*/ 921604 w 1922543"/>
                <a:gd name="connsiteY10" fmla="*/ 795079 h 2331541"/>
                <a:gd name="connsiteX11" fmla="*/ 1434409 w 1922543"/>
                <a:gd name="connsiteY11" fmla="*/ 282274 h 2331541"/>
                <a:gd name="connsiteX12" fmla="*/ 1551798 w 1922543"/>
                <a:gd name="connsiteY12" fmla="*/ 152528 h 2331541"/>
                <a:gd name="connsiteX13" fmla="*/ 1922501 w 1922543"/>
                <a:gd name="connsiteY13" fmla="*/ 4247 h 233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2543" h="2331541">
                  <a:moveTo>
                    <a:pt x="1922501" y="4247"/>
                  </a:moveTo>
                  <a:cubicBezTo>
                    <a:pt x="1918382" y="34109"/>
                    <a:pt x="1660950" y="114428"/>
                    <a:pt x="1527085" y="331701"/>
                  </a:cubicBezTo>
                  <a:cubicBezTo>
                    <a:pt x="1393220" y="548974"/>
                    <a:pt x="1148144" y="1294499"/>
                    <a:pt x="1119312" y="1307885"/>
                  </a:cubicBezTo>
                  <a:cubicBezTo>
                    <a:pt x="1090480" y="1321271"/>
                    <a:pt x="1387041" y="519112"/>
                    <a:pt x="1354090" y="412020"/>
                  </a:cubicBezTo>
                  <a:cubicBezTo>
                    <a:pt x="1321139" y="304928"/>
                    <a:pt x="1130639" y="462476"/>
                    <a:pt x="921604" y="665333"/>
                  </a:cubicBezTo>
                  <a:cubicBezTo>
                    <a:pt x="712569" y="868190"/>
                    <a:pt x="167841" y="1528246"/>
                    <a:pt x="99879" y="1629160"/>
                  </a:cubicBezTo>
                  <a:cubicBezTo>
                    <a:pt x="31917" y="1730074"/>
                    <a:pt x="530307" y="1154456"/>
                    <a:pt x="513831" y="1270815"/>
                  </a:cubicBezTo>
                  <a:cubicBezTo>
                    <a:pt x="497355" y="1387174"/>
                    <a:pt x="24709" y="2261414"/>
                    <a:pt x="1025" y="2327317"/>
                  </a:cubicBezTo>
                  <a:cubicBezTo>
                    <a:pt x="-22659" y="2393220"/>
                    <a:pt x="371728" y="1666231"/>
                    <a:pt x="371728" y="1666231"/>
                  </a:cubicBezTo>
                  <a:cubicBezTo>
                    <a:pt x="558109" y="1334658"/>
                    <a:pt x="1027666" y="483071"/>
                    <a:pt x="1119312" y="337879"/>
                  </a:cubicBezTo>
                  <a:cubicBezTo>
                    <a:pt x="1210958" y="192687"/>
                    <a:pt x="869088" y="804346"/>
                    <a:pt x="921604" y="795079"/>
                  </a:cubicBezTo>
                  <a:cubicBezTo>
                    <a:pt x="974120" y="785812"/>
                    <a:pt x="1329377" y="389366"/>
                    <a:pt x="1434409" y="282274"/>
                  </a:cubicBezTo>
                  <a:cubicBezTo>
                    <a:pt x="1539441" y="175182"/>
                    <a:pt x="1474568" y="194747"/>
                    <a:pt x="1551798" y="152528"/>
                  </a:cubicBezTo>
                  <a:cubicBezTo>
                    <a:pt x="1629028" y="110309"/>
                    <a:pt x="1926620" y="-25615"/>
                    <a:pt x="1922501" y="42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CCE59A2B-4500-6371-F381-208447AF70FF}"/>
                </a:ext>
              </a:extLst>
            </p:cNvPr>
            <p:cNvSpPr/>
            <p:nvPr/>
          </p:nvSpPr>
          <p:spPr>
            <a:xfrm>
              <a:off x="1302402" y="6049773"/>
              <a:ext cx="3520910" cy="2949008"/>
            </a:xfrm>
            <a:custGeom>
              <a:avLst/>
              <a:gdLst>
                <a:gd name="connsiteX0" fmla="*/ 3498198 w 3520910"/>
                <a:gd name="connsiteY0" fmla="*/ 289243 h 2949008"/>
                <a:gd name="connsiteX1" fmla="*/ 2256344 w 3520910"/>
                <a:gd name="connsiteY1" fmla="*/ 5038 h 2949008"/>
                <a:gd name="connsiteX2" fmla="*/ 3133674 w 3520910"/>
                <a:gd name="connsiteY2" fmla="*/ 548735 h 2949008"/>
                <a:gd name="connsiteX3" fmla="*/ 1978317 w 3520910"/>
                <a:gd name="connsiteY3" fmla="*/ 313957 h 2949008"/>
                <a:gd name="connsiteX4" fmla="*/ 2349020 w 3520910"/>
                <a:gd name="connsiteY4" fmla="*/ 666124 h 2949008"/>
                <a:gd name="connsiteX5" fmla="*/ 1978317 w 3520910"/>
                <a:gd name="connsiteY5" fmla="*/ 678481 h 2949008"/>
                <a:gd name="connsiteX6" fmla="*/ 1527295 w 3520910"/>
                <a:gd name="connsiteY6" fmla="*/ 1209822 h 2949008"/>
                <a:gd name="connsiteX7" fmla="*/ 1323409 w 3520910"/>
                <a:gd name="connsiteY7" fmla="*/ 1469313 h 2949008"/>
                <a:gd name="connsiteX8" fmla="*/ 1644684 w 3520910"/>
                <a:gd name="connsiteY8" fmla="*/ 1339568 h 2949008"/>
                <a:gd name="connsiteX9" fmla="*/ 50663 w 3520910"/>
                <a:gd name="connsiteY9" fmla="*/ 2902697 h 2949008"/>
                <a:gd name="connsiteX10" fmla="*/ 600539 w 3520910"/>
                <a:gd name="connsiteY10" fmla="*/ 2346643 h 2949008"/>
                <a:gd name="connsiteX11" fmla="*/ 2614690 w 3520910"/>
                <a:gd name="connsiteY11" fmla="*/ 431346 h 2949008"/>
                <a:gd name="connsiteX12" fmla="*/ 1935068 w 3520910"/>
                <a:gd name="connsiteY12" fmla="*/ 703195 h 2949008"/>
                <a:gd name="connsiteX13" fmla="*/ 2762971 w 3520910"/>
                <a:gd name="connsiteY13" fmla="*/ 443703 h 2949008"/>
                <a:gd name="connsiteX14" fmla="*/ 2472587 w 3520910"/>
                <a:gd name="connsiteY14" fmla="*/ 171854 h 2949008"/>
                <a:gd name="connsiteX15" fmla="*/ 3016284 w 3520910"/>
                <a:gd name="connsiteY15" fmla="*/ 486951 h 2949008"/>
                <a:gd name="connsiteX16" fmla="*/ 3498198 w 3520910"/>
                <a:gd name="connsiteY16" fmla="*/ 289243 h 294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0910" h="2949008">
                  <a:moveTo>
                    <a:pt x="3498198" y="289243"/>
                  </a:moveTo>
                  <a:cubicBezTo>
                    <a:pt x="3371541" y="208924"/>
                    <a:pt x="2317098" y="-38211"/>
                    <a:pt x="2256344" y="5038"/>
                  </a:cubicBezTo>
                  <a:cubicBezTo>
                    <a:pt x="2195590" y="48287"/>
                    <a:pt x="3180012" y="497248"/>
                    <a:pt x="3133674" y="548735"/>
                  </a:cubicBezTo>
                  <a:cubicBezTo>
                    <a:pt x="3087336" y="600222"/>
                    <a:pt x="2109093" y="294392"/>
                    <a:pt x="1978317" y="313957"/>
                  </a:cubicBezTo>
                  <a:cubicBezTo>
                    <a:pt x="1847541" y="333522"/>
                    <a:pt x="2349020" y="605370"/>
                    <a:pt x="2349020" y="666124"/>
                  </a:cubicBezTo>
                  <a:cubicBezTo>
                    <a:pt x="2349020" y="726878"/>
                    <a:pt x="2115271" y="587865"/>
                    <a:pt x="1978317" y="678481"/>
                  </a:cubicBezTo>
                  <a:cubicBezTo>
                    <a:pt x="1841363" y="769097"/>
                    <a:pt x="1636446" y="1078017"/>
                    <a:pt x="1527295" y="1209822"/>
                  </a:cubicBezTo>
                  <a:cubicBezTo>
                    <a:pt x="1418144" y="1341627"/>
                    <a:pt x="1303844" y="1447689"/>
                    <a:pt x="1323409" y="1469313"/>
                  </a:cubicBezTo>
                  <a:cubicBezTo>
                    <a:pt x="1342974" y="1490937"/>
                    <a:pt x="1856808" y="1100671"/>
                    <a:pt x="1644684" y="1339568"/>
                  </a:cubicBezTo>
                  <a:cubicBezTo>
                    <a:pt x="1432560" y="1578465"/>
                    <a:pt x="224687" y="2734851"/>
                    <a:pt x="50663" y="2902697"/>
                  </a:cubicBezTo>
                  <a:cubicBezTo>
                    <a:pt x="-123361" y="3070543"/>
                    <a:pt x="173201" y="2758535"/>
                    <a:pt x="600539" y="2346643"/>
                  </a:cubicBezTo>
                  <a:cubicBezTo>
                    <a:pt x="1027877" y="1934751"/>
                    <a:pt x="2392269" y="705254"/>
                    <a:pt x="2614690" y="431346"/>
                  </a:cubicBezTo>
                  <a:cubicBezTo>
                    <a:pt x="2837111" y="157438"/>
                    <a:pt x="1910355" y="701136"/>
                    <a:pt x="1935068" y="703195"/>
                  </a:cubicBezTo>
                  <a:cubicBezTo>
                    <a:pt x="1959781" y="705254"/>
                    <a:pt x="2673385" y="532260"/>
                    <a:pt x="2762971" y="443703"/>
                  </a:cubicBezTo>
                  <a:cubicBezTo>
                    <a:pt x="2852557" y="355146"/>
                    <a:pt x="2430368" y="164646"/>
                    <a:pt x="2472587" y="171854"/>
                  </a:cubicBezTo>
                  <a:cubicBezTo>
                    <a:pt x="2514806" y="179062"/>
                    <a:pt x="2844319" y="467386"/>
                    <a:pt x="3016284" y="486951"/>
                  </a:cubicBezTo>
                  <a:cubicBezTo>
                    <a:pt x="3188249" y="506516"/>
                    <a:pt x="3624855" y="369562"/>
                    <a:pt x="3498198" y="2892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ED96EDF4-8347-5D7D-1F29-FF49C33724D1}"/>
                </a:ext>
              </a:extLst>
            </p:cNvPr>
            <p:cNvSpPr/>
            <p:nvPr/>
          </p:nvSpPr>
          <p:spPr>
            <a:xfrm>
              <a:off x="444360" y="6139640"/>
              <a:ext cx="1840461" cy="1457510"/>
            </a:xfrm>
            <a:custGeom>
              <a:avLst/>
              <a:gdLst>
                <a:gd name="connsiteX0" fmla="*/ 1773678 w 1840461"/>
                <a:gd name="connsiteY0" fmla="*/ 57274 h 1457510"/>
                <a:gd name="connsiteX1" fmla="*/ 31375 w 1840461"/>
                <a:gd name="connsiteY1" fmla="*/ 1428874 h 1457510"/>
                <a:gd name="connsiteX2" fmla="*/ 655391 w 1840461"/>
                <a:gd name="connsiteY2" fmla="*/ 990209 h 1457510"/>
                <a:gd name="connsiteX3" fmla="*/ 692462 w 1840461"/>
                <a:gd name="connsiteY3" fmla="*/ 1014922 h 1457510"/>
                <a:gd name="connsiteX4" fmla="*/ 1440045 w 1840461"/>
                <a:gd name="connsiteY4" fmla="*/ 341479 h 1457510"/>
                <a:gd name="connsiteX5" fmla="*/ 1470937 w 1840461"/>
                <a:gd name="connsiteY5" fmla="*/ 267338 h 1457510"/>
                <a:gd name="connsiteX6" fmla="*/ 1773678 w 1840461"/>
                <a:gd name="connsiteY6" fmla="*/ 57274 h 145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461" h="1457510">
                  <a:moveTo>
                    <a:pt x="1773678" y="57274"/>
                  </a:moveTo>
                  <a:cubicBezTo>
                    <a:pt x="1533751" y="250863"/>
                    <a:pt x="217756" y="1273385"/>
                    <a:pt x="31375" y="1428874"/>
                  </a:cubicBezTo>
                  <a:cubicBezTo>
                    <a:pt x="-155006" y="1584363"/>
                    <a:pt x="545210" y="1059201"/>
                    <a:pt x="655391" y="990209"/>
                  </a:cubicBezTo>
                  <a:cubicBezTo>
                    <a:pt x="765572" y="921217"/>
                    <a:pt x="561686" y="1123044"/>
                    <a:pt x="692462" y="1014922"/>
                  </a:cubicBezTo>
                  <a:cubicBezTo>
                    <a:pt x="823238" y="906800"/>
                    <a:pt x="1310299" y="466076"/>
                    <a:pt x="1440045" y="341479"/>
                  </a:cubicBezTo>
                  <a:cubicBezTo>
                    <a:pt x="1569791" y="216882"/>
                    <a:pt x="1407094" y="315735"/>
                    <a:pt x="1470937" y="267338"/>
                  </a:cubicBezTo>
                  <a:cubicBezTo>
                    <a:pt x="1534780" y="218941"/>
                    <a:pt x="2013605" y="-136315"/>
                    <a:pt x="1773678" y="5727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8F723355-1536-FF2C-95FC-E553132B18EB}"/>
                </a:ext>
              </a:extLst>
            </p:cNvPr>
            <p:cNvSpPr/>
            <p:nvPr/>
          </p:nvSpPr>
          <p:spPr>
            <a:xfrm>
              <a:off x="36344" y="7357912"/>
              <a:ext cx="1258656" cy="2329803"/>
            </a:xfrm>
            <a:custGeom>
              <a:avLst/>
              <a:gdLst>
                <a:gd name="connsiteX0" fmla="*/ 896591 w 1258656"/>
                <a:gd name="connsiteY0" fmla="*/ 537 h 2329803"/>
                <a:gd name="connsiteX1" fmla="*/ 365251 w 1258656"/>
                <a:gd name="connsiteY1" fmla="*/ 538056 h 2329803"/>
                <a:gd name="connsiteX2" fmla="*/ 99580 w 1258656"/>
                <a:gd name="connsiteY2" fmla="*/ 1112645 h 2329803"/>
                <a:gd name="connsiteX3" fmla="*/ 229326 w 1258656"/>
                <a:gd name="connsiteY3" fmla="*/ 809904 h 2329803"/>
                <a:gd name="connsiteX4" fmla="*/ 6905 w 1258656"/>
                <a:gd name="connsiteY4" fmla="*/ 1749018 h 2329803"/>
                <a:gd name="connsiteX5" fmla="*/ 62510 w 1258656"/>
                <a:gd name="connsiteY5" fmla="*/ 1922012 h 2329803"/>
                <a:gd name="connsiteX6" fmla="*/ 124294 w 1258656"/>
                <a:gd name="connsiteY6" fmla="*/ 2020866 h 2329803"/>
                <a:gd name="connsiteX7" fmla="*/ 204613 w 1258656"/>
                <a:gd name="connsiteY7" fmla="*/ 1983796 h 2329803"/>
                <a:gd name="connsiteX8" fmla="*/ 1230224 w 1258656"/>
                <a:gd name="connsiteY8" fmla="*/ 2323607 h 2329803"/>
                <a:gd name="connsiteX9" fmla="*/ 915126 w 1258656"/>
                <a:gd name="connsiteY9" fmla="*/ 2187683 h 2329803"/>
                <a:gd name="connsiteX10" fmla="*/ 309645 w 1258656"/>
                <a:gd name="connsiteY10" fmla="*/ 1989974 h 2329803"/>
                <a:gd name="connsiteX11" fmla="*/ 216970 w 1258656"/>
                <a:gd name="connsiteY11" fmla="*/ 1928191 h 2329803"/>
                <a:gd name="connsiteX12" fmla="*/ 303467 w 1258656"/>
                <a:gd name="connsiteY12" fmla="*/ 1236212 h 2329803"/>
                <a:gd name="connsiteX13" fmla="*/ 210791 w 1258656"/>
                <a:gd name="connsiteY13" fmla="*/ 1409207 h 2329803"/>
                <a:gd name="connsiteX14" fmla="*/ 284932 w 1258656"/>
                <a:gd name="connsiteY14" fmla="*/ 457737 h 2329803"/>
                <a:gd name="connsiteX15" fmla="*/ 896591 w 1258656"/>
                <a:gd name="connsiteY15" fmla="*/ 537 h 23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656" h="2329803">
                  <a:moveTo>
                    <a:pt x="896591" y="537"/>
                  </a:moveTo>
                  <a:cubicBezTo>
                    <a:pt x="909977" y="13923"/>
                    <a:pt x="498086" y="352705"/>
                    <a:pt x="365251" y="538056"/>
                  </a:cubicBezTo>
                  <a:cubicBezTo>
                    <a:pt x="232416" y="723407"/>
                    <a:pt x="122234" y="1067337"/>
                    <a:pt x="99580" y="1112645"/>
                  </a:cubicBezTo>
                  <a:cubicBezTo>
                    <a:pt x="76926" y="1157953"/>
                    <a:pt x="244772" y="703842"/>
                    <a:pt x="229326" y="809904"/>
                  </a:cubicBezTo>
                  <a:cubicBezTo>
                    <a:pt x="213880" y="915966"/>
                    <a:pt x="34708" y="1563667"/>
                    <a:pt x="6905" y="1749018"/>
                  </a:cubicBezTo>
                  <a:cubicBezTo>
                    <a:pt x="-20898" y="1934369"/>
                    <a:pt x="42945" y="1876704"/>
                    <a:pt x="62510" y="1922012"/>
                  </a:cubicBezTo>
                  <a:cubicBezTo>
                    <a:pt x="82075" y="1967320"/>
                    <a:pt x="100610" y="2010569"/>
                    <a:pt x="124294" y="2020866"/>
                  </a:cubicBezTo>
                  <a:cubicBezTo>
                    <a:pt x="147978" y="2031163"/>
                    <a:pt x="20291" y="1933339"/>
                    <a:pt x="204613" y="1983796"/>
                  </a:cubicBezTo>
                  <a:cubicBezTo>
                    <a:pt x="388935" y="2034253"/>
                    <a:pt x="1111805" y="2289626"/>
                    <a:pt x="1230224" y="2323607"/>
                  </a:cubicBezTo>
                  <a:cubicBezTo>
                    <a:pt x="1348643" y="2357588"/>
                    <a:pt x="1068556" y="2243288"/>
                    <a:pt x="915126" y="2187683"/>
                  </a:cubicBezTo>
                  <a:cubicBezTo>
                    <a:pt x="761696" y="2132078"/>
                    <a:pt x="426004" y="2033223"/>
                    <a:pt x="309645" y="1989974"/>
                  </a:cubicBezTo>
                  <a:cubicBezTo>
                    <a:pt x="193286" y="1946725"/>
                    <a:pt x="218000" y="2053818"/>
                    <a:pt x="216970" y="1928191"/>
                  </a:cubicBezTo>
                  <a:cubicBezTo>
                    <a:pt x="215940" y="1802564"/>
                    <a:pt x="304497" y="1322709"/>
                    <a:pt x="303467" y="1236212"/>
                  </a:cubicBezTo>
                  <a:cubicBezTo>
                    <a:pt x="302437" y="1149715"/>
                    <a:pt x="213880" y="1538953"/>
                    <a:pt x="210791" y="1409207"/>
                  </a:cubicBezTo>
                  <a:cubicBezTo>
                    <a:pt x="207702" y="1279461"/>
                    <a:pt x="172691" y="689426"/>
                    <a:pt x="284932" y="457737"/>
                  </a:cubicBezTo>
                  <a:cubicBezTo>
                    <a:pt x="397173" y="226048"/>
                    <a:pt x="883205" y="-12849"/>
                    <a:pt x="896591" y="5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433700C5-BB4A-37C5-2D8B-8B50464AF7FF}"/>
                </a:ext>
              </a:extLst>
            </p:cNvPr>
            <p:cNvSpPr/>
            <p:nvPr/>
          </p:nvSpPr>
          <p:spPr>
            <a:xfrm>
              <a:off x="994340" y="7716273"/>
              <a:ext cx="1979410" cy="1779916"/>
            </a:xfrm>
            <a:custGeom>
              <a:avLst/>
              <a:gdLst>
                <a:gd name="connsiteX0" fmla="*/ 1588222 w 1979410"/>
                <a:gd name="connsiteY0" fmla="*/ 6700 h 1779916"/>
                <a:gd name="connsiteX1" fmla="*/ 1977460 w 1979410"/>
                <a:gd name="connsiteY1" fmla="*/ 117911 h 1779916"/>
                <a:gd name="connsiteX2" fmla="*/ 1396692 w 1979410"/>
                <a:gd name="connsiteY2" fmla="*/ 476257 h 1779916"/>
                <a:gd name="connsiteX3" fmla="*/ 1816822 w 1979410"/>
                <a:gd name="connsiteY3" fmla="*/ 346511 h 1779916"/>
                <a:gd name="connsiteX4" fmla="*/ 976563 w 1979410"/>
                <a:gd name="connsiteY4" fmla="*/ 902565 h 1779916"/>
                <a:gd name="connsiteX5" fmla="*/ 1192806 w 1979410"/>
                <a:gd name="connsiteY5" fmla="*/ 964349 h 1779916"/>
                <a:gd name="connsiteX6" fmla="*/ 1439941 w 1979410"/>
                <a:gd name="connsiteY6" fmla="*/ 976705 h 1779916"/>
                <a:gd name="connsiteX7" fmla="*/ 760319 w 1979410"/>
                <a:gd name="connsiteY7" fmla="*/ 1427727 h 1779916"/>
                <a:gd name="connsiteX8" fmla="*/ 379 w 1979410"/>
                <a:gd name="connsiteY8" fmla="*/ 1779895 h 1779916"/>
                <a:gd name="connsiteX9" fmla="*/ 649109 w 1979410"/>
                <a:gd name="connsiteY9" fmla="*/ 1446262 h 1779916"/>
                <a:gd name="connsiteX10" fmla="*/ 1501725 w 1979410"/>
                <a:gd name="connsiteY10" fmla="*/ 995241 h 1779916"/>
                <a:gd name="connsiteX11" fmla="*/ 1050703 w 1979410"/>
                <a:gd name="connsiteY11" fmla="*/ 1038489 h 1779916"/>
                <a:gd name="connsiteX12" fmla="*/ 1582044 w 1979410"/>
                <a:gd name="connsiteY12" fmla="*/ 451543 h 1779916"/>
                <a:gd name="connsiteX13" fmla="*/ 1810644 w 1979410"/>
                <a:gd name="connsiteY13" fmla="*/ 204408 h 1779916"/>
                <a:gd name="connsiteX14" fmla="*/ 1878606 w 1979410"/>
                <a:gd name="connsiteY14" fmla="*/ 124089 h 1779916"/>
                <a:gd name="connsiteX15" fmla="*/ 1668541 w 1979410"/>
                <a:gd name="connsiteY15" fmla="*/ 25235 h 1779916"/>
                <a:gd name="connsiteX16" fmla="*/ 1588222 w 1979410"/>
                <a:gd name="connsiteY16" fmla="*/ 6700 h 17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9410" h="1779916">
                  <a:moveTo>
                    <a:pt x="1588222" y="6700"/>
                  </a:moveTo>
                  <a:cubicBezTo>
                    <a:pt x="1639709" y="22146"/>
                    <a:pt x="2009382" y="39652"/>
                    <a:pt x="1977460" y="117911"/>
                  </a:cubicBezTo>
                  <a:cubicBezTo>
                    <a:pt x="1945538" y="196171"/>
                    <a:pt x="1423465" y="438157"/>
                    <a:pt x="1396692" y="476257"/>
                  </a:cubicBezTo>
                  <a:cubicBezTo>
                    <a:pt x="1369919" y="514357"/>
                    <a:pt x="1886844" y="275460"/>
                    <a:pt x="1816822" y="346511"/>
                  </a:cubicBezTo>
                  <a:cubicBezTo>
                    <a:pt x="1746800" y="417562"/>
                    <a:pt x="1080566" y="799592"/>
                    <a:pt x="976563" y="902565"/>
                  </a:cubicBezTo>
                  <a:cubicBezTo>
                    <a:pt x="872560" y="1005538"/>
                    <a:pt x="1115576" y="951992"/>
                    <a:pt x="1192806" y="964349"/>
                  </a:cubicBezTo>
                  <a:cubicBezTo>
                    <a:pt x="1270036" y="976706"/>
                    <a:pt x="1512022" y="899475"/>
                    <a:pt x="1439941" y="976705"/>
                  </a:cubicBezTo>
                  <a:cubicBezTo>
                    <a:pt x="1367860" y="1053935"/>
                    <a:pt x="1000246" y="1293862"/>
                    <a:pt x="760319" y="1427727"/>
                  </a:cubicBezTo>
                  <a:cubicBezTo>
                    <a:pt x="520392" y="1561592"/>
                    <a:pt x="18914" y="1776806"/>
                    <a:pt x="379" y="1779895"/>
                  </a:cubicBezTo>
                  <a:cubicBezTo>
                    <a:pt x="-18156" y="1782984"/>
                    <a:pt x="649109" y="1446262"/>
                    <a:pt x="649109" y="1446262"/>
                  </a:cubicBezTo>
                  <a:cubicBezTo>
                    <a:pt x="899333" y="1315486"/>
                    <a:pt x="1434793" y="1063203"/>
                    <a:pt x="1501725" y="995241"/>
                  </a:cubicBezTo>
                  <a:cubicBezTo>
                    <a:pt x="1568657" y="927279"/>
                    <a:pt x="1037316" y="1129105"/>
                    <a:pt x="1050703" y="1038489"/>
                  </a:cubicBezTo>
                  <a:cubicBezTo>
                    <a:pt x="1064089" y="947873"/>
                    <a:pt x="1455387" y="590556"/>
                    <a:pt x="1582044" y="451543"/>
                  </a:cubicBezTo>
                  <a:cubicBezTo>
                    <a:pt x="1708701" y="312530"/>
                    <a:pt x="1761217" y="258984"/>
                    <a:pt x="1810644" y="204408"/>
                  </a:cubicBezTo>
                  <a:cubicBezTo>
                    <a:pt x="1860071" y="149832"/>
                    <a:pt x="1902290" y="153951"/>
                    <a:pt x="1878606" y="124089"/>
                  </a:cubicBezTo>
                  <a:cubicBezTo>
                    <a:pt x="1854922" y="94227"/>
                    <a:pt x="1711790" y="45830"/>
                    <a:pt x="1668541" y="25235"/>
                  </a:cubicBezTo>
                  <a:cubicBezTo>
                    <a:pt x="1625292" y="4640"/>
                    <a:pt x="1536735" y="-8746"/>
                    <a:pt x="1588222" y="670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737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水曜日のカンパネラ・詩羽「悩んだ時期があっていまがある」新星が放つ光 – 写真・北尾渉 取材、文・かわむらあみり | ananweb – マガジンハウス" hidden="1">
            <a:extLst>
              <a:ext uri="{FF2B5EF4-FFF2-40B4-BE49-F238E27FC236}">
                <a16:creationId xmlns:a16="http://schemas.microsoft.com/office/drawing/2014/main" id="{0394EFD9-CCE0-3DE8-4C7A-CCF64452B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r="26296"/>
          <a:stretch/>
        </p:blipFill>
        <p:spPr bwMode="auto">
          <a:xfrm>
            <a:off x="0" y="1462355"/>
            <a:ext cx="9601200" cy="88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7" name="02髪">
            <a:extLst>
              <a:ext uri="{FF2B5EF4-FFF2-40B4-BE49-F238E27FC236}">
                <a16:creationId xmlns:a16="http://schemas.microsoft.com/office/drawing/2014/main" id="{B807720F-5AEB-7180-C10A-2959F18357C2}"/>
              </a:ext>
            </a:extLst>
          </p:cNvPr>
          <p:cNvGrpSpPr/>
          <p:nvPr/>
        </p:nvGrpSpPr>
        <p:grpSpPr>
          <a:xfrm>
            <a:off x="5296552" y="1658311"/>
            <a:ext cx="3952389" cy="8775380"/>
            <a:chOff x="5296552" y="1658311"/>
            <a:chExt cx="3952389" cy="8775380"/>
          </a:xfrm>
        </p:grpSpPr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E8CDCE34-9019-2E3F-52D4-711476E9079C}"/>
                </a:ext>
              </a:extLst>
            </p:cNvPr>
            <p:cNvSpPr/>
            <p:nvPr/>
          </p:nvSpPr>
          <p:spPr>
            <a:xfrm>
              <a:off x="5296552" y="2045803"/>
              <a:ext cx="896917" cy="1251647"/>
            </a:xfrm>
            <a:custGeom>
              <a:avLst/>
              <a:gdLst>
                <a:gd name="connsiteX0" fmla="*/ 896913 w 896917"/>
                <a:gd name="connsiteY0" fmla="*/ 964 h 1251647"/>
                <a:gd name="connsiteX1" fmla="*/ 710843 w 896917"/>
                <a:gd name="connsiteY1" fmla="*/ 335890 h 1251647"/>
                <a:gd name="connsiteX2" fmla="*/ 546039 w 896917"/>
                <a:gd name="connsiteY2" fmla="*/ 580439 h 1251647"/>
                <a:gd name="connsiteX3" fmla="*/ 668313 w 896917"/>
                <a:gd name="connsiteY3" fmla="*/ 357155 h 1251647"/>
                <a:gd name="connsiteX4" fmla="*/ 450346 w 896917"/>
                <a:gd name="connsiteY4" fmla="*/ 798406 h 1251647"/>
                <a:gd name="connsiteX5" fmla="*/ 615150 w 896917"/>
                <a:gd name="connsiteY5" fmla="*/ 458164 h 1251647"/>
                <a:gd name="connsiteX6" fmla="*/ 668313 w 896917"/>
                <a:gd name="connsiteY6" fmla="*/ 234881 h 1251647"/>
                <a:gd name="connsiteX7" fmla="*/ 445029 w 896917"/>
                <a:gd name="connsiteY7" fmla="*/ 638918 h 1251647"/>
                <a:gd name="connsiteX8" fmla="*/ 243011 w 896917"/>
                <a:gd name="connsiteY8" fmla="*/ 989792 h 1251647"/>
                <a:gd name="connsiteX9" fmla="*/ 407815 w 896917"/>
                <a:gd name="connsiteY9" fmla="*/ 628285 h 1251647"/>
                <a:gd name="connsiteX10" fmla="*/ 211113 w 896917"/>
                <a:gd name="connsiteY10" fmla="*/ 904732 h 1251647"/>
                <a:gd name="connsiteX11" fmla="*/ 94155 w 896917"/>
                <a:gd name="connsiteY11" fmla="*/ 1128016 h 1251647"/>
                <a:gd name="connsiteX12" fmla="*/ 205797 w 896917"/>
                <a:gd name="connsiteY12" fmla="*/ 819671 h 1251647"/>
                <a:gd name="connsiteX13" fmla="*/ 9095 w 896917"/>
                <a:gd name="connsiteY13" fmla="*/ 1244974 h 1251647"/>
                <a:gd name="connsiteX14" fmla="*/ 78206 w 896917"/>
                <a:gd name="connsiteY14" fmla="*/ 1027006 h 1251647"/>
                <a:gd name="connsiteX15" fmla="*/ 471611 w 896917"/>
                <a:gd name="connsiteY15" fmla="*/ 351839 h 1251647"/>
                <a:gd name="connsiteX16" fmla="*/ 370601 w 896917"/>
                <a:gd name="connsiteY16" fmla="*/ 564490 h 1251647"/>
                <a:gd name="connsiteX17" fmla="*/ 641732 w 896917"/>
                <a:gd name="connsiteY17" fmla="*/ 197667 h 1251647"/>
                <a:gd name="connsiteX18" fmla="*/ 567304 w 896917"/>
                <a:gd name="connsiteY18" fmla="*/ 330574 h 1251647"/>
                <a:gd name="connsiteX19" fmla="*/ 758690 w 896917"/>
                <a:gd name="connsiteY19" fmla="*/ 107290 h 1251647"/>
                <a:gd name="connsiteX20" fmla="*/ 705527 w 896917"/>
                <a:gd name="connsiteY20" fmla="*/ 229564 h 1251647"/>
                <a:gd name="connsiteX21" fmla="*/ 896913 w 896917"/>
                <a:gd name="connsiteY21" fmla="*/ 964 h 125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6917" h="1251647">
                  <a:moveTo>
                    <a:pt x="896913" y="964"/>
                  </a:moveTo>
                  <a:cubicBezTo>
                    <a:pt x="897799" y="18685"/>
                    <a:pt x="769322" y="239311"/>
                    <a:pt x="710843" y="335890"/>
                  </a:cubicBezTo>
                  <a:cubicBezTo>
                    <a:pt x="652364" y="432469"/>
                    <a:pt x="553127" y="576895"/>
                    <a:pt x="546039" y="580439"/>
                  </a:cubicBezTo>
                  <a:cubicBezTo>
                    <a:pt x="538951" y="583983"/>
                    <a:pt x="684262" y="320827"/>
                    <a:pt x="668313" y="357155"/>
                  </a:cubicBezTo>
                  <a:cubicBezTo>
                    <a:pt x="652364" y="393483"/>
                    <a:pt x="459206" y="781571"/>
                    <a:pt x="450346" y="798406"/>
                  </a:cubicBezTo>
                  <a:cubicBezTo>
                    <a:pt x="441486" y="815241"/>
                    <a:pt x="578822" y="552085"/>
                    <a:pt x="615150" y="458164"/>
                  </a:cubicBezTo>
                  <a:cubicBezTo>
                    <a:pt x="651478" y="364243"/>
                    <a:pt x="696666" y="204755"/>
                    <a:pt x="668313" y="234881"/>
                  </a:cubicBezTo>
                  <a:cubicBezTo>
                    <a:pt x="639960" y="265007"/>
                    <a:pt x="515913" y="513100"/>
                    <a:pt x="445029" y="638918"/>
                  </a:cubicBezTo>
                  <a:cubicBezTo>
                    <a:pt x="374145" y="764736"/>
                    <a:pt x="249213" y="991564"/>
                    <a:pt x="243011" y="989792"/>
                  </a:cubicBezTo>
                  <a:cubicBezTo>
                    <a:pt x="236809" y="988020"/>
                    <a:pt x="413131" y="642462"/>
                    <a:pt x="407815" y="628285"/>
                  </a:cubicBezTo>
                  <a:cubicBezTo>
                    <a:pt x="402499" y="614108"/>
                    <a:pt x="263390" y="821444"/>
                    <a:pt x="211113" y="904732"/>
                  </a:cubicBezTo>
                  <a:cubicBezTo>
                    <a:pt x="158836" y="988020"/>
                    <a:pt x="95041" y="1142193"/>
                    <a:pt x="94155" y="1128016"/>
                  </a:cubicBezTo>
                  <a:cubicBezTo>
                    <a:pt x="93269" y="1113839"/>
                    <a:pt x="219974" y="800178"/>
                    <a:pt x="205797" y="819671"/>
                  </a:cubicBezTo>
                  <a:cubicBezTo>
                    <a:pt x="191620" y="839164"/>
                    <a:pt x="30360" y="1210418"/>
                    <a:pt x="9095" y="1244974"/>
                  </a:cubicBezTo>
                  <a:cubicBezTo>
                    <a:pt x="-12170" y="1279530"/>
                    <a:pt x="1120" y="1175862"/>
                    <a:pt x="78206" y="1027006"/>
                  </a:cubicBezTo>
                  <a:cubicBezTo>
                    <a:pt x="155292" y="878150"/>
                    <a:pt x="422878" y="428925"/>
                    <a:pt x="471611" y="351839"/>
                  </a:cubicBezTo>
                  <a:cubicBezTo>
                    <a:pt x="520344" y="274753"/>
                    <a:pt x="342248" y="590185"/>
                    <a:pt x="370601" y="564490"/>
                  </a:cubicBezTo>
                  <a:cubicBezTo>
                    <a:pt x="398954" y="538795"/>
                    <a:pt x="608948" y="236653"/>
                    <a:pt x="641732" y="197667"/>
                  </a:cubicBezTo>
                  <a:cubicBezTo>
                    <a:pt x="674516" y="158681"/>
                    <a:pt x="547811" y="345637"/>
                    <a:pt x="567304" y="330574"/>
                  </a:cubicBezTo>
                  <a:cubicBezTo>
                    <a:pt x="586797" y="315511"/>
                    <a:pt x="735653" y="124125"/>
                    <a:pt x="758690" y="107290"/>
                  </a:cubicBezTo>
                  <a:cubicBezTo>
                    <a:pt x="781727" y="90455"/>
                    <a:pt x="686034" y="243741"/>
                    <a:pt x="705527" y="229564"/>
                  </a:cubicBezTo>
                  <a:cubicBezTo>
                    <a:pt x="725020" y="215387"/>
                    <a:pt x="896027" y="-16757"/>
                    <a:pt x="896913" y="96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CC7A9C85-D480-4601-3AC9-7EBD818ED2F6}"/>
                </a:ext>
              </a:extLst>
            </p:cNvPr>
            <p:cNvSpPr/>
            <p:nvPr/>
          </p:nvSpPr>
          <p:spPr>
            <a:xfrm>
              <a:off x="6426724" y="1956389"/>
              <a:ext cx="302399" cy="989169"/>
            </a:xfrm>
            <a:custGeom>
              <a:avLst/>
              <a:gdLst>
                <a:gd name="connsiteX0" fmla="*/ 149513 w 302399"/>
                <a:gd name="connsiteY0" fmla="*/ 2 h 989169"/>
                <a:gd name="connsiteX1" fmla="*/ 101667 w 302399"/>
                <a:gd name="connsiteY1" fmla="*/ 372141 h 989169"/>
                <a:gd name="connsiteX2" fmla="*/ 144197 w 302399"/>
                <a:gd name="connsiteY2" fmla="*/ 776178 h 989169"/>
                <a:gd name="connsiteX3" fmla="*/ 96350 w 302399"/>
                <a:gd name="connsiteY3" fmla="*/ 653904 h 989169"/>
                <a:gd name="connsiteX4" fmla="*/ 298369 w 302399"/>
                <a:gd name="connsiteY4" fmla="*/ 978197 h 989169"/>
                <a:gd name="connsiteX5" fmla="*/ 213309 w 302399"/>
                <a:gd name="connsiteY5" fmla="*/ 882504 h 989169"/>
                <a:gd name="connsiteX6" fmla="*/ 657 w 302399"/>
                <a:gd name="connsiteY6" fmla="*/ 584792 h 989169"/>
                <a:gd name="connsiteX7" fmla="*/ 144197 w 302399"/>
                <a:gd name="connsiteY7" fmla="*/ 930351 h 989169"/>
                <a:gd name="connsiteX8" fmla="*/ 69769 w 302399"/>
                <a:gd name="connsiteY8" fmla="*/ 552895 h 989169"/>
                <a:gd name="connsiteX9" fmla="*/ 91034 w 302399"/>
                <a:gd name="connsiteY9" fmla="*/ 260499 h 989169"/>
                <a:gd name="connsiteX10" fmla="*/ 53820 w 302399"/>
                <a:gd name="connsiteY10" fmla="*/ 377458 h 989169"/>
                <a:gd name="connsiteX11" fmla="*/ 149513 w 302399"/>
                <a:gd name="connsiteY11" fmla="*/ 2 h 98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399" h="989169">
                  <a:moveTo>
                    <a:pt x="149513" y="2"/>
                  </a:moveTo>
                  <a:cubicBezTo>
                    <a:pt x="157487" y="-884"/>
                    <a:pt x="102553" y="242778"/>
                    <a:pt x="101667" y="372141"/>
                  </a:cubicBezTo>
                  <a:cubicBezTo>
                    <a:pt x="100781" y="501504"/>
                    <a:pt x="145083" y="729218"/>
                    <a:pt x="144197" y="776178"/>
                  </a:cubicBezTo>
                  <a:cubicBezTo>
                    <a:pt x="143311" y="823138"/>
                    <a:pt x="70655" y="620234"/>
                    <a:pt x="96350" y="653904"/>
                  </a:cubicBezTo>
                  <a:cubicBezTo>
                    <a:pt x="122045" y="687574"/>
                    <a:pt x="278876" y="940097"/>
                    <a:pt x="298369" y="978197"/>
                  </a:cubicBezTo>
                  <a:cubicBezTo>
                    <a:pt x="317862" y="1016297"/>
                    <a:pt x="262928" y="948071"/>
                    <a:pt x="213309" y="882504"/>
                  </a:cubicBezTo>
                  <a:cubicBezTo>
                    <a:pt x="163690" y="816937"/>
                    <a:pt x="12176" y="576818"/>
                    <a:pt x="657" y="584792"/>
                  </a:cubicBezTo>
                  <a:cubicBezTo>
                    <a:pt x="-10862" y="592767"/>
                    <a:pt x="132678" y="935667"/>
                    <a:pt x="144197" y="930351"/>
                  </a:cubicBezTo>
                  <a:cubicBezTo>
                    <a:pt x="155716" y="925035"/>
                    <a:pt x="78629" y="664537"/>
                    <a:pt x="69769" y="552895"/>
                  </a:cubicBezTo>
                  <a:cubicBezTo>
                    <a:pt x="60908" y="441253"/>
                    <a:pt x="93692" y="289738"/>
                    <a:pt x="91034" y="260499"/>
                  </a:cubicBezTo>
                  <a:cubicBezTo>
                    <a:pt x="88376" y="231260"/>
                    <a:pt x="46732" y="420874"/>
                    <a:pt x="53820" y="377458"/>
                  </a:cubicBezTo>
                  <a:cubicBezTo>
                    <a:pt x="60908" y="334042"/>
                    <a:pt x="141539" y="888"/>
                    <a:pt x="149513" y="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9DD17509-FA7A-4507-A30C-3C93E7534928}"/>
                </a:ext>
              </a:extLst>
            </p:cNvPr>
            <p:cNvSpPr/>
            <p:nvPr/>
          </p:nvSpPr>
          <p:spPr>
            <a:xfrm>
              <a:off x="6162315" y="1877309"/>
              <a:ext cx="411621" cy="313010"/>
            </a:xfrm>
            <a:custGeom>
              <a:avLst/>
              <a:gdLst>
                <a:gd name="connsiteX0" fmla="*/ 408606 w 411621"/>
                <a:gd name="connsiteY0" fmla="*/ 4654 h 313010"/>
                <a:gd name="connsiteX1" fmla="*/ 180006 w 411621"/>
                <a:gd name="connsiteY1" fmla="*/ 105663 h 313010"/>
                <a:gd name="connsiteX2" fmla="*/ 9885 w 411621"/>
                <a:gd name="connsiteY2" fmla="*/ 312998 h 313010"/>
                <a:gd name="connsiteX3" fmla="*/ 180006 w 411621"/>
                <a:gd name="connsiteY3" fmla="*/ 116296 h 313010"/>
                <a:gd name="connsiteX4" fmla="*/ 4569 w 411621"/>
                <a:gd name="connsiteY4" fmla="*/ 249203 h 313010"/>
                <a:gd name="connsiteX5" fmla="*/ 408606 w 411621"/>
                <a:gd name="connsiteY5" fmla="*/ 4654 h 31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621" h="313010">
                  <a:moveTo>
                    <a:pt x="408606" y="4654"/>
                  </a:moveTo>
                  <a:cubicBezTo>
                    <a:pt x="437845" y="-19269"/>
                    <a:pt x="246460" y="54272"/>
                    <a:pt x="180006" y="105663"/>
                  </a:cubicBezTo>
                  <a:cubicBezTo>
                    <a:pt x="113552" y="157054"/>
                    <a:pt x="9885" y="311226"/>
                    <a:pt x="9885" y="312998"/>
                  </a:cubicBezTo>
                  <a:cubicBezTo>
                    <a:pt x="9885" y="314770"/>
                    <a:pt x="180892" y="126928"/>
                    <a:pt x="180006" y="116296"/>
                  </a:cubicBezTo>
                  <a:cubicBezTo>
                    <a:pt x="179120" y="105664"/>
                    <a:pt x="-33531" y="268696"/>
                    <a:pt x="4569" y="249203"/>
                  </a:cubicBezTo>
                  <a:cubicBezTo>
                    <a:pt x="42669" y="229710"/>
                    <a:pt x="379367" y="28577"/>
                    <a:pt x="408606" y="465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85B375A1-6B6F-5254-F55F-B9A7E45878A6}"/>
                </a:ext>
              </a:extLst>
            </p:cNvPr>
            <p:cNvSpPr/>
            <p:nvPr/>
          </p:nvSpPr>
          <p:spPr>
            <a:xfrm>
              <a:off x="6680782" y="2078516"/>
              <a:ext cx="256962" cy="843440"/>
            </a:xfrm>
            <a:custGeom>
              <a:avLst/>
              <a:gdLst>
                <a:gd name="connsiteX0" fmla="*/ 102790 w 256962"/>
                <a:gd name="connsiteY0" fmla="*/ 149 h 843440"/>
                <a:gd name="connsiteX1" fmla="*/ 81525 w 256962"/>
                <a:gd name="connsiteY1" fmla="*/ 250014 h 843440"/>
                <a:gd name="connsiteX2" fmla="*/ 198483 w 256962"/>
                <a:gd name="connsiteY2" fmla="*/ 707214 h 843440"/>
                <a:gd name="connsiteX3" fmla="*/ 113423 w 256962"/>
                <a:gd name="connsiteY3" fmla="*/ 537093 h 843440"/>
                <a:gd name="connsiteX4" fmla="*/ 256962 w 256962"/>
                <a:gd name="connsiteY4" fmla="*/ 840121 h 843440"/>
                <a:gd name="connsiteX5" fmla="*/ 113423 w 256962"/>
                <a:gd name="connsiteY5" fmla="*/ 685949 h 843440"/>
                <a:gd name="connsiteX6" fmla="*/ 1781 w 256962"/>
                <a:gd name="connsiteY6" fmla="*/ 489247 h 843440"/>
                <a:gd name="connsiteX7" fmla="*/ 203799 w 256962"/>
                <a:gd name="connsiteY7" fmla="*/ 829489 h 843440"/>
                <a:gd name="connsiteX8" fmla="*/ 92158 w 256962"/>
                <a:gd name="connsiteY8" fmla="*/ 483931 h 843440"/>
                <a:gd name="connsiteX9" fmla="*/ 28362 w 256962"/>
                <a:gd name="connsiteY9" fmla="*/ 271279 h 843440"/>
                <a:gd name="connsiteX10" fmla="*/ 33678 w 256962"/>
                <a:gd name="connsiteY10" fmla="*/ 281912 h 843440"/>
                <a:gd name="connsiteX11" fmla="*/ 102790 w 256962"/>
                <a:gd name="connsiteY11" fmla="*/ 149 h 84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962" h="843440">
                  <a:moveTo>
                    <a:pt x="102790" y="149"/>
                  </a:moveTo>
                  <a:cubicBezTo>
                    <a:pt x="110764" y="-5167"/>
                    <a:pt x="65576" y="132170"/>
                    <a:pt x="81525" y="250014"/>
                  </a:cubicBezTo>
                  <a:cubicBezTo>
                    <a:pt x="97474" y="367858"/>
                    <a:pt x="193167" y="659368"/>
                    <a:pt x="198483" y="707214"/>
                  </a:cubicBezTo>
                  <a:cubicBezTo>
                    <a:pt x="203799" y="755060"/>
                    <a:pt x="103677" y="514942"/>
                    <a:pt x="113423" y="537093"/>
                  </a:cubicBezTo>
                  <a:cubicBezTo>
                    <a:pt x="123169" y="559244"/>
                    <a:pt x="256962" y="815312"/>
                    <a:pt x="256962" y="840121"/>
                  </a:cubicBezTo>
                  <a:cubicBezTo>
                    <a:pt x="256962" y="864930"/>
                    <a:pt x="155953" y="744428"/>
                    <a:pt x="113423" y="685949"/>
                  </a:cubicBezTo>
                  <a:cubicBezTo>
                    <a:pt x="70893" y="627470"/>
                    <a:pt x="-13282" y="465324"/>
                    <a:pt x="1781" y="489247"/>
                  </a:cubicBezTo>
                  <a:cubicBezTo>
                    <a:pt x="16844" y="513170"/>
                    <a:pt x="188736" y="830375"/>
                    <a:pt x="203799" y="829489"/>
                  </a:cubicBezTo>
                  <a:cubicBezTo>
                    <a:pt x="218862" y="828603"/>
                    <a:pt x="121397" y="576966"/>
                    <a:pt x="92158" y="483931"/>
                  </a:cubicBezTo>
                  <a:cubicBezTo>
                    <a:pt x="62919" y="390896"/>
                    <a:pt x="38109" y="304949"/>
                    <a:pt x="28362" y="271279"/>
                  </a:cubicBezTo>
                  <a:cubicBezTo>
                    <a:pt x="18615" y="237609"/>
                    <a:pt x="23045" y="321784"/>
                    <a:pt x="33678" y="281912"/>
                  </a:cubicBezTo>
                  <a:cubicBezTo>
                    <a:pt x="44311" y="242040"/>
                    <a:pt x="94816" y="5465"/>
                    <a:pt x="102790" y="14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4F4FF219-6483-D9E4-7AFF-8E7EBE14BC10}"/>
                </a:ext>
              </a:extLst>
            </p:cNvPr>
            <p:cNvSpPr/>
            <p:nvPr/>
          </p:nvSpPr>
          <p:spPr>
            <a:xfrm>
              <a:off x="6845869" y="1855321"/>
              <a:ext cx="236797" cy="1103866"/>
            </a:xfrm>
            <a:custGeom>
              <a:avLst/>
              <a:gdLst>
                <a:gd name="connsiteX0" fmla="*/ 192884 w 236797"/>
                <a:gd name="connsiteY0" fmla="*/ 60 h 1103866"/>
                <a:gd name="connsiteX1" fmla="*/ 86559 w 236797"/>
                <a:gd name="connsiteY1" fmla="*/ 292456 h 1103866"/>
                <a:gd name="connsiteX2" fmla="*/ 171619 w 236797"/>
                <a:gd name="connsiteY2" fmla="*/ 701809 h 1103866"/>
                <a:gd name="connsiteX3" fmla="*/ 44029 w 236797"/>
                <a:gd name="connsiteY3" fmla="*/ 537005 h 1103866"/>
                <a:gd name="connsiteX4" fmla="*/ 235415 w 236797"/>
                <a:gd name="connsiteY4" fmla="*/ 1095214 h 1103866"/>
                <a:gd name="connsiteX5" fmla="*/ 123773 w 236797"/>
                <a:gd name="connsiteY5" fmla="*/ 850665 h 1103866"/>
                <a:gd name="connsiteX6" fmla="*/ 1498 w 236797"/>
                <a:gd name="connsiteY6" fmla="*/ 499791 h 1103866"/>
                <a:gd name="connsiteX7" fmla="*/ 54661 w 236797"/>
                <a:gd name="connsiteY7" fmla="*/ 467893 h 1103866"/>
                <a:gd name="connsiteX8" fmla="*/ 38712 w 236797"/>
                <a:gd name="connsiteY8" fmla="*/ 212712 h 1103866"/>
                <a:gd name="connsiteX9" fmla="*/ 65294 w 236797"/>
                <a:gd name="connsiteY9" fmla="*/ 265874 h 1103866"/>
                <a:gd name="connsiteX10" fmla="*/ 192884 w 236797"/>
                <a:gd name="connsiteY10" fmla="*/ 60 h 110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797" h="1103866">
                  <a:moveTo>
                    <a:pt x="192884" y="60"/>
                  </a:moveTo>
                  <a:cubicBezTo>
                    <a:pt x="196428" y="4490"/>
                    <a:pt x="90103" y="175498"/>
                    <a:pt x="86559" y="292456"/>
                  </a:cubicBezTo>
                  <a:cubicBezTo>
                    <a:pt x="83015" y="409414"/>
                    <a:pt x="178707" y="661051"/>
                    <a:pt x="171619" y="701809"/>
                  </a:cubicBezTo>
                  <a:cubicBezTo>
                    <a:pt x="164531" y="742567"/>
                    <a:pt x="33396" y="471438"/>
                    <a:pt x="44029" y="537005"/>
                  </a:cubicBezTo>
                  <a:cubicBezTo>
                    <a:pt x="54662" y="602572"/>
                    <a:pt x="222124" y="1042937"/>
                    <a:pt x="235415" y="1095214"/>
                  </a:cubicBezTo>
                  <a:cubicBezTo>
                    <a:pt x="248706" y="1147491"/>
                    <a:pt x="162759" y="949902"/>
                    <a:pt x="123773" y="850665"/>
                  </a:cubicBezTo>
                  <a:cubicBezTo>
                    <a:pt x="84787" y="751428"/>
                    <a:pt x="13017" y="563586"/>
                    <a:pt x="1498" y="499791"/>
                  </a:cubicBezTo>
                  <a:cubicBezTo>
                    <a:pt x="-10021" y="435996"/>
                    <a:pt x="48459" y="515740"/>
                    <a:pt x="54661" y="467893"/>
                  </a:cubicBezTo>
                  <a:cubicBezTo>
                    <a:pt x="60863" y="420047"/>
                    <a:pt x="36940" y="246382"/>
                    <a:pt x="38712" y="212712"/>
                  </a:cubicBezTo>
                  <a:cubicBezTo>
                    <a:pt x="40484" y="179042"/>
                    <a:pt x="39599" y="295114"/>
                    <a:pt x="65294" y="265874"/>
                  </a:cubicBezTo>
                  <a:cubicBezTo>
                    <a:pt x="90989" y="236634"/>
                    <a:pt x="189340" y="-4370"/>
                    <a:pt x="192884" y="6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4BD6BCF1-2FD3-8781-AD89-91379BC5BF89}"/>
                </a:ext>
              </a:extLst>
            </p:cNvPr>
            <p:cNvSpPr/>
            <p:nvPr/>
          </p:nvSpPr>
          <p:spPr>
            <a:xfrm>
              <a:off x="7069039" y="1866002"/>
              <a:ext cx="192381" cy="968589"/>
            </a:xfrm>
            <a:custGeom>
              <a:avLst/>
              <a:gdLst>
                <a:gd name="connsiteX0" fmla="*/ 22877 w 192381"/>
                <a:gd name="connsiteY0" fmla="*/ 12 h 968589"/>
                <a:gd name="connsiteX1" fmla="*/ 1612 w 192381"/>
                <a:gd name="connsiteY1" fmla="*/ 276458 h 968589"/>
                <a:gd name="connsiteX2" fmla="*/ 70724 w 192381"/>
                <a:gd name="connsiteY2" fmla="*/ 563538 h 968589"/>
                <a:gd name="connsiteX3" fmla="*/ 12245 w 192381"/>
                <a:gd name="connsiteY3" fmla="*/ 521007 h 968589"/>
                <a:gd name="connsiteX4" fmla="*/ 97305 w 192381"/>
                <a:gd name="connsiteY4" fmla="*/ 685812 h 968589"/>
                <a:gd name="connsiteX5" fmla="*/ 187682 w 192381"/>
                <a:gd name="connsiteY5" fmla="*/ 962258 h 968589"/>
                <a:gd name="connsiteX6" fmla="*/ 166417 w 192381"/>
                <a:gd name="connsiteY6" fmla="*/ 850617 h 968589"/>
                <a:gd name="connsiteX7" fmla="*/ 54775 w 192381"/>
                <a:gd name="connsiteY7" fmla="*/ 526324 h 968589"/>
                <a:gd name="connsiteX8" fmla="*/ 86673 w 192381"/>
                <a:gd name="connsiteY8" fmla="*/ 584803 h 968589"/>
                <a:gd name="connsiteX9" fmla="*/ 12245 w 192381"/>
                <a:gd name="connsiteY9" fmla="*/ 244561 h 968589"/>
                <a:gd name="connsiteX10" fmla="*/ 33510 w 192381"/>
                <a:gd name="connsiteY10" fmla="*/ 287091 h 968589"/>
                <a:gd name="connsiteX11" fmla="*/ 22877 w 192381"/>
                <a:gd name="connsiteY11" fmla="*/ 12 h 96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81" h="968589">
                  <a:moveTo>
                    <a:pt x="22877" y="12"/>
                  </a:moveTo>
                  <a:cubicBezTo>
                    <a:pt x="17561" y="-1760"/>
                    <a:pt x="-6362" y="182537"/>
                    <a:pt x="1612" y="276458"/>
                  </a:cubicBezTo>
                  <a:cubicBezTo>
                    <a:pt x="9586" y="370379"/>
                    <a:pt x="68952" y="522780"/>
                    <a:pt x="70724" y="563538"/>
                  </a:cubicBezTo>
                  <a:cubicBezTo>
                    <a:pt x="72496" y="604296"/>
                    <a:pt x="7815" y="500628"/>
                    <a:pt x="12245" y="521007"/>
                  </a:cubicBezTo>
                  <a:cubicBezTo>
                    <a:pt x="16675" y="541386"/>
                    <a:pt x="68066" y="612270"/>
                    <a:pt x="97305" y="685812"/>
                  </a:cubicBezTo>
                  <a:cubicBezTo>
                    <a:pt x="126545" y="759354"/>
                    <a:pt x="176163" y="934791"/>
                    <a:pt x="187682" y="962258"/>
                  </a:cubicBezTo>
                  <a:cubicBezTo>
                    <a:pt x="199201" y="989725"/>
                    <a:pt x="188568" y="923273"/>
                    <a:pt x="166417" y="850617"/>
                  </a:cubicBezTo>
                  <a:cubicBezTo>
                    <a:pt x="144266" y="777961"/>
                    <a:pt x="68066" y="570626"/>
                    <a:pt x="54775" y="526324"/>
                  </a:cubicBezTo>
                  <a:cubicBezTo>
                    <a:pt x="41484" y="482022"/>
                    <a:pt x="93761" y="631764"/>
                    <a:pt x="86673" y="584803"/>
                  </a:cubicBezTo>
                  <a:cubicBezTo>
                    <a:pt x="79585" y="537843"/>
                    <a:pt x="21105" y="294180"/>
                    <a:pt x="12245" y="244561"/>
                  </a:cubicBezTo>
                  <a:cubicBezTo>
                    <a:pt x="3384" y="194942"/>
                    <a:pt x="31738" y="321647"/>
                    <a:pt x="33510" y="287091"/>
                  </a:cubicBezTo>
                  <a:cubicBezTo>
                    <a:pt x="35282" y="252535"/>
                    <a:pt x="28193" y="1784"/>
                    <a:pt x="22877" y="1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FED0BAB-9916-D35D-7CA9-F5588B5888E0}"/>
                </a:ext>
              </a:extLst>
            </p:cNvPr>
            <p:cNvSpPr/>
            <p:nvPr/>
          </p:nvSpPr>
          <p:spPr>
            <a:xfrm>
              <a:off x="7097190" y="1795154"/>
              <a:ext cx="255523" cy="1017195"/>
            </a:xfrm>
            <a:custGeom>
              <a:avLst/>
              <a:gdLst>
                <a:gd name="connsiteX0" fmla="*/ 43 w 255523"/>
                <a:gd name="connsiteY0" fmla="*/ 1748 h 1017195"/>
                <a:gd name="connsiteX1" fmla="*/ 154215 w 255523"/>
                <a:gd name="connsiteY1" fmla="*/ 464265 h 1017195"/>
                <a:gd name="connsiteX2" fmla="*/ 170163 w 255523"/>
                <a:gd name="connsiteY2" fmla="*/ 384520 h 1017195"/>
                <a:gd name="connsiteX3" fmla="*/ 170163 w 255523"/>
                <a:gd name="connsiteY3" fmla="*/ 559958 h 1017195"/>
                <a:gd name="connsiteX4" fmla="*/ 207377 w 255523"/>
                <a:gd name="connsiteY4" fmla="*/ 825772 h 1017195"/>
                <a:gd name="connsiteX5" fmla="*/ 228643 w 255523"/>
                <a:gd name="connsiteY5" fmla="*/ 650334 h 1017195"/>
                <a:gd name="connsiteX6" fmla="*/ 249908 w 255523"/>
                <a:gd name="connsiteY6" fmla="*/ 1017158 h 1017195"/>
                <a:gd name="connsiteX7" fmla="*/ 249908 w 255523"/>
                <a:gd name="connsiteY7" fmla="*/ 671599 h 1017195"/>
                <a:gd name="connsiteX8" fmla="*/ 186112 w 255523"/>
                <a:gd name="connsiteY8" fmla="*/ 432367 h 1017195"/>
                <a:gd name="connsiteX9" fmla="*/ 223326 w 255523"/>
                <a:gd name="connsiteY9" fmla="*/ 639702 h 1017195"/>
                <a:gd name="connsiteX10" fmla="*/ 132950 w 255523"/>
                <a:gd name="connsiteY10" fmla="*/ 448316 h 1017195"/>
                <a:gd name="connsiteX11" fmla="*/ 138266 w 255523"/>
                <a:gd name="connsiteY11" fmla="*/ 310093 h 1017195"/>
                <a:gd name="connsiteX12" fmla="*/ 43 w 255523"/>
                <a:gd name="connsiteY12" fmla="*/ 1748 h 101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523" h="1017195">
                  <a:moveTo>
                    <a:pt x="43" y="1748"/>
                  </a:moveTo>
                  <a:cubicBezTo>
                    <a:pt x="2701" y="27443"/>
                    <a:pt x="125862" y="400470"/>
                    <a:pt x="154215" y="464265"/>
                  </a:cubicBezTo>
                  <a:cubicBezTo>
                    <a:pt x="182568" y="528060"/>
                    <a:pt x="167505" y="368571"/>
                    <a:pt x="170163" y="384520"/>
                  </a:cubicBezTo>
                  <a:cubicBezTo>
                    <a:pt x="172821" y="400469"/>
                    <a:pt x="163961" y="486416"/>
                    <a:pt x="170163" y="559958"/>
                  </a:cubicBezTo>
                  <a:cubicBezTo>
                    <a:pt x="176365" y="633500"/>
                    <a:pt x="197630" y="810709"/>
                    <a:pt x="207377" y="825772"/>
                  </a:cubicBezTo>
                  <a:cubicBezTo>
                    <a:pt x="217124" y="840835"/>
                    <a:pt x="221554" y="618436"/>
                    <a:pt x="228643" y="650334"/>
                  </a:cubicBezTo>
                  <a:cubicBezTo>
                    <a:pt x="235732" y="682232"/>
                    <a:pt x="246364" y="1013614"/>
                    <a:pt x="249908" y="1017158"/>
                  </a:cubicBezTo>
                  <a:cubicBezTo>
                    <a:pt x="253452" y="1020702"/>
                    <a:pt x="260541" y="769064"/>
                    <a:pt x="249908" y="671599"/>
                  </a:cubicBezTo>
                  <a:cubicBezTo>
                    <a:pt x="239275" y="574134"/>
                    <a:pt x="190542" y="437683"/>
                    <a:pt x="186112" y="432367"/>
                  </a:cubicBezTo>
                  <a:cubicBezTo>
                    <a:pt x="181682" y="427051"/>
                    <a:pt x="232186" y="637044"/>
                    <a:pt x="223326" y="639702"/>
                  </a:cubicBezTo>
                  <a:cubicBezTo>
                    <a:pt x="214466" y="642360"/>
                    <a:pt x="147127" y="503251"/>
                    <a:pt x="132950" y="448316"/>
                  </a:cubicBezTo>
                  <a:cubicBezTo>
                    <a:pt x="118773" y="393381"/>
                    <a:pt x="158645" y="379205"/>
                    <a:pt x="138266" y="310093"/>
                  </a:cubicBezTo>
                  <a:cubicBezTo>
                    <a:pt x="117887" y="240981"/>
                    <a:pt x="-2615" y="-23947"/>
                    <a:pt x="43" y="17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CA585149-9A32-E8FE-C787-752EA9570BB3}"/>
                </a:ext>
              </a:extLst>
            </p:cNvPr>
            <p:cNvSpPr/>
            <p:nvPr/>
          </p:nvSpPr>
          <p:spPr>
            <a:xfrm>
              <a:off x="7219489" y="1796823"/>
              <a:ext cx="288055" cy="1016520"/>
            </a:xfrm>
            <a:custGeom>
              <a:avLst/>
              <a:gdLst>
                <a:gd name="connsiteX0" fmla="*/ 18 w 288055"/>
                <a:gd name="connsiteY0" fmla="*/ 79 h 1016520"/>
                <a:gd name="connsiteX1" fmla="*/ 164823 w 288055"/>
                <a:gd name="connsiteY1" fmla="*/ 473228 h 1016520"/>
                <a:gd name="connsiteX2" fmla="*/ 233934 w 288055"/>
                <a:gd name="connsiteY2" fmla="*/ 691196 h 1016520"/>
                <a:gd name="connsiteX3" fmla="*/ 239251 w 288055"/>
                <a:gd name="connsiteY3" fmla="*/ 616768 h 1016520"/>
                <a:gd name="connsiteX4" fmla="*/ 260516 w 288055"/>
                <a:gd name="connsiteY4" fmla="*/ 765624 h 1016520"/>
                <a:gd name="connsiteX5" fmla="*/ 287097 w 288055"/>
                <a:gd name="connsiteY5" fmla="*/ 1015489 h 1016520"/>
                <a:gd name="connsiteX6" fmla="*/ 276464 w 288055"/>
                <a:gd name="connsiteY6" fmla="*/ 840051 h 1016520"/>
                <a:gd name="connsiteX7" fmla="*/ 223302 w 288055"/>
                <a:gd name="connsiteY7" fmla="*/ 499810 h 1016520"/>
                <a:gd name="connsiteX8" fmla="*/ 233934 w 288055"/>
                <a:gd name="connsiteY8" fmla="*/ 537024 h 1016520"/>
                <a:gd name="connsiteX9" fmla="*/ 175455 w 288055"/>
                <a:gd name="connsiteY9" fmla="*/ 436014 h 1016520"/>
                <a:gd name="connsiteX10" fmla="*/ 18 w 288055"/>
                <a:gd name="connsiteY10" fmla="*/ 79 h 101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055" h="1016520">
                  <a:moveTo>
                    <a:pt x="18" y="79"/>
                  </a:moveTo>
                  <a:cubicBezTo>
                    <a:pt x="-1754" y="6281"/>
                    <a:pt x="125837" y="358042"/>
                    <a:pt x="164823" y="473228"/>
                  </a:cubicBezTo>
                  <a:cubicBezTo>
                    <a:pt x="203809" y="588414"/>
                    <a:pt x="221529" y="667273"/>
                    <a:pt x="233934" y="691196"/>
                  </a:cubicBezTo>
                  <a:cubicBezTo>
                    <a:pt x="246339" y="715119"/>
                    <a:pt x="234821" y="604363"/>
                    <a:pt x="239251" y="616768"/>
                  </a:cubicBezTo>
                  <a:cubicBezTo>
                    <a:pt x="243681" y="629173"/>
                    <a:pt x="252542" y="699171"/>
                    <a:pt x="260516" y="765624"/>
                  </a:cubicBezTo>
                  <a:cubicBezTo>
                    <a:pt x="268490" y="832078"/>
                    <a:pt x="284439" y="1003085"/>
                    <a:pt x="287097" y="1015489"/>
                  </a:cubicBezTo>
                  <a:cubicBezTo>
                    <a:pt x="289755" y="1027894"/>
                    <a:pt x="287097" y="925998"/>
                    <a:pt x="276464" y="840051"/>
                  </a:cubicBezTo>
                  <a:cubicBezTo>
                    <a:pt x="265832" y="754105"/>
                    <a:pt x="230390" y="550314"/>
                    <a:pt x="223302" y="499810"/>
                  </a:cubicBezTo>
                  <a:cubicBezTo>
                    <a:pt x="216214" y="449306"/>
                    <a:pt x="241909" y="547657"/>
                    <a:pt x="233934" y="537024"/>
                  </a:cubicBezTo>
                  <a:cubicBezTo>
                    <a:pt x="225960" y="526391"/>
                    <a:pt x="210897" y="521075"/>
                    <a:pt x="175455" y="436014"/>
                  </a:cubicBezTo>
                  <a:cubicBezTo>
                    <a:pt x="140013" y="350953"/>
                    <a:pt x="1790" y="-6123"/>
                    <a:pt x="18" y="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E02CC367-0660-B72D-D20B-71B6A45F7E20}"/>
                </a:ext>
              </a:extLst>
            </p:cNvPr>
            <p:cNvSpPr/>
            <p:nvPr/>
          </p:nvSpPr>
          <p:spPr>
            <a:xfrm>
              <a:off x="7321803" y="1826741"/>
              <a:ext cx="355731" cy="1012562"/>
            </a:xfrm>
            <a:custGeom>
              <a:avLst/>
              <a:gdLst>
                <a:gd name="connsiteX0" fmla="*/ 4030 w 355731"/>
                <a:gd name="connsiteY0" fmla="*/ 7375 h 1012562"/>
                <a:gd name="connsiteX1" fmla="*/ 323006 w 355731"/>
                <a:gd name="connsiteY1" fmla="*/ 640012 h 1012562"/>
                <a:gd name="connsiteX2" fmla="*/ 291109 w 355731"/>
                <a:gd name="connsiteY2" fmla="*/ 512422 h 1012562"/>
                <a:gd name="connsiteX3" fmla="*/ 338955 w 355731"/>
                <a:gd name="connsiteY3" fmla="*/ 810133 h 1012562"/>
                <a:gd name="connsiteX4" fmla="*/ 338955 w 355731"/>
                <a:gd name="connsiteY4" fmla="*/ 1012152 h 1012562"/>
                <a:gd name="connsiteX5" fmla="*/ 344271 w 355731"/>
                <a:gd name="connsiteY5" fmla="*/ 852664 h 1012562"/>
                <a:gd name="connsiteX6" fmla="*/ 307057 w 355731"/>
                <a:gd name="connsiteY6" fmla="*/ 528371 h 1012562"/>
                <a:gd name="connsiteX7" fmla="*/ 349588 w 355731"/>
                <a:gd name="connsiteY7" fmla="*/ 645329 h 1012562"/>
                <a:gd name="connsiteX8" fmla="*/ 147569 w 355731"/>
                <a:gd name="connsiteY8" fmla="*/ 235975 h 1012562"/>
                <a:gd name="connsiteX9" fmla="*/ 142253 w 355731"/>
                <a:gd name="connsiteY9" fmla="*/ 289138 h 1012562"/>
                <a:gd name="connsiteX10" fmla="*/ 4030 w 355731"/>
                <a:gd name="connsiteY10" fmla="*/ 7375 h 101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731" h="1012562">
                  <a:moveTo>
                    <a:pt x="4030" y="7375"/>
                  </a:moveTo>
                  <a:cubicBezTo>
                    <a:pt x="34155" y="65854"/>
                    <a:pt x="275160" y="555838"/>
                    <a:pt x="323006" y="640012"/>
                  </a:cubicBezTo>
                  <a:cubicBezTo>
                    <a:pt x="370852" y="724186"/>
                    <a:pt x="288451" y="484069"/>
                    <a:pt x="291109" y="512422"/>
                  </a:cubicBezTo>
                  <a:cubicBezTo>
                    <a:pt x="293767" y="540775"/>
                    <a:pt x="330981" y="726845"/>
                    <a:pt x="338955" y="810133"/>
                  </a:cubicBezTo>
                  <a:cubicBezTo>
                    <a:pt x="346929" y="893421"/>
                    <a:pt x="338069" y="1005064"/>
                    <a:pt x="338955" y="1012152"/>
                  </a:cubicBezTo>
                  <a:cubicBezTo>
                    <a:pt x="339841" y="1019240"/>
                    <a:pt x="349587" y="933294"/>
                    <a:pt x="344271" y="852664"/>
                  </a:cubicBezTo>
                  <a:cubicBezTo>
                    <a:pt x="338955" y="772034"/>
                    <a:pt x="306171" y="562927"/>
                    <a:pt x="307057" y="528371"/>
                  </a:cubicBezTo>
                  <a:cubicBezTo>
                    <a:pt x="307943" y="493815"/>
                    <a:pt x="376169" y="694062"/>
                    <a:pt x="349588" y="645329"/>
                  </a:cubicBezTo>
                  <a:cubicBezTo>
                    <a:pt x="323007" y="596596"/>
                    <a:pt x="182125" y="295340"/>
                    <a:pt x="147569" y="235975"/>
                  </a:cubicBezTo>
                  <a:cubicBezTo>
                    <a:pt x="113013" y="176610"/>
                    <a:pt x="162632" y="321922"/>
                    <a:pt x="142253" y="289138"/>
                  </a:cubicBezTo>
                  <a:cubicBezTo>
                    <a:pt x="121874" y="256354"/>
                    <a:pt x="-26095" y="-51104"/>
                    <a:pt x="4030" y="737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E9AE208B-D537-8182-8A75-0CBA740BEEA9}"/>
                </a:ext>
              </a:extLst>
            </p:cNvPr>
            <p:cNvSpPr/>
            <p:nvPr/>
          </p:nvSpPr>
          <p:spPr>
            <a:xfrm>
              <a:off x="7452772" y="1812703"/>
              <a:ext cx="405241" cy="1057935"/>
            </a:xfrm>
            <a:custGeom>
              <a:avLst/>
              <a:gdLst>
                <a:gd name="connsiteX0" fmla="*/ 651 w 405241"/>
                <a:gd name="connsiteY0" fmla="*/ 148 h 1057935"/>
                <a:gd name="connsiteX1" fmla="*/ 383423 w 405241"/>
                <a:gd name="connsiteY1" fmla="*/ 478613 h 1057935"/>
                <a:gd name="connsiteX2" fmla="*/ 340893 w 405241"/>
                <a:gd name="connsiteY2" fmla="*/ 393553 h 1057935"/>
                <a:gd name="connsiteX3" fmla="*/ 404688 w 405241"/>
                <a:gd name="connsiteY3" fmla="*/ 1047455 h 1057935"/>
                <a:gd name="connsiteX4" fmla="*/ 367475 w 405241"/>
                <a:gd name="connsiteY4" fmla="*/ 771009 h 1057935"/>
                <a:gd name="connsiteX5" fmla="*/ 293047 w 405241"/>
                <a:gd name="connsiteY5" fmla="*/ 430767 h 1057935"/>
                <a:gd name="connsiteX6" fmla="*/ 651 w 405241"/>
                <a:gd name="connsiteY6" fmla="*/ 148 h 105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241" h="1057935">
                  <a:moveTo>
                    <a:pt x="651" y="148"/>
                  </a:moveTo>
                  <a:cubicBezTo>
                    <a:pt x="15714" y="8122"/>
                    <a:pt x="326716" y="413046"/>
                    <a:pt x="383423" y="478613"/>
                  </a:cubicBezTo>
                  <a:cubicBezTo>
                    <a:pt x="440130" y="544180"/>
                    <a:pt x="337349" y="298746"/>
                    <a:pt x="340893" y="393553"/>
                  </a:cubicBezTo>
                  <a:cubicBezTo>
                    <a:pt x="344437" y="488360"/>
                    <a:pt x="400258" y="984546"/>
                    <a:pt x="404688" y="1047455"/>
                  </a:cubicBezTo>
                  <a:cubicBezTo>
                    <a:pt x="409118" y="1110364"/>
                    <a:pt x="386082" y="873790"/>
                    <a:pt x="367475" y="771009"/>
                  </a:cubicBezTo>
                  <a:cubicBezTo>
                    <a:pt x="348868" y="668228"/>
                    <a:pt x="349754" y="554813"/>
                    <a:pt x="293047" y="430767"/>
                  </a:cubicBezTo>
                  <a:cubicBezTo>
                    <a:pt x="236340" y="306721"/>
                    <a:pt x="-14412" y="-7826"/>
                    <a:pt x="651" y="1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7891FE6C-C8EA-35E2-5D3C-0C9E749D4645}"/>
                </a:ext>
              </a:extLst>
            </p:cNvPr>
            <p:cNvSpPr/>
            <p:nvPr/>
          </p:nvSpPr>
          <p:spPr>
            <a:xfrm>
              <a:off x="7388721" y="1786049"/>
              <a:ext cx="390229" cy="1021723"/>
            </a:xfrm>
            <a:custGeom>
              <a:avLst/>
              <a:gdLst>
                <a:gd name="connsiteX0" fmla="*/ 27488 w 390229"/>
                <a:gd name="connsiteY0" fmla="*/ 37435 h 1021723"/>
                <a:gd name="connsiteX1" fmla="*/ 298619 w 390229"/>
                <a:gd name="connsiteY1" fmla="*/ 553114 h 1021723"/>
                <a:gd name="connsiteX2" fmla="*/ 298619 w 390229"/>
                <a:gd name="connsiteY2" fmla="*/ 505267 h 1021723"/>
                <a:gd name="connsiteX3" fmla="*/ 303935 w 390229"/>
                <a:gd name="connsiteY3" fmla="*/ 680704 h 1021723"/>
                <a:gd name="connsiteX4" fmla="*/ 388995 w 390229"/>
                <a:gd name="connsiteY4" fmla="*/ 1020946 h 1021723"/>
                <a:gd name="connsiteX5" fmla="*/ 351781 w 390229"/>
                <a:gd name="connsiteY5" fmla="*/ 765765 h 1021723"/>
                <a:gd name="connsiteX6" fmla="*/ 314567 w 390229"/>
                <a:gd name="connsiteY6" fmla="*/ 505267 h 1021723"/>
                <a:gd name="connsiteX7" fmla="*/ 43437 w 390229"/>
                <a:gd name="connsiteY7" fmla="*/ 90598 h 1021723"/>
                <a:gd name="connsiteX8" fmla="*/ 27488 w 390229"/>
                <a:gd name="connsiteY8" fmla="*/ 37435 h 102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229" h="1021723">
                  <a:moveTo>
                    <a:pt x="27488" y="37435"/>
                  </a:moveTo>
                  <a:cubicBezTo>
                    <a:pt x="70018" y="114521"/>
                    <a:pt x="253431" y="475142"/>
                    <a:pt x="298619" y="553114"/>
                  </a:cubicBezTo>
                  <a:cubicBezTo>
                    <a:pt x="343807" y="631086"/>
                    <a:pt x="297733" y="484002"/>
                    <a:pt x="298619" y="505267"/>
                  </a:cubicBezTo>
                  <a:cubicBezTo>
                    <a:pt x="299505" y="526532"/>
                    <a:pt x="288872" y="594758"/>
                    <a:pt x="303935" y="680704"/>
                  </a:cubicBezTo>
                  <a:cubicBezTo>
                    <a:pt x="318998" y="766650"/>
                    <a:pt x="381021" y="1006769"/>
                    <a:pt x="388995" y="1020946"/>
                  </a:cubicBezTo>
                  <a:cubicBezTo>
                    <a:pt x="396969" y="1035123"/>
                    <a:pt x="364186" y="851711"/>
                    <a:pt x="351781" y="765765"/>
                  </a:cubicBezTo>
                  <a:cubicBezTo>
                    <a:pt x="339376" y="679819"/>
                    <a:pt x="365958" y="617795"/>
                    <a:pt x="314567" y="505267"/>
                  </a:cubicBezTo>
                  <a:cubicBezTo>
                    <a:pt x="263176" y="392739"/>
                    <a:pt x="93942" y="166798"/>
                    <a:pt x="43437" y="90598"/>
                  </a:cubicBezTo>
                  <a:cubicBezTo>
                    <a:pt x="-7068" y="14398"/>
                    <a:pt x="-15042" y="-39651"/>
                    <a:pt x="27488" y="3743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3AD5438E-7A43-CF81-13F8-413EA09514B3}"/>
                </a:ext>
              </a:extLst>
            </p:cNvPr>
            <p:cNvSpPr/>
            <p:nvPr/>
          </p:nvSpPr>
          <p:spPr>
            <a:xfrm>
              <a:off x="7595552" y="1874581"/>
              <a:ext cx="526251" cy="1051541"/>
            </a:xfrm>
            <a:custGeom>
              <a:avLst/>
              <a:gdLst>
                <a:gd name="connsiteX0" fmla="*/ 1411 w 526251"/>
                <a:gd name="connsiteY0" fmla="*/ 2066 h 1051541"/>
                <a:gd name="connsiteX1" fmla="*/ 394815 w 526251"/>
                <a:gd name="connsiteY1" fmla="*/ 395470 h 1051541"/>
                <a:gd name="connsiteX2" fmla="*/ 522406 w 526251"/>
                <a:gd name="connsiteY2" fmla="*/ 1038740 h 1051541"/>
                <a:gd name="connsiteX3" fmla="*/ 479876 w 526251"/>
                <a:gd name="connsiteY3" fmla="*/ 788875 h 1051541"/>
                <a:gd name="connsiteX4" fmla="*/ 346969 w 526251"/>
                <a:gd name="connsiteY4" fmla="*/ 358256 h 1051541"/>
                <a:gd name="connsiteX5" fmla="*/ 352285 w 526251"/>
                <a:gd name="connsiteY5" fmla="*/ 400786 h 1051541"/>
                <a:gd name="connsiteX6" fmla="*/ 267225 w 526251"/>
                <a:gd name="connsiteY6" fmla="*/ 246614 h 1051541"/>
                <a:gd name="connsiteX7" fmla="*/ 1411 w 526251"/>
                <a:gd name="connsiteY7" fmla="*/ 2066 h 105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6251" h="1051541">
                  <a:moveTo>
                    <a:pt x="1411" y="2066"/>
                  </a:moveTo>
                  <a:cubicBezTo>
                    <a:pt x="22676" y="26875"/>
                    <a:pt x="307983" y="222691"/>
                    <a:pt x="394815" y="395470"/>
                  </a:cubicBezTo>
                  <a:cubicBezTo>
                    <a:pt x="481647" y="568249"/>
                    <a:pt x="508229" y="973172"/>
                    <a:pt x="522406" y="1038740"/>
                  </a:cubicBezTo>
                  <a:cubicBezTo>
                    <a:pt x="536583" y="1104308"/>
                    <a:pt x="509115" y="902289"/>
                    <a:pt x="479876" y="788875"/>
                  </a:cubicBezTo>
                  <a:cubicBezTo>
                    <a:pt x="450637" y="675461"/>
                    <a:pt x="368234" y="422937"/>
                    <a:pt x="346969" y="358256"/>
                  </a:cubicBezTo>
                  <a:cubicBezTo>
                    <a:pt x="325704" y="293575"/>
                    <a:pt x="365576" y="419393"/>
                    <a:pt x="352285" y="400786"/>
                  </a:cubicBezTo>
                  <a:cubicBezTo>
                    <a:pt x="338994" y="382179"/>
                    <a:pt x="329248" y="310409"/>
                    <a:pt x="267225" y="246614"/>
                  </a:cubicBezTo>
                  <a:cubicBezTo>
                    <a:pt x="205202" y="182819"/>
                    <a:pt x="-19854" y="-22743"/>
                    <a:pt x="1411" y="206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927A1730-B2A5-109A-038A-7806244B8FDE}"/>
                </a:ext>
              </a:extLst>
            </p:cNvPr>
            <p:cNvSpPr/>
            <p:nvPr/>
          </p:nvSpPr>
          <p:spPr>
            <a:xfrm>
              <a:off x="7851955" y="2349784"/>
              <a:ext cx="118995" cy="532475"/>
            </a:xfrm>
            <a:custGeom>
              <a:avLst/>
              <a:gdLst>
                <a:gd name="connsiteX0" fmla="*/ 189 w 118995"/>
                <a:gd name="connsiteY0" fmla="*/ 11 h 532475"/>
                <a:gd name="connsiteX1" fmla="*/ 85250 w 118995"/>
                <a:gd name="connsiteY1" fmla="*/ 271142 h 532475"/>
                <a:gd name="connsiteX2" fmla="*/ 90566 w 118995"/>
                <a:gd name="connsiteY2" fmla="*/ 531639 h 532475"/>
                <a:gd name="connsiteX3" fmla="*/ 111831 w 118995"/>
                <a:gd name="connsiteY3" fmla="*/ 350886 h 532475"/>
                <a:gd name="connsiteX4" fmla="*/ 111831 w 118995"/>
                <a:gd name="connsiteY4" fmla="*/ 260509 h 532475"/>
                <a:gd name="connsiteX5" fmla="*/ 189 w 118995"/>
                <a:gd name="connsiteY5" fmla="*/ 11 h 53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95" h="532475">
                  <a:moveTo>
                    <a:pt x="189" y="11"/>
                  </a:moveTo>
                  <a:cubicBezTo>
                    <a:pt x="-4241" y="1783"/>
                    <a:pt x="70187" y="182537"/>
                    <a:pt x="85250" y="271142"/>
                  </a:cubicBezTo>
                  <a:cubicBezTo>
                    <a:pt x="100313" y="359747"/>
                    <a:pt x="86136" y="518348"/>
                    <a:pt x="90566" y="531639"/>
                  </a:cubicBezTo>
                  <a:cubicBezTo>
                    <a:pt x="94996" y="544930"/>
                    <a:pt x="108287" y="396074"/>
                    <a:pt x="111831" y="350886"/>
                  </a:cubicBezTo>
                  <a:cubicBezTo>
                    <a:pt x="115375" y="305698"/>
                    <a:pt x="126008" y="314558"/>
                    <a:pt x="111831" y="260509"/>
                  </a:cubicBezTo>
                  <a:cubicBezTo>
                    <a:pt x="97654" y="206460"/>
                    <a:pt x="4619" y="-1761"/>
                    <a:pt x="189" y="1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77637BD6-53AB-A4C5-FFF2-BFE580014F4D}"/>
                </a:ext>
              </a:extLst>
            </p:cNvPr>
            <p:cNvSpPr/>
            <p:nvPr/>
          </p:nvSpPr>
          <p:spPr>
            <a:xfrm>
              <a:off x="7798291" y="1917323"/>
              <a:ext cx="588728" cy="689737"/>
            </a:xfrm>
            <a:custGeom>
              <a:avLst/>
              <a:gdLst>
                <a:gd name="connsiteX0" fmla="*/ 690 w 588728"/>
                <a:gd name="connsiteY0" fmla="*/ 1854 h 689737"/>
                <a:gd name="connsiteX1" fmla="*/ 388779 w 588728"/>
                <a:gd name="connsiteY1" fmla="*/ 304882 h 689737"/>
                <a:gd name="connsiteX2" fmla="*/ 558900 w 588728"/>
                <a:gd name="connsiteY2" fmla="*/ 533482 h 689737"/>
                <a:gd name="connsiteX3" fmla="*/ 473839 w 588728"/>
                <a:gd name="connsiteY3" fmla="*/ 373993 h 689737"/>
                <a:gd name="connsiteX4" fmla="*/ 367514 w 588728"/>
                <a:gd name="connsiteY4" fmla="*/ 257035 h 689737"/>
                <a:gd name="connsiteX5" fmla="*/ 585481 w 588728"/>
                <a:gd name="connsiteY5" fmla="*/ 687654 h 689737"/>
                <a:gd name="connsiteX6" fmla="*/ 484472 w 588728"/>
                <a:gd name="connsiteY6" fmla="*/ 411207 h 689737"/>
                <a:gd name="connsiteX7" fmla="*/ 298402 w 588728"/>
                <a:gd name="connsiteY7" fmla="*/ 187924 h 689737"/>
                <a:gd name="connsiteX8" fmla="*/ 690 w 588728"/>
                <a:gd name="connsiteY8" fmla="*/ 1854 h 68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728" h="689737">
                  <a:moveTo>
                    <a:pt x="690" y="1854"/>
                  </a:moveTo>
                  <a:cubicBezTo>
                    <a:pt x="15753" y="21347"/>
                    <a:pt x="295744" y="216277"/>
                    <a:pt x="388779" y="304882"/>
                  </a:cubicBezTo>
                  <a:cubicBezTo>
                    <a:pt x="481814" y="393487"/>
                    <a:pt x="544723" y="521964"/>
                    <a:pt x="558900" y="533482"/>
                  </a:cubicBezTo>
                  <a:cubicBezTo>
                    <a:pt x="573077" y="545001"/>
                    <a:pt x="505737" y="420068"/>
                    <a:pt x="473839" y="373993"/>
                  </a:cubicBezTo>
                  <a:cubicBezTo>
                    <a:pt x="441941" y="327919"/>
                    <a:pt x="348907" y="204758"/>
                    <a:pt x="367514" y="257035"/>
                  </a:cubicBezTo>
                  <a:cubicBezTo>
                    <a:pt x="386121" y="309312"/>
                    <a:pt x="565988" y="661959"/>
                    <a:pt x="585481" y="687654"/>
                  </a:cubicBezTo>
                  <a:cubicBezTo>
                    <a:pt x="604974" y="713349"/>
                    <a:pt x="532318" y="494495"/>
                    <a:pt x="484472" y="411207"/>
                  </a:cubicBezTo>
                  <a:cubicBezTo>
                    <a:pt x="436626" y="327919"/>
                    <a:pt x="375488" y="254378"/>
                    <a:pt x="298402" y="187924"/>
                  </a:cubicBezTo>
                  <a:cubicBezTo>
                    <a:pt x="221316" y="121471"/>
                    <a:pt x="-14373" y="-17639"/>
                    <a:pt x="690" y="185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39DBAB81-E931-1455-B679-E0EBDE90170C}"/>
                </a:ext>
              </a:extLst>
            </p:cNvPr>
            <p:cNvSpPr/>
            <p:nvPr/>
          </p:nvSpPr>
          <p:spPr>
            <a:xfrm>
              <a:off x="7708598" y="1902764"/>
              <a:ext cx="531075" cy="1100766"/>
            </a:xfrm>
            <a:custGeom>
              <a:avLst/>
              <a:gdLst>
                <a:gd name="connsiteX0" fmla="*/ 7 w 531075"/>
                <a:gd name="connsiteY0" fmla="*/ 464 h 1100766"/>
                <a:gd name="connsiteX1" fmla="*/ 388095 w 531075"/>
                <a:gd name="connsiteY1" fmla="*/ 457664 h 1100766"/>
                <a:gd name="connsiteX2" fmla="*/ 435942 w 531075"/>
                <a:gd name="connsiteY2" fmla="*/ 649050 h 1100766"/>
                <a:gd name="connsiteX3" fmla="*/ 526318 w 531075"/>
                <a:gd name="connsiteY3" fmla="*/ 1090301 h 1100766"/>
                <a:gd name="connsiteX4" fmla="*/ 510369 w 531075"/>
                <a:gd name="connsiteY4" fmla="*/ 930813 h 1100766"/>
                <a:gd name="connsiteX5" fmla="*/ 441258 w 531075"/>
                <a:gd name="connsiteY5" fmla="*/ 579938 h 1100766"/>
                <a:gd name="connsiteX6" fmla="*/ 494421 w 531075"/>
                <a:gd name="connsiteY6" fmla="*/ 680948 h 1100766"/>
                <a:gd name="connsiteX7" fmla="*/ 377462 w 531075"/>
                <a:gd name="connsiteY7" fmla="*/ 377920 h 1100766"/>
                <a:gd name="connsiteX8" fmla="*/ 7 w 531075"/>
                <a:gd name="connsiteY8" fmla="*/ 464 h 110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075" h="1100766">
                  <a:moveTo>
                    <a:pt x="7" y="464"/>
                  </a:moveTo>
                  <a:cubicBezTo>
                    <a:pt x="1779" y="13754"/>
                    <a:pt x="315439" y="349566"/>
                    <a:pt x="388095" y="457664"/>
                  </a:cubicBezTo>
                  <a:cubicBezTo>
                    <a:pt x="460751" y="565762"/>
                    <a:pt x="412905" y="543611"/>
                    <a:pt x="435942" y="649050"/>
                  </a:cubicBezTo>
                  <a:cubicBezTo>
                    <a:pt x="458979" y="754490"/>
                    <a:pt x="513914" y="1043341"/>
                    <a:pt x="526318" y="1090301"/>
                  </a:cubicBezTo>
                  <a:cubicBezTo>
                    <a:pt x="538722" y="1137261"/>
                    <a:pt x="524546" y="1015873"/>
                    <a:pt x="510369" y="930813"/>
                  </a:cubicBezTo>
                  <a:cubicBezTo>
                    <a:pt x="496192" y="845753"/>
                    <a:pt x="443916" y="621582"/>
                    <a:pt x="441258" y="579938"/>
                  </a:cubicBezTo>
                  <a:cubicBezTo>
                    <a:pt x="438600" y="538294"/>
                    <a:pt x="505054" y="714618"/>
                    <a:pt x="494421" y="680948"/>
                  </a:cubicBezTo>
                  <a:cubicBezTo>
                    <a:pt x="483788" y="647278"/>
                    <a:pt x="458092" y="493106"/>
                    <a:pt x="377462" y="377920"/>
                  </a:cubicBezTo>
                  <a:cubicBezTo>
                    <a:pt x="296832" y="262734"/>
                    <a:pt x="-1765" y="-12826"/>
                    <a:pt x="7" y="46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62E1652D-978E-FD50-A57B-C057C1AE4A55}"/>
                </a:ext>
              </a:extLst>
            </p:cNvPr>
            <p:cNvSpPr/>
            <p:nvPr/>
          </p:nvSpPr>
          <p:spPr>
            <a:xfrm>
              <a:off x="8171117" y="2327806"/>
              <a:ext cx="197874" cy="757412"/>
            </a:xfrm>
            <a:custGeom>
              <a:avLst/>
              <a:gdLst>
                <a:gd name="connsiteX0" fmla="*/ 4 w 197874"/>
                <a:gd name="connsiteY0" fmla="*/ 724 h 757412"/>
                <a:gd name="connsiteX1" fmla="*/ 170125 w 197874"/>
                <a:gd name="connsiteY1" fmla="*/ 457924 h 757412"/>
                <a:gd name="connsiteX2" fmla="*/ 196706 w 197874"/>
                <a:gd name="connsiteY2" fmla="*/ 755636 h 757412"/>
                <a:gd name="connsiteX3" fmla="*/ 191390 w 197874"/>
                <a:gd name="connsiteY3" fmla="*/ 569566 h 757412"/>
                <a:gd name="connsiteX4" fmla="*/ 175441 w 197874"/>
                <a:gd name="connsiteY4" fmla="*/ 319701 h 757412"/>
                <a:gd name="connsiteX5" fmla="*/ 164809 w 197874"/>
                <a:gd name="connsiteY5" fmla="*/ 351599 h 757412"/>
                <a:gd name="connsiteX6" fmla="*/ 4 w 197874"/>
                <a:gd name="connsiteY6" fmla="*/ 724 h 7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74" h="757412">
                  <a:moveTo>
                    <a:pt x="4" y="724"/>
                  </a:moveTo>
                  <a:cubicBezTo>
                    <a:pt x="890" y="18445"/>
                    <a:pt x="137341" y="332105"/>
                    <a:pt x="170125" y="457924"/>
                  </a:cubicBezTo>
                  <a:cubicBezTo>
                    <a:pt x="202909" y="583743"/>
                    <a:pt x="193162" y="737029"/>
                    <a:pt x="196706" y="755636"/>
                  </a:cubicBezTo>
                  <a:cubicBezTo>
                    <a:pt x="200250" y="774243"/>
                    <a:pt x="194934" y="642222"/>
                    <a:pt x="191390" y="569566"/>
                  </a:cubicBezTo>
                  <a:cubicBezTo>
                    <a:pt x="187846" y="496910"/>
                    <a:pt x="179871" y="356029"/>
                    <a:pt x="175441" y="319701"/>
                  </a:cubicBezTo>
                  <a:cubicBezTo>
                    <a:pt x="171011" y="283373"/>
                    <a:pt x="195821" y="407420"/>
                    <a:pt x="164809" y="351599"/>
                  </a:cubicBezTo>
                  <a:cubicBezTo>
                    <a:pt x="133797" y="295778"/>
                    <a:pt x="-882" y="-16997"/>
                    <a:pt x="4" y="72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65B32B0C-C19C-1F1C-1B41-96BF2B21A3BF}"/>
                </a:ext>
              </a:extLst>
            </p:cNvPr>
            <p:cNvSpPr/>
            <p:nvPr/>
          </p:nvSpPr>
          <p:spPr>
            <a:xfrm>
              <a:off x="8373032" y="2498632"/>
              <a:ext cx="250020" cy="1176269"/>
            </a:xfrm>
            <a:custGeom>
              <a:avLst/>
              <a:gdLst>
                <a:gd name="connsiteX0" fmla="*/ 21373 w 250020"/>
                <a:gd name="connsiteY0" fmla="*/ 19 h 1176269"/>
                <a:gd name="connsiteX1" fmla="*/ 180861 w 250020"/>
                <a:gd name="connsiteY1" fmla="*/ 308363 h 1176269"/>
                <a:gd name="connsiteX2" fmla="*/ 159596 w 250020"/>
                <a:gd name="connsiteY2" fmla="*/ 217987 h 1176269"/>
                <a:gd name="connsiteX3" fmla="*/ 138331 w 250020"/>
                <a:gd name="connsiteY3" fmla="*/ 462535 h 1176269"/>
                <a:gd name="connsiteX4" fmla="*/ 122382 w 250020"/>
                <a:gd name="connsiteY4" fmla="*/ 680503 h 1176269"/>
                <a:gd name="connsiteX5" fmla="*/ 249973 w 250020"/>
                <a:gd name="connsiteY5" fmla="*/ 919735 h 1176269"/>
                <a:gd name="connsiteX6" fmla="*/ 138331 w 250020"/>
                <a:gd name="connsiteY6" fmla="*/ 765563 h 1176269"/>
                <a:gd name="connsiteX7" fmla="*/ 223391 w 250020"/>
                <a:gd name="connsiteY7" fmla="*/ 1174917 h 1176269"/>
                <a:gd name="connsiteX8" fmla="*/ 117066 w 250020"/>
                <a:gd name="connsiteY8" fmla="*/ 882521 h 1176269"/>
                <a:gd name="connsiteX9" fmla="*/ 108 w 250020"/>
                <a:gd name="connsiteY9" fmla="*/ 478484 h 1176269"/>
                <a:gd name="connsiteX10" fmla="*/ 95801 w 250020"/>
                <a:gd name="connsiteY10" fmla="*/ 696452 h 1176269"/>
                <a:gd name="connsiteX11" fmla="*/ 90484 w 250020"/>
                <a:gd name="connsiteY11" fmla="*/ 281782 h 1176269"/>
                <a:gd name="connsiteX12" fmla="*/ 111749 w 250020"/>
                <a:gd name="connsiteY12" fmla="*/ 324312 h 1176269"/>
                <a:gd name="connsiteX13" fmla="*/ 21373 w 250020"/>
                <a:gd name="connsiteY13" fmla="*/ 19 h 117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020" h="1176269">
                  <a:moveTo>
                    <a:pt x="21373" y="19"/>
                  </a:moveTo>
                  <a:cubicBezTo>
                    <a:pt x="32892" y="-2639"/>
                    <a:pt x="157824" y="272035"/>
                    <a:pt x="180861" y="308363"/>
                  </a:cubicBezTo>
                  <a:cubicBezTo>
                    <a:pt x="203898" y="344691"/>
                    <a:pt x="166684" y="192292"/>
                    <a:pt x="159596" y="217987"/>
                  </a:cubicBezTo>
                  <a:cubicBezTo>
                    <a:pt x="152508" y="243682"/>
                    <a:pt x="144533" y="385449"/>
                    <a:pt x="138331" y="462535"/>
                  </a:cubicBezTo>
                  <a:cubicBezTo>
                    <a:pt x="132129" y="539621"/>
                    <a:pt x="103775" y="604303"/>
                    <a:pt x="122382" y="680503"/>
                  </a:cubicBezTo>
                  <a:cubicBezTo>
                    <a:pt x="140989" y="756703"/>
                    <a:pt x="247315" y="905559"/>
                    <a:pt x="249973" y="919735"/>
                  </a:cubicBezTo>
                  <a:cubicBezTo>
                    <a:pt x="252631" y="933911"/>
                    <a:pt x="142761" y="723033"/>
                    <a:pt x="138331" y="765563"/>
                  </a:cubicBezTo>
                  <a:cubicBezTo>
                    <a:pt x="133901" y="808093"/>
                    <a:pt x="226935" y="1155424"/>
                    <a:pt x="223391" y="1174917"/>
                  </a:cubicBezTo>
                  <a:cubicBezTo>
                    <a:pt x="219847" y="1194410"/>
                    <a:pt x="154280" y="998593"/>
                    <a:pt x="117066" y="882521"/>
                  </a:cubicBezTo>
                  <a:cubicBezTo>
                    <a:pt x="79852" y="766449"/>
                    <a:pt x="3652" y="509495"/>
                    <a:pt x="108" y="478484"/>
                  </a:cubicBezTo>
                  <a:cubicBezTo>
                    <a:pt x="-3436" y="447473"/>
                    <a:pt x="80738" y="729236"/>
                    <a:pt x="95801" y="696452"/>
                  </a:cubicBezTo>
                  <a:cubicBezTo>
                    <a:pt x="110864" y="663668"/>
                    <a:pt x="87826" y="343805"/>
                    <a:pt x="90484" y="281782"/>
                  </a:cubicBezTo>
                  <a:cubicBezTo>
                    <a:pt x="93142" y="219759"/>
                    <a:pt x="119723" y="368614"/>
                    <a:pt x="111749" y="324312"/>
                  </a:cubicBezTo>
                  <a:cubicBezTo>
                    <a:pt x="103775" y="280010"/>
                    <a:pt x="9854" y="2677"/>
                    <a:pt x="21373" y="1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2D8D59A1-5EC6-C944-07E6-5D3022EC91A0}"/>
                </a:ext>
              </a:extLst>
            </p:cNvPr>
            <p:cNvSpPr/>
            <p:nvPr/>
          </p:nvSpPr>
          <p:spPr>
            <a:xfrm>
              <a:off x="8445496" y="2447546"/>
              <a:ext cx="327031" cy="1470610"/>
            </a:xfrm>
            <a:custGeom>
              <a:avLst/>
              <a:gdLst>
                <a:gd name="connsiteX0" fmla="*/ 4 w 327031"/>
                <a:gd name="connsiteY0" fmla="*/ 379 h 1470610"/>
                <a:gd name="connsiteX1" fmla="*/ 234954 w 327031"/>
                <a:gd name="connsiteY1" fmla="*/ 314704 h 1470610"/>
                <a:gd name="connsiteX2" fmla="*/ 250829 w 327031"/>
                <a:gd name="connsiteY2" fmla="*/ 397254 h 1470610"/>
                <a:gd name="connsiteX3" fmla="*/ 269879 w 327031"/>
                <a:gd name="connsiteY3" fmla="*/ 375029 h 1470610"/>
                <a:gd name="connsiteX4" fmla="*/ 206379 w 327031"/>
                <a:gd name="connsiteY4" fmla="*/ 594104 h 1470610"/>
                <a:gd name="connsiteX5" fmla="*/ 244479 w 327031"/>
                <a:gd name="connsiteY5" fmla="*/ 863979 h 1470610"/>
                <a:gd name="connsiteX6" fmla="*/ 228604 w 327031"/>
                <a:gd name="connsiteY6" fmla="*/ 816354 h 1470610"/>
                <a:gd name="connsiteX7" fmla="*/ 260354 w 327031"/>
                <a:gd name="connsiteY7" fmla="*/ 962404 h 1470610"/>
                <a:gd name="connsiteX8" fmla="*/ 279404 w 327031"/>
                <a:gd name="connsiteY8" fmla="*/ 1105279 h 1470610"/>
                <a:gd name="connsiteX9" fmla="*/ 247654 w 327031"/>
                <a:gd name="connsiteY9" fmla="*/ 1197354 h 1470610"/>
                <a:gd name="connsiteX10" fmla="*/ 327029 w 327031"/>
                <a:gd name="connsiteY10" fmla="*/ 1394204 h 1470610"/>
                <a:gd name="connsiteX11" fmla="*/ 244479 w 327031"/>
                <a:gd name="connsiteY11" fmla="*/ 1470404 h 1470610"/>
                <a:gd name="connsiteX12" fmla="*/ 269879 w 327031"/>
                <a:gd name="connsiteY12" fmla="*/ 1375154 h 1470610"/>
                <a:gd name="connsiteX13" fmla="*/ 222254 w 327031"/>
                <a:gd name="connsiteY13" fmla="*/ 860804 h 1470610"/>
                <a:gd name="connsiteX14" fmla="*/ 111129 w 327031"/>
                <a:gd name="connsiteY14" fmla="*/ 333754 h 1470610"/>
                <a:gd name="connsiteX15" fmla="*/ 161929 w 327031"/>
                <a:gd name="connsiteY15" fmla="*/ 552829 h 1470610"/>
                <a:gd name="connsiteX16" fmla="*/ 241304 w 327031"/>
                <a:gd name="connsiteY16" fmla="*/ 384554 h 1470610"/>
                <a:gd name="connsiteX17" fmla="*/ 4 w 327031"/>
                <a:gd name="connsiteY17" fmla="*/ 379 h 147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031" h="1470610">
                  <a:moveTo>
                    <a:pt x="4" y="379"/>
                  </a:moveTo>
                  <a:cubicBezTo>
                    <a:pt x="-1054" y="-11263"/>
                    <a:pt x="193150" y="248558"/>
                    <a:pt x="234954" y="314704"/>
                  </a:cubicBezTo>
                  <a:cubicBezTo>
                    <a:pt x="276758" y="380850"/>
                    <a:pt x="245008" y="387200"/>
                    <a:pt x="250829" y="397254"/>
                  </a:cubicBezTo>
                  <a:cubicBezTo>
                    <a:pt x="256650" y="407308"/>
                    <a:pt x="277287" y="342221"/>
                    <a:pt x="269879" y="375029"/>
                  </a:cubicBezTo>
                  <a:cubicBezTo>
                    <a:pt x="262471" y="407837"/>
                    <a:pt x="210612" y="512612"/>
                    <a:pt x="206379" y="594104"/>
                  </a:cubicBezTo>
                  <a:cubicBezTo>
                    <a:pt x="202146" y="675596"/>
                    <a:pt x="240775" y="826937"/>
                    <a:pt x="244479" y="863979"/>
                  </a:cubicBezTo>
                  <a:cubicBezTo>
                    <a:pt x="248183" y="901021"/>
                    <a:pt x="225958" y="799950"/>
                    <a:pt x="228604" y="816354"/>
                  </a:cubicBezTo>
                  <a:cubicBezTo>
                    <a:pt x="231250" y="832758"/>
                    <a:pt x="251887" y="914250"/>
                    <a:pt x="260354" y="962404"/>
                  </a:cubicBezTo>
                  <a:cubicBezTo>
                    <a:pt x="268821" y="1010558"/>
                    <a:pt x="281521" y="1066121"/>
                    <a:pt x="279404" y="1105279"/>
                  </a:cubicBezTo>
                  <a:cubicBezTo>
                    <a:pt x="277287" y="1144437"/>
                    <a:pt x="239717" y="1149200"/>
                    <a:pt x="247654" y="1197354"/>
                  </a:cubicBezTo>
                  <a:cubicBezTo>
                    <a:pt x="255591" y="1245508"/>
                    <a:pt x="327558" y="1348696"/>
                    <a:pt x="327029" y="1394204"/>
                  </a:cubicBezTo>
                  <a:cubicBezTo>
                    <a:pt x="326500" y="1439712"/>
                    <a:pt x="254004" y="1473579"/>
                    <a:pt x="244479" y="1470404"/>
                  </a:cubicBezTo>
                  <a:cubicBezTo>
                    <a:pt x="234954" y="1467229"/>
                    <a:pt x="273583" y="1476754"/>
                    <a:pt x="269879" y="1375154"/>
                  </a:cubicBezTo>
                  <a:cubicBezTo>
                    <a:pt x="266175" y="1273554"/>
                    <a:pt x="248712" y="1034371"/>
                    <a:pt x="222254" y="860804"/>
                  </a:cubicBezTo>
                  <a:cubicBezTo>
                    <a:pt x="195796" y="687237"/>
                    <a:pt x="121183" y="385083"/>
                    <a:pt x="111129" y="333754"/>
                  </a:cubicBezTo>
                  <a:cubicBezTo>
                    <a:pt x="101075" y="282425"/>
                    <a:pt x="140233" y="544362"/>
                    <a:pt x="161929" y="552829"/>
                  </a:cubicBezTo>
                  <a:cubicBezTo>
                    <a:pt x="183625" y="561296"/>
                    <a:pt x="265646" y="475042"/>
                    <a:pt x="241304" y="384554"/>
                  </a:cubicBezTo>
                  <a:cubicBezTo>
                    <a:pt x="216962" y="294067"/>
                    <a:pt x="1062" y="12021"/>
                    <a:pt x="4" y="3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6EC90979-4DA4-72E9-9247-BDB744E1FC4C}"/>
                </a:ext>
              </a:extLst>
            </p:cNvPr>
            <p:cNvSpPr/>
            <p:nvPr/>
          </p:nvSpPr>
          <p:spPr>
            <a:xfrm>
              <a:off x="8463251" y="2203825"/>
              <a:ext cx="474459" cy="1368899"/>
            </a:xfrm>
            <a:custGeom>
              <a:avLst/>
              <a:gdLst>
                <a:gd name="connsiteX0" fmla="*/ 1299 w 474459"/>
                <a:gd name="connsiteY0" fmla="*/ 2800 h 1368899"/>
                <a:gd name="connsiteX1" fmla="*/ 90199 w 474459"/>
                <a:gd name="connsiteY1" fmla="*/ 117100 h 1368899"/>
                <a:gd name="connsiteX2" fmla="*/ 106074 w 474459"/>
                <a:gd name="connsiteY2" fmla="*/ 186950 h 1368899"/>
                <a:gd name="connsiteX3" fmla="*/ 223549 w 474459"/>
                <a:gd name="connsiteY3" fmla="*/ 244100 h 1368899"/>
                <a:gd name="connsiteX4" fmla="*/ 207674 w 474459"/>
                <a:gd name="connsiteY4" fmla="*/ 304425 h 1368899"/>
                <a:gd name="connsiteX5" fmla="*/ 299749 w 474459"/>
                <a:gd name="connsiteY5" fmla="*/ 425075 h 1368899"/>
                <a:gd name="connsiteX6" fmla="*/ 125124 w 474459"/>
                <a:gd name="connsiteY6" fmla="*/ 279025 h 1368899"/>
                <a:gd name="connsiteX7" fmla="*/ 296574 w 474459"/>
                <a:gd name="connsiteY7" fmla="*/ 479050 h 1368899"/>
                <a:gd name="connsiteX8" fmla="*/ 248949 w 474459"/>
                <a:gd name="connsiteY8" fmla="*/ 571125 h 1368899"/>
                <a:gd name="connsiteX9" fmla="*/ 350549 w 474459"/>
                <a:gd name="connsiteY9" fmla="*/ 704475 h 1368899"/>
                <a:gd name="connsiteX10" fmla="*/ 318799 w 474459"/>
                <a:gd name="connsiteY10" fmla="*/ 806075 h 1368899"/>
                <a:gd name="connsiteX11" fmla="*/ 394999 w 474459"/>
                <a:gd name="connsiteY11" fmla="*/ 898150 h 1368899"/>
                <a:gd name="connsiteX12" fmla="*/ 379124 w 474459"/>
                <a:gd name="connsiteY12" fmla="*/ 882275 h 1368899"/>
                <a:gd name="connsiteX13" fmla="*/ 375949 w 474459"/>
                <a:gd name="connsiteY13" fmla="*/ 1063250 h 1368899"/>
                <a:gd name="connsiteX14" fmla="*/ 474374 w 474459"/>
                <a:gd name="connsiteY14" fmla="*/ 1368050 h 1368899"/>
                <a:gd name="connsiteX15" fmla="*/ 356899 w 474459"/>
                <a:gd name="connsiteY15" fmla="*/ 961650 h 1368899"/>
                <a:gd name="connsiteX16" fmla="*/ 283874 w 474459"/>
                <a:gd name="connsiteY16" fmla="*/ 450475 h 1368899"/>
                <a:gd name="connsiteX17" fmla="*/ 166399 w 474459"/>
                <a:gd name="connsiteY17" fmla="*/ 244100 h 1368899"/>
                <a:gd name="connsiteX18" fmla="*/ 1299 w 474459"/>
                <a:gd name="connsiteY18" fmla="*/ 2800 h 136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4459" h="1368899">
                  <a:moveTo>
                    <a:pt x="1299" y="2800"/>
                  </a:moveTo>
                  <a:cubicBezTo>
                    <a:pt x="-11401" y="-18367"/>
                    <a:pt x="72737" y="86408"/>
                    <a:pt x="90199" y="117100"/>
                  </a:cubicBezTo>
                  <a:cubicBezTo>
                    <a:pt x="107662" y="147792"/>
                    <a:pt x="83849" y="165783"/>
                    <a:pt x="106074" y="186950"/>
                  </a:cubicBezTo>
                  <a:cubicBezTo>
                    <a:pt x="128299" y="208117"/>
                    <a:pt x="206616" y="224521"/>
                    <a:pt x="223549" y="244100"/>
                  </a:cubicBezTo>
                  <a:cubicBezTo>
                    <a:pt x="240482" y="263679"/>
                    <a:pt x="194974" y="274263"/>
                    <a:pt x="207674" y="304425"/>
                  </a:cubicBezTo>
                  <a:cubicBezTo>
                    <a:pt x="220374" y="334588"/>
                    <a:pt x="313507" y="429308"/>
                    <a:pt x="299749" y="425075"/>
                  </a:cubicBezTo>
                  <a:cubicBezTo>
                    <a:pt x="285991" y="420842"/>
                    <a:pt x="125653" y="270029"/>
                    <a:pt x="125124" y="279025"/>
                  </a:cubicBezTo>
                  <a:cubicBezTo>
                    <a:pt x="124595" y="288021"/>
                    <a:pt x="275937" y="430367"/>
                    <a:pt x="296574" y="479050"/>
                  </a:cubicBezTo>
                  <a:cubicBezTo>
                    <a:pt x="317212" y="527733"/>
                    <a:pt x="239953" y="533554"/>
                    <a:pt x="248949" y="571125"/>
                  </a:cubicBezTo>
                  <a:cubicBezTo>
                    <a:pt x="257945" y="608696"/>
                    <a:pt x="338907" y="665317"/>
                    <a:pt x="350549" y="704475"/>
                  </a:cubicBezTo>
                  <a:cubicBezTo>
                    <a:pt x="362191" y="743633"/>
                    <a:pt x="311391" y="773796"/>
                    <a:pt x="318799" y="806075"/>
                  </a:cubicBezTo>
                  <a:cubicBezTo>
                    <a:pt x="326207" y="838354"/>
                    <a:pt x="384945" y="885450"/>
                    <a:pt x="394999" y="898150"/>
                  </a:cubicBezTo>
                  <a:cubicBezTo>
                    <a:pt x="405053" y="910850"/>
                    <a:pt x="382299" y="854758"/>
                    <a:pt x="379124" y="882275"/>
                  </a:cubicBezTo>
                  <a:cubicBezTo>
                    <a:pt x="375949" y="909792"/>
                    <a:pt x="360074" y="982288"/>
                    <a:pt x="375949" y="1063250"/>
                  </a:cubicBezTo>
                  <a:cubicBezTo>
                    <a:pt x="391824" y="1144213"/>
                    <a:pt x="477549" y="1384983"/>
                    <a:pt x="474374" y="1368050"/>
                  </a:cubicBezTo>
                  <a:cubicBezTo>
                    <a:pt x="471199" y="1351117"/>
                    <a:pt x="388649" y="1114579"/>
                    <a:pt x="356899" y="961650"/>
                  </a:cubicBezTo>
                  <a:cubicBezTo>
                    <a:pt x="325149" y="808721"/>
                    <a:pt x="315624" y="570067"/>
                    <a:pt x="283874" y="450475"/>
                  </a:cubicBezTo>
                  <a:cubicBezTo>
                    <a:pt x="252124" y="330883"/>
                    <a:pt x="209791" y="313950"/>
                    <a:pt x="166399" y="244100"/>
                  </a:cubicBezTo>
                  <a:cubicBezTo>
                    <a:pt x="123007" y="174250"/>
                    <a:pt x="13999" y="23967"/>
                    <a:pt x="1299" y="280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4F109B70-640F-3043-74B4-AE05135DA367}"/>
                </a:ext>
              </a:extLst>
            </p:cNvPr>
            <p:cNvSpPr/>
            <p:nvPr/>
          </p:nvSpPr>
          <p:spPr>
            <a:xfrm>
              <a:off x="8702664" y="2886014"/>
              <a:ext cx="178863" cy="636989"/>
            </a:xfrm>
            <a:custGeom>
              <a:avLst/>
              <a:gdLst>
                <a:gd name="connsiteX0" fmla="*/ 73036 w 178863"/>
                <a:gd name="connsiteY0" fmla="*/ 61 h 636989"/>
                <a:gd name="connsiteX1" fmla="*/ 11 w 178863"/>
                <a:gd name="connsiteY1" fmla="*/ 231836 h 636989"/>
                <a:gd name="connsiteX2" fmla="*/ 79386 w 178863"/>
                <a:gd name="connsiteY2" fmla="*/ 422336 h 636989"/>
                <a:gd name="connsiteX3" fmla="*/ 174636 w 178863"/>
                <a:gd name="connsiteY3" fmla="*/ 590611 h 636989"/>
                <a:gd name="connsiteX4" fmla="*/ 92086 w 178863"/>
                <a:gd name="connsiteY4" fmla="*/ 409636 h 636989"/>
                <a:gd name="connsiteX5" fmla="*/ 177811 w 178863"/>
                <a:gd name="connsiteY5" fmla="*/ 635061 h 636989"/>
                <a:gd name="connsiteX6" fmla="*/ 19061 w 178863"/>
                <a:gd name="connsiteY6" fmla="*/ 254061 h 636989"/>
                <a:gd name="connsiteX7" fmla="*/ 73036 w 178863"/>
                <a:gd name="connsiteY7" fmla="*/ 61 h 63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63" h="636989">
                  <a:moveTo>
                    <a:pt x="73036" y="61"/>
                  </a:moveTo>
                  <a:cubicBezTo>
                    <a:pt x="69861" y="-3643"/>
                    <a:pt x="-1047" y="161457"/>
                    <a:pt x="11" y="231836"/>
                  </a:cubicBezTo>
                  <a:cubicBezTo>
                    <a:pt x="1069" y="302215"/>
                    <a:pt x="50282" y="362540"/>
                    <a:pt x="79386" y="422336"/>
                  </a:cubicBezTo>
                  <a:cubicBezTo>
                    <a:pt x="108490" y="482132"/>
                    <a:pt x="172519" y="592728"/>
                    <a:pt x="174636" y="590611"/>
                  </a:cubicBezTo>
                  <a:cubicBezTo>
                    <a:pt x="176753" y="588494"/>
                    <a:pt x="91557" y="402228"/>
                    <a:pt x="92086" y="409636"/>
                  </a:cubicBezTo>
                  <a:cubicBezTo>
                    <a:pt x="92615" y="417044"/>
                    <a:pt x="189982" y="660990"/>
                    <a:pt x="177811" y="635061"/>
                  </a:cubicBezTo>
                  <a:cubicBezTo>
                    <a:pt x="165640" y="609132"/>
                    <a:pt x="33878" y="363599"/>
                    <a:pt x="19061" y="254061"/>
                  </a:cubicBezTo>
                  <a:cubicBezTo>
                    <a:pt x="4244" y="144524"/>
                    <a:pt x="76211" y="3765"/>
                    <a:pt x="73036" y="6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6DD51F07-D94C-2BFB-60C8-94329C17793E}"/>
                </a:ext>
              </a:extLst>
            </p:cNvPr>
            <p:cNvSpPr/>
            <p:nvPr/>
          </p:nvSpPr>
          <p:spPr>
            <a:xfrm>
              <a:off x="8683439" y="2926734"/>
              <a:ext cx="174846" cy="405574"/>
            </a:xfrm>
            <a:custGeom>
              <a:avLst/>
              <a:gdLst>
                <a:gd name="connsiteX0" fmla="*/ 22411 w 174846"/>
                <a:gd name="connsiteY0" fmla="*/ 616 h 405574"/>
                <a:gd name="connsiteX1" fmla="*/ 186 w 174846"/>
                <a:gd name="connsiteY1" fmla="*/ 257791 h 405574"/>
                <a:gd name="connsiteX2" fmla="*/ 35111 w 174846"/>
                <a:gd name="connsiteY2" fmla="*/ 403841 h 405574"/>
                <a:gd name="connsiteX3" fmla="*/ 60511 w 174846"/>
                <a:gd name="connsiteY3" fmla="*/ 340341 h 405574"/>
                <a:gd name="connsiteX4" fmla="*/ 174811 w 174846"/>
                <a:gd name="connsiteY4" fmla="*/ 375266 h 405574"/>
                <a:gd name="connsiteX5" fmla="*/ 47811 w 174846"/>
                <a:gd name="connsiteY5" fmla="*/ 337166 h 405574"/>
                <a:gd name="connsiteX6" fmla="*/ 22411 w 174846"/>
                <a:gd name="connsiteY6" fmla="*/ 616 h 40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846" h="405574">
                  <a:moveTo>
                    <a:pt x="22411" y="616"/>
                  </a:moveTo>
                  <a:cubicBezTo>
                    <a:pt x="14474" y="-12613"/>
                    <a:pt x="-1931" y="190587"/>
                    <a:pt x="186" y="257791"/>
                  </a:cubicBezTo>
                  <a:cubicBezTo>
                    <a:pt x="2303" y="324995"/>
                    <a:pt x="25057" y="390083"/>
                    <a:pt x="35111" y="403841"/>
                  </a:cubicBezTo>
                  <a:cubicBezTo>
                    <a:pt x="45165" y="417599"/>
                    <a:pt x="37228" y="345104"/>
                    <a:pt x="60511" y="340341"/>
                  </a:cubicBezTo>
                  <a:cubicBezTo>
                    <a:pt x="83794" y="335579"/>
                    <a:pt x="176928" y="375795"/>
                    <a:pt x="174811" y="375266"/>
                  </a:cubicBezTo>
                  <a:cubicBezTo>
                    <a:pt x="172694" y="374737"/>
                    <a:pt x="76386" y="394845"/>
                    <a:pt x="47811" y="337166"/>
                  </a:cubicBezTo>
                  <a:cubicBezTo>
                    <a:pt x="19236" y="279487"/>
                    <a:pt x="30348" y="13845"/>
                    <a:pt x="22411" y="61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62119495-B351-66CC-014D-854E0F350D51}"/>
                </a:ext>
              </a:extLst>
            </p:cNvPr>
            <p:cNvSpPr/>
            <p:nvPr/>
          </p:nvSpPr>
          <p:spPr>
            <a:xfrm>
              <a:off x="8724828" y="3390379"/>
              <a:ext cx="67779" cy="512674"/>
            </a:xfrm>
            <a:custGeom>
              <a:avLst/>
              <a:gdLst>
                <a:gd name="connsiteX0" fmla="*/ 31822 w 67779"/>
                <a:gd name="connsiteY0" fmla="*/ 521 h 512674"/>
                <a:gd name="connsiteX1" fmla="*/ 41347 w 67779"/>
                <a:gd name="connsiteY1" fmla="*/ 86246 h 512674"/>
                <a:gd name="connsiteX2" fmla="*/ 38172 w 67779"/>
                <a:gd name="connsiteY2" fmla="*/ 178321 h 512674"/>
                <a:gd name="connsiteX3" fmla="*/ 15947 w 67779"/>
                <a:gd name="connsiteY3" fmla="*/ 270396 h 512674"/>
                <a:gd name="connsiteX4" fmla="*/ 66747 w 67779"/>
                <a:gd name="connsiteY4" fmla="*/ 352946 h 512674"/>
                <a:gd name="connsiteX5" fmla="*/ 50872 w 67779"/>
                <a:gd name="connsiteY5" fmla="*/ 511696 h 512674"/>
                <a:gd name="connsiteX6" fmla="*/ 60397 w 67779"/>
                <a:gd name="connsiteY6" fmla="*/ 413271 h 512674"/>
                <a:gd name="connsiteX7" fmla="*/ 72 w 67779"/>
                <a:gd name="connsiteY7" fmla="*/ 279921 h 512674"/>
                <a:gd name="connsiteX8" fmla="*/ 47697 w 67779"/>
                <a:gd name="connsiteY8" fmla="*/ 127521 h 512674"/>
                <a:gd name="connsiteX9" fmla="*/ 31822 w 67779"/>
                <a:gd name="connsiteY9" fmla="*/ 521 h 51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79" h="512674">
                  <a:moveTo>
                    <a:pt x="31822" y="521"/>
                  </a:moveTo>
                  <a:cubicBezTo>
                    <a:pt x="30764" y="-6358"/>
                    <a:pt x="40289" y="56613"/>
                    <a:pt x="41347" y="86246"/>
                  </a:cubicBezTo>
                  <a:cubicBezTo>
                    <a:pt x="42405" y="115879"/>
                    <a:pt x="42405" y="147629"/>
                    <a:pt x="38172" y="178321"/>
                  </a:cubicBezTo>
                  <a:cubicBezTo>
                    <a:pt x="33939" y="209013"/>
                    <a:pt x="11185" y="241292"/>
                    <a:pt x="15947" y="270396"/>
                  </a:cubicBezTo>
                  <a:cubicBezTo>
                    <a:pt x="20709" y="299500"/>
                    <a:pt x="60926" y="312729"/>
                    <a:pt x="66747" y="352946"/>
                  </a:cubicBezTo>
                  <a:cubicBezTo>
                    <a:pt x="72568" y="393163"/>
                    <a:pt x="51930" y="501642"/>
                    <a:pt x="50872" y="511696"/>
                  </a:cubicBezTo>
                  <a:cubicBezTo>
                    <a:pt x="49814" y="521750"/>
                    <a:pt x="68864" y="451900"/>
                    <a:pt x="60397" y="413271"/>
                  </a:cubicBezTo>
                  <a:cubicBezTo>
                    <a:pt x="51930" y="374642"/>
                    <a:pt x="2189" y="327546"/>
                    <a:pt x="72" y="279921"/>
                  </a:cubicBezTo>
                  <a:cubicBezTo>
                    <a:pt x="-2045" y="232296"/>
                    <a:pt x="42935" y="168796"/>
                    <a:pt x="47697" y="127521"/>
                  </a:cubicBezTo>
                  <a:cubicBezTo>
                    <a:pt x="52459" y="86246"/>
                    <a:pt x="32880" y="7400"/>
                    <a:pt x="31822" y="52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65104E93-DC18-8FA6-FBB0-0CE0255C3F73}"/>
                </a:ext>
              </a:extLst>
            </p:cNvPr>
            <p:cNvSpPr/>
            <p:nvPr/>
          </p:nvSpPr>
          <p:spPr>
            <a:xfrm>
              <a:off x="8832016" y="3479752"/>
              <a:ext cx="153623" cy="323771"/>
            </a:xfrm>
            <a:custGeom>
              <a:avLst/>
              <a:gdLst>
                <a:gd name="connsiteX0" fmla="*/ 834 w 153623"/>
                <a:gd name="connsiteY0" fmla="*/ 48 h 323771"/>
                <a:gd name="connsiteX1" fmla="*/ 111959 w 153623"/>
                <a:gd name="connsiteY1" fmla="*/ 152448 h 323771"/>
                <a:gd name="connsiteX2" fmla="*/ 153234 w 153623"/>
                <a:gd name="connsiteY2" fmla="*/ 320723 h 323771"/>
                <a:gd name="connsiteX3" fmla="*/ 127834 w 153623"/>
                <a:gd name="connsiteY3" fmla="*/ 257223 h 323771"/>
                <a:gd name="connsiteX4" fmla="*/ 51634 w 153623"/>
                <a:gd name="connsiteY4" fmla="*/ 209598 h 323771"/>
                <a:gd name="connsiteX5" fmla="*/ 140534 w 153623"/>
                <a:gd name="connsiteY5" fmla="*/ 231823 h 323771"/>
                <a:gd name="connsiteX6" fmla="*/ 64334 w 153623"/>
                <a:gd name="connsiteY6" fmla="*/ 136573 h 323771"/>
                <a:gd name="connsiteX7" fmla="*/ 834 w 153623"/>
                <a:gd name="connsiteY7" fmla="*/ 48 h 32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623" h="323771">
                  <a:moveTo>
                    <a:pt x="834" y="48"/>
                  </a:moveTo>
                  <a:cubicBezTo>
                    <a:pt x="8771" y="2694"/>
                    <a:pt x="86559" y="99002"/>
                    <a:pt x="111959" y="152448"/>
                  </a:cubicBezTo>
                  <a:cubicBezTo>
                    <a:pt x="137359" y="205894"/>
                    <a:pt x="150588" y="303260"/>
                    <a:pt x="153234" y="320723"/>
                  </a:cubicBezTo>
                  <a:cubicBezTo>
                    <a:pt x="155880" y="338186"/>
                    <a:pt x="144767" y="275744"/>
                    <a:pt x="127834" y="257223"/>
                  </a:cubicBezTo>
                  <a:cubicBezTo>
                    <a:pt x="110901" y="238702"/>
                    <a:pt x="49517" y="213831"/>
                    <a:pt x="51634" y="209598"/>
                  </a:cubicBezTo>
                  <a:cubicBezTo>
                    <a:pt x="53751" y="205365"/>
                    <a:pt x="138417" y="243994"/>
                    <a:pt x="140534" y="231823"/>
                  </a:cubicBezTo>
                  <a:cubicBezTo>
                    <a:pt x="142651" y="219652"/>
                    <a:pt x="84972" y="168852"/>
                    <a:pt x="64334" y="136573"/>
                  </a:cubicBezTo>
                  <a:cubicBezTo>
                    <a:pt x="43697" y="104294"/>
                    <a:pt x="-7103" y="-2598"/>
                    <a:pt x="834" y="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83A158D6-620A-D201-EE59-1AE9F554A50E}"/>
                </a:ext>
              </a:extLst>
            </p:cNvPr>
            <p:cNvSpPr/>
            <p:nvPr/>
          </p:nvSpPr>
          <p:spPr>
            <a:xfrm>
              <a:off x="8826493" y="3676487"/>
              <a:ext cx="209584" cy="292391"/>
            </a:xfrm>
            <a:custGeom>
              <a:avLst/>
              <a:gdLst>
                <a:gd name="connsiteX0" fmla="*/ 7 w 209584"/>
                <a:gd name="connsiteY0" fmla="*/ 163 h 292391"/>
                <a:gd name="connsiteX1" fmla="*/ 146057 w 209584"/>
                <a:gd name="connsiteY1" fmla="*/ 146213 h 292391"/>
                <a:gd name="connsiteX2" fmla="*/ 209557 w 209584"/>
                <a:gd name="connsiteY2" fmla="*/ 292263 h 292391"/>
                <a:gd name="connsiteX3" fmla="*/ 139707 w 209584"/>
                <a:gd name="connsiteY3" fmla="*/ 120813 h 292391"/>
                <a:gd name="connsiteX4" fmla="*/ 7 w 209584"/>
                <a:gd name="connsiteY4" fmla="*/ 163 h 29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84" h="292391">
                  <a:moveTo>
                    <a:pt x="7" y="163"/>
                  </a:moveTo>
                  <a:cubicBezTo>
                    <a:pt x="1065" y="4396"/>
                    <a:pt x="111132" y="97530"/>
                    <a:pt x="146057" y="146213"/>
                  </a:cubicBezTo>
                  <a:cubicBezTo>
                    <a:pt x="180982" y="194896"/>
                    <a:pt x="210615" y="296496"/>
                    <a:pt x="209557" y="292263"/>
                  </a:cubicBezTo>
                  <a:cubicBezTo>
                    <a:pt x="208499" y="288030"/>
                    <a:pt x="169340" y="166850"/>
                    <a:pt x="139707" y="120813"/>
                  </a:cubicBezTo>
                  <a:cubicBezTo>
                    <a:pt x="110074" y="74776"/>
                    <a:pt x="-1051" y="-4070"/>
                    <a:pt x="7" y="16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52683D8C-6F42-920B-E7EA-040461BED56F}"/>
                </a:ext>
              </a:extLst>
            </p:cNvPr>
            <p:cNvSpPr/>
            <p:nvPr/>
          </p:nvSpPr>
          <p:spPr>
            <a:xfrm>
              <a:off x="8842136" y="3850401"/>
              <a:ext cx="86442" cy="342390"/>
            </a:xfrm>
            <a:custGeom>
              <a:avLst/>
              <a:gdLst>
                <a:gd name="connsiteX0" fmla="*/ 76439 w 86442"/>
                <a:gd name="connsiteY0" fmla="*/ 874 h 342390"/>
                <a:gd name="connsiteX1" fmla="*/ 22464 w 86442"/>
                <a:gd name="connsiteY1" fmla="*/ 118349 h 342390"/>
                <a:gd name="connsiteX2" fmla="*/ 25639 w 86442"/>
                <a:gd name="connsiteY2" fmla="*/ 185024 h 342390"/>
                <a:gd name="connsiteX3" fmla="*/ 85964 w 86442"/>
                <a:gd name="connsiteY3" fmla="*/ 340599 h 342390"/>
                <a:gd name="connsiteX4" fmla="*/ 51039 w 86442"/>
                <a:gd name="connsiteY4" fmla="*/ 264399 h 342390"/>
                <a:gd name="connsiteX5" fmla="*/ 239 w 86442"/>
                <a:gd name="connsiteY5" fmla="*/ 185024 h 342390"/>
                <a:gd name="connsiteX6" fmla="*/ 76439 w 86442"/>
                <a:gd name="connsiteY6" fmla="*/ 874 h 34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42" h="342390">
                  <a:moveTo>
                    <a:pt x="76439" y="874"/>
                  </a:moveTo>
                  <a:cubicBezTo>
                    <a:pt x="80143" y="-10238"/>
                    <a:pt x="30931" y="87657"/>
                    <a:pt x="22464" y="118349"/>
                  </a:cubicBezTo>
                  <a:cubicBezTo>
                    <a:pt x="13997" y="149041"/>
                    <a:pt x="15056" y="147982"/>
                    <a:pt x="25639" y="185024"/>
                  </a:cubicBezTo>
                  <a:cubicBezTo>
                    <a:pt x="36222" y="222066"/>
                    <a:pt x="81731" y="327370"/>
                    <a:pt x="85964" y="340599"/>
                  </a:cubicBezTo>
                  <a:cubicBezTo>
                    <a:pt x="90197" y="353828"/>
                    <a:pt x="65326" y="290328"/>
                    <a:pt x="51039" y="264399"/>
                  </a:cubicBezTo>
                  <a:cubicBezTo>
                    <a:pt x="36752" y="238470"/>
                    <a:pt x="-3465" y="227357"/>
                    <a:pt x="239" y="185024"/>
                  </a:cubicBezTo>
                  <a:cubicBezTo>
                    <a:pt x="3943" y="142691"/>
                    <a:pt x="72735" y="11986"/>
                    <a:pt x="76439" y="87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0A025B25-9F1F-4A68-4720-DDE28BA49281}"/>
                </a:ext>
              </a:extLst>
            </p:cNvPr>
            <p:cNvSpPr/>
            <p:nvPr/>
          </p:nvSpPr>
          <p:spPr>
            <a:xfrm>
              <a:off x="8880065" y="3913109"/>
              <a:ext cx="81932" cy="476381"/>
            </a:xfrm>
            <a:custGeom>
              <a:avLst/>
              <a:gdLst>
                <a:gd name="connsiteX0" fmla="*/ 79785 w 81932"/>
                <a:gd name="connsiteY0" fmla="*/ 1666 h 476381"/>
                <a:gd name="connsiteX1" fmla="*/ 67085 w 81932"/>
                <a:gd name="connsiteY1" fmla="*/ 119141 h 476381"/>
                <a:gd name="connsiteX2" fmla="*/ 28985 w 81932"/>
                <a:gd name="connsiteY2" fmla="*/ 230266 h 476381"/>
                <a:gd name="connsiteX3" fmla="*/ 28985 w 81932"/>
                <a:gd name="connsiteY3" fmla="*/ 277891 h 476381"/>
                <a:gd name="connsiteX4" fmla="*/ 73435 w 81932"/>
                <a:gd name="connsiteY4" fmla="*/ 474741 h 476381"/>
                <a:gd name="connsiteX5" fmla="*/ 44860 w 81932"/>
                <a:gd name="connsiteY5" fmla="*/ 363616 h 476381"/>
                <a:gd name="connsiteX6" fmla="*/ 410 w 81932"/>
                <a:gd name="connsiteY6" fmla="*/ 217566 h 476381"/>
                <a:gd name="connsiteX7" fmla="*/ 25810 w 81932"/>
                <a:gd name="connsiteY7" fmla="*/ 211216 h 476381"/>
                <a:gd name="connsiteX8" fmla="*/ 79785 w 81932"/>
                <a:gd name="connsiteY8" fmla="*/ 1666 h 47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932" h="476381">
                  <a:moveTo>
                    <a:pt x="79785" y="1666"/>
                  </a:moveTo>
                  <a:cubicBezTo>
                    <a:pt x="86664" y="-13680"/>
                    <a:pt x="75552" y="81041"/>
                    <a:pt x="67085" y="119141"/>
                  </a:cubicBezTo>
                  <a:cubicBezTo>
                    <a:pt x="58618" y="157241"/>
                    <a:pt x="35335" y="203808"/>
                    <a:pt x="28985" y="230266"/>
                  </a:cubicBezTo>
                  <a:cubicBezTo>
                    <a:pt x="22635" y="256724"/>
                    <a:pt x="21577" y="237145"/>
                    <a:pt x="28985" y="277891"/>
                  </a:cubicBezTo>
                  <a:cubicBezTo>
                    <a:pt x="36393" y="318637"/>
                    <a:pt x="70789" y="460454"/>
                    <a:pt x="73435" y="474741"/>
                  </a:cubicBezTo>
                  <a:cubicBezTo>
                    <a:pt x="76081" y="489028"/>
                    <a:pt x="57031" y="406478"/>
                    <a:pt x="44860" y="363616"/>
                  </a:cubicBezTo>
                  <a:cubicBezTo>
                    <a:pt x="32689" y="320754"/>
                    <a:pt x="3585" y="242966"/>
                    <a:pt x="410" y="217566"/>
                  </a:cubicBezTo>
                  <a:cubicBezTo>
                    <a:pt x="-2765" y="192166"/>
                    <a:pt x="13110" y="241379"/>
                    <a:pt x="25810" y="211216"/>
                  </a:cubicBezTo>
                  <a:cubicBezTo>
                    <a:pt x="38510" y="181054"/>
                    <a:pt x="72906" y="17012"/>
                    <a:pt x="79785" y="166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568B5EE8-3546-DE82-1258-431FB0103DE1}"/>
                </a:ext>
              </a:extLst>
            </p:cNvPr>
            <p:cNvSpPr/>
            <p:nvPr/>
          </p:nvSpPr>
          <p:spPr>
            <a:xfrm>
              <a:off x="8934448" y="3905249"/>
              <a:ext cx="153137" cy="511406"/>
            </a:xfrm>
            <a:custGeom>
              <a:avLst/>
              <a:gdLst>
                <a:gd name="connsiteX0" fmla="*/ 38102 w 153137"/>
                <a:gd name="connsiteY0" fmla="*/ 1 h 511406"/>
                <a:gd name="connsiteX1" fmla="*/ 127002 w 153137"/>
                <a:gd name="connsiteY1" fmla="*/ 174626 h 511406"/>
                <a:gd name="connsiteX2" fmla="*/ 117477 w 153137"/>
                <a:gd name="connsiteY2" fmla="*/ 263526 h 511406"/>
                <a:gd name="connsiteX3" fmla="*/ 114302 w 153137"/>
                <a:gd name="connsiteY3" fmla="*/ 301626 h 511406"/>
                <a:gd name="connsiteX4" fmla="*/ 152402 w 153137"/>
                <a:gd name="connsiteY4" fmla="*/ 425451 h 511406"/>
                <a:gd name="connsiteX5" fmla="*/ 139702 w 153137"/>
                <a:gd name="connsiteY5" fmla="*/ 511176 h 511406"/>
                <a:gd name="connsiteX6" fmla="*/ 142877 w 153137"/>
                <a:gd name="connsiteY6" fmla="*/ 400051 h 511406"/>
                <a:gd name="connsiteX7" fmla="*/ 104777 w 153137"/>
                <a:gd name="connsiteY7" fmla="*/ 269876 h 511406"/>
                <a:gd name="connsiteX8" fmla="*/ 2 w 153137"/>
                <a:gd name="connsiteY8" fmla="*/ 200026 h 511406"/>
                <a:gd name="connsiteX9" fmla="*/ 107952 w 153137"/>
                <a:gd name="connsiteY9" fmla="*/ 263526 h 511406"/>
                <a:gd name="connsiteX10" fmla="*/ 107952 w 153137"/>
                <a:gd name="connsiteY10" fmla="*/ 171451 h 511406"/>
                <a:gd name="connsiteX11" fmla="*/ 38102 w 153137"/>
                <a:gd name="connsiteY11" fmla="*/ 1 h 51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137" h="511406">
                  <a:moveTo>
                    <a:pt x="38102" y="1"/>
                  </a:moveTo>
                  <a:cubicBezTo>
                    <a:pt x="41277" y="530"/>
                    <a:pt x="113773" y="130705"/>
                    <a:pt x="127002" y="174626"/>
                  </a:cubicBezTo>
                  <a:cubicBezTo>
                    <a:pt x="140231" y="218547"/>
                    <a:pt x="119594" y="242359"/>
                    <a:pt x="117477" y="263526"/>
                  </a:cubicBezTo>
                  <a:cubicBezTo>
                    <a:pt x="115360" y="284693"/>
                    <a:pt x="108481" y="274638"/>
                    <a:pt x="114302" y="301626"/>
                  </a:cubicBezTo>
                  <a:cubicBezTo>
                    <a:pt x="120123" y="328614"/>
                    <a:pt x="148169" y="390526"/>
                    <a:pt x="152402" y="425451"/>
                  </a:cubicBezTo>
                  <a:cubicBezTo>
                    <a:pt x="156635" y="460376"/>
                    <a:pt x="141289" y="515409"/>
                    <a:pt x="139702" y="511176"/>
                  </a:cubicBezTo>
                  <a:cubicBezTo>
                    <a:pt x="138115" y="506943"/>
                    <a:pt x="148698" y="440268"/>
                    <a:pt x="142877" y="400051"/>
                  </a:cubicBezTo>
                  <a:cubicBezTo>
                    <a:pt x="137056" y="359834"/>
                    <a:pt x="128589" y="303213"/>
                    <a:pt x="104777" y="269876"/>
                  </a:cubicBezTo>
                  <a:cubicBezTo>
                    <a:pt x="80965" y="236539"/>
                    <a:pt x="-527" y="201084"/>
                    <a:pt x="2" y="200026"/>
                  </a:cubicBezTo>
                  <a:cubicBezTo>
                    <a:pt x="531" y="198968"/>
                    <a:pt x="89960" y="268289"/>
                    <a:pt x="107952" y="263526"/>
                  </a:cubicBezTo>
                  <a:cubicBezTo>
                    <a:pt x="125944" y="258764"/>
                    <a:pt x="119064" y="208493"/>
                    <a:pt x="107952" y="171451"/>
                  </a:cubicBezTo>
                  <a:cubicBezTo>
                    <a:pt x="96840" y="134409"/>
                    <a:pt x="34927" y="-528"/>
                    <a:pt x="38102" y="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7F0BA933-A439-601A-F307-9AD7F975BB29}"/>
                </a:ext>
              </a:extLst>
            </p:cNvPr>
            <p:cNvSpPr/>
            <p:nvPr/>
          </p:nvSpPr>
          <p:spPr>
            <a:xfrm>
              <a:off x="8866349" y="4267829"/>
              <a:ext cx="256795" cy="374361"/>
            </a:xfrm>
            <a:custGeom>
              <a:avLst/>
              <a:gdLst>
                <a:gd name="connsiteX0" fmla="*/ 1426 w 256795"/>
                <a:gd name="connsiteY0" fmla="*/ 2546 h 374361"/>
                <a:gd name="connsiteX1" fmla="*/ 134776 w 256795"/>
                <a:gd name="connsiteY1" fmla="*/ 66046 h 374361"/>
                <a:gd name="connsiteX2" fmla="*/ 217326 w 256795"/>
                <a:gd name="connsiteY2" fmla="*/ 173996 h 374361"/>
                <a:gd name="connsiteX3" fmla="*/ 252251 w 256795"/>
                <a:gd name="connsiteY3" fmla="*/ 288296 h 374361"/>
                <a:gd name="connsiteX4" fmla="*/ 252251 w 256795"/>
                <a:gd name="connsiteY4" fmla="*/ 374021 h 374361"/>
                <a:gd name="connsiteX5" fmla="*/ 255426 w 256795"/>
                <a:gd name="connsiteY5" fmla="*/ 256546 h 374361"/>
                <a:gd name="connsiteX6" fmla="*/ 226851 w 256795"/>
                <a:gd name="connsiteY6" fmla="*/ 151771 h 374361"/>
                <a:gd name="connsiteX7" fmla="*/ 1426 w 256795"/>
                <a:gd name="connsiteY7" fmla="*/ 2546 h 37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795" h="374361">
                  <a:moveTo>
                    <a:pt x="1426" y="2546"/>
                  </a:moveTo>
                  <a:cubicBezTo>
                    <a:pt x="-13920" y="-11742"/>
                    <a:pt x="98793" y="37471"/>
                    <a:pt x="134776" y="66046"/>
                  </a:cubicBezTo>
                  <a:cubicBezTo>
                    <a:pt x="170759" y="94621"/>
                    <a:pt x="197747" y="136954"/>
                    <a:pt x="217326" y="173996"/>
                  </a:cubicBezTo>
                  <a:cubicBezTo>
                    <a:pt x="236905" y="211038"/>
                    <a:pt x="246430" y="254959"/>
                    <a:pt x="252251" y="288296"/>
                  </a:cubicBezTo>
                  <a:cubicBezTo>
                    <a:pt x="258072" y="321633"/>
                    <a:pt x="251722" y="379313"/>
                    <a:pt x="252251" y="374021"/>
                  </a:cubicBezTo>
                  <a:cubicBezTo>
                    <a:pt x="252780" y="368729"/>
                    <a:pt x="259659" y="293588"/>
                    <a:pt x="255426" y="256546"/>
                  </a:cubicBezTo>
                  <a:cubicBezTo>
                    <a:pt x="251193" y="219504"/>
                    <a:pt x="262305" y="190400"/>
                    <a:pt x="226851" y="151771"/>
                  </a:cubicBezTo>
                  <a:cubicBezTo>
                    <a:pt x="191397" y="113142"/>
                    <a:pt x="16772" y="16834"/>
                    <a:pt x="1426" y="254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3FB1D19F-F216-1A02-5341-8D42034BF9A6}"/>
                </a:ext>
              </a:extLst>
            </p:cNvPr>
            <p:cNvSpPr/>
            <p:nvPr/>
          </p:nvSpPr>
          <p:spPr>
            <a:xfrm>
              <a:off x="8928082" y="4212401"/>
              <a:ext cx="105372" cy="612234"/>
            </a:xfrm>
            <a:custGeom>
              <a:avLst/>
              <a:gdLst>
                <a:gd name="connsiteX0" fmla="*/ 50818 w 105372"/>
                <a:gd name="connsiteY0" fmla="*/ 824 h 612234"/>
                <a:gd name="connsiteX1" fmla="*/ 19068 w 105372"/>
                <a:gd name="connsiteY1" fmla="*/ 178624 h 612234"/>
                <a:gd name="connsiteX2" fmla="*/ 18 w 105372"/>
                <a:gd name="connsiteY2" fmla="*/ 248474 h 612234"/>
                <a:gd name="connsiteX3" fmla="*/ 22243 w 105372"/>
                <a:gd name="connsiteY3" fmla="*/ 362774 h 612234"/>
                <a:gd name="connsiteX4" fmla="*/ 79393 w 105372"/>
                <a:gd name="connsiteY4" fmla="*/ 280224 h 612234"/>
                <a:gd name="connsiteX5" fmla="*/ 19068 w 105372"/>
                <a:gd name="connsiteY5" fmla="*/ 416749 h 612234"/>
                <a:gd name="connsiteX6" fmla="*/ 28593 w 105372"/>
                <a:gd name="connsiteY6" fmla="*/ 480249 h 612234"/>
                <a:gd name="connsiteX7" fmla="*/ 50818 w 105372"/>
                <a:gd name="connsiteY7" fmla="*/ 578674 h 612234"/>
                <a:gd name="connsiteX8" fmla="*/ 104793 w 105372"/>
                <a:gd name="connsiteY8" fmla="*/ 394524 h 612234"/>
                <a:gd name="connsiteX9" fmla="*/ 12718 w 105372"/>
                <a:gd name="connsiteY9" fmla="*/ 610424 h 612234"/>
                <a:gd name="connsiteX10" fmla="*/ 38118 w 105372"/>
                <a:gd name="connsiteY10" fmla="*/ 486599 h 612234"/>
                <a:gd name="connsiteX11" fmla="*/ 28593 w 105372"/>
                <a:gd name="connsiteY11" fmla="*/ 289749 h 612234"/>
                <a:gd name="connsiteX12" fmla="*/ 9543 w 105372"/>
                <a:gd name="connsiteY12" fmla="*/ 257999 h 612234"/>
                <a:gd name="connsiteX13" fmla="*/ 50818 w 105372"/>
                <a:gd name="connsiteY13" fmla="*/ 824 h 61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372" h="612234">
                  <a:moveTo>
                    <a:pt x="50818" y="824"/>
                  </a:moveTo>
                  <a:cubicBezTo>
                    <a:pt x="52405" y="-12405"/>
                    <a:pt x="27535" y="137349"/>
                    <a:pt x="19068" y="178624"/>
                  </a:cubicBezTo>
                  <a:cubicBezTo>
                    <a:pt x="10601" y="219899"/>
                    <a:pt x="-511" y="217782"/>
                    <a:pt x="18" y="248474"/>
                  </a:cubicBezTo>
                  <a:cubicBezTo>
                    <a:pt x="547" y="279166"/>
                    <a:pt x="9014" y="357482"/>
                    <a:pt x="22243" y="362774"/>
                  </a:cubicBezTo>
                  <a:cubicBezTo>
                    <a:pt x="35472" y="368066"/>
                    <a:pt x="79922" y="271228"/>
                    <a:pt x="79393" y="280224"/>
                  </a:cubicBezTo>
                  <a:cubicBezTo>
                    <a:pt x="78864" y="289220"/>
                    <a:pt x="27535" y="383412"/>
                    <a:pt x="19068" y="416749"/>
                  </a:cubicBezTo>
                  <a:cubicBezTo>
                    <a:pt x="10601" y="450086"/>
                    <a:pt x="23301" y="453262"/>
                    <a:pt x="28593" y="480249"/>
                  </a:cubicBezTo>
                  <a:cubicBezTo>
                    <a:pt x="33885" y="507237"/>
                    <a:pt x="38118" y="592962"/>
                    <a:pt x="50818" y="578674"/>
                  </a:cubicBezTo>
                  <a:cubicBezTo>
                    <a:pt x="63518" y="564387"/>
                    <a:pt x="111143" y="389232"/>
                    <a:pt x="104793" y="394524"/>
                  </a:cubicBezTo>
                  <a:cubicBezTo>
                    <a:pt x="98443" y="399816"/>
                    <a:pt x="23830" y="595078"/>
                    <a:pt x="12718" y="610424"/>
                  </a:cubicBezTo>
                  <a:cubicBezTo>
                    <a:pt x="1606" y="625770"/>
                    <a:pt x="35472" y="540045"/>
                    <a:pt x="38118" y="486599"/>
                  </a:cubicBezTo>
                  <a:cubicBezTo>
                    <a:pt x="40764" y="433153"/>
                    <a:pt x="33355" y="327849"/>
                    <a:pt x="28593" y="289749"/>
                  </a:cubicBezTo>
                  <a:cubicBezTo>
                    <a:pt x="23830" y="251649"/>
                    <a:pt x="5839" y="298745"/>
                    <a:pt x="9543" y="257999"/>
                  </a:cubicBezTo>
                  <a:cubicBezTo>
                    <a:pt x="13247" y="217253"/>
                    <a:pt x="49231" y="14053"/>
                    <a:pt x="50818" y="82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EB3EEA42-626D-38A5-5B32-F4D220F242AC}"/>
                </a:ext>
              </a:extLst>
            </p:cNvPr>
            <p:cNvSpPr/>
            <p:nvPr/>
          </p:nvSpPr>
          <p:spPr>
            <a:xfrm>
              <a:off x="8930356" y="4433707"/>
              <a:ext cx="245624" cy="544773"/>
            </a:xfrm>
            <a:custGeom>
              <a:avLst/>
              <a:gdLst>
                <a:gd name="connsiteX0" fmla="*/ 919 w 245624"/>
                <a:gd name="connsiteY0" fmla="*/ 8118 h 544773"/>
                <a:gd name="connsiteX1" fmla="*/ 77119 w 245624"/>
                <a:gd name="connsiteY1" fmla="*/ 23993 h 544773"/>
                <a:gd name="connsiteX2" fmla="*/ 112044 w 245624"/>
                <a:gd name="connsiteY2" fmla="*/ 128768 h 544773"/>
                <a:gd name="connsiteX3" fmla="*/ 194594 w 245624"/>
                <a:gd name="connsiteY3" fmla="*/ 201793 h 544773"/>
                <a:gd name="connsiteX4" fmla="*/ 181894 w 245624"/>
                <a:gd name="connsiteY4" fmla="*/ 230368 h 544773"/>
                <a:gd name="connsiteX5" fmla="*/ 210469 w 245624"/>
                <a:gd name="connsiteY5" fmla="*/ 366893 h 544773"/>
                <a:gd name="connsiteX6" fmla="*/ 150144 w 245624"/>
                <a:gd name="connsiteY6" fmla="*/ 281168 h 544773"/>
                <a:gd name="connsiteX7" fmla="*/ 194594 w 245624"/>
                <a:gd name="connsiteY7" fmla="*/ 430393 h 544773"/>
                <a:gd name="connsiteX8" fmla="*/ 245394 w 245624"/>
                <a:gd name="connsiteY8" fmla="*/ 544693 h 544773"/>
                <a:gd name="connsiteX9" fmla="*/ 210469 w 245624"/>
                <a:gd name="connsiteY9" fmla="*/ 446268 h 544773"/>
                <a:gd name="connsiteX10" fmla="*/ 143794 w 245624"/>
                <a:gd name="connsiteY10" fmla="*/ 319268 h 544773"/>
                <a:gd name="connsiteX11" fmla="*/ 204119 w 245624"/>
                <a:gd name="connsiteY11" fmla="*/ 309743 h 544773"/>
                <a:gd name="connsiteX12" fmla="*/ 175544 w 245624"/>
                <a:gd name="connsiteY12" fmla="*/ 227193 h 544773"/>
                <a:gd name="connsiteX13" fmla="*/ 134269 w 245624"/>
                <a:gd name="connsiteY13" fmla="*/ 128768 h 544773"/>
                <a:gd name="connsiteX14" fmla="*/ 919 w 245624"/>
                <a:gd name="connsiteY14" fmla="*/ 8118 h 54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5624" h="544773">
                  <a:moveTo>
                    <a:pt x="919" y="8118"/>
                  </a:moveTo>
                  <a:cubicBezTo>
                    <a:pt x="-8606" y="-9345"/>
                    <a:pt x="58598" y="3885"/>
                    <a:pt x="77119" y="23993"/>
                  </a:cubicBezTo>
                  <a:cubicBezTo>
                    <a:pt x="95640" y="44101"/>
                    <a:pt x="92465" y="99135"/>
                    <a:pt x="112044" y="128768"/>
                  </a:cubicBezTo>
                  <a:cubicBezTo>
                    <a:pt x="131623" y="158401"/>
                    <a:pt x="182952" y="184860"/>
                    <a:pt x="194594" y="201793"/>
                  </a:cubicBezTo>
                  <a:cubicBezTo>
                    <a:pt x="206236" y="218726"/>
                    <a:pt x="179248" y="202851"/>
                    <a:pt x="181894" y="230368"/>
                  </a:cubicBezTo>
                  <a:cubicBezTo>
                    <a:pt x="184540" y="257885"/>
                    <a:pt x="215761" y="358426"/>
                    <a:pt x="210469" y="366893"/>
                  </a:cubicBezTo>
                  <a:cubicBezTo>
                    <a:pt x="205177" y="375360"/>
                    <a:pt x="152790" y="270585"/>
                    <a:pt x="150144" y="281168"/>
                  </a:cubicBezTo>
                  <a:cubicBezTo>
                    <a:pt x="147498" y="291751"/>
                    <a:pt x="178719" y="386472"/>
                    <a:pt x="194594" y="430393"/>
                  </a:cubicBezTo>
                  <a:cubicBezTo>
                    <a:pt x="210469" y="474314"/>
                    <a:pt x="242748" y="542047"/>
                    <a:pt x="245394" y="544693"/>
                  </a:cubicBezTo>
                  <a:cubicBezTo>
                    <a:pt x="248040" y="547339"/>
                    <a:pt x="227402" y="483839"/>
                    <a:pt x="210469" y="446268"/>
                  </a:cubicBezTo>
                  <a:cubicBezTo>
                    <a:pt x="193536" y="408697"/>
                    <a:pt x="144852" y="342022"/>
                    <a:pt x="143794" y="319268"/>
                  </a:cubicBezTo>
                  <a:cubicBezTo>
                    <a:pt x="142736" y="296514"/>
                    <a:pt x="198827" y="325089"/>
                    <a:pt x="204119" y="309743"/>
                  </a:cubicBezTo>
                  <a:cubicBezTo>
                    <a:pt x="209411" y="294397"/>
                    <a:pt x="187186" y="257355"/>
                    <a:pt x="175544" y="227193"/>
                  </a:cubicBezTo>
                  <a:cubicBezTo>
                    <a:pt x="163902" y="197031"/>
                    <a:pt x="161786" y="165810"/>
                    <a:pt x="134269" y="128768"/>
                  </a:cubicBezTo>
                  <a:cubicBezTo>
                    <a:pt x="106752" y="91726"/>
                    <a:pt x="10444" y="25581"/>
                    <a:pt x="919" y="81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5CE147AD-EA87-27CD-6AE4-777FA997619B}"/>
                </a:ext>
              </a:extLst>
            </p:cNvPr>
            <p:cNvSpPr/>
            <p:nvPr/>
          </p:nvSpPr>
          <p:spPr>
            <a:xfrm>
              <a:off x="8967090" y="4697752"/>
              <a:ext cx="205532" cy="562413"/>
            </a:xfrm>
            <a:custGeom>
              <a:avLst/>
              <a:gdLst>
                <a:gd name="connsiteX0" fmla="*/ 72135 w 205532"/>
                <a:gd name="connsiteY0" fmla="*/ 1248 h 562413"/>
                <a:gd name="connsiteX1" fmla="*/ 5460 w 205532"/>
                <a:gd name="connsiteY1" fmla="*/ 128248 h 562413"/>
                <a:gd name="connsiteX2" fmla="*/ 8635 w 205532"/>
                <a:gd name="connsiteY2" fmla="*/ 223498 h 562413"/>
                <a:gd name="connsiteX3" fmla="*/ 46735 w 205532"/>
                <a:gd name="connsiteY3" fmla="*/ 207623 h 562413"/>
                <a:gd name="connsiteX4" fmla="*/ 8635 w 205532"/>
                <a:gd name="connsiteY4" fmla="*/ 318748 h 562413"/>
                <a:gd name="connsiteX5" fmla="*/ 68960 w 205532"/>
                <a:gd name="connsiteY5" fmla="*/ 271123 h 562413"/>
                <a:gd name="connsiteX6" fmla="*/ 30860 w 205532"/>
                <a:gd name="connsiteY6" fmla="*/ 369548 h 562413"/>
                <a:gd name="connsiteX7" fmla="*/ 46735 w 205532"/>
                <a:gd name="connsiteY7" fmla="*/ 423523 h 562413"/>
                <a:gd name="connsiteX8" fmla="*/ 14985 w 205532"/>
                <a:gd name="connsiteY8" fmla="*/ 493373 h 562413"/>
                <a:gd name="connsiteX9" fmla="*/ 14985 w 205532"/>
                <a:gd name="connsiteY9" fmla="*/ 560048 h 562413"/>
                <a:gd name="connsiteX10" fmla="*/ 72135 w 205532"/>
                <a:gd name="connsiteY10" fmla="*/ 404473 h 562413"/>
                <a:gd name="connsiteX11" fmla="*/ 205485 w 205532"/>
                <a:gd name="connsiteY11" fmla="*/ 483848 h 562413"/>
                <a:gd name="connsiteX12" fmla="*/ 88010 w 205532"/>
                <a:gd name="connsiteY12" fmla="*/ 398123 h 562413"/>
                <a:gd name="connsiteX13" fmla="*/ 132460 w 205532"/>
                <a:gd name="connsiteY13" fmla="*/ 258423 h 562413"/>
                <a:gd name="connsiteX14" fmla="*/ 189610 w 205532"/>
                <a:gd name="connsiteY14" fmla="*/ 321923 h 562413"/>
                <a:gd name="connsiteX15" fmla="*/ 132460 w 205532"/>
                <a:gd name="connsiteY15" fmla="*/ 220323 h 562413"/>
                <a:gd name="connsiteX16" fmla="*/ 21335 w 205532"/>
                <a:gd name="connsiteY16" fmla="*/ 220323 h 562413"/>
                <a:gd name="connsiteX17" fmla="*/ 18160 w 205532"/>
                <a:gd name="connsiteY17" fmla="*/ 210798 h 562413"/>
                <a:gd name="connsiteX18" fmla="*/ 72135 w 205532"/>
                <a:gd name="connsiteY18" fmla="*/ 1248 h 56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532" h="562413">
                  <a:moveTo>
                    <a:pt x="72135" y="1248"/>
                  </a:moveTo>
                  <a:cubicBezTo>
                    <a:pt x="70018" y="-12510"/>
                    <a:pt x="16043" y="91206"/>
                    <a:pt x="5460" y="128248"/>
                  </a:cubicBezTo>
                  <a:cubicBezTo>
                    <a:pt x="-5123" y="165290"/>
                    <a:pt x="1756" y="210269"/>
                    <a:pt x="8635" y="223498"/>
                  </a:cubicBezTo>
                  <a:cubicBezTo>
                    <a:pt x="15514" y="236727"/>
                    <a:pt x="46735" y="191748"/>
                    <a:pt x="46735" y="207623"/>
                  </a:cubicBezTo>
                  <a:cubicBezTo>
                    <a:pt x="46735" y="223498"/>
                    <a:pt x="4931" y="308165"/>
                    <a:pt x="8635" y="318748"/>
                  </a:cubicBezTo>
                  <a:cubicBezTo>
                    <a:pt x="12339" y="329331"/>
                    <a:pt x="65256" y="262656"/>
                    <a:pt x="68960" y="271123"/>
                  </a:cubicBezTo>
                  <a:cubicBezTo>
                    <a:pt x="72664" y="279590"/>
                    <a:pt x="34564" y="344148"/>
                    <a:pt x="30860" y="369548"/>
                  </a:cubicBezTo>
                  <a:cubicBezTo>
                    <a:pt x="27156" y="394948"/>
                    <a:pt x="49381" y="402886"/>
                    <a:pt x="46735" y="423523"/>
                  </a:cubicBezTo>
                  <a:cubicBezTo>
                    <a:pt x="44089" y="444160"/>
                    <a:pt x="20277" y="470619"/>
                    <a:pt x="14985" y="493373"/>
                  </a:cubicBezTo>
                  <a:cubicBezTo>
                    <a:pt x="9693" y="516127"/>
                    <a:pt x="5460" y="574865"/>
                    <a:pt x="14985" y="560048"/>
                  </a:cubicBezTo>
                  <a:cubicBezTo>
                    <a:pt x="24510" y="545231"/>
                    <a:pt x="40385" y="417173"/>
                    <a:pt x="72135" y="404473"/>
                  </a:cubicBezTo>
                  <a:cubicBezTo>
                    <a:pt x="103885" y="391773"/>
                    <a:pt x="202839" y="484906"/>
                    <a:pt x="205485" y="483848"/>
                  </a:cubicBezTo>
                  <a:cubicBezTo>
                    <a:pt x="208131" y="482790"/>
                    <a:pt x="100181" y="435694"/>
                    <a:pt x="88010" y="398123"/>
                  </a:cubicBezTo>
                  <a:cubicBezTo>
                    <a:pt x="75839" y="360552"/>
                    <a:pt x="115527" y="271123"/>
                    <a:pt x="132460" y="258423"/>
                  </a:cubicBezTo>
                  <a:cubicBezTo>
                    <a:pt x="149393" y="245723"/>
                    <a:pt x="189610" y="328273"/>
                    <a:pt x="189610" y="321923"/>
                  </a:cubicBezTo>
                  <a:cubicBezTo>
                    <a:pt x="189610" y="315573"/>
                    <a:pt x="160506" y="237256"/>
                    <a:pt x="132460" y="220323"/>
                  </a:cubicBezTo>
                  <a:cubicBezTo>
                    <a:pt x="104414" y="203390"/>
                    <a:pt x="40385" y="221910"/>
                    <a:pt x="21335" y="220323"/>
                  </a:cubicBezTo>
                  <a:cubicBezTo>
                    <a:pt x="2285" y="218736"/>
                    <a:pt x="12339" y="240961"/>
                    <a:pt x="18160" y="210798"/>
                  </a:cubicBezTo>
                  <a:cubicBezTo>
                    <a:pt x="23981" y="180635"/>
                    <a:pt x="74252" y="15006"/>
                    <a:pt x="72135" y="12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496F1C07-2C84-AF10-55FB-80954027052D}"/>
                </a:ext>
              </a:extLst>
            </p:cNvPr>
            <p:cNvSpPr/>
            <p:nvPr/>
          </p:nvSpPr>
          <p:spPr>
            <a:xfrm>
              <a:off x="9035697" y="4898969"/>
              <a:ext cx="143269" cy="590983"/>
            </a:xfrm>
            <a:custGeom>
              <a:avLst/>
              <a:gdLst>
                <a:gd name="connsiteX0" fmla="*/ 114653 w 143269"/>
                <a:gd name="connsiteY0" fmla="*/ 56 h 590983"/>
                <a:gd name="connsiteX1" fmla="*/ 92428 w 143269"/>
                <a:gd name="connsiteY1" fmla="*/ 123881 h 590983"/>
                <a:gd name="connsiteX2" fmla="*/ 130528 w 143269"/>
                <a:gd name="connsiteY2" fmla="*/ 209606 h 590983"/>
                <a:gd name="connsiteX3" fmla="*/ 76553 w 143269"/>
                <a:gd name="connsiteY3" fmla="*/ 333431 h 590983"/>
                <a:gd name="connsiteX4" fmla="*/ 117828 w 143269"/>
                <a:gd name="connsiteY4" fmla="*/ 396931 h 590983"/>
                <a:gd name="connsiteX5" fmla="*/ 95603 w 143269"/>
                <a:gd name="connsiteY5" fmla="*/ 428681 h 590983"/>
                <a:gd name="connsiteX6" fmla="*/ 143228 w 143269"/>
                <a:gd name="connsiteY6" fmla="*/ 590606 h 590983"/>
                <a:gd name="connsiteX7" fmla="*/ 86078 w 143269"/>
                <a:gd name="connsiteY7" fmla="*/ 469956 h 590983"/>
                <a:gd name="connsiteX8" fmla="*/ 353 w 143269"/>
                <a:gd name="connsiteY8" fmla="*/ 358831 h 590983"/>
                <a:gd name="connsiteX9" fmla="*/ 121003 w 143269"/>
                <a:gd name="connsiteY9" fmla="*/ 384231 h 590983"/>
                <a:gd name="connsiteX10" fmla="*/ 108303 w 143269"/>
                <a:gd name="connsiteY10" fmla="*/ 215956 h 590983"/>
                <a:gd name="connsiteX11" fmla="*/ 82903 w 143269"/>
                <a:gd name="connsiteY11" fmla="*/ 139756 h 590983"/>
                <a:gd name="connsiteX12" fmla="*/ 114653 w 143269"/>
                <a:gd name="connsiteY12" fmla="*/ 56 h 59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269" h="590983">
                  <a:moveTo>
                    <a:pt x="114653" y="56"/>
                  </a:moveTo>
                  <a:cubicBezTo>
                    <a:pt x="116241" y="-2590"/>
                    <a:pt x="89782" y="88956"/>
                    <a:pt x="92428" y="123881"/>
                  </a:cubicBezTo>
                  <a:cubicBezTo>
                    <a:pt x="95074" y="158806"/>
                    <a:pt x="133174" y="174681"/>
                    <a:pt x="130528" y="209606"/>
                  </a:cubicBezTo>
                  <a:cubicBezTo>
                    <a:pt x="127882" y="244531"/>
                    <a:pt x="78670" y="302210"/>
                    <a:pt x="76553" y="333431"/>
                  </a:cubicBezTo>
                  <a:cubicBezTo>
                    <a:pt x="74436" y="364652"/>
                    <a:pt x="114653" y="381056"/>
                    <a:pt x="117828" y="396931"/>
                  </a:cubicBezTo>
                  <a:cubicBezTo>
                    <a:pt x="121003" y="412806"/>
                    <a:pt x="91370" y="396402"/>
                    <a:pt x="95603" y="428681"/>
                  </a:cubicBezTo>
                  <a:cubicBezTo>
                    <a:pt x="99836" y="460960"/>
                    <a:pt x="144815" y="583727"/>
                    <a:pt x="143228" y="590606"/>
                  </a:cubicBezTo>
                  <a:cubicBezTo>
                    <a:pt x="141641" y="597485"/>
                    <a:pt x="109891" y="508585"/>
                    <a:pt x="86078" y="469956"/>
                  </a:cubicBezTo>
                  <a:cubicBezTo>
                    <a:pt x="62265" y="431327"/>
                    <a:pt x="-5468" y="373118"/>
                    <a:pt x="353" y="358831"/>
                  </a:cubicBezTo>
                  <a:cubicBezTo>
                    <a:pt x="6174" y="344544"/>
                    <a:pt x="103011" y="408044"/>
                    <a:pt x="121003" y="384231"/>
                  </a:cubicBezTo>
                  <a:cubicBezTo>
                    <a:pt x="138995" y="360419"/>
                    <a:pt x="114653" y="256702"/>
                    <a:pt x="108303" y="215956"/>
                  </a:cubicBezTo>
                  <a:cubicBezTo>
                    <a:pt x="101953" y="175210"/>
                    <a:pt x="78141" y="170447"/>
                    <a:pt x="82903" y="139756"/>
                  </a:cubicBezTo>
                  <a:cubicBezTo>
                    <a:pt x="87665" y="109065"/>
                    <a:pt x="113065" y="2702"/>
                    <a:pt x="114653" y="5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BE4693BE-903D-A3C2-78BB-62B342283540}"/>
                </a:ext>
              </a:extLst>
            </p:cNvPr>
            <p:cNvSpPr/>
            <p:nvPr/>
          </p:nvSpPr>
          <p:spPr>
            <a:xfrm>
              <a:off x="8963643" y="5221427"/>
              <a:ext cx="226797" cy="506126"/>
            </a:xfrm>
            <a:custGeom>
              <a:avLst/>
              <a:gdLst>
                <a:gd name="connsiteX0" fmla="*/ 59707 w 226797"/>
                <a:gd name="connsiteY0" fmla="*/ 1448 h 506126"/>
                <a:gd name="connsiteX1" fmla="*/ 2557 w 226797"/>
                <a:gd name="connsiteY1" fmla="*/ 150673 h 506126"/>
                <a:gd name="connsiteX2" fmla="*/ 15257 w 226797"/>
                <a:gd name="connsiteY2" fmla="*/ 230048 h 506126"/>
                <a:gd name="connsiteX3" fmla="*/ 62882 w 226797"/>
                <a:gd name="connsiteY3" fmla="*/ 172898 h 506126"/>
                <a:gd name="connsiteX4" fmla="*/ 18432 w 226797"/>
                <a:gd name="connsiteY4" fmla="*/ 303073 h 506126"/>
                <a:gd name="connsiteX5" fmla="*/ 78757 w 226797"/>
                <a:gd name="connsiteY5" fmla="*/ 226873 h 506126"/>
                <a:gd name="connsiteX6" fmla="*/ 31132 w 226797"/>
                <a:gd name="connsiteY6" fmla="*/ 315773 h 506126"/>
                <a:gd name="connsiteX7" fmla="*/ 34307 w 226797"/>
                <a:gd name="connsiteY7" fmla="*/ 382448 h 506126"/>
                <a:gd name="connsiteX8" fmla="*/ 47007 w 226797"/>
                <a:gd name="connsiteY8" fmla="*/ 398323 h 506126"/>
                <a:gd name="connsiteX9" fmla="*/ 59707 w 226797"/>
                <a:gd name="connsiteY9" fmla="*/ 369748 h 506126"/>
                <a:gd name="connsiteX10" fmla="*/ 202582 w 226797"/>
                <a:gd name="connsiteY10" fmla="*/ 487223 h 506126"/>
                <a:gd name="connsiteX11" fmla="*/ 212107 w 226797"/>
                <a:gd name="connsiteY11" fmla="*/ 496748 h 506126"/>
                <a:gd name="connsiteX12" fmla="*/ 196232 w 226797"/>
                <a:gd name="connsiteY12" fmla="*/ 395148 h 506126"/>
                <a:gd name="connsiteX13" fmla="*/ 151782 w 226797"/>
                <a:gd name="connsiteY13" fmla="*/ 252273 h 506126"/>
                <a:gd name="connsiteX14" fmla="*/ 224807 w 226797"/>
                <a:gd name="connsiteY14" fmla="*/ 484048 h 506126"/>
                <a:gd name="connsiteX15" fmla="*/ 56532 w 226797"/>
                <a:gd name="connsiteY15" fmla="*/ 414198 h 506126"/>
                <a:gd name="connsiteX16" fmla="*/ 50182 w 226797"/>
                <a:gd name="connsiteY16" fmla="*/ 223698 h 506126"/>
                <a:gd name="connsiteX17" fmla="*/ 12082 w 226797"/>
                <a:gd name="connsiteY17" fmla="*/ 249098 h 506126"/>
                <a:gd name="connsiteX18" fmla="*/ 59707 w 226797"/>
                <a:gd name="connsiteY18" fmla="*/ 1448 h 50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97" h="506126">
                  <a:moveTo>
                    <a:pt x="59707" y="1448"/>
                  </a:moveTo>
                  <a:cubicBezTo>
                    <a:pt x="58120" y="-14956"/>
                    <a:pt x="9965" y="112573"/>
                    <a:pt x="2557" y="150673"/>
                  </a:cubicBezTo>
                  <a:cubicBezTo>
                    <a:pt x="-4851" y="188773"/>
                    <a:pt x="5203" y="226344"/>
                    <a:pt x="15257" y="230048"/>
                  </a:cubicBezTo>
                  <a:cubicBezTo>
                    <a:pt x="25311" y="233752"/>
                    <a:pt x="62353" y="160727"/>
                    <a:pt x="62882" y="172898"/>
                  </a:cubicBezTo>
                  <a:cubicBezTo>
                    <a:pt x="63411" y="185069"/>
                    <a:pt x="15786" y="294077"/>
                    <a:pt x="18432" y="303073"/>
                  </a:cubicBezTo>
                  <a:cubicBezTo>
                    <a:pt x="21078" y="312069"/>
                    <a:pt x="76640" y="224756"/>
                    <a:pt x="78757" y="226873"/>
                  </a:cubicBezTo>
                  <a:cubicBezTo>
                    <a:pt x="80874" y="228990"/>
                    <a:pt x="38540" y="289844"/>
                    <a:pt x="31132" y="315773"/>
                  </a:cubicBezTo>
                  <a:cubicBezTo>
                    <a:pt x="23724" y="341702"/>
                    <a:pt x="31661" y="368690"/>
                    <a:pt x="34307" y="382448"/>
                  </a:cubicBezTo>
                  <a:cubicBezTo>
                    <a:pt x="36953" y="396206"/>
                    <a:pt x="42774" y="400440"/>
                    <a:pt x="47007" y="398323"/>
                  </a:cubicBezTo>
                  <a:cubicBezTo>
                    <a:pt x="51240" y="396206"/>
                    <a:pt x="33778" y="354931"/>
                    <a:pt x="59707" y="369748"/>
                  </a:cubicBezTo>
                  <a:cubicBezTo>
                    <a:pt x="85636" y="384565"/>
                    <a:pt x="202582" y="487223"/>
                    <a:pt x="202582" y="487223"/>
                  </a:cubicBezTo>
                  <a:cubicBezTo>
                    <a:pt x="227982" y="508390"/>
                    <a:pt x="213165" y="512094"/>
                    <a:pt x="212107" y="496748"/>
                  </a:cubicBezTo>
                  <a:cubicBezTo>
                    <a:pt x="211049" y="481402"/>
                    <a:pt x="206286" y="435894"/>
                    <a:pt x="196232" y="395148"/>
                  </a:cubicBezTo>
                  <a:cubicBezTo>
                    <a:pt x="186178" y="354402"/>
                    <a:pt x="147019" y="237456"/>
                    <a:pt x="151782" y="252273"/>
                  </a:cubicBezTo>
                  <a:cubicBezTo>
                    <a:pt x="156545" y="267090"/>
                    <a:pt x="240682" y="457061"/>
                    <a:pt x="224807" y="484048"/>
                  </a:cubicBezTo>
                  <a:cubicBezTo>
                    <a:pt x="208932" y="511036"/>
                    <a:pt x="85636" y="457590"/>
                    <a:pt x="56532" y="414198"/>
                  </a:cubicBezTo>
                  <a:cubicBezTo>
                    <a:pt x="27428" y="370806"/>
                    <a:pt x="57590" y="251215"/>
                    <a:pt x="50182" y="223698"/>
                  </a:cubicBezTo>
                  <a:cubicBezTo>
                    <a:pt x="42774" y="196181"/>
                    <a:pt x="12082" y="280848"/>
                    <a:pt x="12082" y="249098"/>
                  </a:cubicBezTo>
                  <a:cubicBezTo>
                    <a:pt x="12082" y="217348"/>
                    <a:pt x="61294" y="17852"/>
                    <a:pt x="59707" y="144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CBA4A7D1-30F3-490B-88DA-1484C076E1AE}"/>
                </a:ext>
              </a:extLst>
            </p:cNvPr>
            <p:cNvSpPr/>
            <p:nvPr/>
          </p:nvSpPr>
          <p:spPr>
            <a:xfrm>
              <a:off x="8968533" y="5482803"/>
              <a:ext cx="226506" cy="766536"/>
            </a:xfrm>
            <a:custGeom>
              <a:avLst/>
              <a:gdLst>
                <a:gd name="connsiteX0" fmla="*/ 134192 w 226506"/>
                <a:gd name="connsiteY0" fmla="*/ 422 h 766536"/>
                <a:gd name="connsiteX1" fmla="*/ 29417 w 226506"/>
                <a:gd name="connsiteY1" fmla="*/ 152822 h 766536"/>
                <a:gd name="connsiteX2" fmla="*/ 13542 w 226506"/>
                <a:gd name="connsiteY2" fmla="*/ 238547 h 766536"/>
                <a:gd name="connsiteX3" fmla="*/ 32592 w 226506"/>
                <a:gd name="connsiteY3" fmla="*/ 343322 h 766536"/>
                <a:gd name="connsiteX4" fmla="*/ 80217 w 226506"/>
                <a:gd name="connsiteY4" fmla="*/ 286172 h 766536"/>
                <a:gd name="connsiteX5" fmla="*/ 13542 w 226506"/>
                <a:gd name="connsiteY5" fmla="*/ 400472 h 766536"/>
                <a:gd name="connsiteX6" fmla="*/ 23067 w 226506"/>
                <a:gd name="connsiteY6" fmla="*/ 543347 h 766536"/>
                <a:gd name="connsiteX7" fmla="*/ 92917 w 226506"/>
                <a:gd name="connsiteY7" fmla="*/ 476672 h 766536"/>
                <a:gd name="connsiteX8" fmla="*/ 23067 w 226506"/>
                <a:gd name="connsiteY8" fmla="*/ 600497 h 766536"/>
                <a:gd name="connsiteX9" fmla="*/ 64342 w 226506"/>
                <a:gd name="connsiteY9" fmla="*/ 765597 h 766536"/>
                <a:gd name="connsiteX10" fmla="*/ 61167 w 226506"/>
                <a:gd name="connsiteY10" fmla="*/ 660822 h 766536"/>
                <a:gd name="connsiteX11" fmla="*/ 67517 w 226506"/>
                <a:gd name="connsiteY11" fmla="*/ 514772 h 766536"/>
                <a:gd name="connsiteX12" fmla="*/ 200867 w 226506"/>
                <a:gd name="connsiteY12" fmla="*/ 606847 h 766536"/>
                <a:gd name="connsiteX13" fmla="*/ 175467 w 226506"/>
                <a:gd name="connsiteY13" fmla="*/ 543347 h 766536"/>
                <a:gd name="connsiteX14" fmla="*/ 178642 w 226506"/>
                <a:gd name="connsiteY14" fmla="*/ 438572 h 766536"/>
                <a:gd name="connsiteX15" fmla="*/ 197692 w 226506"/>
                <a:gd name="connsiteY15" fmla="*/ 343322 h 766536"/>
                <a:gd name="connsiteX16" fmla="*/ 127842 w 226506"/>
                <a:gd name="connsiteY16" fmla="*/ 200447 h 766536"/>
                <a:gd name="connsiteX17" fmla="*/ 226267 w 226506"/>
                <a:gd name="connsiteY17" fmla="*/ 413172 h 766536"/>
                <a:gd name="connsiteX18" fmla="*/ 153242 w 226506"/>
                <a:gd name="connsiteY18" fmla="*/ 575097 h 766536"/>
                <a:gd name="connsiteX19" fmla="*/ 80217 w 226506"/>
                <a:gd name="connsiteY19" fmla="*/ 540172 h 766536"/>
                <a:gd name="connsiteX20" fmla="*/ 7192 w 226506"/>
                <a:gd name="connsiteY20" fmla="*/ 562397 h 766536"/>
                <a:gd name="connsiteX21" fmla="*/ 16717 w 226506"/>
                <a:gd name="connsiteY21" fmla="*/ 203622 h 766536"/>
                <a:gd name="connsiteX22" fmla="*/ 134192 w 226506"/>
                <a:gd name="connsiteY22" fmla="*/ 422 h 76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506" h="766536">
                  <a:moveTo>
                    <a:pt x="134192" y="422"/>
                  </a:moveTo>
                  <a:cubicBezTo>
                    <a:pt x="136309" y="-8045"/>
                    <a:pt x="49525" y="113134"/>
                    <a:pt x="29417" y="152822"/>
                  </a:cubicBezTo>
                  <a:cubicBezTo>
                    <a:pt x="9309" y="192510"/>
                    <a:pt x="13013" y="206797"/>
                    <a:pt x="13542" y="238547"/>
                  </a:cubicBezTo>
                  <a:cubicBezTo>
                    <a:pt x="14071" y="270297"/>
                    <a:pt x="21479" y="335385"/>
                    <a:pt x="32592" y="343322"/>
                  </a:cubicBezTo>
                  <a:cubicBezTo>
                    <a:pt x="43704" y="351260"/>
                    <a:pt x="83392" y="276647"/>
                    <a:pt x="80217" y="286172"/>
                  </a:cubicBezTo>
                  <a:cubicBezTo>
                    <a:pt x="77042" y="295697"/>
                    <a:pt x="23067" y="357610"/>
                    <a:pt x="13542" y="400472"/>
                  </a:cubicBezTo>
                  <a:cubicBezTo>
                    <a:pt x="4017" y="443334"/>
                    <a:pt x="9838" y="530647"/>
                    <a:pt x="23067" y="543347"/>
                  </a:cubicBezTo>
                  <a:cubicBezTo>
                    <a:pt x="36296" y="556047"/>
                    <a:pt x="92917" y="467147"/>
                    <a:pt x="92917" y="476672"/>
                  </a:cubicBezTo>
                  <a:cubicBezTo>
                    <a:pt x="92917" y="486197"/>
                    <a:pt x="27829" y="552343"/>
                    <a:pt x="23067" y="600497"/>
                  </a:cubicBezTo>
                  <a:cubicBezTo>
                    <a:pt x="18305" y="648651"/>
                    <a:pt x="57992" y="755543"/>
                    <a:pt x="64342" y="765597"/>
                  </a:cubicBezTo>
                  <a:cubicBezTo>
                    <a:pt x="70692" y="775651"/>
                    <a:pt x="60638" y="702626"/>
                    <a:pt x="61167" y="660822"/>
                  </a:cubicBezTo>
                  <a:cubicBezTo>
                    <a:pt x="61696" y="619018"/>
                    <a:pt x="44234" y="523768"/>
                    <a:pt x="67517" y="514772"/>
                  </a:cubicBezTo>
                  <a:cubicBezTo>
                    <a:pt x="90800" y="505776"/>
                    <a:pt x="182875" y="602085"/>
                    <a:pt x="200867" y="606847"/>
                  </a:cubicBezTo>
                  <a:cubicBezTo>
                    <a:pt x="218859" y="611610"/>
                    <a:pt x="179171" y="571393"/>
                    <a:pt x="175467" y="543347"/>
                  </a:cubicBezTo>
                  <a:cubicBezTo>
                    <a:pt x="171763" y="515301"/>
                    <a:pt x="174938" y="471910"/>
                    <a:pt x="178642" y="438572"/>
                  </a:cubicBezTo>
                  <a:cubicBezTo>
                    <a:pt x="182346" y="405234"/>
                    <a:pt x="206159" y="383010"/>
                    <a:pt x="197692" y="343322"/>
                  </a:cubicBezTo>
                  <a:cubicBezTo>
                    <a:pt x="189225" y="303635"/>
                    <a:pt x="123080" y="188805"/>
                    <a:pt x="127842" y="200447"/>
                  </a:cubicBezTo>
                  <a:cubicBezTo>
                    <a:pt x="132604" y="212089"/>
                    <a:pt x="222034" y="350730"/>
                    <a:pt x="226267" y="413172"/>
                  </a:cubicBezTo>
                  <a:cubicBezTo>
                    <a:pt x="230500" y="475614"/>
                    <a:pt x="177584" y="553930"/>
                    <a:pt x="153242" y="575097"/>
                  </a:cubicBezTo>
                  <a:cubicBezTo>
                    <a:pt x="128900" y="596264"/>
                    <a:pt x="104559" y="542289"/>
                    <a:pt x="80217" y="540172"/>
                  </a:cubicBezTo>
                  <a:cubicBezTo>
                    <a:pt x="55875" y="538055"/>
                    <a:pt x="17775" y="618489"/>
                    <a:pt x="7192" y="562397"/>
                  </a:cubicBezTo>
                  <a:cubicBezTo>
                    <a:pt x="-3391" y="506305"/>
                    <a:pt x="-3921" y="290935"/>
                    <a:pt x="16717" y="203622"/>
                  </a:cubicBezTo>
                  <a:cubicBezTo>
                    <a:pt x="37355" y="116309"/>
                    <a:pt x="132075" y="8889"/>
                    <a:pt x="134192" y="42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A3E2B1C2-A5B0-2437-7F08-F37CFFA57C38}"/>
                </a:ext>
              </a:extLst>
            </p:cNvPr>
            <p:cNvSpPr/>
            <p:nvPr/>
          </p:nvSpPr>
          <p:spPr>
            <a:xfrm>
              <a:off x="9026507" y="5549889"/>
              <a:ext cx="115339" cy="451501"/>
            </a:xfrm>
            <a:custGeom>
              <a:avLst/>
              <a:gdLst>
                <a:gd name="connsiteX0" fmla="*/ 85743 w 115339"/>
                <a:gd name="connsiteY0" fmla="*/ 11 h 451501"/>
                <a:gd name="connsiteX1" fmla="*/ 22243 w 115339"/>
                <a:gd name="connsiteY1" fmla="*/ 209561 h 451501"/>
                <a:gd name="connsiteX2" fmla="*/ 104793 w 115339"/>
                <a:gd name="connsiteY2" fmla="*/ 327036 h 451501"/>
                <a:gd name="connsiteX3" fmla="*/ 18 w 115339"/>
                <a:gd name="connsiteY3" fmla="*/ 450861 h 451501"/>
                <a:gd name="connsiteX4" fmla="*/ 114318 w 115339"/>
                <a:gd name="connsiteY4" fmla="*/ 371486 h 451501"/>
                <a:gd name="connsiteX5" fmla="*/ 53993 w 115339"/>
                <a:gd name="connsiteY5" fmla="*/ 282586 h 451501"/>
                <a:gd name="connsiteX6" fmla="*/ 15893 w 115339"/>
                <a:gd name="connsiteY6" fmla="*/ 219086 h 451501"/>
                <a:gd name="connsiteX7" fmla="*/ 85743 w 115339"/>
                <a:gd name="connsiteY7" fmla="*/ 11 h 45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339" h="451501">
                  <a:moveTo>
                    <a:pt x="85743" y="11"/>
                  </a:moveTo>
                  <a:cubicBezTo>
                    <a:pt x="86801" y="-1577"/>
                    <a:pt x="19068" y="155057"/>
                    <a:pt x="22243" y="209561"/>
                  </a:cubicBezTo>
                  <a:cubicBezTo>
                    <a:pt x="25418" y="264065"/>
                    <a:pt x="108497" y="286819"/>
                    <a:pt x="104793" y="327036"/>
                  </a:cubicBezTo>
                  <a:cubicBezTo>
                    <a:pt x="101089" y="367253"/>
                    <a:pt x="-1569" y="443453"/>
                    <a:pt x="18" y="450861"/>
                  </a:cubicBezTo>
                  <a:cubicBezTo>
                    <a:pt x="1605" y="458269"/>
                    <a:pt x="105322" y="399532"/>
                    <a:pt x="114318" y="371486"/>
                  </a:cubicBezTo>
                  <a:cubicBezTo>
                    <a:pt x="123314" y="343440"/>
                    <a:pt x="70397" y="307986"/>
                    <a:pt x="53993" y="282586"/>
                  </a:cubicBezTo>
                  <a:cubicBezTo>
                    <a:pt x="37589" y="257186"/>
                    <a:pt x="5839" y="267769"/>
                    <a:pt x="15893" y="219086"/>
                  </a:cubicBezTo>
                  <a:cubicBezTo>
                    <a:pt x="25947" y="170403"/>
                    <a:pt x="84685" y="1599"/>
                    <a:pt x="85743" y="1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33F25588-26FF-0FB7-7185-A126EEB1A6D5}"/>
                </a:ext>
              </a:extLst>
            </p:cNvPr>
            <p:cNvSpPr/>
            <p:nvPr/>
          </p:nvSpPr>
          <p:spPr>
            <a:xfrm>
              <a:off x="8981180" y="6083282"/>
              <a:ext cx="216798" cy="1038601"/>
            </a:xfrm>
            <a:custGeom>
              <a:avLst/>
              <a:gdLst>
                <a:gd name="connsiteX0" fmla="*/ 153295 w 216798"/>
                <a:gd name="connsiteY0" fmla="*/ 18 h 1038601"/>
                <a:gd name="connsiteX1" fmla="*/ 216795 w 216798"/>
                <a:gd name="connsiteY1" fmla="*/ 196868 h 1038601"/>
                <a:gd name="connsiteX2" fmla="*/ 150120 w 216798"/>
                <a:gd name="connsiteY2" fmla="*/ 136543 h 1038601"/>
                <a:gd name="connsiteX3" fmla="*/ 146945 w 216798"/>
                <a:gd name="connsiteY3" fmla="*/ 269893 h 1038601"/>
                <a:gd name="connsiteX4" fmla="*/ 181870 w 216798"/>
                <a:gd name="connsiteY4" fmla="*/ 320693 h 1038601"/>
                <a:gd name="connsiteX5" fmla="*/ 26295 w 216798"/>
                <a:gd name="connsiteY5" fmla="*/ 320693 h 1038601"/>
                <a:gd name="connsiteX6" fmla="*/ 162820 w 216798"/>
                <a:gd name="connsiteY6" fmla="*/ 352443 h 1038601"/>
                <a:gd name="connsiteX7" fmla="*/ 16770 w 216798"/>
                <a:gd name="connsiteY7" fmla="*/ 447693 h 1038601"/>
                <a:gd name="connsiteX8" fmla="*/ 38995 w 216798"/>
                <a:gd name="connsiteY8" fmla="*/ 698518 h 1038601"/>
                <a:gd name="connsiteX9" fmla="*/ 70745 w 216798"/>
                <a:gd name="connsiteY9" fmla="*/ 520718 h 1038601"/>
                <a:gd name="connsiteX10" fmla="*/ 895 w 216798"/>
                <a:gd name="connsiteY10" fmla="*/ 1035068 h 1038601"/>
                <a:gd name="connsiteX11" fmla="*/ 42170 w 216798"/>
                <a:gd name="connsiteY11" fmla="*/ 720743 h 1038601"/>
                <a:gd name="connsiteX12" fmla="*/ 191395 w 216798"/>
                <a:gd name="connsiteY12" fmla="*/ 209568 h 1038601"/>
                <a:gd name="connsiteX13" fmla="*/ 153295 w 216798"/>
                <a:gd name="connsiteY13" fmla="*/ 18 h 103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798" h="1038601">
                  <a:moveTo>
                    <a:pt x="153295" y="18"/>
                  </a:moveTo>
                  <a:cubicBezTo>
                    <a:pt x="157528" y="-2099"/>
                    <a:pt x="217324" y="174114"/>
                    <a:pt x="216795" y="196868"/>
                  </a:cubicBezTo>
                  <a:cubicBezTo>
                    <a:pt x="216266" y="219622"/>
                    <a:pt x="161762" y="124372"/>
                    <a:pt x="150120" y="136543"/>
                  </a:cubicBezTo>
                  <a:cubicBezTo>
                    <a:pt x="138478" y="148714"/>
                    <a:pt x="141653" y="239201"/>
                    <a:pt x="146945" y="269893"/>
                  </a:cubicBezTo>
                  <a:cubicBezTo>
                    <a:pt x="152237" y="300585"/>
                    <a:pt x="201978" y="312226"/>
                    <a:pt x="181870" y="320693"/>
                  </a:cubicBezTo>
                  <a:cubicBezTo>
                    <a:pt x="161762" y="329160"/>
                    <a:pt x="29470" y="315401"/>
                    <a:pt x="26295" y="320693"/>
                  </a:cubicBezTo>
                  <a:cubicBezTo>
                    <a:pt x="23120" y="325985"/>
                    <a:pt x="164407" y="331276"/>
                    <a:pt x="162820" y="352443"/>
                  </a:cubicBezTo>
                  <a:cubicBezTo>
                    <a:pt x="161233" y="373610"/>
                    <a:pt x="37407" y="390014"/>
                    <a:pt x="16770" y="447693"/>
                  </a:cubicBezTo>
                  <a:cubicBezTo>
                    <a:pt x="-3867" y="505372"/>
                    <a:pt x="29999" y="686347"/>
                    <a:pt x="38995" y="698518"/>
                  </a:cubicBezTo>
                  <a:cubicBezTo>
                    <a:pt x="47991" y="710689"/>
                    <a:pt x="77095" y="464626"/>
                    <a:pt x="70745" y="520718"/>
                  </a:cubicBezTo>
                  <a:cubicBezTo>
                    <a:pt x="64395" y="576810"/>
                    <a:pt x="5657" y="1001731"/>
                    <a:pt x="895" y="1035068"/>
                  </a:cubicBezTo>
                  <a:cubicBezTo>
                    <a:pt x="-3867" y="1068405"/>
                    <a:pt x="10420" y="858326"/>
                    <a:pt x="42170" y="720743"/>
                  </a:cubicBezTo>
                  <a:cubicBezTo>
                    <a:pt x="73920" y="583160"/>
                    <a:pt x="170228" y="324397"/>
                    <a:pt x="191395" y="209568"/>
                  </a:cubicBezTo>
                  <a:cubicBezTo>
                    <a:pt x="212562" y="94739"/>
                    <a:pt x="149062" y="2135"/>
                    <a:pt x="153295" y="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2A984B94-486A-24E5-FF1D-EF45AEE0F76C}"/>
                </a:ext>
              </a:extLst>
            </p:cNvPr>
            <p:cNvSpPr/>
            <p:nvPr/>
          </p:nvSpPr>
          <p:spPr>
            <a:xfrm>
              <a:off x="8949316" y="6142555"/>
              <a:ext cx="239141" cy="868024"/>
            </a:xfrm>
            <a:custGeom>
              <a:avLst/>
              <a:gdLst>
                <a:gd name="connsiteX0" fmla="*/ 181984 w 239141"/>
                <a:gd name="connsiteY0" fmla="*/ 4245 h 868024"/>
                <a:gd name="connsiteX1" fmla="*/ 51809 w 239141"/>
                <a:gd name="connsiteY1" fmla="*/ 274120 h 868024"/>
                <a:gd name="connsiteX2" fmla="*/ 156584 w 239141"/>
                <a:gd name="connsiteY2" fmla="*/ 226495 h 868024"/>
                <a:gd name="connsiteX3" fmla="*/ 210559 w 239141"/>
                <a:gd name="connsiteY3" fmla="*/ 343970 h 868024"/>
                <a:gd name="connsiteX4" fmla="*/ 207384 w 239141"/>
                <a:gd name="connsiteY4" fmla="*/ 477320 h 868024"/>
                <a:gd name="connsiteX5" fmla="*/ 239134 w 239141"/>
                <a:gd name="connsiteY5" fmla="*/ 563045 h 868024"/>
                <a:gd name="connsiteX6" fmla="*/ 204209 w 239141"/>
                <a:gd name="connsiteY6" fmla="*/ 636070 h 868024"/>
                <a:gd name="connsiteX7" fmla="*/ 204209 w 239141"/>
                <a:gd name="connsiteY7" fmla="*/ 670995 h 868024"/>
                <a:gd name="connsiteX8" fmla="*/ 162934 w 239141"/>
                <a:gd name="connsiteY8" fmla="*/ 563045 h 868024"/>
                <a:gd name="connsiteX9" fmla="*/ 124834 w 239141"/>
                <a:gd name="connsiteY9" fmla="*/ 693220 h 868024"/>
                <a:gd name="connsiteX10" fmla="*/ 86734 w 239141"/>
                <a:gd name="connsiteY10" fmla="*/ 810695 h 868024"/>
                <a:gd name="connsiteX11" fmla="*/ 150234 w 239141"/>
                <a:gd name="connsiteY11" fmla="*/ 734495 h 868024"/>
                <a:gd name="connsiteX12" fmla="*/ 226434 w 239141"/>
                <a:gd name="connsiteY12" fmla="*/ 867845 h 868024"/>
                <a:gd name="connsiteX13" fmla="*/ 194684 w 239141"/>
                <a:gd name="connsiteY13" fmla="*/ 763070 h 868024"/>
                <a:gd name="connsiteX14" fmla="*/ 99434 w 239141"/>
                <a:gd name="connsiteY14" fmla="*/ 759895 h 868024"/>
                <a:gd name="connsiteX15" fmla="*/ 181984 w 239141"/>
                <a:gd name="connsiteY15" fmla="*/ 550345 h 868024"/>
                <a:gd name="connsiteX16" fmla="*/ 213734 w 239141"/>
                <a:gd name="connsiteY16" fmla="*/ 524945 h 868024"/>
                <a:gd name="connsiteX17" fmla="*/ 175634 w 239141"/>
                <a:gd name="connsiteY17" fmla="*/ 255070 h 868024"/>
                <a:gd name="connsiteX18" fmla="*/ 70859 w 239141"/>
                <a:gd name="connsiteY18" fmla="*/ 277295 h 868024"/>
                <a:gd name="connsiteX19" fmla="*/ 83559 w 239141"/>
                <a:gd name="connsiteY19" fmla="*/ 229670 h 868024"/>
                <a:gd name="connsiteX20" fmla="*/ 1009 w 239141"/>
                <a:gd name="connsiteY20" fmla="*/ 4245 h 868024"/>
                <a:gd name="connsiteX21" fmla="*/ 39109 w 239141"/>
                <a:gd name="connsiteY21" fmla="*/ 86795 h 868024"/>
                <a:gd name="connsiteX22" fmla="*/ 61334 w 239141"/>
                <a:gd name="connsiteY22" fmla="*/ 143945 h 868024"/>
                <a:gd name="connsiteX23" fmla="*/ 181984 w 239141"/>
                <a:gd name="connsiteY23" fmla="*/ 4245 h 86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9141" h="868024">
                  <a:moveTo>
                    <a:pt x="181984" y="4245"/>
                  </a:moveTo>
                  <a:cubicBezTo>
                    <a:pt x="180397" y="25941"/>
                    <a:pt x="56042" y="237078"/>
                    <a:pt x="51809" y="274120"/>
                  </a:cubicBezTo>
                  <a:cubicBezTo>
                    <a:pt x="47576" y="311162"/>
                    <a:pt x="130126" y="214853"/>
                    <a:pt x="156584" y="226495"/>
                  </a:cubicBezTo>
                  <a:cubicBezTo>
                    <a:pt x="183042" y="238137"/>
                    <a:pt x="202092" y="302166"/>
                    <a:pt x="210559" y="343970"/>
                  </a:cubicBezTo>
                  <a:cubicBezTo>
                    <a:pt x="219026" y="385774"/>
                    <a:pt x="202622" y="440808"/>
                    <a:pt x="207384" y="477320"/>
                  </a:cubicBezTo>
                  <a:cubicBezTo>
                    <a:pt x="212147" y="513833"/>
                    <a:pt x="239663" y="536587"/>
                    <a:pt x="239134" y="563045"/>
                  </a:cubicBezTo>
                  <a:cubicBezTo>
                    <a:pt x="238605" y="589503"/>
                    <a:pt x="210030" y="618078"/>
                    <a:pt x="204209" y="636070"/>
                  </a:cubicBezTo>
                  <a:cubicBezTo>
                    <a:pt x="198388" y="654062"/>
                    <a:pt x="211088" y="683166"/>
                    <a:pt x="204209" y="670995"/>
                  </a:cubicBezTo>
                  <a:cubicBezTo>
                    <a:pt x="197330" y="658824"/>
                    <a:pt x="176163" y="559341"/>
                    <a:pt x="162934" y="563045"/>
                  </a:cubicBezTo>
                  <a:cubicBezTo>
                    <a:pt x="149705" y="566749"/>
                    <a:pt x="137534" y="651945"/>
                    <a:pt x="124834" y="693220"/>
                  </a:cubicBezTo>
                  <a:cubicBezTo>
                    <a:pt x="112134" y="734495"/>
                    <a:pt x="82501" y="803816"/>
                    <a:pt x="86734" y="810695"/>
                  </a:cubicBezTo>
                  <a:cubicBezTo>
                    <a:pt x="90967" y="817574"/>
                    <a:pt x="126951" y="724970"/>
                    <a:pt x="150234" y="734495"/>
                  </a:cubicBezTo>
                  <a:cubicBezTo>
                    <a:pt x="173517" y="744020"/>
                    <a:pt x="219026" y="863083"/>
                    <a:pt x="226434" y="867845"/>
                  </a:cubicBezTo>
                  <a:cubicBezTo>
                    <a:pt x="233842" y="872608"/>
                    <a:pt x="215851" y="781062"/>
                    <a:pt x="194684" y="763070"/>
                  </a:cubicBezTo>
                  <a:cubicBezTo>
                    <a:pt x="173517" y="745078"/>
                    <a:pt x="101551" y="795349"/>
                    <a:pt x="99434" y="759895"/>
                  </a:cubicBezTo>
                  <a:cubicBezTo>
                    <a:pt x="97317" y="724441"/>
                    <a:pt x="162934" y="589503"/>
                    <a:pt x="181984" y="550345"/>
                  </a:cubicBezTo>
                  <a:cubicBezTo>
                    <a:pt x="201034" y="511187"/>
                    <a:pt x="214792" y="574157"/>
                    <a:pt x="213734" y="524945"/>
                  </a:cubicBezTo>
                  <a:cubicBezTo>
                    <a:pt x="212676" y="475733"/>
                    <a:pt x="199446" y="296345"/>
                    <a:pt x="175634" y="255070"/>
                  </a:cubicBezTo>
                  <a:cubicBezTo>
                    <a:pt x="151822" y="213795"/>
                    <a:pt x="86205" y="281528"/>
                    <a:pt x="70859" y="277295"/>
                  </a:cubicBezTo>
                  <a:cubicBezTo>
                    <a:pt x="55513" y="273062"/>
                    <a:pt x="95201" y="275178"/>
                    <a:pt x="83559" y="229670"/>
                  </a:cubicBezTo>
                  <a:cubicBezTo>
                    <a:pt x="71917" y="184162"/>
                    <a:pt x="8417" y="28058"/>
                    <a:pt x="1009" y="4245"/>
                  </a:cubicBezTo>
                  <a:cubicBezTo>
                    <a:pt x="-6399" y="-19568"/>
                    <a:pt x="29055" y="63512"/>
                    <a:pt x="39109" y="86795"/>
                  </a:cubicBezTo>
                  <a:cubicBezTo>
                    <a:pt x="49163" y="110078"/>
                    <a:pt x="39109" y="150824"/>
                    <a:pt x="61334" y="143945"/>
                  </a:cubicBezTo>
                  <a:cubicBezTo>
                    <a:pt x="83559" y="137066"/>
                    <a:pt x="183571" y="-17451"/>
                    <a:pt x="181984" y="424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6C3BE99A-A0FA-BEA9-738D-EB1E30F0C72F}"/>
                </a:ext>
              </a:extLst>
            </p:cNvPr>
            <p:cNvSpPr/>
            <p:nvPr/>
          </p:nvSpPr>
          <p:spPr>
            <a:xfrm>
              <a:off x="8999979" y="6777714"/>
              <a:ext cx="179914" cy="611333"/>
            </a:xfrm>
            <a:custGeom>
              <a:avLst/>
              <a:gdLst>
                <a:gd name="connsiteX0" fmla="*/ 124971 w 179914"/>
                <a:gd name="connsiteY0" fmla="*/ 911 h 611333"/>
                <a:gd name="connsiteX1" fmla="*/ 172596 w 179914"/>
                <a:gd name="connsiteY1" fmla="*/ 83461 h 611333"/>
                <a:gd name="connsiteX2" fmla="*/ 74171 w 179914"/>
                <a:gd name="connsiteY2" fmla="*/ 191411 h 611333"/>
                <a:gd name="connsiteX3" fmla="*/ 20196 w 179914"/>
                <a:gd name="connsiteY3" fmla="*/ 289836 h 611333"/>
                <a:gd name="connsiteX4" fmla="*/ 32896 w 179914"/>
                <a:gd name="connsiteY4" fmla="*/ 404136 h 611333"/>
                <a:gd name="connsiteX5" fmla="*/ 55121 w 179914"/>
                <a:gd name="connsiteY5" fmla="*/ 366036 h 611333"/>
                <a:gd name="connsiteX6" fmla="*/ 153546 w 179914"/>
                <a:gd name="connsiteY6" fmla="*/ 416836 h 611333"/>
                <a:gd name="connsiteX7" fmla="*/ 172596 w 179914"/>
                <a:gd name="connsiteY7" fmla="*/ 610511 h 611333"/>
                <a:gd name="connsiteX8" fmla="*/ 178946 w 179914"/>
                <a:gd name="connsiteY8" fmla="*/ 480336 h 611333"/>
                <a:gd name="connsiteX9" fmla="*/ 153546 w 179914"/>
                <a:gd name="connsiteY9" fmla="*/ 331111 h 611333"/>
                <a:gd name="connsiteX10" fmla="*/ 169421 w 179914"/>
                <a:gd name="connsiteY10" fmla="*/ 267611 h 611333"/>
                <a:gd name="connsiteX11" fmla="*/ 115446 w 179914"/>
                <a:gd name="connsiteY11" fmla="*/ 413661 h 611333"/>
                <a:gd name="connsiteX12" fmla="*/ 1146 w 179914"/>
                <a:gd name="connsiteY12" fmla="*/ 372386 h 611333"/>
                <a:gd name="connsiteX13" fmla="*/ 55121 w 179914"/>
                <a:gd name="connsiteY13" fmla="*/ 242211 h 611333"/>
                <a:gd name="connsiteX14" fmla="*/ 29721 w 179914"/>
                <a:gd name="connsiteY14" fmla="*/ 245386 h 611333"/>
                <a:gd name="connsiteX15" fmla="*/ 150371 w 179914"/>
                <a:gd name="connsiteY15" fmla="*/ 137436 h 611333"/>
                <a:gd name="connsiteX16" fmla="*/ 124971 w 179914"/>
                <a:gd name="connsiteY16" fmla="*/ 911 h 61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914" h="611333">
                  <a:moveTo>
                    <a:pt x="124971" y="911"/>
                  </a:moveTo>
                  <a:cubicBezTo>
                    <a:pt x="128675" y="-8085"/>
                    <a:pt x="181063" y="51711"/>
                    <a:pt x="172596" y="83461"/>
                  </a:cubicBezTo>
                  <a:cubicBezTo>
                    <a:pt x="164129" y="115211"/>
                    <a:pt x="99571" y="157015"/>
                    <a:pt x="74171" y="191411"/>
                  </a:cubicBezTo>
                  <a:cubicBezTo>
                    <a:pt x="48771" y="225807"/>
                    <a:pt x="27075" y="254382"/>
                    <a:pt x="20196" y="289836"/>
                  </a:cubicBezTo>
                  <a:cubicBezTo>
                    <a:pt x="13317" y="325290"/>
                    <a:pt x="27075" y="391436"/>
                    <a:pt x="32896" y="404136"/>
                  </a:cubicBezTo>
                  <a:cubicBezTo>
                    <a:pt x="38717" y="416836"/>
                    <a:pt x="35013" y="363919"/>
                    <a:pt x="55121" y="366036"/>
                  </a:cubicBezTo>
                  <a:cubicBezTo>
                    <a:pt x="75229" y="368153"/>
                    <a:pt x="133967" y="376090"/>
                    <a:pt x="153546" y="416836"/>
                  </a:cubicBezTo>
                  <a:cubicBezTo>
                    <a:pt x="173125" y="457582"/>
                    <a:pt x="168363" y="599928"/>
                    <a:pt x="172596" y="610511"/>
                  </a:cubicBezTo>
                  <a:cubicBezTo>
                    <a:pt x="176829" y="621094"/>
                    <a:pt x="182121" y="526903"/>
                    <a:pt x="178946" y="480336"/>
                  </a:cubicBezTo>
                  <a:cubicBezTo>
                    <a:pt x="175771" y="433769"/>
                    <a:pt x="155133" y="366565"/>
                    <a:pt x="153546" y="331111"/>
                  </a:cubicBezTo>
                  <a:cubicBezTo>
                    <a:pt x="151959" y="295657"/>
                    <a:pt x="175771" y="253853"/>
                    <a:pt x="169421" y="267611"/>
                  </a:cubicBezTo>
                  <a:cubicBezTo>
                    <a:pt x="163071" y="281369"/>
                    <a:pt x="143492" y="396199"/>
                    <a:pt x="115446" y="413661"/>
                  </a:cubicBezTo>
                  <a:cubicBezTo>
                    <a:pt x="87400" y="431124"/>
                    <a:pt x="11200" y="400961"/>
                    <a:pt x="1146" y="372386"/>
                  </a:cubicBezTo>
                  <a:cubicBezTo>
                    <a:pt x="-8908" y="343811"/>
                    <a:pt x="50359" y="263378"/>
                    <a:pt x="55121" y="242211"/>
                  </a:cubicBezTo>
                  <a:cubicBezTo>
                    <a:pt x="59883" y="221044"/>
                    <a:pt x="13846" y="262848"/>
                    <a:pt x="29721" y="245386"/>
                  </a:cubicBezTo>
                  <a:cubicBezTo>
                    <a:pt x="45596" y="227924"/>
                    <a:pt x="131850" y="172890"/>
                    <a:pt x="150371" y="137436"/>
                  </a:cubicBezTo>
                  <a:cubicBezTo>
                    <a:pt x="168892" y="101982"/>
                    <a:pt x="121267" y="9907"/>
                    <a:pt x="124971" y="91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DC5A13A9-9AF5-436C-E79C-4791B1F0437D}"/>
                </a:ext>
              </a:extLst>
            </p:cNvPr>
            <p:cNvSpPr/>
            <p:nvPr/>
          </p:nvSpPr>
          <p:spPr>
            <a:xfrm>
              <a:off x="9029646" y="7013547"/>
              <a:ext cx="127270" cy="755723"/>
            </a:xfrm>
            <a:custGeom>
              <a:avLst/>
              <a:gdLst>
                <a:gd name="connsiteX0" fmla="*/ 69904 w 127270"/>
                <a:gd name="connsiteY0" fmla="*/ 28 h 755723"/>
                <a:gd name="connsiteX1" fmla="*/ 127054 w 127270"/>
                <a:gd name="connsiteY1" fmla="*/ 161953 h 755723"/>
                <a:gd name="connsiteX2" fmla="*/ 44504 w 127270"/>
                <a:gd name="connsiteY2" fmla="*/ 238153 h 755723"/>
                <a:gd name="connsiteX3" fmla="*/ 41329 w 127270"/>
                <a:gd name="connsiteY3" fmla="*/ 425478 h 755723"/>
                <a:gd name="connsiteX4" fmla="*/ 3229 w 127270"/>
                <a:gd name="connsiteY4" fmla="*/ 133378 h 755723"/>
                <a:gd name="connsiteX5" fmla="*/ 31804 w 127270"/>
                <a:gd name="connsiteY5" fmla="*/ 304828 h 755723"/>
                <a:gd name="connsiteX6" fmla="*/ 38154 w 127270"/>
                <a:gd name="connsiteY6" fmla="*/ 498503 h 755723"/>
                <a:gd name="connsiteX7" fmla="*/ 54029 w 127270"/>
                <a:gd name="connsiteY7" fmla="*/ 406428 h 755723"/>
                <a:gd name="connsiteX8" fmla="*/ 34979 w 127270"/>
                <a:gd name="connsiteY8" fmla="*/ 539778 h 755723"/>
                <a:gd name="connsiteX9" fmla="*/ 34979 w 127270"/>
                <a:gd name="connsiteY9" fmla="*/ 755678 h 755723"/>
                <a:gd name="connsiteX10" fmla="*/ 38154 w 127270"/>
                <a:gd name="connsiteY10" fmla="*/ 555653 h 755723"/>
                <a:gd name="connsiteX11" fmla="*/ 54 w 127270"/>
                <a:gd name="connsiteY11" fmla="*/ 215928 h 755723"/>
                <a:gd name="connsiteX12" fmla="*/ 47679 w 127270"/>
                <a:gd name="connsiteY12" fmla="*/ 222278 h 755723"/>
                <a:gd name="connsiteX13" fmla="*/ 114354 w 127270"/>
                <a:gd name="connsiteY13" fmla="*/ 149253 h 755723"/>
                <a:gd name="connsiteX14" fmla="*/ 69904 w 127270"/>
                <a:gd name="connsiteY14" fmla="*/ 28 h 75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270" h="755723">
                  <a:moveTo>
                    <a:pt x="69904" y="28"/>
                  </a:moveTo>
                  <a:cubicBezTo>
                    <a:pt x="72021" y="2145"/>
                    <a:pt x="131287" y="122265"/>
                    <a:pt x="127054" y="161953"/>
                  </a:cubicBezTo>
                  <a:cubicBezTo>
                    <a:pt x="122821" y="201641"/>
                    <a:pt x="58791" y="194232"/>
                    <a:pt x="44504" y="238153"/>
                  </a:cubicBezTo>
                  <a:cubicBezTo>
                    <a:pt x="30217" y="282074"/>
                    <a:pt x="48208" y="442940"/>
                    <a:pt x="41329" y="425478"/>
                  </a:cubicBezTo>
                  <a:cubicBezTo>
                    <a:pt x="34450" y="408016"/>
                    <a:pt x="4816" y="153486"/>
                    <a:pt x="3229" y="133378"/>
                  </a:cubicBezTo>
                  <a:cubicBezTo>
                    <a:pt x="1641" y="113270"/>
                    <a:pt x="25983" y="243974"/>
                    <a:pt x="31804" y="304828"/>
                  </a:cubicBezTo>
                  <a:cubicBezTo>
                    <a:pt x="37625" y="365682"/>
                    <a:pt x="34450" y="481570"/>
                    <a:pt x="38154" y="498503"/>
                  </a:cubicBezTo>
                  <a:cubicBezTo>
                    <a:pt x="41858" y="515436"/>
                    <a:pt x="54558" y="399549"/>
                    <a:pt x="54029" y="406428"/>
                  </a:cubicBezTo>
                  <a:cubicBezTo>
                    <a:pt x="53500" y="413307"/>
                    <a:pt x="38154" y="481570"/>
                    <a:pt x="34979" y="539778"/>
                  </a:cubicBezTo>
                  <a:cubicBezTo>
                    <a:pt x="31804" y="597986"/>
                    <a:pt x="34450" y="753032"/>
                    <a:pt x="34979" y="755678"/>
                  </a:cubicBezTo>
                  <a:cubicBezTo>
                    <a:pt x="35508" y="758324"/>
                    <a:pt x="43975" y="645611"/>
                    <a:pt x="38154" y="555653"/>
                  </a:cubicBezTo>
                  <a:cubicBezTo>
                    <a:pt x="32333" y="465695"/>
                    <a:pt x="-1533" y="271490"/>
                    <a:pt x="54" y="215928"/>
                  </a:cubicBezTo>
                  <a:cubicBezTo>
                    <a:pt x="1641" y="160366"/>
                    <a:pt x="28629" y="233390"/>
                    <a:pt x="47679" y="222278"/>
                  </a:cubicBezTo>
                  <a:cubicBezTo>
                    <a:pt x="66729" y="211166"/>
                    <a:pt x="108533" y="182061"/>
                    <a:pt x="114354" y="149253"/>
                  </a:cubicBezTo>
                  <a:cubicBezTo>
                    <a:pt x="120175" y="116445"/>
                    <a:pt x="67787" y="-2089"/>
                    <a:pt x="69904" y="2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B41892E4-7DA1-BE65-6DDD-E5E13D050FCA}"/>
                </a:ext>
              </a:extLst>
            </p:cNvPr>
            <p:cNvSpPr/>
            <p:nvPr/>
          </p:nvSpPr>
          <p:spPr>
            <a:xfrm>
              <a:off x="9074148" y="7156349"/>
              <a:ext cx="140308" cy="557991"/>
            </a:xfrm>
            <a:custGeom>
              <a:avLst/>
              <a:gdLst>
                <a:gd name="connsiteX0" fmla="*/ 41277 w 140308"/>
                <a:gd name="connsiteY0" fmla="*/ 101 h 557991"/>
                <a:gd name="connsiteX1" fmla="*/ 38102 w 140308"/>
                <a:gd name="connsiteY1" fmla="*/ 104876 h 557991"/>
                <a:gd name="connsiteX2" fmla="*/ 114302 w 140308"/>
                <a:gd name="connsiteY2" fmla="*/ 216001 h 557991"/>
                <a:gd name="connsiteX3" fmla="*/ 136527 w 140308"/>
                <a:gd name="connsiteY3" fmla="*/ 400151 h 557991"/>
                <a:gd name="connsiteX4" fmla="*/ 44452 w 140308"/>
                <a:gd name="connsiteY4" fmla="*/ 285851 h 557991"/>
                <a:gd name="connsiteX5" fmla="*/ 123827 w 140308"/>
                <a:gd name="connsiteY5" fmla="*/ 390626 h 557991"/>
                <a:gd name="connsiteX6" fmla="*/ 136527 w 140308"/>
                <a:gd name="connsiteY6" fmla="*/ 552551 h 557991"/>
                <a:gd name="connsiteX7" fmla="*/ 123827 w 140308"/>
                <a:gd name="connsiteY7" fmla="*/ 508101 h 557991"/>
                <a:gd name="connsiteX8" fmla="*/ 2 w 140308"/>
                <a:gd name="connsiteY8" fmla="*/ 393801 h 557991"/>
                <a:gd name="connsiteX9" fmla="*/ 120652 w 140308"/>
                <a:gd name="connsiteY9" fmla="*/ 489051 h 557991"/>
                <a:gd name="connsiteX10" fmla="*/ 101602 w 140308"/>
                <a:gd name="connsiteY10" fmla="*/ 289026 h 557991"/>
                <a:gd name="connsiteX11" fmla="*/ 95252 w 140308"/>
                <a:gd name="connsiteY11" fmla="*/ 162026 h 557991"/>
                <a:gd name="connsiteX12" fmla="*/ 38102 w 140308"/>
                <a:gd name="connsiteY12" fmla="*/ 123926 h 557991"/>
                <a:gd name="connsiteX13" fmla="*/ 41277 w 140308"/>
                <a:gd name="connsiteY13" fmla="*/ 101 h 55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308" h="557991">
                  <a:moveTo>
                    <a:pt x="41277" y="101"/>
                  </a:moveTo>
                  <a:cubicBezTo>
                    <a:pt x="41277" y="-3074"/>
                    <a:pt x="25931" y="68893"/>
                    <a:pt x="38102" y="104876"/>
                  </a:cubicBezTo>
                  <a:cubicBezTo>
                    <a:pt x="50273" y="140859"/>
                    <a:pt x="97898" y="166789"/>
                    <a:pt x="114302" y="216001"/>
                  </a:cubicBezTo>
                  <a:cubicBezTo>
                    <a:pt x="130706" y="265214"/>
                    <a:pt x="148169" y="388509"/>
                    <a:pt x="136527" y="400151"/>
                  </a:cubicBezTo>
                  <a:cubicBezTo>
                    <a:pt x="124885" y="411793"/>
                    <a:pt x="46569" y="287439"/>
                    <a:pt x="44452" y="285851"/>
                  </a:cubicBezTo>
                  <a:cubicBezTo>
                    <a:pt x="42335" y="284263"/>
                    <a:pt x="108481" y="346176"/>
                    <a:pt x="123827" y="390626"/>
                  </a:cubicBezTo>
                  <a:cubicBezTo>
                    <a:pt x="139173" y="435076"/>
                    <a:pt x="136527" y="532972"/>
                    <a:pt x="136527" y="552551"/>
                  </a:cubicBezTo>
                  <a:cubicBezTo>
                    <a:pt x="136527" y="572130"/>
                    <a:pt x="146581" y="534559"/>
                    <a:pt x="123827" y="508101"/>
                  </a:cubicBezTo>
                  <a:cubicBezTo>
                    <a:pt x="101073" y="481643"/>
                    <a:pt x="531" y="396976"/>
                    <a:pt x="2" y="393801"/>
                  </a:cubicBezTo>
                  <a:cubicBezTo>
                    <a:pt x="-527" y="390626"/>
                    <a:pt x="103719" y="506513"/>
                    <a:pt x="120652" y="489051"/>
                  </a:cubicBezTo>
                  <a:cubicBezTo>
                    <a:pt x="137585" y="471589"/>
                    <a:pt x="105835" y="343530"/>
                    <a:pt x="101602" y="289026"/>
                  </a:cubicBezTo>
                  <a:cubicBezTo>
                    <a:pt x="97369" y="234522"/>
                    <a:pt x="105835" y="189543"/>
                    <a:pt x="95252" y="162026"/>
                  </a:cubicBezTo>
                  <a:cubicBezTo>
                    <a:pt x="84669" y="134509"/>
                    <a:pt x="46569" y="149326"/>
                    <a:pt x="38102" y="123926"/>
                  </a:cubicBezTo>
                  <a:cubicBezTo>
                    <a:pt x="29635" y="98526"/>
                    <a:pt x="41277" y="3276"/>
                    <a:pt x="41277" y="10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1BDF209E-E48D-AA8C-103D-D3D39AB81729}"/>
                </a:ext>
              </a:extLst>
            </p:cNvPr>
            <p:cNvSpPr/>
            <p:nvPr/>
          </p:nvSpPr>
          <p:spPr>
            <a:xfrm>
              <a:off x="9058038" y="7514608"/>
              <a:ext cx="162313" cy="588049"/>
            </a:xfrm>
            <a:custGeom>
              <a:avLst/>
              <a:gdLst>
                <a:gd name="connsiteX0" fmla="*/ 108187 w 162313"/>
                <a:gd name="connsiteY0" fmla="*/ 617 h 588049"/>
                <a:gd name="connsiteX1" fmla="*/ 12937 w 162313"/>
                <a:gd name="connsiteY1" fmla="*/ 238742 h 588049"/>
                <a:gd name="connsiteX2" fmla="*/ 25637 w 162313"/>
                <a:gd name="connsiteY2" fmla="*/ 384792 h 588049"/>
                <a:gd name="connsiteX3" fmla="*/ 28812 w 162313"/>
                <a:gd name="connsiteY3" fmla="*/ 349867 h 588049"/>
                <a:gd name="connsiteX4" fmla="*/ 111362 w 162313"/>
                <a:gd name="connsiteY4" fmla="*/ 422892 h 588049"/>
                <a:gd name="connsiteX5" fmla="*/ 152637 w 162313"/>
                <a:gd name="connsiteY5" fmla="*/ 587992 h 588049"/>
                <a:gd name="connsiteX6" fmla="*/ 155812 w 162313"/>
                <a:gd name="connsiteY6" fmla="*/ 403842 h 588049"/>
                <a:gd name="connsiteX7" fmla="*/ 79612 w 162313"/>
                <a:gd name="connsiteY7" fmla="*/ 229217 h 588049"/>
                <a:gd name="connsiteX8" fmla="*/ 162162 w 162313"/>
                <a:gd name="connsiteY8" fmla="*/ 572117 h 588049"/>
                <a:gd name="connsiteX9" fmla="*/ 54212 w 162313"/>
                <a:gd name="connsiteY9" fmla="*/ 368917 h 588049"/>
                <a:gd name="connsiteX10" fmla="*/ 3412 w 162313"/>
                <a:gd name="connsiteY10" fmla="*/ 289542 h 588049"/>
                <a:gd name="connsiteX11" fmla="*/ 16112 w 162313"/>
                <a:gd name="connsiteY11" fmla="*/ 314942 h 588049"/>
                <a:gd name="connsiteX12" fmla="*/ 108187 w 162313"/>
                <a:gd name="connsiteY12" fmla="*/ 617 h 58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313" h="588049">
                  <a:moveTo>
                    <a:pt x="108187" y="617"/>
                  </a:moveTo>
                  <a:cubicBezTo>
                    <a:pt x="107658" y="-12083"/>
                    <a:pt x="26695" y="174713"/>
                    <a:pt x="12937" y="238742"/>
                  </a:cubicBezTo>
                  <a:cubicBezTo>
                    <a:pt x="-821" y="302771"/>
                    <a:pt x="22991" y="366271"/>
                    <a:pt x="25637" y="384792"/>
                  </a:cubicBezTo>
                  <a:cubicBezTo>
                    <a:pt x="28283" y="403313"/>
                    <a:pt x="14524" y="343517"/>
                    <a:pt x="28812" y="349867"/>
                  </a:cubicBezTo>
                  <a:cubicBezTo>
                    <a:pt x="43100" y="356217"/>
                    <a:pt x="90724" y="383205"/>
                    <a:pt x="111362" y="422892"/>
                  </a:cubicBezTo>
                  <a:cubicBezTo>
                    <a:pt x="132000" y="462580"/>
                    <a:pt x="145229" y="591167"/>
                    <a:pt x="152637" y="587992"/>
                  </a:cubicBezTo>
                  <a:cubicBezTo>
                    <a:pt x="160045" y="584817"/>
                    <a:pt x="167983" y="463638"/>
                    <a:pt x="155812" y="403842"/>
                  </a:cubicBezTo>
                  <a:cubicBezTo>
                    <a:pt x="143641" y="344046"/>
                    <a:pt x="78554" y="201171"/>
                    <a:pt x="79612" y="229217"/>
                  </a:cubicBezTo>
                  <a:cubicBezTo>
                    <a:pt x="80670" y="257263"/>
                    <a:pt x="166395" y="548834"/>
                    <a:pt x="162162" y="572117"/>
                  </a:cubicBezTo>
                  <a:cubicBezTo>
                    <a:pt x="157929" y="595400"/>
                    <a:pt x="80670" y="416013"/>
                    <a:pt x="54212" y="368917"/>
                  </a:cubicBezTo>
                  <a:cubicBezTo>
                    <a:pt x="27754" y="321821"/>
                    <a:pt x="9762" y="298538"/>
                    <a:pt x="3412" y="289542"/>
                  </a:cubicBezTo>
                  <a:cubicBezTo>
                    <a:pt x="-2938" y="280546"/>
                    <a:pt x="-1351" y="355688"/>
                    <a:pt x="16112" y="314942"/>
                  </a:cubicBezTo>
                  <a:cubicBezTo>
                    <a:pt x="33574" y="274196"/>
                    <a:pt x="108716" y="13317"/>
                    <a:pt x="108187" y="61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940994E2-27AD-5DC7-3764-6C12A3B883A4}"/>
                </a:ext>
              </a:extLst>
            </p:cNvPr>
            <p:cNvSpPr/>
            <p:nvPr/>
          </p:nvSpPr>
          <p:spPr>
            <a:xfrm>
              <a:off x="9057321" y="7565789"/>
              <a:ext cx="131705" cy="696789"/>
            </a:xfrm>
            <a:custGeom>
              <a:avLst/>
              <a:gdLst>
                <a:gd name="connsiteX0" fmla="*/ 10479 w 131705"/>
                <a:gd name="connsiteY0" fmla="*/ 236 h 696789"/>
                <a:gd name="connsiteX1" fmla="*/ 131129 w 131705"/>
                <a:gd name="connsiteY1" fmla="*/ 168511 h 696789"/>
                <a:gd name="connsiteX2" fmla="*/ 54929 w 131705"/>
                <a:gd name="connsiteY2" fmla="*/ 308211 h 696789"/>
                <a:gd name="connsiteX3" fmla="*/ 26354 w 131705"/>
                <a:gd name="connsiteY3" fmla="*/ 412986 h 696789"/>
                <a:gd name="connsiteX4" fmla="*/ 51754 w 131705"/>
                <a:gd name="connsiteY4" fmla="*/ 530461 h 696789"/>
                <a:gd name="connsiteX5" fmla="*/ 89854 w 131705"/>
                <a:gd name="connsiteY5" fmla="*/ 695561 h 696789"/>
                <a:gd name="connsiteX6" fmla="*/ 70804 w 131705"/>
                <a:gd name="connsiteY6" fmla="*/ 593961 h 696789"/>
                <a:gd name="connsiteX7" fmla="*/ 954 w 131705"/>
                <a:gd name="connsiteY7" fmla="*/ 381236 h 696789"/>
                <a:gd name="connsiteX8" fmla="*/ 127954 w 131705"/>
                <a:gd name="connsiteY8" fmla="*/ 647936 h 696789"/>
                <a:gd name="connsiteX9" fmla="*/ 35879 w 131705"/>
                <a:gd name="connsiteY9" fmla="*/ 441561 h 696789"/>
                <a:gd name="connsiteX10" fmla="*/ 121604 w 131705"/>
                <a:gd name="connsiteY10" fmla="*/ 206611 h 696789"/>
                <a:gd name="connsiteX11" fmla="*/ 10479 w 131705"/>
                <a:gd name="connsiteY11" fmla="*/ 236 h 69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705" h="696789">
                  <a:moveTo>
                    <a:pt x="10479" y="236"/>
                  </a:moveTo>
                  <a:cubicBezTo>
                    <a:pt x="12067" y="-6114"/>
                    <a:pt x="123721" y="117182"/>
                    <a:pt x="131129" y="168511"/>
                  </a:cubicBezTo>
                  <a:cubicBezTo>
                    <a:pt x="138537" y="219840"/>
                    <a:pt x="72392" y="267465"/>
                    <a:pt x="54929" y="308211"/>
                  </a:cubicBezTo>
                  <a:cubicBezTo>
                    <a:pt x="37467" y="348957"/>
                    <a:pt x="26883" y="375944"/>
                    <a:pt x="26354" y="412986"/>
                  </a:cubicBezTo>
                  <a:cubicBezTo>
                    <a:pt x="25825" y="450028"/>
                    <a:pt x="41171" y="483365"/>
                    <a:pt x="51754" y="530461"/>
                  </a:cubicBezTo>
                  <a:cubicBezTo>
                    <a:pt x="62337" y="577557"/>
                    <a:pt x="86679" y="684978"/>
                    <a:pt x="89854" y="695561"/>
                  </a:cubicBezTo>
                  <a:cubicBezTo>
                    <a:pt x="93029" y="706144"/>
                    <a:pt x="85621" y="646348"/>
                    <a:pt x="70804" y="593961"/>
                  </a:cubicBezTo>
                  <a:cubicBezTo>
                    <a:pt x="55987" y="541574"/>
                    <a:pt x="-8571" y="372240"/>
                    <a:pt x="954" y="381236"/>
                  </a:cubicBezTo>
                  <a:cubicBezTo>
                    <a:pt x="10479" y="390232"/>
                    <a:pt x="122133" y="637882"/>
                    <a:pt x="127954" y="647936"/>
                  </a:cubicBezTo>
                  <a:cubicBezTo>
                    <a:pt x="133775" y="657990"/>
                    <a:pt x="36937" y="515115"/>
                    <a:pt x="35879" y="441561"/>
                  </a:cubicBezTo>
                  <a:cubicBezTo>
                    <a:pt x="34821" y="368007"/>
                    <a:pt x="122662" y="275932"/>
                    <a:pt x="121604" y="206611"/>
                  </a:cubicBezTo>
                  <a:cubicBezTo>
                    <a:pt x="120546" y="137290"/>
                    <a:pt x="8891" y="6586"/>
                    <a:pt x="10479" y="23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EDBBF80C-5F56-1A16-EFF3-638840AA167A}"/>
                </a:ext>
              </a:extLst>
            </p:cNvPr>
            <p:cNvSpPr/>
            <p:nvPr/>
          </p:nvSpPr>
          <p:spPr>
            <a:xfrm>
              <a:off x="9111728" y="8024324"/>
              <a:ext cx="137047" cy="754987"/>
            </a:xfrm>
            <a:custGeom>
              <a:avLst/>
              <a:gdLst>
                <a:gd name="connsiteX0" fmla="*/ 54497 w 137047"/>
                <a:gd name="connsiteY0" fmla="*/ 2076 h 754987"/>
                <a:gd name="connsiteX1" fmla="*/ 95772 w 137047"/>
                <a:gd name="connsiteY1" fmla="*/ 132251 h 754987"/>
                <a:gd name="connsiteX2" fmla="*/ 83072 w 137047"/>
                <a:gd name="connsiteY2" fmla="*/ 192576 h 754987"/>
                <a:gd name="connsiteX3" fmla="*/ 67197 w 137047"/>
                <a:gd name="connsiteY3" fmla="*/ 278301 h 754987"/>
                <a:gd name="connsiteX4" fmla="*/ 64022 w 137047"/>
                <a:gd name="connsiteY4" fmla="*/ 300526 h 754987"/>
                <a:gd name="connsiteX5" fmla="*/ 35447 w 137047"/>
                <a:gd name="connsiteY5" fmla="*/ 395776 h 754987"/>
                <a:gd name="connsiteX6" fmla="*/ 522 w 137047"/>
                <a:gd name="connsiteY6" fmla="*/ 449751 h 754987"/>
                <a:gd name="connsiteX7" fmla="*/ 64022 w 137047"/>
                <a:gd name="connsiteY7" fmla="*/ 341801 h 754987"/>
                <a:gd name="connsiteX8" fmla="*/ 92597 w 137047"/>
                <a:gd name="connsiteY8" fmla="*/ 491026 h 754987"/>
                <a:gd name="connsiteX9" fmla="*/ 137047 w 137047"/>
                <a:gd name="connsiteY9" fmla="*/ 630726 h 754987"/>
                <a:gd name="connsiteX10" fmla="*/ 92597 w 137047"/>
                <a:gd name="connsiteY10" fmla="*/ 506901 h 754987"/>
                <a:gd name="connsiteX11" fmla="*/ 35447 w 137047"/>
                <a:gd name="connsiteY11" fmla="*/ 678351 h 754987"/>
                <a:gd name="connsiteX12" fmla="*/ 102122 w 137047"/>
                <a:gd name="connsiteY12" fmla="*/ 602151 h 754987"/>
                <a:gd name="connsiteX13" fmla="*/ 105297 w 137047"/>
                <a:gd name="connsiteY13" fmla="*/ 754551 h 754987"/>
                <a:gd name="connsiteX14" fmla="*/ 98947 w 137047"/>
                <a:gd name="connsiteY14" fmla="*/ 545001 h 754987"/>
                <a:gd name="connsiteX15" fmla="*/ 41797 w 137047"/>
                <a:gd name="connsiteY15" fmla="*/ 386251 h 754987"/>
                <a:gd name="connsiteX16" fmla="*/ 89422 w 137047"/>
                <a:gd name="connsiteY16" fmla="*/ 246551 h 754987"/>
                <a:gd name="connsiteX17" fmla="*/ 54497 w 137047"/>
                <a:gd name="connsiteY17" fmla="*/ 2076 h 75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047" h="754987">
                  <a:moveTo>
                    <a:pt x="54497" y="2076"/>
                  </a:moveTo>
                  <a:cubicBezTo>
                    <a:pt x="55555" y="-16974"/>
                    <a:pt x="91010" y="100501"/>
                    <a:pt x="95772" y="132251"/>
                  </a:cubicBezTo>
                  <a:cubicBezTo>
                    <a:pt x="100534" y="164001"/>
                    <a:pt x="87834" y="168234"/>
                    <a:pt x="83072" y="192576"/>
                  </a:cubicBezTo>
                  <a:cubicBezTo>
                    <a:pt x="78310" y="216918"/>
                    <a:pt x="70372" y="260309"/>
                    <a:pt x="67197" y="278301"/>
                  </a:cubicBezTo>
                  <a:cubicBezTo>
                    <a:pt x="64022" y="296293"/>
                    <a:pt x="69314" y="280947"/>
                    <a:pt x="64022" y="300526"/>
                  </a:cubicBezTo>
                  <a:cubicBezTo>
                    <a:pt x="58730" y="320105"/>
                    <a:pt x="46030" y="370905"/>
                    <a:pt x="35447" y="395776"/>
                  </a:cubicBezTo>
                  <a:cubicBezTo>
                    <a:pt x="24864" y="420647"/>
                    <a:pt x="-4240" y="458747"/>
                    <a:pt x="522" y="449751"/>
                  </a:cubicBezTo>
                  <a:cubicBezTo>
                    <a:pt x="5284" y="440755"/>
                    <a:pt x="48676" y="334922"/>
                    <a:pt x="64022" y="341801"/>
                  </a:cubicBezTo>
                  <a:cubicBezTo>
                    <a:pt x="79368" y="348680"/>
                    <a:pt x="80426" y="442872"/>
                    <a:pt x="92597" y="491026"/>
                  </a:cubicBezTo>
                  <a:cubicBezTo>
                    <a:pt x="104768" y="539180"/>
                    <a:pt x="137047" y="628080"/>
                    <a:pt x="137047" y="630726"/>
                  </a:cubicBezTo>
                  <a:cubicBezTo>
                    <a:pt x="137047" y="633372"/>
                    <a:pt x="109530" y="498964"/>
                    <a:pt x="92597" y="506901"/>
                  </a:cubicBezTo>
                  <a:cubicBezTo>
                    <a:pt x="75664" y="514838"/>
                    <a:pt x="33859" y="662476"/>
                    <a:pt x="35447" y="678351"/>
                  </a:cubicBezTo>
                  <a:cubicBezTo>
                    <a:pt x="37034" y="694226"/>
                    <a:pt x="90480" y="589451"/>
                    <a:pt x="102122" y="602151"/>
                  </a:cubicBezTo>
                  <a:cubicBezTo>
                    <a:pt x="113764" y="614851"/>
                    <a:pt x="105826" y="764076"/>
                    <a:pt x="105297" y="754551"/>
                  </a:cubicBezTo>
                  <a:cubicBezTo>
                    <a:pt x="104768" y="745026"/>
                    <a:pt x="109530" y="606384"/>
                    <a:pt x="98947" y="545001"/>
                  </a:cubicBezTo>
                  <a:cubicBezTo>
                    <a:pt x="88364" y="483618"/>
                    <a:pt x="43384" y="435993"/>
                    <a:pt x="41797" y="386251"/>
                  </a:cubicBezTo>
                  <a:cubicBezTo>
                    <a:pt x="40209" y="336509"/>
                    <a:pt x="86247" y="305289"/>
                    <a:pt x="89422" y="246551"/>
                  </a:cubicBezTo>
                  <a:cubicBezTo>
                    <a:pt x="92597" y="187814"/>
                    <a:pt x="53439" y="21126"/>
                    <a:pt x="54497" y="207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735A854B-DD7D-D229-7B58-AA784FEB41A1}"/>
                </a:ext>
              </a:extLst>
            </p:cNvPr>
            <p:cNvSpPr/>
            <p:nvPr/>
          </p:nvSpPr>
          <p:spPr>
            <a:xfrm>
              <a:off x="9070939" y="8013697"/>
              <a:ext cx="178002" cy="1030149"/>
            </a:xfrm>
            <a:custGeom>
              <a:avLst/>
              <a:gdLst>
                <a:gd name="connsiteX0" fmla="*/ 92111 w 178002"/>
                <a:gd name="connsiteY0" fmla="*/ 161928 h 1030149"/>
                <a:gd name="connsiteX1" fmla="*/ 12736 w 178002"/>
                <a:gd name="connsiteY1" fmla="*/ 365128 h 1030149"/>
                <a:gd name="connsiteX2" fmla="*/ 34961 w 178002"/>
                <a:gd name="connsiteY2" fmla="*/ 498478 h 1030149"/>
                <a:gd name="connsiteX3" fmla="*/ 69886 w 178002"/>
                <a:gd name="connsiteY3" fmla="*/ 431803 h 1030149"/>
                <a:gd name="connsiteX4" fmla="*/ 54011 w 178002"/>
                <a:gd name="connsiteY4" fmla="*/ 542928 h 1030149"/>
                <a:gd name="connsiteX5" fmla="*/ 73061 w 178002"/>
                <a:gd name="connsiteY5" fmla="*/ 600078 h 1030149"/>
                <a:gd name="connsiteX6" fmla="*/ 47661 w 178002"/>
                <a:gd name="connsiteY6" fmla="*/ 663578 h 1030149"/>
                <a:gd name="connsiteX7" fmla="*/ 130211 w 178002"/>
                <a:gd name="connsiteY7" fmla="*/ 723903 h 1030149"/>
                <a:gd name="connsiteX8" fmla="*/ 165136 w 178002"/>
                <a:gd name="connsiteY8" fmla="*/ 768353 h 1030149"/>
                <a:gd name="connsiteX9" fmla="*/ 123861 w 178002"/>
                <a:gd name="connsiteY9" fmla="*/ 835028 h 1030149"/>
                <a:gd name="connsiteX10" fmla="*/ 85761 w 178002"/>
                <a:gd name="connsiteY10" fmla="*/ 984253 h 1030149"/>
                <a:gd name="connsiteX11" fmla="*/ 79411 w 178002"/>
                <a:gd name="connsiteY11" fmla="*/ 1019178 h 1030149"/>
                <a:gd name="connsiteX12" fmla="*/ 158786 w 178002"/>
                <a:gd name="connsiteY12" fmla="*/ 812803 h 1030149"/>
                <a:gd name="connsiteX13" fmla="*/ 177836 w 178002"/>
                <a:gd name="connsiteY13" fmla="*/ 901703 h 1030149"/>
                <a:gd name="connsiteX14" fmla="*/ 152436 w 178002"/>
                <a:gd name="connsiteY14" fmla="*/ 758828 h 1030149"/>
                <a:gd name="connsiteX15" fmla="*/ 136561 w 178002"/>
                <a:gd name="connsiteY15" fmla="*/ 654053 h 1030149"/>
                <a:gd name="connsiteX16" fmla="*/ 120686 w 178002"/>
                <a:gd name="connsiteY16" fmla="*/ 647703 h 1030149"/>
                <a:gd name="connsiteX17" fmla="*/ 57186 w 178002"/>
                <a:gd name="connsiteY17" fmla="*/ 685803 h 1030149"/>
                <a:gd name="connsiteX18" fmla="*/ 31786 w 178002"/>
                <a:gd name="connsiteY18" fmla="*/ 431803 h 1030149"/>
                <a:gd name="connsiteX19" fmla="*/ 36 w 178002"/>
                <a:gd name="connsiteY19" fmla="*/ 387353 h 1030149"/>
                <a:gd name="connsiteX20" fmla="*/ 25436 w 178002"/>
                <a:gd name="connsiteY20" fmla="*/ 231778 h 1030149"/>
                <a:gd name="connsiteX21" fmla="*/ 25436 w 178002"/>
                <a:gd name="connsiteY21" fmla="*/ 6353 h 1030149"/>
                <a:gd name="connsiteX22" fmla="*/ 34961 w 178002"/>
                <a:gd name="connsiteY22" fmla="*/ 82553 h 1030149"/>
                <a:gd name="connsiteX23" fmla="*/ 22261 w 178002"/>
                <a:gd name="connsiteY23" fmla="*/ 295278 h 1030149"/>
                <a:gd name="connsiteX24" fmla="*/ 92111 w 178002"/>
                <a:gd name="connsiteY24" fmla="*/ 161928 h 103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002" h="1030149">
                  <a:moveTo>
                    <a:pt x="92111" y="161928"/>
                  </a:moveTo>
                  <a:cubicBezTo>
                    <a:pt x="90524" y="173570"/>
                    <a:pt x="22261" y="309036"/>
                    <a:pt x="12736" y="365128"/>
                  </a:cubicBezTo>
                  <a:cubicBezTo>
                    <a:pt x="3211" y="421220"/>
                    <a:pt x="25436" y="487366"/>
                    <a:pt x="34961" y="498478"/>
                  </a:cubicBezTo>
                  <a:cubicBezTo>
                    <a:pt x="44486" y="509591"/>
                    <a:pt x="66711" y="424395"/>
                    <a:pt x="69886" y="431803"/>
                  </a:cubicBezTo>
                  <a:cubicBezTo>
                    <a:pt x="73061" y="439211"/>
                    <a:pt x="53482" y="514882"/>
                    <a:pt x="54011" y="542928"/>
                  </a:cubicBezTo>
                  <a:cubicBezTo>
                    <a:pt x="54540" y="570974"/>
                    <a:pt x="74119" y="579970"/>
                    <a:pt x="73061" y="600078"/>
                  </a:cubicBezTo>
                  <a:cubicBezTo>
                    <a:pt x="72003" y="620186"/>
                    <a:pt x="38136" y="642941"/>
                    <a:pt x="47661" y="663578"/>
                  </a:cubicBezTo>
                  <a:cubicBezTo>
                    <a:pt x="57186" y="684215"/>
                    <a:pt x="110632" y="706441"/>
                    <a:pt x="130211" y="723903"/>
                  </a:cubicBezTo>
                  <a:cubicBezTo>
                    <a:pt x="149790" y="741365"/>
                    <a:pt x="166194" y="749832"/>
                    <a:pt x="165136" y="768353"/>
                  </a:cubicBezTo>
                  <a:cubicBezTo>
                    <a:pt x="164078" y="786874"/>
                    <a:pt x="137090" y="799045"/>
                    <a:pt x="123861" y="835028"/>
                  </a:cubicBezTo>
                  <a:cubicBezTo>
                    <a:pt x="110632" y="871011"/>
                    <a:pt x="93169" y="953561"/>
                    <a:pt x="85761" y="984253"/>
                  </a:cubicBezTo>
                  <a:cubicBezTo>
                    <a:pt x="78353" y="1014945"/>
                    <a:pt x="67240" y="1047753"/>
                    <a:pt x="79411" y="1019178"/>
                  </a:cubicBezTo>
                  <a:cubicBezTo>
                    <a:pt x="91582" y="990603"/>
                    <a:pt x="142382" y="832382"/>
                    <a:pt x="158786" y="812803"/>
                  </a:cubicBezTo>
                  <a:cubicBezTo>
                    <a:pt x="175190" y="793224"/>
                    <a:pt x="178894" y="910699"/>
                    <a:pt x="177836" y="901703"/>
                  </a:cubicBezTo>
                  <a:cubicBezTo>
                    <a:pt x="176778" y="892707"/>
                    <a:pt x="159315" y="800103"/>
                    <a:pt x="152436" y="758828"/>
                  </a:cubicBezTo>
                  <a:cubicBezTo>
                    <a:pt x="145557" y="717553"/>
                    <a:pt x="141853" y="672574"/>
                    <a:pt x="136561" y="654053"/>
                  </a:cubicBezTo>
                  <a:cubicBezTo>
                    <a:pt x="131269" y="635532"/>
                    <a:pt x="133915" y="642411"/>
                    <a:pt x="120686" y="647703"/>
                  </a:cubicBezTo>
                  <a:cubicBezTo>
                    <a:pt x="107457" y="652995"/>
                    <a:pt x="72003" y="721786"/>
                    <a:pt x="57186" y="685803"/>
                  </a:cubicBezTo>
                  <a:cubicBezTo>
                    <a:pt x="42369" y="649820"/>
                    <a:pt x="41311" y="481545"/>
                    <a:pt x="31786" y="431803"/>
                  </a:cubicBezTo>
                  <a:cubicBezTo>
                    <a:pt x="22261" y="382061"/>
                    <a:pt x="1094" y="420690"/>
                    <a:pt x="36" y="387353"/>
                  </a:cubicBezTo>
                  <a:cubicBezTo>
                    <a:pt x="-1022" y="354016"/>
                    <a:pt x="21203" y="295278"/>
                    <a:pt x="25436" y="231778"/>
                  </a:cubicBezTo>
                  <a:cubicBezTo>
                    <a:pt x="29669" y="168278"/>
                    <a:pt x="23848" y="31224"/>
                    <a:pt x="25436" y="6353"/>
                  </a:cubicBezTo>
                  <a:cubicBezTo>
                    <a:pt x="27023" y="-18518"/>
                    <a:pt x="35490" y="34399"/>
                    <a:pt x="34961" y="82553"/>
                  </a:cubicBezTo>
                  <a:cubicBezTo>
                    <a:pt x="34432" y="130707"/>
                    <a:pt x="13794" y="278874"/>
                    <a:pt x="22261" y="295278"/>
                  </a:cubicBezTo>
                  <a:cubicBezTo>
                    <a:pt x="30728" y="311682"/>
                    <a:pt x="93698" y="150286"/>
                    <a:pt x="92111" y="16192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8D472A84-AFC2-BD00-63DD-14E091DEA581}"/>
                </a:ext>
              </a:extLst>
            </p:cNvPr>
            <p:cNvSpPr/>
            <p:nvPr/>
          </p:nvSpPr>
          <p:spPr>
            <a:xfrm>
              <a:off x="9121691" y="8623300"/>
              <a:ext cx="120891" cy="562007"/>
            </a:xfrm>
            <a:custGeom>
              <a:avLst/>
              <a:gdLst>
                <a:gd name="connsiteX0" fmla="*/ 22309 w 120891"/>
                <a:gd name="connsiteY0" fmla="*/ 0 h 562007"/>
                <a:gd name="connsiteX1" fmla="*/ 15959 w 120891"/>
                <a:gd name="connsiteY1" fmla="*/ 171450 h 562007"/>
                <a:gd name="connsiteX2" fmla="*/ 41359 w 120891"/>
                <a:gd name="connsiteY2" fmla="*/ 222250 h 562007"/>
                <a:gd name="connsiteX3" fmla="*/ 9609 w 120891"/>
                <a:gd name="connsiteY3" fmla="*/ 292100 h 562007"/>
                <a:gd name="connsiteX4" fmla="*/ 95334 w 120891"/>
                <a:gd name="connsiteY4" fmla="*/ 368300 h 562007"/>
                <a:gd name="connsiteX5" fmla="*/ 98509 w 120891"/>
                <a:gd name="connsiteY5" fmla="*/ 428625 h 562007"/>
                <a:gd name="connsiteX6" fmla="*/ 82634 w 120891"/>
                <a:gd name="connsiteY6" fmla="*/ 561975 h 562007"/>
                <a:gd name="connsiteX7" fmla="*/ 85809 w 120891"/>
                <a:gd name="connsiteY7" fmla="*/ 415925 h 562007"/>
                <a:gd name="connsiteX8" fmla="*/ 120734 w 120891"/>
                <a:gd name="connsiteY8" fmla="*/ 209550 h 562007"/>
                <a:gd name="connsiteX9" fmla="*/ 95334 w 120891"/>
                <a:gd name="connsiteY9" fmla="*/ 412750 h 562007"/>
                <a:gd name="connsiteX10" fmla="*/ 22309 w 120891"/>
                <a:gd name="connsiteY10" fmla="*/ 336550 h 562007"/>
                <a:gd name="connsiteX11" fmla="*/ 28659 w 120891"/>
                <a:gd name="connsiteY11" fmla="*/ 225425 h 562007"/>
                <a:gd name="connsiteX12" fmla="*/ 84 w 120891"/>
                <a:gd name="connsiteY12" fmla="*/ 171450 h 562007"/>
                <a:gd name="connsiteX13" fmla="*/ 22309 w 120891"/>
                <a:gd name="connsiteY13" fmla="*/ 0 h 56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891" h="562007">
                  <a:moveTo>
                    <a:pt x="22309" y="0"/>
                  </a:moveTo>
                  <a:cubicBezTo>
                    <a:pt x="24955" y="0"/>
                    <a:pt x="12784" y="134408"/>
                    <a:pt x="15959" y="171450"/>
                  </a:cubicBezTo>
                  <a:cubicBezTo>
                    <a:pt x="19134" y="208492"/>
                    <a:pt x="42417" y="202142"/>
                    <a:pt x="41359" y="222250"/>
                  </a:cubicBezTo>
                  <a:cubicBezTo>
                    <a:pt x="40301" y="242358"/>
                    <a:pt x="613" y="267758"/>
                    <a:pt x="9609" y="292100"/>
                  </a:cubicBezTo>
                  <a:cubicBezTo>
                    <a:pt x="18605" y="316442"/>
                    <a:pt x="80517" y="345546"/>
                    <a:pt x="95334" y="368300"/>
                  </a:cubicBezTo>
                  <a:cubicBezTo>
                    <a:pt x="110151" y="391054"/>
                    <a:pt x="100626" y="396346"/>
                    <a:pt x="98509" y="428625"/>
                  </a:cubicBezTo>
                  <a:cubicBezTo>
                    <a:pt x="96392" y="460904"/>
                    <a:pt x="84751" y="564092"/>
                    <a:pt x="82634" y="561975"/>
                  </a:cubicBezTo>
                  <a:cubicBezTo>
                    <a:pt x="80517" y="559858"/>
                    <a:pt x="79459" y="474662"/>
                    <a:pt x="85809" y="415925"/>
                  </a:cubicBezTo>
                  <a:cubicBezTo>
                    <a:pt x="92159" y="357188"/>
                    <a:pt x="119147" y="210079"/>
                    <a:pt x="120734" y="209550"/>
                  </a:cubicBezTo>
                  <a:cubicBezTo>
                    <a:pt x="122321" y="209021"/>
                    <a:pt x="111738" y="391583"/>
                    <a:pt x="95334" y="412750"/>
                  </a:cubicBezTo>
                  <a:cubicBezTo>
                    <a:pt x="78930" y="433917"/>
                    <a:pt x="33421" y="367771"/>
                    <a:pt x="22309" y="336550"/>
                  </a:cubicBezTo>
                  <a:cubicBezTo>
                    <a:pt x="11197" y="305329"/>
                    <a:pt x="32363" y="252942"/>
                    <a:pt x="28659" y="225425"/>
                  </a:cubicBezTo>
                  <a:cubicBezTo>
                    <a:pt x="24955" y="197908"/>
                    <a:pt x="1671" y="202671"/>
                    <a:pt x="84" y="171450"/>
                  </a:cubicBezTo>
                  <a:cubicBezTo>
                    <a:pt x="-1503" y="140229"/>
                    <a:pt x="19663" y="0"/>
                    <a:pt x="22309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BFB2BFA8-712C-AFCA-6C5B-55F35CCC1E6F}"/>
                </a:ext>
              </a:extLst>
            </p:cNvPr>
            <p:cNvSpPr/>
            <p:nvPr/>
          </p:nvSpPr>
          <p:spPr>
            <a:xfrm>
              <a:off x="9096062" y="8840837"/>
              <a:ext cx="112180" cy="407698"/>
            </a:xfrm>
            <a:custGeom>
              <a:avLst/>
              <a:gdLst>
                <a:gd name="connsiteX0" fmla="*/ 105088 w 112180"/>
                <a:gd name="connsiteY0" fmla="*/ 1538 h 407698"/>
                <a:gd name="connsiteX1" fmla="*/ 63813 w 112180"/>
                <a:gd name="connsiteY1" fmla="*/ 115838 h 407698"/>
                <a:gd name="connsiteX2" fmla="*/ 313 w 112180"/>
                <a:gd name="connsiteY2" fmla="*/ 198388 h 407698"/>
                <a:gd name="connsiteX3" fmla="*/ 92388 w 112180"/>
                <a:gd name="connsiteY3" fmla="*/ 141238 h 407698"/>
                <a:gd name="connsiteX4" fmla="*/ 41588 w 112180"/>
                <a:gd name="connsiteY4" fmla="*/ 204738 h 407698"/>
                <a:gd name="connsiteX5" fmla="*/ 63813 w 112180"/>
                <a:gd name="connsiteY5" fmla="*/ 347613 h 407698"/>
                <a:gd name="connsiteX6" fmla="*/ 111438 w 112180"/>
                <a:gd name="connsiteY6" fmla="*/ 271413 h 407698"/>
                <a:gd name="connsiteX7" fmla="*/ 22538 w 112180"/>
                <a:gd name="connsiteY7" fmla="*/ 404763 h 407698"/>
                <a:gd name="connsiteX8" fmla="*/ 54288 w 112180"/>
                <a:gd name="connsiteY8" fmla="*/ 350788 h 407698"/>
                <a:gd name="connsiteX9" fmla="*/ 28888 w 112180"/>
                <a:gd name="connsiteY9" fmla="*/ 204738 h 407698"/>
                <a:gd name="connsiteX10" fmla="*/ 105088 w 112180"/>
                <a:gd name="connsiteY10" fmla="*/ 1538 h 40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80" h="407698">
                  <a:moveTo>
                    <a:pt x="105088" y="1538"/>
                  </a:moveTo>
                  <a:cubicBezTo>
                    <a:pt x="110909" y="-13279"/>
                    <a:pt x="81275" y="83030"/>
                    <a:pt x="63813" y="115838"/>
                  </a:cubicBezTo>
                  <a:cubicBezTo>
                    <a:pt x="46351" y="148646"/>
                    <a:pt x="-4449" y="194155"/>
                    <a:pt x="313" y="198388"/>
                  </a:cubicBezTo>
                  <a:cubicBezTo>
                    <a:pt x="5075" y="202621"/>
                    <a:pt x="85509" y="140180"/>
                    <a:pt x="92388" y="141238"/>
                  </a:cubicBezTo>
                  <a:cubicBezTo>
                    <a:pt x="99267" y="142296"/>
                    <a:pt x="46350" y="170342"/>
                    <a:pt x="41588" y="204738"/>
                  </a:cubicBezTo>
                  <a:cubicBezTo>
                    <a:pt x="36826" y="239134"/>
                    <a:pt x="52171" y="336501"/>
                    <a:pt x="63813" y="347613"/>
                  </a:cubicBezTo>
                  <a:cubicBezTo>
                    <a:pt x="75455" y="358726"/>
                    <a:pt x="118317" y="261888"/>
                    <a:pt x="111438" y="271413"/>
                  </a:cubicBezTo>
                  <a:cubicBezTo>
                    <a:pt x="104559" y="280938"/>
                    <a:pt x="32063" y="391534"/>
                    <a:pt x="22538" y="404763"/>
                  </a:cubicBezTo>
                  <a:cubicBezTo>
                    <a:pt x="13013" y="417992"/>
                    <a:pt x="53230" y="384125"/>
                    <a:pt x="54288" y="350788"/>
                  </a:cubicBezTo>
                  <a:cubicBezTo>
                    <a:pt x="55346" y="317451"/>
                    <a:pt x="15130" y="261888"/>
                    <a:pt x="28888" y="204738"/>
                  </a:cubicBezTo>
                  <a:cubicBezTo>
                    <a:pt x="42646" y="147588"/>
                    <a:pt x="99267" y="16355"/>
                    <a:pt x="105088" y="153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7A1999D7-ED5D-860A-4365-BEC3AB998FFD}"/>
                </a:ext>
              </a:extLst>
            </p:cNvPr>
            <p:cNvSpPr/>
            <p:nvPr/>
          </p:nvSpPr>
          <p:spPr>
            <a:xfrm>
              <a:off x="9093160" y="9191609"/>
              <a:ext cx="118080" cy="168299"/>
            </a:xfrm>
            <a:custGeom>
              <a:avLst/>
              <a:gdLst>
                <a:gd name="connsiteX0" fmla="*/ 40 w 118080"/>
                <a:gd name="connsiteY0" fmla="*/ 16 h 168299"/>
                <a:gd name="connsiteX1" fmla="*/ 107990 w 118080"/>
                <a:gd name="connsiteY1" fmla="*/ 69866 h 168299"/>
                <a:gd name="connsiteX2" fmla="*/ 95290 w 118080"/>
                <a:gd name="connsiteY2" fmla="*/ 133366 h 168299"/>
                <a:gd name="connsiteX3" fmla="*/ 22265 w 118080"/>
                <a:gd name="connsiteY3" fmla="*/ 168291 h 168299"/>
                <a:gd name="connsiteX4" fmla="*/ 76240 w 118080"/>
                <a:gd name="connsiteY4" fmla="*/ 136541 h 168299"/>
                <a:gd name="connsiteX5" fmla="*/ 117515 w 118080"/>
                <a:gd name="connsiteY5" fmla="*/ 117491 h 168299"/>
                <a:gd name="connsiteX6" fmla="*/ 95290 w 118080"/>
                <a:gd name="connsiteY6" fmla="*/ 76216 h 168299"/>
                <a:gd name="connsiteX7" fmla="*/ 40 w 118080"/>
                <a:gd name="connsiteY7" fmla="*/ 16 h 1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080" h="168299">
                  <a:moveTo>
                    <a:pt x="40" y="16"/>
                  </a:moveTo>
                  <a:cubicBezTo>
                    <a:pt x="2157" y="-1042"/>
                    <a:pt x="92115" y="47641"/>
                    <a:pt x="107990" y="69866"/>
                  </a:cubicBezTo>
                  <a:cubicBezTo>
                    <a:pt x="123865" y="92091"/>
                    <a:pt x="109578" y="116962"/>
                    <a:pt x="95290" y="133366"/>
                  </a:cubicBezTo>
                  <a:cubicBezTo>
                    <a:pt x="81002" y="149770"/>
                    <a:pt x="25440" y="167762"/>
                    <a:pt x="22265" y="168291"/>
                  </a:cubicBezTo>
                  <a:cubicBezTo>
                    <a:pt x="19090" y="168820"/>
                    <a:pt x="60365" y="145008"/>
                    <a:pt x="76240" y="136541"/>
                  </a:cubicBezTo>
                  <a:cubicBezTo>
                    <a:pt x="92115" y="128074"/>
                    <a:pt x="114340" y="127545"/>
                    <a:pt x="117515" y="117491"/>
                  </a:cubicBezTo>
                  <a:cubicBezTo>
                    <a:pt x="120690" y="107437"/>
                    <a:pt x="110107" y="92620"/>
                    <a:pt x="95290" y="76216"/>
                  </a:cubicBezTo>
                  <a:cubicBezTo>
                    <a:pt x="80473" y="59812"/>
                    <a:pt x="-2077" y="1074"/>
                    <a:pt x="40" y="1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E9864F54-E2E1-CF06-C68D-E2152165A67F}"/>
                </a:ext>
              </a:extLst>
            </p:cNvPr>
            <p:cNvSpPr/>
            <p:nvPr/>
          </p:nvSpPr>
          <p:spPr>
            <a:xfrm>
              <a:off x="9108566" y="9207482"/>
              <a:ext cx="96036" cy="143068"/>
            </a:xfrm>
            <a:custGeom>
              <a:avLst/>
              <a:gdLst>
                <a:gd name="connsiteX0" fmla="*/ 95759 w 96036"/>
                <a:gd name="connsiteY0" fmla="*/ 18 h 143068"/>
                <a:gd name="connsiteX1" fmla="*/ 48134 w 96036"/>
                <a:gd name="connsiteY1" fmla="*/ 66693 h 143068"/>
                <a:gd name="connsiteX2" fmla="*/ 57659 w 96036"/>
                <a:gd name="connsiteY2" fmla="*/ 139718 h 143068"/>
                <a:gd name="connsiteX3" fmla="*/ 41784 w 96036"/>
                <a:gd name="connsiteY3" fmla="*/ 120668 h 143068"/>
                <a:gd name="connsiteX4" fmla="*/ 509 w 96036"/>
                <a:gd name="connsiteY4" fmla="*/ 31768 h 143068"/>
                <a:gd name="connsiteX5" fmla="*/ 22734 w 96036"/>
                <a:gd name="connsiteY5" fmla="*/ 73043 h 143068"/>
                <a:gd name="connsiteX6" fmla="*/ 95759 w 96036"/>
                <a:gd name="connsiteY6" fmla="*/ 18 h 14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36" h="143068">
                  <a:moveTo>
                    <a:pt x="95759" y="18"/>
                  </a:moveTo>
                  <a:cubicBezTo>
                    <a:pt x="99992" y="-1040"/>
                    <a:pt x="54484" y="43410"/>
                    <a:pt x="48134" y="66693"/>
                  </a:cubicBezTo>
                  <a:cubicBezTo>
                    <a:pt x="41784" y="89976"/>
                    <a:pt x="57659" y="139718"/>
                    <a:pt x="57659" y="139718"/>
                  </a:cubicBezTo>
                  <a:cubicBezTo>
                    <a:pt x="56601" y="148714"/>
                    <a:pt x="51309" y="138660"/>
                    <a:pt x="41784" y="120668"/>
                  </a:cubicBezTo>
                  <a:cubicBezTo>
                    <a:pt x="32259" y="102676"/>
                    <a:pt x="3684" y="39706"/>
                    <a:pt x="509" y="31768"/>
                  </a:cubicBezTo>
                  <a:cubicBezTo>
                    <a:pt x="-2666" y="23830"/>
                    <a:pt x="9505" y="74630"/>
                    <a:pt x="22734" y="73043"/>
                  </a:cubicBezTo>
                  <a:cubicBezTo>
                    <a:pt x="35963" y="71456"/>
                    <a:pt x="91526" y="1076"/>
                    <a:pt x="95759" y="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9E86C0D5-20E6-6A3E-D91F-FF3651F59424}"/>
                </a:ext>
              </a:extLst>
            </p:cNvPr>
            <p:cNvSpPr/>
            <p:nvPr/>
          </p:nvSpPr>
          <p:spPr>
            <a:xfrm>
              <a:off x="8602361" y="9366190"/>
              <a:ext cx="560716" cy="1015793"/>
            </a:xfrm>
            <a:custGeom>
              <a:avLst/>
              <a:gdLst>
                <a:gd name="connsiteX0" fmla="*/ 560689 w 560716"/>
                <a:gd name="connsiteY0" fmla="*/ 60 h 1015793"/>
                <a:gd name="connsiteX1" fmla="*/ 401939 w 560716"/>
                <a:gd name="connsiteY1" fmla="*/ 260410 h 1015793"/>
                <a:gd name="connsiteX2" fmla="*/ 306689 w 560716"/>
                <a:gd name="connsiteY2" fmla="*/ 387410 h 1015793"/>
                <a:gd name="connsiteX3" fmla="*/ 405114 w 560716"/>
                <a:gd name="connsiteY3" fmla="*/ 317560 h 1015793"/>
                <a:gd name="connsiteX4" fmla="*/ 217789 w 560716"/>
                <a:gd name="connsiteY4" fmla="*/ 587435 h 1015793"/>
                <a:gd name="connsiteX5" fmla="*/ 297164 w 560716"/>
                <a:gd name="connsiteY5" fmla="*/ 466785 h 1015793"/>
                <a:gd name="connsiteX6" fmla="*/ 43164 w 560716"/>
                <a:gd name="connsiteY6" fmla="*/ 952560 h 1015793"/>
                <a:gd name="connsiteX7" fmla="*/ 8239 w 560716"/>
                <a:gd name="connsiteY7" fmla="*/ 993835 h 1015793"/>
                <a:gd name="connsiteX8" fmla="*/ 132064 w 560716"/>
                <a:gd name="connsiteY8" fmla="*/ 803335 h 1015793"/>
                <a:gd name="connsiteX9" fmla="*/ 478139 w 560716"/>
                <a:gd name="connsiteY9" fmla="*/ 149285 h 1015793"/>
                <a:gd name="connsiteX10" fmla="*/ 389239 w 560716"/>
                <a:gd name="connsiteY10" fmla="*/ 235010 h 1015793"/>
                <a:gd name="connsiteX11" fmla="*/ 560689 w 560716"/>
                <a:gd name="connsiteY11" fmla="*/ 60 h 101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716" h="1015793">
                  <a:moveTo>
                    <a:pt x="560689" y="60"/>
                  </a:moveTo>
                  <a:cubicBezTo>
                    <a:pt x="562806" y="4293"/>
                    <a:pt x="444272" y="195852"/>
                    <a:pt x="401939" y="260410"/>
                  </a:cubicBezTo>
                  <a:cubicBezTo>
                    <a:pt x="359606" y="324968"/>
                    <a:pt x="306160" y="377885"/>
                    <a:pt x="306689" y="387410"/>
                  </a:cubicBezTo>
                  <a:cubicBezTo>
                    <a:pt x="307218" y="396935"/>
                    <a:pt x="419931" y="284223"/>
                    <a:pt x="405114" y="317560"/>
                  </a:cubicBezTo>
                  <a:cubicBezTo>
                    <a:pt x="390297" y="350898"/>
                    <a:pt x="235781" y="562564"/>
                    <a:pt x="217789" y="587435"/>
                  </a:cubicBezTo>
                  <a:cubicBezTo>
                    <a:pt x="199797" y="612306"/>
                    <a:pt x="326268" y="405931"/>
                    <a:pt x="297164" y="466785"/>
                  </a:cubicBezTo>
                  <a:cubicBezTo>
                    <a:pt x="268060" y="527639"/>
                    <a:pt x="91318" y="864718"/>
                    <a:pt x="43164" y="952560"/>
                  </a:cubicBezTo>
                  <a:cubicBezTo>
                    <a:pt x="-4990" y="1040402"/>
                    <a:pt x="-6578" y="1018706"/>
                    <a:pt x="8239" y="993835"/>
                  </a:cubicBezTo>
                  <a:cubicBezTo>
                    <a:pt x="23056" y="968964"/>
                    <a:pt x="53747" y="944093"/>
                    <a:pt x="132064" y="803335"/>
                  </a:cubicBezTo>
                  <a:cubicBezTo>
                    <a:pt x="210381" y="662577"/>
                    <a:pt x="435277" y="244006"/>
                    <a:pt x="478139" y="149285"/>
                  </a:cubicBezTo>
                  <a:cubicBezTo>
                    <a:pt x="521001" y="54564"/>
                    <a:pt x="374952" y="253531"/>
                    <a:pt x="389239" y="235010"/>
                  </a:cubicBezTo>
                  <a:cubicBezTo>
                    <a:pt x="403526" y="216489"/>
                    <a:pt x="558572" y="-4173"/>
                    <a:pt x="560689" y="6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554AB31A-F576-C2BD-65BE-CBD5006B248A}"/>
                </a:ext>
              </a:extLst>
            </p:cNvPr>
            <p:cNvSpPr/>
            <p:nvPr/>
          </p:nvSpPr>
          <p:spPr>
            <a:xfrm>
              <a:off x="8892132" y="9274133"/>
              <a:ext cx="277272" cy="1104757"/>
            </a:xfrm>
            <a:custGeom>
              <a:avLst/>
              <a:gdLst>
                <a:gd name="connsiteX0" fmla="*/ 204243 w 277272"/>
                <a:gd name="connsiteY0" fmla="*/ 42 h 1104757"/>
                <a:gd name="connsiteX1" fmla="*/ 223293 w 277272"/>
                <a:gd name="connsiteY1" fmla="*/ 142917 h 1104757"/>
                <a:gd name="connsiteX2" fmla="*/ 267743 w 277272"/>
                <a:gd name="connsiteY2" fmla="*/ 117517 h 1104757"/>
                <a:gd name="connsiteX3" fmla="*/ 201068 w 277272"/>
                <a:gd name="connsiteY3" fmla="*/ 352467 h 1104757"/>
                <a:gd name="connsiteX4" fmla="*/ 112168 w 277272"/>
                <a:gd name="connsiteY4" fmla="*/ 635042 h 1104757"/>
                <a:gd name="connsiteX5" fmla="*/ 118518 w 277272"/>
                <a:gd name="connsiteY5" fmla="*/ 565192 h 1104757"/>
                <a:gd name="connsiteX6" fmla="*/ 16918 w 277272"/>
                <a:gd name="connsiteY6" fmla="*/ 933492 h 1104757"/>
                <a:gd name="connsiteX7" fmla="*/ 1043 w 277272"/>
                <a:gd name="connsiteY7" fmla="*/ 1095417 h 1104757"/>
                <a:gd name="connsiteX8" fmla="*/ 26443 w 277272"/>
                <a:gd name="connsiteY8" fmla="*/ 990642 h 1104757"/>
                <a:gd name="connsiteX9" fmla="*/ 223293 w 277272"/>
                <a:gd name="connsiteY9" fmla="*/ 225467 h 1104757"/>
                <a:gd name="connsiteX10" fmla="*/ 223293 w 277272"/>
                <a:gd name="connsiteY10" fmla="*/ 285792 h 1104757"/>
                <a:gd name="connsiteX11" fmla="*/ 277268 w 277272"/>
                <a:gd name="connsiteY11" fmla="*/ 79417 h 1104757"/>
                <a:gd name="connsiteX12" fmla="*/ 226468 w 277272"/>
                <a:gd name="connsiteY12" fmla="*/ 127042 h 1104757"/>
                <a:gd name="connsiteX13" fmla="*/ 204243 w 277272"/>
                <a:gd name="connsiteY13" fmla="*/ 42 h 110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7272" h="1104757">
                  <a:moveTo>
                    <a:pt x="204243" y="42"/>
                  </a:moveTo>
                  <a:cubicBezTo>
                    <a:pt x="203714" y="2688"/>
                    <a:pt x="212710" y="123338"/>
                    <a:pt x="223293" y="142917"/>
                  </a:cubicBezTo>
                  <a:cubicBezTo>
                    <a:pt x="233876" y="162496"/>
                    <a:pt x="271447" y="82592"/>
                    <a:pt x="267743" y="117517"/>
                  </a:cubicBezTo>
                  <a:cubicBezTo>
                    <a:pt x="264039" y="152442"/>
                    <a:pt x="226997" y="266213"/>
                    <a:pt x="201068" y="352467"/>
                  </a:cubicBezTo>
                  <a:cubicBezTo>
                    <a:pt x="175139" y="438721"/>
                    <a:pt x="125926" y="599588"/>
                    <a:pt x="112168" y="635042"/>
                  </a:cubicBezTo>
                  <a:cubicBezTo>
                    <a:pt x="98410" y="670496"/>
                    <a:pt x="134393" y="515450"/>
                    <a:pt x="118518" y="565192"/>
                  </a:cubicBezTo>
                  <a:cubicBezTo>
                    <a:pt x="102643" y="614934"/>
                    <a:pt x="36497" y="845121"/>
                    <a:pt x="16918" y="933492"/>
                  </a:cubicBezTo>
                  <a:cubicBezTo>
                    <a:pt x="-2661" y="1021863"/>
                    <a:pt x="-545" y="1085892"/>
                    <a:pt x="1043" y="1095417"/>
                  </a:cubicBezTo>
                  <a:cubicBezTo>
                    <a:pt x="2630" y="1104942"/>
                    <a:pt x="-10599" y="1135634"/>
                    <a:pt x="26443" y="990642"/>
                  </a:cubicBezTo>
                  <a:cubicBezTo>
                    <a:pt x="63485" y="845650"/>
                    <a:pt x="190485" y="342942"/>
                    <a:pt x="223293" y="225467"/>
                  </a:cubicBezTo>
                  <a:cubicBezTo>
                    <a:pt x="256101" y="107992"/>
                    <a:pt x="214297" y="310134"/>
                    <a:pt x="223293" y="285792"/>
                  </a:cubicBezTo>
                  <a:cubicBezTo>
                    <a:pt x="232289" y="261450"/>
                    <a:pt x="276739" y="105875"/>
                    <a:pt x="277268" y="79417"/>
                  </a:cubicBezTo>
                  <a:cubicBezTo>
                    <a:pt x="277797" y="52959"/>
                    <a:pt x="234406" y="136038"/>
                    <a:pt x="226468" y="127042"/>
                  </a:cubicBezTo>
                  <a:cubicBezTo>
                    <a:pt x="218531" y="118046"/>
                    <a:pt x="204772" y="-2604"/>
                    <a:pt x="204243" y="4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37407963-CBF6-39FB-2301-33035E27416B}"/>
                </a:ext>
              </a:extLst>
            </p:cNvPr>
            <p:cNvSpPr/>
            <p:nvPr/>
          </p:nvSpPr>
          <p:spPr>
            <a:xfrm>
              <a:off x="8801001" y="9542362"/>
              <a:ext cx="289275" cy="814426"/>
            </a:xfrm>
            <a:custGeom>
              <a:avLst/>
              <a:gdLst>
                <a:gd name="connsiteX0" fmla="*/ 289024 w 289275"/>
                <a:gd name="connsiteY0" fmla="*/ 1688 h 814426"/>
                <a:gd name="connsiteX1" fmla="*/ 108049 w 289275"/>
                <a:gd name="connsiteY1" fmla="*/ 331888 h 814426"/>
                <a:gd name="connsiteX2" fmla="*/ 181074 w 289275"/>
                <a:gd name="connsiteY2" fmla="*/ 239813 h 814426"/>
                <a:gd name="connsiteX3" fmla="*/ 99 w 289275"/>
                <a:gd name="connsiteY3" fmla="*/ 490638 h 814426"/>
                <a:gd name="connsiteX4" fmla="*/ 209649 w 289275"/>
                <a:gd name="connsiteY4" fmla="*/ 189013 h 814426"/>
                <a:gd name="connsiteX5" fmla="*/ 66774 w 289275"/>
                <a:gd name="connsiteY5" fmla="*/ 522388 h 814426"/>
                <a:gd name="connsiteX6" fmla="*/ 19149 w 289275"/>
                <a:gd name="connsiteY6" fmla="*/ 811313 h 814426"/>
                <a:gd name="connsiteX7" fmla="*/ 50899 w 289275"/>
                <a:gd name="connsiteY7" fmla="*/ 639863 h 814426"/>
                <a:gd name="connsiteX8" fmla="*/ 212824 w 289275"/>
                <a:gd name="connsiteY8" fmla="*/ 112813 h 814426"/>
                <a:gd name="connsiteX9" fmla="*/ 149324 w 289275"/>
                <a:gd name="connsiteY9" fmla="*/ 198538 h 814426"/>
                <a:gd name="connsiteX10" fmla="*/ 289024 w 289275"/>
                <a:gd name="connsiteY10" fmla="*/ 1688 h 81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275" h="814426">
                  <a:moveTo>
                    <a:pt x="289024" y="1688"/>
                  </a:moveTo>
                  <a:cubicBezTo>
                    <a:pt x="282145" y="23913"/>
                    <a:pt x="126041" y="292200"/>
                    <a:pt x="108049" y="331888"/>
                  </a:cubicBezTo>
                  <a:cubicBezTo>
                    <a:pt x="90057" y="371576"/>
                    <a:pt x="199066" y="213355"/>
                    <a:pt x="181074" y="239813"/>
                  </a:cubicBezTo>
                  <a:cubicBezTo>
                    <a:pt x="163082" y="266271"/>
                    <a:pt x="-4664" y="499105"/>
                    <a:pt x="99" y="490638"/>
                  </a:cubicBezTo>
                  <a:cubicBezTo>
                    <a:pt x="4862" y="482171"/>
                    <a:pt x="198536" y="183721"/>
                    <a:pt x="209649" y="189013"/>
                  </a:cubicBezTo>
                  <a:cubicBezTo>
                    <a:pt x="220761" y="194305"/>
                    <a:pt x="98524" y="418671"/>
                    <a:pt x="66774" y="522388"/>
                  </a:cubicBezTo>
                  <a:cubicBezTo>
                    <a:pt x="35024" y="626105"/>
                    <a:pt x="21795" y="791734"/>
                    <a:pt x="19149" y="811313"/>
                  </a:cubicBezTo>
                  <a:cubicBezTo>
                    <a:pt x="16503" y="830892"/>
                    <a:pt x="18620" y="756280"/>
                    <a:pt x="50899" y="639863"/>
                  </a:cubicBezTo>
                  <a:cubicBezTo>
                    <a:pt x="83178" y="523446"/>
                    <a:pt x="196420" y="186367"/>
                    <a:pt x="212824" y="112813"/>
                  </a:cubicBezTo>
                  <a:cubicBezTo>
                    <a:pt x="229228" y="39259"/>
                    <a:pt x="139270" y="213355"/>
                    <a:pt x="149324" y="198538"/>
                  </a:cubicBezTo>
                  <a:cubicBezTo>
                    <a:pt x="159378" y="183721"/>
                    <a:pt x="295903" y="-20537"/>
                    <a:pt x="289024" y="168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13FBC210-93F4-C489-7A94-8D629299D5EF}"/>
                </a:ext>
              </a:extLst>
            </p:cNvPr>
            <p:cNvSpPr/>
            <p:nvPr/>
          </p:nvSpPr>
          <p:spPr>
            <a:xfrm>
              <a:off x="8810561" y="4670341"/>
              <a:ext cx="82776" cy="734076"/>
            </a:xfrm>
            <a:custGeom>
              <a:avLst/>
              <a:gdLst>
                <a:gd name="connsiteX0" fmla="*/ 54039 w 82776"/>
                <a:gd name="connsiteY0" fmla="*/ 84 h 734076"/>
                <a:gd name="connsiteX1" fmla="*/ 57214 w 82776"/>
                <a:gd name="connsiteY1" fmla="*/ 120734 h 734076"/>
                <a:gd name="connsiteX2" fmla="*/ 64 w 82776"/>
                <a:gd name="connsiteY2" fmla="*/ 222334 h 734076"/>
                <a:gd name="connsiteX3" fmla="*/ 69914 w 82776"/>
                <a:gd name="connsiteY3" fmla="*/ 352509 h 734076"/>
                <a:gd name="connsiteX4" fmla="*/ 3239 w 82776"/>
                <a:gd name="connsiteY4" fmla="*/ 457284 h 734076"/>
                <a:gd name="connsiteX5" fmla="*/ 82614 w 82776"/>
                <a:gd name="connsiteY5" fmla="*/ 562059 h 734076"/>
                <a:gd name="connsiteX6" fmla="*/ 64 w 82776"/>
                <a:gd name="connsiteY6" fmla="*/ 733509 h 734076"/>
                <a:gd name="connsiteX7" fmla="*/ 82614 w 82776"/>
                <a:gd name="connsiteY7" fmla="*/ 612859 h 734076"/>
                <a:gd name="connsiteX8" fmla="*/ 22289 w 82776"/>
                <a:gd name="connsiteY8" fmla="*/ 489034 h 734076"/>
                <a:gd name="connsiteX9" fmla="*/ 63564 w 82776"/>
                <a:gd name="connsiteY9" fmla="*/ 342984 h 734076"/>
                <a:gd name="connsiteX10" fmla="*/ 6414 w 82776"/>
                <a:gd name="connsiteY10" fmla="*/ 219159 h 734076"/>
                <a:gd name="connsiteX11" fmla="*/ 44514 w 82776"/>
                <a:gd name="connsiteY11" fmla="*/ 139784 h 734076"/>
                <a:gd name="connsiteX12" fmla="*/ 54039 w 82776"/>
                <a:gd name="connsiteY12" fmla="*/ 84 h 73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776" h="734076">
                  <a:moveTo>
                    <a:pt x="54039" y="84"/>
                  </a:moveTo>
                  <a:cubicBezTo>
                    <a:pt x="56156" y="-3091"/>
                    <a:pt x="66210" y="83692"/>
                    <a:pt x="57214" y="120734"/>
                  </a:cubicBezTo>
                  <a:cubicBezTo>
                    <a:pt x="48218" y="157776"/>
                    <a:pt x="-2053" y="183705"/>
                    <a:pt x="64" y="222334"/>
                  </a:cubicBezTo>
                  <a:cubicBezTo>
                    <a:pt x="2181" y="260963"/>
                    <a:pt x="69385" y="313351"/>
                    <a:pt x="69914" y="352509"/>
                  </a:cubicBezTo>
                  <a:cubicBezTo>
                    <a:pt x="70443" y="391667"/>
                    <a:pt x="1122" y="422359"/>
                    <a:pt x="3239" y="457284"/>
                  </a:cubicBezTo>
                  <a:cubicBezTo>
                    <a:pt x="5356" y="492209"/>
                    <a:pt x="83143" y="516022"/>
                    <a:pt x="82614" y="562059"/>
                  </a:cubicBezTo>
                  <a:cubicBezTo>
                    <a:pt x="82085" y="608096"/>
                    <a:pt x="64" y="725042"/>
                    <a:pt x="64" y="733509"/>
                  </a:cubicBezTo>
                  <a:cubicBezTo>
                    <a:pt x="64" y="741976"/>
                    <a:pt x="78910" y="653605"/>
                    <a:pt x="82614" y="612859"/>
                  </a:cubicBezTo>
                  <a:cubicBezTo>
                    <a:pt x="86318" y="572113"/>
                    <a:pt x="25464" y="534013"/>
                    <a:pt x="22289" y="489034"/>
                  </a:cubicBezTo>
                  <a:cubicBezTo>
                    <a:pt x="19114" y="444055"/>
                    <a:pt x="66210" y="387963"/>
                    <a:pt x="63564" y="342984"/>
                  </a:cubicBezTo>
                  <a:cubicBezTo>
                    <a:pt x="60918" y="298005"/>
                    <a:pt x="9589" y="253026"/>
                    <a:pt x="6414" y="219159"/>
                  </a:cubicBezTo>
                  <a:cubicBezTo>
                    <a:pt x="3239" y="185292"/>
                    <a:pt x="34460" y="169946"/>
                    <a:pt x="44514" y="139784"/>
                  </a:cubicBezTo>
                  <a:cubicBezTo>
                    <a:pt x="54568" y="109622"/>
                    <a:pt x="51922" y="3259"/>
                    <a:pt x="54039" y="8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DAA558C7-E74C-8D6A-A870-4AD254A82131}"/>
                </a:ext>
              </a:extLst>
            </p:cNvPr>
            <p:cNvSpPr/>
            <p:nvPr/>
          </p:nvSpPr>
          <p:spPr>
            <a:xfrm>
              <a:off x="8780183" y="4679903"/>
              <a:ext cx="138394" cy="789352"/>
            </a:xfrm>
            <a:custGeom>
              <a:avLst/>
              <a:gdLst>
                <a:gd name="connsiteX0" fmla="*/ 71717 w 138394"/>
                <a:gd name="connsiteY0" fmla="*/ 47 h 789352"/>
                <a:gd name="connsiteX1" fmla="*/ 5042 w 138394"/>
                <a:gd name="connsiteY1" fmla="*/ 139747 h 789352"/>
                <a:gd name="connsiteX2" fmla="*/ 112992 w 138394"/>
                <a:gd name="connsiteY2" fmla="*/ 200072 h 789352"/>
                <a:gd name="connsiteX3" fmla="*/ 103467 w 138394"/>
                <a:gd name="connsiteY3" fmla="*/ 298497 h 789352"/>
                <a:gd name="connsiteX4" fmla="*/ 24092 w 138394"/>
                <a:gd name="connsiteY4" fmla="*/ 219122 h 789352"/>
                <a:gd name="connsiteX5" fmla="*/ 24092 w 138394"/>
                <a:gd name="connsiteY5" fmla="*/ 308022 h 789352"/>
                <a:gd name="connsiteX6" fmla="*/ 17742 w 138394"/>
                <a:gd name="connsiteY6" fmla="*/ 371522 h 789352"/>
                <a:gd name="connsiteX7" fmla="*/ 84417 w 138394"/>
                <a:gd name="connsiteY7" fmla="*/ 412797 h 789352"/>
                <a:gd name="connsiteX8" fmla="*/ 100292 w 138394"/>
                <a:gd name="connsiteY8" fmla="*/ 492172 h 789352"/>
                <a:gd name="connsiteX9" fmla="*/ 52667 w 138394"/>
                <a:gd name="connsiteY9" fmla="*/ 612822 h 789352"/>
                <a:gd name="connsiteX10" fmla="*/ 62192 w 138394"/>
                <a:gd name="connsiteY10" fmla="*/ 787447 h 789352"/>
                <a:gd name="connsiteX11" fmla="*/ 62192 w 138394"/>
                <a:gd name="connsiteY11" fmla="*/ 692197 h 789352"/>
                <a:gd name="connsiteX12" fmla="*/ 90767 w 138394"/>
                <a:gd name="connsiteY12" fmla="*/ 485822 h 789352"/>
                <a:gd name="connsiteX13" fmla="*/ 81242 w 138394"/>
                <a:gd name="connsiteY13" fmla="*/ 447722 h 789352"/>
                <a:gd name="connsiteX14" fmla="*/ 65367 w 138394"/>
                <a:gd name="connsiteY14" fmla="*/ 457247 h 789352"/>
                <a:gd name="connsiteX15" fmla="*/ 30442 w 138394"/>
                <a:gd name="connsiteY15" fmla="*/ 669972 h 789352"/>
                <a:gd name="connsiteX16" fmla="*/ 33617 w 138394"/>
                <a:gd name="connsiteY16" fmla="*/ 412797 h 789352"/>
                <a:gd name="connsiteX17" fmla="*/ 138392 w 138394"/>
                <a:gd name="connsiteY17" fmla="*/ 228647 h 789352"/>
                <a:gd name="connsiteX18" fmla="*/ 30442 w 138394"/>
                <a:gd name="connsiteY18" fmla="*/ 174672 h 789352"/>
                <a:gd name="connsiteX19" fmla="*/ 1867 w 138394"/>
                <a:gd name="connsiteY19" fmla="*/ 155622 h 789352"/>
                <a:gd name="connsiteX20" fmla="*/ 71717 w 138394"/>
                <a:gd name="connsiteY20" fmla="*/ 47 h 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8394" h="789352">
                  <a:moveTo>
                    <a:pt x="71717" y="47"/>
                  </a:moveTo>
                  <a:cubicBezTo>
                    <a:pt x="72246" y="-2599"/>
                    <a:pt x="-1837" y="106409"/>
                    <a:pt x="5042" y="139747"/>
                  </a:cubicBezTo>
                  <a:cubicBezTo>
                    <a:pt x="11921" y="173085"/>
                    <a:pt x="96588" y="173614"/>
                    <a:pt x="112992" y="200072"/>
                  </a:cubicBezTo>
                  <a:cubicBezTo>
                    <a:pt x="129396" y="226530"/>
                    <a:pt x="118284" y="295322"/>
                    <a:pt x="103467" y="298497"/>
                  </a:cubicBezTo>
                  <a:cubicBezTo>
                    <a:pt x="88650" y="301672"/>
                    <a:pt x="37321" y="217535"/>
                    <a:pt x="24092" y="219122"/>
                  </a:cubicBezTo>
                  <a:cubicBezTo>
                    <a:pt x="10863" y="220709"/>
                    <a:pt x="25150" y="282622"/>
                    <a:pt x="24092" y="308022"/>
                  </a:cubicBezTo>
                  <a:cubicBezTo>
                    <a:pt x="23034" y="333422"/>
                    <a:pt x="7688" y="354060"/>
                    <a:pt x="17742" y="371522"/>
                  </a:cubicBezTo>
                  <a:cubicBezTo>
                    <a:pt x="27796" y="388984"/>
                    <a:pt x="70659" y="392689"/>
                    <a:pt x="84417" y="412797"/>
                  </a:cubicBezTo>
                  <a:cubicBezTo>
                    <a:pt x="98175" y="432905"/>
                    <a:pt x="105584" y="458835"/>
                    <a:pt x="100292" y="492172"/>
                  </a:cubicBezTo>
                  <a:cubicBezTo>
                    <a:pt x="95000" y="525509"/>
                    <a:pt x="59017" y="563609"/>
                    <a:pt x="52667" y="612822"/>
                  </a:cubicBezTo>
                  <a:cubicBezTo>
                    <a:pt x="46317" y="662035"/>
                    <a:pt x="60605" y="774218"/>
                    <a:pt x="62192" y="787447"/>
                  </a:cubicBezTo>
                  <a:cubicBezTo>
                    <a:pt x="63779" y="800676"/>
                    <a:pt x="57430" y="742468"/>
                    <a:pt x="62192" y="692197"/>
                  </a:cubicBezTo>
                  <a:cubicBezTo>
                    <a:pt x="66954" y="641926"/>
                    <a:pt x="87592" y="526568"/>
                    <a:pt x="90767" y="485822"/>
                  </a:cubicBezTo>
                  <a:cubicBezTo>
                    <a:pt x="93942" y="445076"/>
                    <a:pt x="85475" y="452484"/>
                    <a:pt x="81242" y="447722"/>
                  </a:cubicBezTo>
                  <a:cubicBezTo>
                    <a:pt x="77009" y="442960"/>
                    <a:pt x="73834" y="420205"/>
                    <a:pt x="65367" y="457247"/>
                  </a:cubicBezTo>
                  <a:cubicBezTo>
                    <a:pt x="56900" y="494289"/>
                    <a:pt x="35734" y="677380"/>
                    <a:pt x="30442" y="669972"/>
                  </a:cubicBezTo>
                  <a:cubicBezTo>
                    <a:pt x="25150" y="662564"/>
                    <a:pt x="15625" y="486351"/>
                    <a:pt x="33617" y="412797"/>
                  </a:cubicBezTo>
                  <a:cubicBezTo>
                    <a:pt x="51609" y="339243"/>
                    <a:pt x="138921" y="268334"/>
                    <a:pt x="138392" y="228647"/>
                  </a:cubicBezTo>
                  <a:cubicBezTo>
                    <a:pt x="137863" y="188960"/>
                    <a:pt x="53196" y="186843"/>
                    <a:pt x="30442" y="174672"/>
                  </a:cubicBezTo>
                  <a:cubicBezTo>
                    <a:pt x="7688" y="162501"/>
                    <a:pt x="-5012" y="179964"/>
                    <a:pt x="1867" y="155622"/>
                  </a:cubicBezTo>
                  <a:cubicBezTo>
                    <a:pt x="8746" y="131280"/>
                    <a:pt x="71188" y="2693"/>
                    <a:pt x="71717" y="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3991D38E-75BD-A35E-F028-3BC18A09F4A4}"/>
                </a:ext>
              </a:extLst>
            </p:cNvPr>
            <p:cNvSpPr/>
            <p:nvPr/>
          </p:nvSpPr>
          <p:spPr>
            <a:xfrm>
              <a:off x="8792464" y="5314564"/>
              <a:ext cx="123667" cy="630229"/>
            </a:xfrm>
            <a:custGeom>
              <a:avLst/>
              <a:gdLst>
                <a:gd name="connsiteX0" fmla="*/ 122936 w 123667"/>
                <a:gd name="connsiteY0" fmla="*/ 386 h 630229"/>
                <a:gd name="connsiteX1" fmla="*/ 24511 w 123667"/>
                <a:gd name="connsiteY1" fmla="*/ 219461 h 630229"/>
                <a:gd name="connsiteX2" fmla="*/ 2286 w 123667"/>
                <a:gd name="connsiteY2" fmla="*/ 289311 h 630229"/>
                <a:gd name="connsiteX3" fmla="*/ 65786 w 123667"/>
                <a:gd name="connsiteY3" fmla="*/ 397261 h 630229"/>
                <a:gd name="connsiteX4" fmla="*/ 72136 w 123667"/>
                <a:gd name="connsiteY4" fmla="*/ 451236 h 630229"/>
                <a:gd name="connsiteX5" fmla="*/ 88011 w 123667"/>
                <a:gd name="connsiteY5" fmla="*/ 629036 h 630229"/>
                <a:gd name="connsiteX6" fmla="*/ 78486 w 123667"/>
                <a:gd name="connsiteY6" fmla="*/ 524261 h 630229"/>
                <a:gd name="connsiteX7" fmla="*/ 94361 w 123667"/>
                <a:gd name="connsiteY7" fmla="*/ 432186 h 630229"/>
                <a:gd name="connsiteX8" fmla="*/ 2286 w 123667"/>
                <a:gd name="connsiteY8" fmla="*/ 298836 h 630229"/>
                <a:gd name="connsiteX9" fmla="*/ 65786 w 123667"/>
                <a:gd name="connsiteY9" fmla="*/ 168661 h 630229"/>
                <a:gd name="connsiteX10" fmla="*/ 122936 w 123667"/>
                <a:gd name="connsiteY10" fmla="*/ 386 h 63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667" h="630229">
                  <a:moveTo>
                    <a:pt x="122936" y="386"/>
                  </a:moveTo>
                  <a:cubicBezTo>
                    <a:pt x="116057" y="8853"/>
                    <a:pt x="44619" y="171307"/>
                    <a:pt x="24511" y="219461"/>
                  </a:cubicBezTo>
                  <a:cubicBezTo>
                    <a:pt x="4403" y="267615"/>
                    <a:pt x="-4593" y="259678"/>
                    <a:pt x="2286" y="289311"/>
                  </a:cubicBezTo>
                  <a:cubicBezTo>
                    <a:pt x="9165" y="318944"/>
                    <a:pt x="54144" y="370274"/>
                    <a:pt x="65786" y="397261"/>
                  </a:cubicBezTo>
                  <a:cubicBezTo>
                    <a:pt x="77428" y="424248"/>
                    <a:pt x="68432" y="412607"/>
                    <a:pt x="72136" y="451236"/>
                  </a:cubicBezTo>
                  <a:cubicBezTo>
                    <a:pt x="75840" y="489865"/>
                    <a:pt x="86953" y="616865"/>
                    <a:pt x="88011" y="629036"/>
                  </a:cubicBezTo>
                  <a:cubicBezTo>
                    <a:pt x="89069" y="641207"/>
                    <a:pt x="77428" y="557069"/>
                    <a:pt x="78486" y="524261"/>
                  </a:cubicBezTo>
                  <a:cubicBezTo>
                    <a:pt x="79544" y="491453"/>
                    <a:pt x="107061" y="469757"/>
                    <a:pt x="94361" y="432186"/>
                  </a:cubicBezTo>
                  <a:cubicBezTo>
                    <a:pt x="81661" y="394615"/>
                    <a:pt x="7048" y="342757"/>
                    <a:pt x="2286" y="298836"/>
                  </a:cubicBezTo>
                  <a:cubicBezTo>
                    <a:pt x="-2476" y="254915"/>
                    <a:pt x="45149" y="212582"/>
                    <a:pt x="65786" y="168661"/>
                  </a:cubicBezTo>
                  <a:cubicBezTo>
                    <a:pt x="86423" y="124740"/>
                    <a:pt x="129815" y="-8081"/>
                    <a:pt x="122936" y="38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F5092322-8DA0-3655-6D97-CE1F73BE8890}"/>
                </a:ext>
              </a:extLst>
            </p:cNvPr>
            <p:cNvSpPr/>
            <p:nvPr/>
          </p:nvSpPr>
          <p:spPr>
            <a:xfrm>
              <a:off x="8782040" y="5391150"/>
              <a:ext cx="99561" cy="606342"/>
            </a:xfrm>
            <a:custGeom>
              <a:avLst/>
              <a:gdLst>
                <a:gd name="connsiteX0" fmla="*/ 10 w 99561"/>
                <a:gd name="connsiteY0" fmla="*/ 0 h 606342"/>
                <a:gd name="connsiteX1" fmla="*/ 92085 w 99561"/>
                <a:gd name="connsiteY1" fmla="*/ 104775 h 606342"/>
                <a:gd name="connsiteX2" fmla="*/ 73035 w 99561"/>
                <a:gd name="connsiteY2" fmla="*/ 219075 h 606342"/>
                <a:gd name="connsiteX3" fmla="*/ 88910 w 99561"/>
                <a:gd name="connsiteY3" fmla="*/ 330200 h 606342"/>
                <a:gd name="connsiteX4" fmla="*/ 34935 w 99561"/>
                <a:gd name="connsiteY4" fmla="*/ 425450 h 606342"/>
                <a:gd name="connsiteX5" fmla="*/ 38110 w 99561"/>
                <a:gd name="connsiteY5" fmla="*/ 603250 h 606342"/>
                <a:gd name="connsiteX6" fmla="*/ 28585 w 99561"/>
                <a:gd name="connsiteY6" fmla="*/ 511175 h 606342"/>
                <a:gd name="connsiteX7" fmla="*/ 3185 w 99561"/>
                <a:gd name="connsiteY7" fmla="*/ 180975 h 606342"/>
                <a:gd name="connsiteX8" fmla="*/ 25410 w 99561"/>
                <a:gd name="connsiteY8" fmla="*/ 327025 h 606342"/>
                <a:gd name="connsiteX9" fmla="*/ 19060 w 99561"/>
                <a:gd name="connsiteY9" fmla="*/ 384175 h 606342"/>
                <a:gd name="connsiteX10" fmla="*/ 76210 w 99561"/>
                <a:gd name="connsiteY10" fmla="*/ 327025 h 606342"/>
                <a:gd name="connsiteX11" fmla="*/ 79385 w 99561"/>
                <a:gd name="connsiteY11" fmla="*/ 244475 h 606342"/>
                <a:gd name="connsiteX12" fmla="*/ 66685 w 99561"/>
                <a:gd name="connsiteY12" fmla="*/ 146050 h 606342"/>
                <a:gd name="connsiteX13" fmla="*/ 98435 w 99561"/>
                <a:gd name="connsiteY13" fmla="*/ 104775 h 606342"/>
                <a:gd name="connsiteX14" fmla="*/ 10 w 99561"/>
                <a:gd name="connsiteY14" fmla="*/ 0 h 60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561" h="606342">
                  <a:moveTo>
                    <a:pt x="10" y="0"/>
                  </a:moveTo>
                  <a:cubicBezTo>
                    <a:pt x="-1048" y="0"/>
                    <a:pt x="79914" y="68263"/>
                    <a:pt x="92085" y="104775"/>
                  </a:cubicBezTo>
                  <a:cubicBezTo>
                    <a:pt x="104256" y="141287"/>
                    <a:pt x="73564" y="181504"/>
                    <a:pt x="73035" y="219075"/>
                  </a:cubicBezTo>
                  <a:cubicBezTo>
                    <a:pt x="72506" y="256646"/>
                    <a:pt x="95260" y="295804"/>
                    <a:pt x="88910" y="330200"/>
                  </a:cubicBezTo>
                  <a:cubicBezTo>
                    <a:pt x="82560" y="364596"/>
                    <a:pt x="43402" y="379942"/>
                    <a:pt x="34935" y="425450"/>
                  </a:cubicBezTo>
                  <a:cubicBezTo>
                    <a:pt x="26468" y="470958"/>
                    <a:pt x="39168" y="588963"/>
                    <a:pt x="38110" y="603250"/>
                  </a:cubicBezTo>
                  <a:cubicBezTo>
                    <a:pt x="37052" y="617537"/>
                    <a:pt x="34406" y="581554"/>
                    <a:pt x="28585" y="511175"/>
                  </a:cubicBezTo>
                  <a:cubicBezTo>
                    <a:pt x="22764" y="440796"/>
                    <a:pt x="3714" y="211667"/>
                    <a:pt x="3185" y="180975"/>
                  </a:cubicBezTo>
                  <a:cubicBezTo>
                    <a:pt x="2656" y="150283"/>
                    <a:pt x="22764" y="293158"/>
                    <a:pt x="25410" y="327025"/>
                  </a:cubicBezTo>
                  <a:cubicBezTo>
                    <a:pt x="28056" y="360892"/>
                    <a:pt x="10593" y="384175"/>
                    <a:pt x="19060" y="384175"/>
                  </a:cubicBezTo>
                  <a:cubicBezTo>
                    <a:pt x="27527" y="384175"/>
                    <a:pt x="66156" y="350308"/>
                    <a:pt x="76210" y="327025"/>
                  </a:cubicBezTo>
                  <a:cubicBezTo>
                    <a:pt x="86264" y="303742"/>
                    <a:pt x="80972" y="274637"/>
                    <a:pt x="79385" y="244475"/>
                  </a:cubicBezTo>
                  <a:cubicBezTo>
                    <a:pt x="77798" y="214313"/>
                    <a:pt x="63510" y="169333"/>
                    <a:pt x="66685" y="146050"/>
                  </a:cubicBezTo>
                  <a:cubicBezTo>
                    <a:pt x="69860" y="122767"/>
                    <a:pt x="106373" y="128588"/>
                    <a:pt x="98435" y="104775"/>
                  </a:cubicBezTo>
                  <a:cubicBezTo>
                    <a:pt x="90498" y="80963"/>
                    <a:pt x="1068" y="0"/>
                    <a:pt x="10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83B93CB2-5A83-46BB-4E7B-97A0C4A25689}"/>
                </a:ext>
              </a:extLst>
            </p:cNvPr>
            <p:cNvSpPr/>
            <p:nvPr/>
          </p:nvSpPr>
          <p:spPr>
            <a:xfrm>
              <a:off x="8801038" y="5921295"/>
              <a:ext cx="89004" cy="383470"/>
            </a:xfrm>
            <a:custGeom>
              <a:avLst/>
              <a:gdLst>
                <a:gd name="connsiteX0" fmla="*/ 63562 w 89004"/>
                <a:gd name="connsiteY0" fmla="*/ 80 h 383470"/>
                <a:gd name="connsiteX1" fmla="*/ 88962 w 89004"/>
                <a:gd name="connsiteY1" fmla="*/ 162005 h 383470"/>
                <a:gd name="connsiteX2" fmla="*/ 69912 w 89004"/>
                <a:gd name="connsiteY2" fmla="*/ 244555 h 383470"/>
                <a:gd name="connsiteX3" fmla="*/ 82612 w 89004"/>
                <a:gd name="connsiteY3" fmla="*/ 368380 h 383470"/>
                <a:gd name="connsiteX4" fmla="*/ 76262 w 89004"/>
                <a:gd name="connsiteY4" fmla="*/ 365205 h 383470"/>
                <a:gd name="connsiteX5" fmla="*/ 62 w 89004"/>
                <a:gd name="connsiteY5" fmla="*/ 222330 h 383470"/>
                <a:gd name="connsiteX6" fmla="*/ 63562 w 89004"/>
                <a:gd name="connsiteY6" fmla="*/ 295355 h 383470"/>
                <a:gd name="connsiteX7" fmla="*/ 79437 w 89004"/>
                <a:gd name="connsiteY7" fmla="*/ 184230 h 383470"/>
                <a:gd name="connsiteX8" fmla="*/ 63562 w 89004"/>
                <a:gd name="connsiteY8" fmla="*/ 80 h 38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04" h="383470">
                  <a:moveTo>
                    <a:pt x="63562" y="80"/>
                  </a:moveTo>
                  <a:cubicBezTo>
                    <a:pt x="65149" y="-3624"/>
                    <a:pt x="87904" y="121259"/>
                    <a:pt x="88962" y="162005"/>
                  </a:cubicBezTo>
                  <a:cubicBezTo>
                    <a:pt x="90020" y="202751"/>
                    <a:pt x="70970" y="210159"/>
                    <a:pt x="69912" y="244555"/>
                  </a:cubicBezTo>
                  <a:cubicBezTo>
                    <a:pt x="68854" y="278951"/>
                    <a:pt x="82612" y="368380"/>
                    <a:pt x="82612" y="368380"/>
                  </a:cubicBezTo>
                  <a:cubicBezTo>
                    <a:pt x="83670" y="388488"/>
                    <a:pt x="90020" y="389547"/>
                    <a:pt x="76262" y="365205"/>
                  </a:cubicBezTo>
                  <a:cubicBezTo>
                    <a:pt x="62504" y="340863"/>
                    <a:pt x="2179" y="233972"/>
                    <a:pt x="62" y="222330"/>
                  </a:cubicBezTo>
                  <a:cubicBezTo>
                    <a:pt x="-2055" y="210688"/>
                    <a:pt x="50333" y="301705"/>
                    <a:pt x="63562" y="295355"/>
                  </a:cubicBezTo>
                  <a:cubicBezTo>
                    <a:pt x="76791" y="289005"/>
                    <a:pt x="77850" y="226034"/>
                    <a:pt x="79437" y="184230"/>
                  </a:cubicBezTo>
                  <a:cubicBezTo>
                    <a:pt x="81024" y="142426"/>
                    <a:pt x="61975" y="3784"/>
                    <a:pt x="63562" y="8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F8916844-81CF-3FBD-DB85-DEAB09EC4F7C}"/>
                </a:ext>
              </a:extLst>
            </p:cNvPr>
            <p:cNvSpPr/>
            <p:nvPr/>
          </p:nvSpPr>
          <p:spPr>
            <a:xfrm>
              <a:off x="8797405" y="5915143"/>
              <a:ext cx="83423" cy="402268"/>
            </a:xfrm>
            <a:custGeom>
              <a:avLst/>
              <a:gdLst>
                <a:gd name="connsiteX0" fmla="*/ 73545 w 83423"/>
                <a:gd name="connsiteY0" fmla="*/ 3057 h 402268"/>
                <a:gd name="connsiteX1" fmla="*/ 25920 w 83423"/>
                <a:gd name="connsiteY1" fmla="*/ 161807 h 402268"/>
                <a:gd name="connsiteX2" fmla="*/ 51320 w 83423"/>
                <a:gd name="connsiteY2" fmla="*/ 206257 h 402268"/>
                <a:gd name="connsiteX3" fmla="*/ 13220 w 83423"/>
                <a:gd name="connsiteY3" fmla="*/ 260232 h 402268"/>
                <a:gd name="connsiteX4" fmla="*/ 83070 w 83423"/>
                <a:gd name="connsiteY4" fmla="*/ 399932 h 402268"/>
                <a:gd name="connsiteX5" fmla="*/ 38620 w 83423"/>
                <a:gd name="connsiteY5" fmla="*/ 339607 h 402268"/>
                <a:gd name="connsiteX6" fmla="*/ 520 w 83423"/>
                <a:gd name="connsiteY6" fmla="*/ 234832 h 402268"/>
                <a:gd name="connsiteX7" fmla="*/ 67195 w 83423"/>
                <a:gd name="connsiteY7" fmla="*/ 161807 h 402268"/>
                <a:gd name="connsiteX8" fmla="*/ 19570 w 83423"/>
                <a:gd name="connsiteY8" fmla="*/ 133232 h 402268"/>
                <a:gd name="connsiteX9" fmla="*/ 60845 w 83423"/>
                <a:gd name="connsiteY9" fmla="*/ 60207 h 402268"/>
                <a:gd name="connsiteX10" fmla="*/ 73545 w 83423"/>
                <a:gd name="connsiteY10" fmla="*/ 3057 h 40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423" h="402268">
                  <a:moveTo>
                    <a:pt x="73545" y="3057"/>
                  </a:moveTo>
                  <a:cubicBezTo>
                    <a:pt x="67724" y="19990"/>
                    <a:pt x="29624" y="127940"/>
                    <a:pt x="25920" y="161807"/>
                  </a:cubicBezTo>
                  <a:cubicBezTo>
                    <a:pt x="22216" y="195674"/>
                    <a:pt x="53437" y="189853"/>
                    <a:pt x="51320" y="206257"/>
                  </a:cubicBezTo>
                  <a:cubicBezTo>
                    <a:pt x="49203" y="222661"/>
                    <a:pt x="7928" y="227953"/>
                    <a:pt x="13220" y="260232"/>
                  </a:cubicBezTo>
                  <a:cubicBezTo>
                    <a:pt x="18512" y="292511"/>
                    <a:pt x="78837" y="386703"/>
                    <a:pt x="83070" y="399932"/>
                  </a:cubicBezTo>
                  <a:cubicBezTo>
                    <a:pt x="87303" y="413161"/>
                    <a:pt x="52378" y="367124"/>
                    <a:pt x="38620" y="339607"/>
                  </a:cubicBezTo>
                  <a:cubicBezTo>
                    <a:pt x="24862" y="312090"/>
                    <a:pt x="-4242" y="264465"/>
                    <a:pt x="520" y="234832"/>
                  </a:cubicBezTo>
                  <a:cubicBezTo>
                    <a:pt x="5282" y="205199"/>
                    <a:pt x="64020" y="178740"/>
                    <a:pt x="67195" y="161807"/>
                  </a:cubicBezTo>
                  <a:cubicBezTo>
                    <a:pt x="70370" y="144874"/>
                    <a:pt x="20628" y="150165"/>
                    <a:pt x="19570" y="133232"/>
                  </a:cubicBezTo>
                  <a:cubicBezTo>
                    <a:pt x="18512" y="116299"/>
                    <a:pt x="51320" y="76082"/>
                    <a:pt x="60845" y="60207"/>
                  </a:cubicBezTo>
                  <a:cubicBezTo>
                    <a:pt x="70370" y="44332"/>
                    <a:pt x="79366" y="-13876"/>
                    <a:pt x="73545" y="305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DBF8A9D7-EDC5-7F02-BC06-AC4F29D804AB}"/>
                </a:ext>
              </a:extLst>
            </p:cNvPr>
            <p:cNvSpPr/>
            <p:nvPr/>
          </p:nvSpPr>
          <p:spPr>
            <a:xfrm>
              <a:off x="8762451" y="6228556"/>
              <a:ext cx="89471" cy="459967"/>
            </a:xfrm>
            <a:custGeom>
              <a:avLst/>
              <a:gdLst>
                <a:gd name="connsiteX0" fmla="*/ 57699 w 89471"/>
                <a:gd name="connsiteY0" fmla="*/ 794 h 459967"/>
                <a:gd name="connsiteX1" fmla="*/ 48174 w 89471"/>
                <a:gd name="connsiteY1" fmla="*/ 83344 h 459967"/>
                <a:gd name="connsiteX2" fmla="*/ 89449 w 89471"/>
                <a:gd name="connsiteY2" fmla="*/ 178594 h 459967"/>
                <a:gd name="connsiteX3" fmla="*/ 41824 w 89471"/>
                <a:gd name="connsiteY3" fmla="*/ 235744 h 459967"/>
                <a:gd name="connsiteX4" fmla="*/ 16424 w 89471"/>
                <a:gd name="connsiteY4" fmla="*/ 296069 h 459967"/>
                <a:gd name="connsiteX5" fmla="*/ 73574 w 89471"/>
                <a:gd name="connsiteY5" fmla="*/ 454819 h 459967"/>
                <a:gd name="connsiteX6" fmla="*/ 41824 w 89471"/>
                <a:gd name="connsiteY6" fmla="*/ 410369 h 459967"/>
                <a:gd name="connsiteX7" fmla="*/ 549 w 89471"/>
                <a:gd name="connsiteY7" fmla="*/ 302419 h 459967"/>
                <a:gd name="connsiteX8" fmla="*/ 73574 w 89471"/>
                <a:gd name="connsiteY8" fmla="*/ 200819 h 459967"/>
                <a:gd name="connsiteX9" fmla="*/ 67224 w 89471"/>
                <a:gd name="connsiteY9" fmla="*/ 134144 h 459967"/>
                <a:gd name="connsiteX10" fmla="*/ 57699 w 89471"/>
                <a:gd name="connsiteY10" fmla="*/ 794 h 4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471" h="459967">
                  <a:moveTo>
                    <a:pt x="57699" y="794"/>
                  </a:moveTo>
                  <a:cubicBezTo>
                    <a:pt x="54524" y="-7673"/>
                    <a:pt x="42882" y="53711"/>
                    <a:pt x="48174" y="83344"/>
                  </a:cubicBezTo>
                  <a:cubicBezTo>
                    <a:pt x="53466" y="112977"/>
                    <a:pt x="90507" y="153194"/>
                    <a:pt x="89449" y="178594"/>
                  </a:cubicBezTo>
                  <a:cubicBezTo>
                    <a:pt x="88391" y="203994"/>
                    <a:pt x="53995" y="216165"/>
                    <a:pt x="41824" y="235744"/>
                  </a:cubicBezTo>
                  <a:cubicBezTo>
                    <a:pt x="29653" y="255323"/>
                    <a:pt x="11132" y="259556"/>
                    <a:pt x="16424" y="296069"/>
                  </a:cubicBezTo>
                  <a:cubicBezTo>
                    <a:pt x="21716" y="332582"/>
                    <a:pt x="69341" y="435769"/>
                    <a:pt x="73574" y="454819"/>
                  </a:cubicBezTo>
                  <a:cubicBezTo>
                    <a:pt x="77807" y="473869"/>
                    <a:pt x="53995" y="435769"/>
                    <a:pt x="41824" y="410369"/>
                  </a:cubicBezTo>
                  <a:cubicBezTo>
                    <a:pt x="29653" y="384969"/>
                    <a:pt x="-4743" y="337344"/>
                    <a:pt x="549" y="302419"/>
                  </a:cubicBezTo>
                  <a:cubicBezTo>
                    <a:pt x="5841" y="267494"/>
                    <a:pt x="62462" y="228865"/>
                    <a:pt x="73574" y="200819"/>
                  </a:cubicBezTo>
                  <a:cubicBezTo>
                    <a:pt x="84687" y="172773"/>
                    <a:pt x="71457" y="160602"/>
                    <a:pt x="67224" y="134144"/>
                  </a:cubicBezTo>
                  <a:cubicBezTo>
                    <a:pt x="62991" y="107686"/>
                    <a:pt x="60874" y="9261"/>
                    <a:pt x="57699" y="79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4B927DB4-F692-D5AA-AAA0-37E49910D8FE}"/>
                </a:ext>
              </a:extLst>
            </p:cNvPr>
            <p:cNvSpPr/>
            <p:nvPr/>
          </p:nvSpPr>
          <p:spPr>
            <a:xfrm>
              <a:off x="8718541" y="6292316"/>
              <a:ext cx="89151" cy="569228"/>
            </a:xfrm>
            <a:custGeom>
              <a:avLst/>
              <a:gdLst>
                <a:gd name="connsiteX0" fmla="*/ 88909 w 89151"/>
                <a:gd name="connsiteY0" fmla="*/ 534 h 569228"/>
                <a:gd name="connsiteX1" fmla="*/ 57159 w 89151"/>
                <a:gd name="connsiteY1" fmla="*/ 98959 h 569228"/>
                <a:gd name="connsiteX2" fmla="*/ 57159 w 89151"/>
                <a:gd name="connsiteY2" fmla="*/ 206909 h 569228"/>
                <a:gd name="connsiteX3" fmla="*/ 41284 w 89151"/>
                <a:gd name="connsiteY3" fmla="*/ 298984 h 569228"/>
                <a:gd name="connsiteX4" fmla="*/ 47634 w 89151"/>
                <a:gd name="connsiteY4" fmla="*/ 387884 h 569228"/>
                <a:gd name="connsiteX5" fmla="*/ 34934 w 89151"/>
                <a:gd name="connsiteY5" fmla="*/ 454559 h 569228"/>
                <a:gd name="connsiteX6" fmla="*/ 9 w 89151"/>
                <a:gd name="connsiteY6" fmla="*/ 568859 h 569228"/>
                <a:gd name="connsiteX7" fmla="*/ 31759 w 89151"/>
                <a:gd name="connsiteY7" fmla="*/ 413284 h 569228"/>
                <a:gd name="connsiteX8" fmla="*/ 69859 w 89151"/>
                <a:gd name="connsiteY8" fmla="*/ 143409 h 569228"/>
                <a:gd name="connsiteX9" fmla="*/ 88909 w 89151"/>
                <a:gd name="connsiteY9" fmla="*/ 534 h 56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151" h="569228">
                  <a:moveTo>
                    <a:pt x="88909" y="534"/>
                  </a:moveTo>
                  <a:cubicBezTo>
                    <a:pt x="86792" y="-6874"/>
                    <a:pt x="62451" y="64563"/>
                    <a:pt x="57159" y="98959"/>
                  </a:cubicBezTo>
                  <a:cubicBezTo>
                    <a:pt x="51867" y="133355"/>
                    <a:pt x="59805" y="173572"/>
                    <a:pt x="57159" y="206909"/>
                  </a:cubicBezTo>
                  <a:cubicBezTo>
                    <a:pt x="54513" y="240247"/>
                    <a:pt x="42871" y="268822"/>
                    <a:pt x="41284" y="298984"/>
                  </a:cubicBezTo>
                  <a:cubicBezTo>
                    <a:pt x="39697" y="329146"/>
                    <a:pt x="48692" y="361955"/>
                    <a:pt x="47634" y="387884"/>
                  </a:cubicBezTo>
                  <a:cubicBezTo>
                    <a:pt x="46576" y="413813"/>
                    <a:pt x="42872" y="424396"/>
                    <a:pt x="34934" y="454559"/>
                  </a:cubicBezTo>
                  <a:cubicBezTo>
                    <a:pt x="26996" y="484722"/>
                    <a:pt x="538" y="575738"/>
                    <a:pt x="9" y="568859"/>
                  </a:cubicBezTo>
                  <a:cubicBezTo>
                    <a:pt x="-520" y="561980"/>
                    <a:pt x="20117" y="484192"/>
                    <a:pt x="31759" y="413284"/>
                  </a:cubicBezTo>
                  <a:cubicBezTo>
                    <a:pt x="43401" y="342376"/>
                    <a:pt x="60863" y="209026"/>
                    <a:pt x="69859" y="143409"/>
                  </a:cubicBezTo>
                  <a:cubicBezTo>
                    <a:pt x="78855" y="77792"/>
                    <a:pt x="91026" y="7942"/>
                    <a:pt x="88909" y="53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9FDD0964-F5E2-7F98-6439-72D5C2CF0DCC}"/>
                </a:ext>
              </a:extLst>
            </p:cNvPr>
            <p:cNvSpPr/>
            <p:nvPr/>
          </p:nvSpPr>
          <p:spPr>
            <a:xfrm>
              <a:off x="8772307" y="6410325"/>
              <a:ext cx="99318" cy="360054"/>
            </a:xfrm>
            <a:custGeom>
              <a:avLst/>
              <a:gdLst>
                <a:gd name="connsiteX0" fmla="*/ 38318 w 99318"/>
                <a:gd name="connsiteY0" fmla="*/ 0 h 360054"/>
                <a:gd name="connsiteX1" fmla="*/ 73243 w 99318"/>
                <a:gd name="connsiteY1" fmla="*/ 120650 h 360054"/>
                <a:gd name="connsiteX2" fmla="*/ 47843 w 99318"/>
                <a:gd name="connsiteY2" fmla="*/ 215900 h 360054"/>
                <a:gd name="connsiteX3" fmla="*/ 41493 w 99318"/>
                <a:gd name="connsiteY3" fmla="*/ 307975 h 360054"/>
                <a:gd name="connsiteX4" fmla="*/ 47843 w 99318"/>
                <a:gd name="connsiteY4" fmla="*/ 358775 h 360054"/>
                <a:gd name="connsiteX5" fmla="*/ 218 w 99318"/>
                <a:gd name="connsiteY5" fmla="*/ 257175 h 360054"/>
                <a:gd name="connsiteX6" fmla="*/ 70068 w 99318"/>
                <a:gd name="connsiteY6" fmla="*/ 346075 h 360054"/>
                <a:gd name="connsiteX7" fmla="*/ 98643 w 99318"/>
                <a:gd name="connsiteY7" fmla="*/ 120650 h 360054"/>
                <a:gd name="connsiteX8" fmla="*/ 38318 w 99318"/>
                <a:gd name="connsiteY8" fmla="*/ 0 h 36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18" h="360054">
                  <a:moveTo>
                    <a:pt x="38318" y="0"/>
                  </a:moveTo>
                  <a:cubicBezTo>
                    <a:pt x="34085" y="0"/>
                    <a:pt x="71656" y="84667"/>
                    <a:pt x="73243" y="120650"/>
                  </a:cubicBezTo>
                  <a:cubicBezTo>
                    <a:pt x="74831" y="156633"/>
                    <a:pt x="53135" y="184679"/>
                    <a:pt x="47843" y="215900"/>
                  </a:cubicBezTo>
                  <a:cubicBezTo>
                    <a:pt x="42551" y="247121"/>
                    <a:pt x="41493" y="284163"/>
                    <a:pt x="41493" y="307975"/>
                  </a:cubicBezTo>
                  <a:cubicBezTo>
                    <a:pt x="41493" y="331787"/>
                    <a:pt x="54722" y="367242"/>
                    <a:pt x="47843" y="358775"/>
                  </a:cubicBezTo>
                  <a:cubicBezTo>
                    <a:pt x="40964" y="350308"/>
                    <a:pt x="-3486" y="259292"/>
                    <a:pt x="218" y="257175"/>
                  </a:cubicBezTo>
                  <a:cubicBezTo>
                    <a:pt x="3922" y="255058"/>
                    <a:pt x="53664" y="368829"/>
                    <a:pt x="70068" y="346075"/>
                  </a:cubicBezTo>
                  <a:cubicBezTo>
                    <a:pt x="86472" y="323321"/>
                    <a:pt x="102876" y="173037"/>
                    <a:pt x="98643" y="120650"/>
                  </a:cubicBezTo>
                  <a:cubicBezTo>
                    <a:pt x="94410" y="68263"/>
                    <a:pt x="42551" y="0"/>
                    <a:pt x="38318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99B0D77A-98FF-7752-4B26-9B6E091FEB93}"/>
                </a:ext>
              </a:extLst>
            </p:cNvPr>
            <p:cNvSpPr/>
            <p:nvPr/>
          </p:nvSpPr>
          <p:spPr>
            <a:xfrm>
              <a:off x="8684434" y="6772164"/>
              <a:ext cx="142117" cy="492266"/>
            </a:xfrm>
            <a:custGeom>
              <a:avLst/>
              <a:gdLst>
                <a:gd name="connsiteX0" fmla="*/ 142066 w 142117"/>
                <a:gd name="connsiteY0" fmla="*/ 111 h 492266"/>
                <a:gd name="connsiteX1" fmla="*/ 46816 w 142117"/>
                <a:gd name="connsiteY1" fmla="*/ 162036 h 492266"/>
                <a:gd name="connsiteX2" fmla="*/ 34116 w 142117"/>
                <a:gd name="connsiteY2" fmla="*/ 263636 h 492266"/>
                <a:gd name="connsiteX3" fmla="*/ 34116 w 142117"/>
                <a:gd name="connsiteY3" fmla="*/ 349361 h 492266"/>
                <a:gd name="connsiteX4" fmla="*/ 2366 w 142117"/>
                <a:gd name="connsiteY4" fmla="*/ 492236 h 492266"/>
                <a:gd name="connsiteX5" fmla="*/ 8716 w 142117"/>
                <a:gd name="connsiteY5" fmla="*/ 336661 h 492266"/>
                <a:gd name="connsiteX6" fmla="*/ 59516 w 142117"/>
                <a:gd name="connsiteY6" fmla="*/ 139811 h 492266"/>
                <a:gd name="connsiteX7" fmla="*/ 142066 w 142117"/>
                <a:gd name="connsiteY7" fmla="*/ 111 h 49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117" h="492266">
                  <a:moveTo>
                    <a:pt x="142066" y="111"/>
                  </a:moveTo>
                  <a:cubicBezTo>
                    <a:pt x="139949" y="3815"/>
                    <a:pt x="64808" y="118115"/>
                    <a:pt x="46816" y="162036"/>
                  </a:cubicBezTo>
                  <a:cubicBezTo>
                    <a:pt x="28824" y="205957"/>
                    <a:pt x="36233" y="232415"/>
                    <a:pt x="34116" y="263636"/>
                  </a:cubicBezTo>
                  <a:cubicBezTo>
                    <a:pt x="31999" y="294857"/>
                    <a:pt x="39408" y="311261"/>
                    <a:pt x="34116" y="349361"/>
                  </a:cubicBezTo>
                  <a:cubicBezTo>
                    <a:pt x="28824" y="387461"/>
                    <a:pt x="6599" y="494353"/>
                    <a:pt x="2366" y="492236"/>
                  </a:cubicBezTo>
                  <a:cubicBezTo>
                    <a:pt x="-1867" y="490119"/>
                    <a:pt x="-809" y="395399"/>
                    <a:pt x="8716" y="336661"/>
                  </a:cubicBezTo>
                  <a:cubicBezTo>
                    <a:pt x="18241" y="277924"/>
                    <a:pt x="38349" y="193786"/>
                    <a:pt x="59516" y="139811"/>
                  </a:cubicBezTo>
                  <a:cubicBezTo>
                    <a:pt x="80683" y="85836"/>
                    <a:pt x="144183" y="-3593"/>
                    <a:pt x="142066" y="11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E0EBD18E-170B-2FCE-3B9D-BEFE7E70031B}"/>
                </a:ext>
              </a:extLst>
            </p:cNvPr>
            <p:cNvSpPr/>
            <p:nvPr/>
          </p:nvSpPr>
          <p:spPr>
            <a:xfrm>
              <a:off x="8681440" y="6727803"/>
              <a:ext cx="106963" cy="668092"/>
            </a:xfrm>
            <a:custGeom>
              <a:avLst/>
              <a:gdLst>
                <a:gd name="connsiteX0" fmla="*/ 106960 w 106963"/>
                <a:gd name="connsiteY0" fmla="*/ 22 h 668092"/>
                <a:gd name="connsiteX1" fmla="*/ 49810 w 106963"/>
                <a:gd name="connsiteY1" fmla="*/ 190522 h 668092"/>
                <a:gd name="connsiteX2" fmla="*/ 97435 w 106963"/>
                <a:gd name="connsiteY2" fmla="*/ 276247 h 668092"/>
                <a:gd name="connsiteX3" fmla="*/ 87910 w 106963"/>
                <a:gd name="connsiteY3" fmla="*/ 400072 h 668092"/>
                <a:gd name="connsiteX4" fmla="*/ 72035 w 106963"/>
                <a:gd name="connsiteY4" fmla="*/ 476272 h 668092"/>
                <a:gd name="connsiteX5" fmla="*/ 62510 w 106963"/>
                <a:gd name="connsiteY5" fmla="*/ 542947 h 668092"/>
                <a:gd name="connsiteX6" fmla="*/ 11710 w 106963"/>
                <a:gd name="connsiteY6" fmla="*/ 615972 h 668092"/>
                <a:gd name="connsiteX7" fmla="*/ 2185 w 106963"/>
                <a:gd name="connsiteY7" fmla="*/ 666772 h 668092"/>
                <a:gd name="connsiteX8" fmla="*/ 43460 w 106963"/>
                <a:gd name="connsiteY8" fmla="*/ 561997 h 668092"/>
                <a:gd name="connsiteX9" fmla="*/ 103785 w 106963"/>
                <a:gd name="connsiteY9" fmla="*/ 273072 h 668092"/>
                <a:gd name="connsiteX10" fmla="*/ 46635 w 106963"/>
                <a:gd name="connsiteY10" fmla="*/ 203222 h 668092"/>
                <a:gd name="connsiteX11" fmla="*/ 106960 w 106963"/>
                <a:gd name="connsiteY11" fmla="*/ 22 h 66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963" h="668092">
                  <a:moveTo>
                    <a:pt x="106960" y="22"/>
                  </a:moveTo>
                  <a:cubicBezTo>
                    <a:pt x="107489" y="-2095"/>
                    <a:pt x="51397" y="144485"/>
                    <a:pt x="49810" y="190522"/>
                  </a:cubicBezTo>
                  <a:cubicBezTo>
                    <a:pt x="48223" y="236559"/>
                    <a:pt x="91085" y="241322"/>
                    <a:pt x="97435" y="276247"/>
                  </a:cubicBezTo>
                  <a:cubicBezTo>
                    <a:pt x="103785" y="311172"/>
                    <a:pt x="92143" y="366734"/>
                    <a:pt x="87910" y="400072"/>
                  </a:cubicBezTo>
                  <a:cubicBezTo>
                    <a:pt x="83677" y="433410"/>
                    <a:pt x="76268" y="452460"/>
                    <a:pt x="72035" y="476272"/>
                  </a:cubicBezTo>
                  <a:cubicBezTo>
                    <a:pt x="67802" y="500084"/>
                    <a:pt x="72564" y="519664"/>
                    <a:pt x="62510" y="542947"/>
                  </a:cubicBezTo>
                  <a:cubicBezTo>
                    <a:pt x="52456" y="566230"/>
                    <a:pt x="21764" y="595334"/>
                    <a:pt x="11710" y="615972"/>
                  </a:cubicBezTo>
                  <a:cubicBezTo>
                    <a:pt x="1656" y="636610"/>
                    <a:pt x="-3107" y="675768"/>
                    <a:pt x="2185" y="666772"/>
                  </a:cubicBezTo>
                  <a:cubicBezTo>
                    <a:pt x="7477" y="657776"/>
                    <a:pt x="26527" y="627614"/>
                    <a:pt x="43460" y="561997"/>
                  </a:cubicBezTo>
                  <a:cubicBezTo>
                    <a:pt x="60393" y="496380"/>
                    <a:pt x="103256" y="332868"/>
                    <a:pt x="103785" y="273072"/>
                  </a:cubicBezTo>
                  <a:cubicBezTo>
                    <a:pt x="104314" y="213276"/>
                    <a:pt x="48222" y="242909"/>
                    <a:pt x="46635" y="203222"/>
                  </a:cubicBezTo>
                  <a:cubicBezTo>
                    <a:pt x="45048" y="163535"/>
                    <a:pt x="106431" y="2139"/>
                    <a:pt x="106960" y="2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09C9ACE4-651D-51AA-EA61-27AE7973DB3C}"/>
                </a:ext>
              </a:extLst>
            </p:cNvPr>
            <p:cNvSpPr/>
            <p:nvPr/>
          </p:nvSpPr>
          <p:spPr>
            <a:xfrm>
              <a:off x="8674379" y="7331444"/>
              <a:ext cx="105547" cy="660230"/>
            </a:xfrm>
            <a:custGeom>
              <a:avLst/>
              <a:gdLst>
                <a:gd name="connsiteX0" fmla="*/ 72746 w 105547"/>
                <a:gd name="connsiteY0" fmla="*/ 5981 h 660230"/>
                <a:gd name="connsiteX1" fmla="*/ 53696 w 105547"/>
                <a:gd name="connsiteY1" fmla="*/ 132981 h 660230"/>
                <a:gd name="connsiteX2" fmla="*/ 69571 w 105547"/>
                <a:gd name="connsiteY2" fmla="*/ 279031 h 660230"/>
                <a:gd name="connsiteX3" fmla="*/ 104496 w 105547"/>
                <a:gd name="connsiteY3" fmla="*/ 380631 h 660230"/>
                <a:gd name="connsiteX4" fmla="*/ 25121 w 105547"/>
                <a:gd name="connsiteY4" fmla="*/ 520331 h 660230"/>
                <a:gd name="connsiteX5" fmla="*/ 15596 w 105547"/>
                <a:gd name="connsiteY5" fmla="*/ 660031 h 660230"/>
                <a:gd name="connsiteX6" fmla="*/ 2896 w 105547"/>
                <a:gd name="connsiteY6" fmla="*/ 545731 h 660230"/>
                <a:gd name="connsiteX7" fmla="*/ 75921 w 105547"/>
                <a:gd name="connsiteY7" fmla="*/ 333006 h 660230"/>
                <a:gd name="connsiteX8" fmla="*/ 72746 w 105547"/>
                <a:gd name="connsiteY8" fmla="*/ 5981 h 66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47" h="660230">
                  <a:moveTo>
                    <a:pt x="72746" y="5981"/>
                  </a:moveTo>
                  <a:cubicBezTo>
                    <a:pt x="69042" y="-27357"/>
                    <a:pt x="54225" y="87473"/>
                    <a:pt x="53696" y="132981"/>
                  </a:cubicBezTo>
                  <a:cubicBezTo>
                    <a:pt x="53167" y="178489"/>
                    <a:pt x="61104" y="237756"/>
                    <a:pt x="69571" y="279031"/>
                  </a:cubicBezTo>
                  <a:cubicBezTo>
                    <a:pt x="78038" y="320306"/>
                    <a:pt x="111904" y="340414"/>
                    <a:pt x="104496" y="380631"/>
                  </a:cubicBezTo>
                  <a:cubicBezTo>
                    <a:pt x="97088" y="420848"/>
                    <a:pt x="39938" y="473764"/>
                    <a:pt x="25121" y="520331"/>
                  </a:cubicBezTo>
                  <a:cubicBezTo>
                    <a:pt x="10304" y="566898"/>
                    <a:pt x="19300" y="655798"/>
                    <a:pt x="15596" y="660031"/>
                  </a:cubicBezTo>
                  <a:cubicBezTo>
                    <a:pt x="11892" y="664264"/>
                    <a:pt x="-7158" y="600235"/>
                    <a:pt x="2896" y="545731"/>
                  </a:cubicBezTo>
                  <a:cubicBezTo>
                    <a:pt x="12950" y="491227"/>
                    <a:pt x="62692" y="424552"/>
                    <a:pt x="75921" y="333006"/>
                  </a:cubicBezTo>
                  <a:cubicBezTo>
                    <a:pt x="89150" y="241460"/>
                    <a:pt x="76450" y="39319"/>
                    <a:pt x="72746" y="598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352B0F44-1184-35FF-12B7-57DC16FF33D2}"/>
                </a:ext>
              </a:extLst>
            </p:cNvPr>
            <p:cNvSpPr/>
            <p:nvPr/>
          </p:nvSpPr>
          <p:spPr>
            <a:xfrm>
              <a:off x="8663551" y="7390721"/>
              <a:ext cx="83871" cy="419782"/>
            </a:xfrm>
            <a:custGeom>
              <a:avLst/>
              <a:gdLst>
                <a:gd name="connsiteX0" fmla="*/ 54999 w 83871"/>
                <a:gd name="connsiteY0" fmla="*/ 679 h 419782"/>
                <a:gd name="connsiteX1" fmla="*/ 29599 w 83871"/>
                <a:gd name="connsiteY1" fmla="*/ 86404 h 419782"/>
                <a:gd name="connsiteX2" fmla="*/ 83574 w 83871"/>
                <a:gd name="connsiteY2" fmla="*/ 276904 h 419782"/>
                <a:gd name="connsiteX3" fmla="*/ 1024 w 83871"/>
                <a:gd name="connsiteY3" fmla="*/ 330879 h 419782"/>
                <a:gd name="connsiteX4" fmla="*/ 35949 w 83871"/>
                <a:gd name="connsiteY4" fmla="*/ 419779 h 419782"/>
                <a:gd name="connsiteX5" fmla="*/ 13724 w 83871"/>
                <a:gd name="connsiteY5" fmla="*/ 334054 h 419782"/>
                <a:gd name="connsiteX6" fmla="*/ 51824 w 83871"/>
                <a:gd name="connsiteY6" fmla="*/ 264204 h 419782"/>
                <a:gd name="connsiteX7" fmla="*/ 23249 w 83871"/>
                <a:gd name="connsiteY7" fmla="*/ 159429 h 419782"/>
                <a:gd name="connsiteX8" fmla="*/ 26424 w 83871"/>
                <a:gd name="connsiteY8" fmla="*/ 273729 h 419782"/>
                <a:gd name="connsiteX9" fmla="*/ 42299 w 83871"/>
                <a:gd name="connsiteY9" fmla="*/ 127679 h 419782"/>
                <a:gd name="connsiteX10" fmla="*/ 54999 w 83871"/>
                <a:gd name="connsiteY10" fmla="*/ 679 h 41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71" h="419782">
                  <a:moveTo>
                    <a:pt x="54999" y="679"/>
                  </a:moveTo>
                  <a:cubicBezTo>
                    <a:pt x="52882" y="-6200"/>
                    <a:pt x="24836" y="40367"/>
                    <a:pt x="29599" y="86404"/>
                  </a:cubicBezTo>
                  <a:cubicBezTo>
                    <a:pt x="34361" y="132442"/>
                    <a:pt x="88336" y="236158"/>
                    <a:pt x="83574" y="276904"/>
                  </a:cubicBezTo>
                  <a:cubicBezTo>
                    <a:pt x="78812" y="317650"/>
                    <a:pt x="8961" y="307067"/>
                    <a:pt x="1024" y="330879"/>
                  </a:cubicBezTo>
                  <a:cubicBezTo>
                    <a:pt x="-6914" y="354692"/>
                    <a:pt x="33832" y="419250"/>
                    <a:pt x="35949" y="419779"/>
                  </a:cubicBezTo>
                  <a:cubicBezTo>
                    <a:pt x="38066" y="420308"/>
                    <a:pt x="11078" y="359983"/>
                    <a:pt x="13724" y="334054"/>
                  </a:cubicBezTo>
                  <a:cubicBezTo>
                    <a:pt x="16370" y="308125"/>
                    <a:pt x="50237" y="293308"/>
                    <a:pt x="51824" y="264204"/>
                  </a:cubicBezTo>
                  <a:cubicBezTo>
                    <a:pt x="53411" y="235100"/>
                    <a:pt x="27482" y="157842"/>
                    <a:pt x="23249" y="159429"/>
                  </a:cubicBezTo>
                  <a:cubicBezTo>
                    <a:pt x="19016" y="161016"/>
                    <a:pt x="23249" y="279021"/>
                    <a:pt x="26424" y="273729"/>
                  </a:cubicBezTo>
                  <a:cubicBezTo>
                    <a:pt x="29599" y="268437"/>
                    <a:pt x="38066" y="165779"/>
                    <a:pt x="42299" y="127679"/>
                  </a:cubicBezTo>
                  <a:cubicBezTo>
                    <a:pt x="46532" y="89579"/>
                    <a:pt x="57116" y="7558"/>
                    <a:pt x="54999" y="6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A5DCC40C-D20F-8E8B-6BF0-BFDBCA72ED73}"/>
                </a:ext>
              </a:extLst>
            </p:cNvPr>
            <p:cNvSpPr/>
            <p:nvPr/>
          </p:nvSpPr>
          <p:spPr>
            <a:xfrm>
              <a:off x="8562975" y="7861038"/>
              <a:ext cx="187463" cy="924187"/>
            </a:xfrm>
            <a:custGeom>
              <a:avLst/>
              <a:gdLst>
                <a:gd name="connsiteX0" fmla="*/ 187325 w 187463"/>
                <a:gd name="connsiteY0" fmla="*/ 262 h 924187"/>
                <a:gd name="connsiteX1" fmla="*/ 158750 w 187463"/>
                <a:gd name="connsiteY1" fmla="*/ 127262 h 924187"/>
                <a:gd name="connsiteX2" fmla="*/ 107950 w 187463"/>
                <a:gd name="connsiteY2" fmla="*/ 241562 h 924187"/>
                <a:gd name="connsiteX3" fmla="*/ 76200 w 187463"/>
                <a:gd name="connsiteY3" fmla="*/ 327287 h 924187"/>
                <a:gd name="connsiteX4" fmla="*/ 111125 w 187463"/>
                <a:gd name="connsiteY4" fmla="*/ 552712 h 924187"/>
                <a:gd name="connsiteX5" fmla="*/ 104775 w 187463"/>
                <a:gd name="connsiteY5" fmla="*/ 644787 h 924187"/>
                <a:gd name="connsiteX6" fmla="*/ 44450 w 187463"/>
                <a:gd name="connsiteY6" fmla="*/ 771787 h 924187"/>
                <a:gd name="connsiteX7" fmla="*/ 0 w 187463"/>
                <a:gd name="connsiteY7" fmla="*/ 924187 h 924187"/>
                <a:gd name="connsiteX8" fmla="*/ 0 w 187463"/>
                <a:gd name="connsiteY8" fmla="*/ 924187 h 924187"/>
                <a:gd name="connsiteX9" fmla="*/ 117475 w 187463"/>
                <a:gd name="connsiteY9" fmla="*/ 574937 h 924187"/>
                <a:gd name="connsiteX10" fmla="*/ 76200 w 187463"/>
                <a:gd name="connsiteY10" fmla="*/ 339987 h 924187"/>
                <a:gd name="connsiteX11" fmla="*/ 165100 w 187463"/>
                <a:gd name="connsiteY11" fmla="*/ 162187 h 924187"/>
                <a:gd name="connsiteX12" fmla="*/ 187325 w 187463"/>
                <a:gd name="connsiteY12" fmla="*/ 262 h 92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463" h="924187">
                  <a:moveTo>
                    <a:pt x="187325" y="262"/>
                  </a:moveTo>
                  <a:cubicBezTo>
                    <a:pt x="186267" y="-5559"/>
                    <a:pt x="171979" y="87045"/>
                    <a:pt x="158750" y="127262"/>
                  </a:cubicBezTo>
                  <a:cubicBezTo>
                    <a:pt x="145521" y="167479"/>
                    <a:pt x="121708" y="208225"/>
                    <a:pt x="107950" y="241562"/>
                  </a:cubicBezTo>
                  <a:cubicBezTo>
                    <a:pt x="94192" y="274899"/>
                    <a:pt x="75671" y="275429"/>
                    <a:pt x="76200" y="327287"/>
                  </a:cubicBezTo>
                  <a:cubicBezTo>
                    <a:pt x="76729" y="379145"/>
                    <a:pt x="106363" y="499795"/>
                    <a:pt x="111125" y="552712"/>
                  </a:cubicBezTo>
                  <a:cubicBezTo>
                    <a:pt x="115887" y="605629"/>
                    <a:pt x="115887" y="608275"/>
                    <a:pt x="104775" y="644787"/>
                  </a:cubicBezTo>
                  <a:cubicBezTo>
                    <a:pt x="93663" y="681299"/>
                    <a:pt x="61913" y="725220"/>
                    <a:pt x="44450" y="771787"/>
                  </a:cubicBezTo>
                  <a:cubicBezTo>
                    <a:pt x="26987" y="818354"/>
                    <a:pt x="0" y="924187"/>
                    <a:pt x="0" y="924187"/>
                  </a:cubicBezTo>
                  <a:lnTo>
                    <a:pt x="0" y="924187"/>
                  </a:lnTo>
                  <a:cubicBezTo>
                    <a:pt x="19579" y="865979"/>
                    <a:pt x="104775" y="672304"/>
                    <a:pt x="117475" y="574937"/>
                  </a:cubicBezTo>
                  <a:cubicBezTo>
                    <a:pt x="130175" y="477570"/>
                    <a:pt x="68263" y="408779"/>
                    <a:pt x="76200" y="339987"/>
                  </a:cubicBezTo>
                  <a:cubicBezTo>
                    <a:pt x="84137" y="271195"/>
                    <a:pt x="146579" y="214574"/>
                    <a:pt x="165100" y="162187"/>
                  </a:cubicBezTo>
                  <a:cubicBezTo>
                    <a:pt x="183621" y="109800"/>
                    <a:pt x="188383" y="6083"/>
                    <a:pt x="187325" y="26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6F5F2FDF-2052-3C9F-9067-B7333009CA54}"/>
                </a:ext>
              </a:extLst>
            </p:cNvPr>
            <p:cNvSpPr/>
            <p:nvPr/>
          </p:nvSpPr>
          <p:spPr>
            <a:xfrm>
              <a:off x="8598170" y="7829252"/>
              <a:ext cx="140033" cy="829038"/>
            </a:xfrm>
            <a:custGeom>
              <a:avLst/>
              <a:gdLst>
                <a:gd name="connsiteX0" fmla="*/ 129905 w 140033"/>
                <a:gd name="connsiteY0" fmla="*/ 298 h 829038"/>
                <a:gd name="connsiteX1" fmla="*/ 72755 w 140033"/>
                <a:gd name="connsiteY1" fmla="*/ 152698 h 829038"/>
                <a:gd name="connsiteX2" fmla="*/ 123555 w 140033"/>
                <a:gd name="connsiteY2" fmla="*/ 273348 h 829038"/>
                <a:gd name="connsiteX3" fmla="*/ 129905 w 140033"/>
                <a:gd name="connsiteY3" fmla="*/ 365423 h 829038"/>
                <a:gd name="connsiteX4" fmla="*/ 88630 w 140033"/>
                <a:gd name="connsiteY4" fmla="*/ 286048 h 829038"/>
                <a:gd name="connsiteX5" fmla="*/ 139430 w 140033"/>
                <a:gd name="connsiteY5" fmla="*/ 390823 h 829038"/>
                <a:gd name="connsiteX6" fmla="*/ 114030 w 140033"/>
                <a:gd name="connsiteY6" fmla="*/ 432098 h 829038"/>
                <a:gd name="connsiteX7" fmla="*/ 75930 w 140033"/>
                <a:gd name="connsiteY7" fmla="*/ 406698 h 829038"/>
                <a:gd name="connsiteX8" fmla="*/ 60055 w 140033"/>
                <a:gd name="connsiteY8" fmla="*/ 603548 h 829038"/>
                <a:gd name="connsiteX9" fmla="*/ 15605 w 140033"/>
                <a:gd name="connsiteY9" fmla="*/ 717848 h 829038"/>
                <a:gd name="connsiteX10" fmla="*/ 28305 w 140033"/>
                <a:gd name="connsiteY10" fmla="*/ 524173 h 829038"/>
                <a:gd name="connsiteX11" fmla="*/ 47355 w 140033"/>
                <a:gd name="connsiteY11" fmla="*/ 730548 h 829038"/>
                <a:gd name="connsiteX12" fmla="*/ 12430 w 140033"/>
                <a:gd name="connsiteY12" fmla="*/ 813098 h 829038"/>
                <a:gd name="connsiteX13" fmla="*/ 2905 w 140033"/>
                <a:gd name="connsiteY13" fmla="*/ 806748 h 829038"/>
                <a:gd name="connsiteX14" fmla="*/ 60055 w 140033"/>
                <a:gd name="connsiteY14" fmla="*/ 587673 h 829038"/>
                <a:gd name="connsiteX15" fmla="*/ 123555 w 140033"/>
                <a:gd name="connsiteY15" fmla="*/ 368598 h 829038"/>
                <a:gd name="connsiteX16" fmla="*/ 107680 w 140033"/>
                <a:gd name="connsiteY16" fmla="*/ 228898 h 829038"/>
                <a:gd name="connsiteX17" fmla="*/ 75930 w 140033"/>
                <a:gd name="connsiteY17" fmla="*/ 193973 h 829038"/>
                <a:gd name="connsiteX18" fmla="*/ 129905 w 140033"/>
                <a:gd name="connsiteY18" fmla="*/ 298 h 82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0033" h="829038">
                  <a:moveTo>
                    <a:pt x="129905" y="298"/>
                  </a:moveTo>
                  <a:cubicBezTo>
                    <a:pt x="129376" y="-6581"/>
                    <a:pt x="73813" y="107190"/>
                    <a:pt x="72755" y="152698"/>
                  </a:cubicBezTo>
                  <a:cubicBezTo>
                    <a:pt x="71697" y="198206"/>
                    <a:pt x="114030" y="237894"/>
                    <a:pt x="123555" y="273348"/>
                  </a:cubicBezTo>
                  <a:cubicBezTo>
                    <a:pt x="133080" y="308802"/>
                    <a:pt x="135726" y="363306"/>
                    <a:pt x="129905" y="365423"/>
                  </a:cubicBezTo>
                  <a:cubicBezTo>
                    <a:pt x="124084" y="367540"/>
                    <a:pt x="87043" y="281815"/>
                    <a:pt x="88630" y="286048"/>
                  </a:cubicBezTo>
                  <a:cubicBezTo>
                    <a:pt x="90217" y="290281"/>
                    <a:pt x="135197" y="366481"/>
                    <a:pt x="139430" y="390823"/>
                  </a:cubicBezTo>
                  <a:cubicBezTo>
                    <a:pt x="143663" y="415165"/>
                    <a:pt x="124613" y="429452"/>
                    <a:pt x="114030" y="432098"/>
                  </a:cubicBezTo>
                  <a:cubicBezTo>
                    <a:pt x="103447" y="434744"/>
                    <a:pt x="84926" y="378123"/>
                    <a:pt x="75930" y="406698"/>
                  </a:cubicBezTo>
                  <a:cubicBezTo>
                    <a:pt x="66934" y="435273"/>
                    <a:pt x="70109" y="551690"/>
                    <a:pt x="60055" y="603548"/>
                  </a:cubicBezTo>
                  <a:cubicBezTo>
                    <a:pt x="50001" y="655406"/>
                    <a:pt x="20897" y="731077"/>
                    <a:pt x="15605" y="717848"/>
                  </a:cubicBezTo>
                  <a:cubicBezTo>
                    <a:pt x="10313" y="704619"/>
                    <a:pt x="23013" y="522056"/>
                    <a:pt x="28305" y="524173"/>
                  </a:cubicBezTo>
                  <a:cubicBezTo>
                    <a:pt x="33597" y="526290"/>
                    <a:pt x="50001" y="682394"/>
                    <a:pt x="47355" y="730548"/>
                  </a:cubicBezTo>
                  <a:cubicBezTo>
                    <a:pt x="44709" y="778702"/>
                    <a:pt x="19838" y="800398"/>
                    <a:pt x="12430" y="813098"/>
                  </a:cubicBezTo>
                  <a:cubicBezTo>
                    <a:pt x="5022" y="825798"/>
                    <a:pt x="-5032" y="844319"/>
                    <a:pt x="2905" y="806748"/>
                  </a:cubicBezTo>
                  <a:cubicBezTo>
                    <a:pt x="10842" y="769177"/>
                    <a:pt x="39947" y="660698"/>
                    <a:pt x="60055" y="587673"/>
                  </a:cubicBezTo>
                  <a:cubicBezTo>
                    <a:pt x="80163" y="514648"/>
                    <a:pt x="115618" y="428394"/>
                    <a:pt x="123555" y="368598"/>
                  </a:cubicBezTo>
                  <a:cubicBezTo>
                    <a:pt x="131492" y="308802"/>
                    <a:pt x="115617" y="258002"/>
                    <a:pt x="107680" y="228898"/>
                  </a:cubicBezTo>
                  <a:cubicBezTo>
                    <a:pt x="99743" y="199794"/>
                    <a:pt x="74343" y="225194"/>
                    <a:pt x="75930" y="193973"/>
                  </a:cubicBezTo>
                  <a:cubicBezTo>
                    <a:pt x="77517" y="162752"/>
                    <a:pt x="130434" y="7177"/>
                    <a:pt x="129905" y="29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0C9F88F7-8991-37FE-D3F6-2237A06EF33D}"/>
                </a:ext>
              </a:extLst>
            </p:cNvPr>
            <p:cNvSpPr/>
            <p:nvPr/>
          </p:nvSpPr>
          <p:spPr>
            <a:xfrm>
              <a:off x="8502297" y="8663112"/>
              <a:ext cx="118771" cy="863296"/>
            </a:xfrm>
            <a:custGeom>
              <a:avLst/>
              <a:gdLst>
                <a:gd name="connsiteX0" fmla="*/ 92428 w 118771"/>
                <a:gd name="connsiteY0" fmla="*/ 1463 h 863296"/>
                <a:gd name="connsiteX1" fmla="*/ 117828 w 118771"/>
                <a:gd name="connsiteY1" fmla="*/ 112588 h 863296"/>
                <a:gd name="connsiteX2" fmla="*/ 70203 w 118771"/>
                <a:gd name="connsiteY2" fmla="*/ 211013 h 863296"/>
                <a:gd name="connsiteX3" fmla="*/ 353 w 118771"/>
                <a:gd name="connsiteY3" fmla="*/ 284038 h 863296"/>
                <a:gd name="connsiteX4" fmla="*/ 101953 w 118771"/>
                <a:gd name="connsiteY4" fmla="*/ 239588 h 863296"/>
                <a:gd name="connsiteX5" fmla="*/ 41628 w 118771"/>
                <a:gd name="connsiteY5" fmla="*/ 347538 h 863296"/>
                <a:gd name="connsiteX6" fmla="*/ 105128 w 118771"/>
                <a:gd name="connsiteY6" fmla="*/ 312613 h 863296"/>
                <a:gd name="connsiteX7" fmla="*/ 32103 w 118771"/>
                <a:gd name="connsiteY7" fmla="*/ 420563 h 863296"/>
                <a:gd name="connsiteX8" fmla="*/ 114653 w 118771"/>
                <a:gd name="connsiteY8" fmla="*/ 414213 h 863296"/>
                <a:gd name="connsiteX9" fmla="*/ 54328 w 118771"/>
                <a:gd name="connsiteY9" fmla="*/ 569788 h 863296"/>
                <a:gd name="connsiteX10" fmla="*/ 111478 w 118771"/>
                <a:gd name="connsiteY10" fmla="*/ 560263 h 863296"/>
                <a:gd name="connsiteX11" fmla="*/ 63853 w 118771"/>
                <a:gd name="connsiteY11" fmla="*/ 668213 h 863296"/>
                <a:gd name="connsiteX12" fmla="*/ 117828 w 118771"/>
                <a:gd name="connsiteY12" fmla="*/ 649163 h 863296"/>
                <a:gd name="connsiteX13" fmla="*/ 57503 w 118771"/>
                <a:gd name="connsiteY13" fmla="*/ 741238 h 863296"/>
                <a:gd name="connsiteX14" fmla="*/ 101953 w 118771"/>
                <a:gd name="connsiteY14" fmla="*/ 747588 h 863296"/>
                <a:gd name="connsiteX15" fmla="*/ 82903 w 118771"/>
                <a:gd name="connsiteY15" fmla="*/ 779338 h 863296"/>
                <a:gd name="connsiteX16" fmla="*/ 95603 w 118771"/>
                <a:gd name="connsiteY16" fmla="*/ 820613 h 863296"/>
                <a:gd name="connsiteX17" fmla="*/ 82903 w 118771"/>
                <a:gd name="connsiteY17" fmla="*/ 861888 h 863296"/>
                <a:gd name="connsiteX18" fmla="*/ 70203 w 118771"/>
                <a:gd name="connsiteY18" fmla="*/ 766638 h 863296"/>
                <a:gd name="connsiteX19" fmla="*/ 95603 w 118771"/>
                <a:gd name="connsiteY19" fmla="*/ 576138 h 863296"/>
                <a:gd name="connsiteX20" fmla="*/ 86078 w 118771"/>
                <a:gd name="connsiteY20" fmla="*/ 338013 h 863296"/>
                <a:gd name="connsiteX21" fmla="*/ 57503 w 118771"/>
                <a:gd name="connsiteY21" fmla="*/ 255463 h 863296"/>
                <a:gd name="connsiteX22" fmla="*/ 114653 w 118771"/>
                <a:gd name="connsiteY22" fmla="*/ 125288 h 863296"/>
                <a:gd name="connsiteX23" fmla="*/ 114653 w 118771"/>
                <a:gd name="connsiteY23" fmla="*/ 52263 h 863296"/>
                <a:gd name="connsiteX24" fmla="*/ 92428 w 118771"/>
                <a:gd name="connsiteY24" fmla="*/ 1463 h 86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8771" h="863296">
                  <a:moveTo>
                    <a:pt x="92428" y="1463"/>
                  </a:moveTo>
                  <a:cubicBezTo>
                    <a:pt x="92957" y="11517"/>
                    <a:pt x="121532" y="77663"/>
                    <a:pt x="117828" y="112588"/>
                  </a:cubicBezTo>
                  <a:cubicBezTo>
                    <a:pt x="114124" y="147513"/>
                    <a:pt x="89782" y="182438"/>
                    <a:pt x="70203" y="211013"/>
                  </a:cubicBezTo>
                  <a:cubicBezTo>
                    <a:pt x="50624" y="239588"/>
                    <a:pt x="-4939" y="279276"/>
                    <a:pt x="353" y="284038"/>
                  </a:cubicBezTo>
                  <a:cubicBezTo>
                    <a:pt x="5645" y="288801"/>
                    <a:pt x="95074" y="229005"/>
                    <a:pt x="101953" y="239588"/>
                  </a:cubicBezTo>
                  <a:cubicBezTo>
                    <a:pt x="108832" y="250171"/>
                    <a:pt x="41099" y="335367"/>
                    <a:pt x="41628" y="347538"/>
                  </a:cubicBezTo>
                  <a:cubicBezTo>
                    <a:pt x="42157" y="359709"/>
                    <a:pt x="106715" y="300442"/>
                    <a:pt x="105128" y="312613"/>
                  </a:cubicBezTo>
                  <a:cubicBezTo>
                    <a:pt x="103541" y="324784"/>
                    <a:pt x="30515" y="403630"/>
                    <a:pt x="32103" y="420563"/>
                  </a:cubicBezTo>
                  <a:cubicBezTo>
                    <a:pt x="33690" y="437496"/>
                    <a:pt x="110949" y="389342"/>
                    <a:pt x="114653" y="414213"/>
                  </a:cubicBezTo>
                  <a:cubicBezTo>
                    <a:pt x="118357" y="439084"/>
                    <a:pt x="54857" y="545446"/>
                    <a:pt x="54328" y="569788"/>
                  </a:cubicBezTo>
                  <a:cubicBezTo>
                    <a:pt x="53799" y="594130"/>
                    <a:pt x="109891" y="543859"/>
                    <a:pt x="111478" y="560263"/>
                  </a:cubicBezTo>
                  <a:cubicBezTo>
                    <a:pt x="113065" y="576667"/>
                    <a:pt x="62795" y="653396"/>
                    <a:pt x="63853" y="668213"/>
                  </a:cubicBezTo>
                  <a:cubicBezTo>
                    <a:pt x="64911" y="683030"/>
                    <a:pt x="118886" y="636992"/>
                    <a:pt x="117828" y="649163"/>
                  </a:cubicBezTo>
                  <a:cubicBezTo>
                    <a:pt x="116770" y="661334"/>
                    <a:pt x="60149" y="724834"/>
                    <a:pt x="57503" y="741238"/>
                  </a:cubicBezTo>
                  <a:cubicBezTo>
                    <a:pt x="54857" y="757642"/>
                    <a:pt x="97720" y="741238"/>
                    <a:pt x="101953" y="747588"/>
                  </a:cubicBezTo>
                  <a:cubicBezTo>
                    <a:pt x="106186" y="753938"/>
                    <a:pt x="83961" y="767167"/>
                    <a:pt x="82903" y="779338"/>
                  </a:cubicBezTo>
                  <a:cubicBezTo>
                    <a:pt x="81845" y="791509"/>
                    <a:pt x="95603" y="806855"/>
                    <a:pt x="95603" y="820613"/>
                  </a:cubicBezTo>
                  <a:cubicBezTo>
                    <a:pt x="95603" y="834371"/>
                    <a:pt x="87136" y="870884"/>
                    <a:pt x="82903" y="861888"/>
                  </a:cubicBezTo>
                  <a:cubicBezTo>
                    <a:pt x="78670" y="852892"/>
                    <a:pt x="68086" y="814263"/>
                    <a:pt x="70203" y="766638"/>
                  </a:cubicBezTo>
                  <a:cubicBezTo>
                    <a:pt x="72320" y="719013"/>
                    <a:pt x="92957" y="647575"/>
                    <a:pt x="95603" y="576138"/>
                  </a:cubicBezTo>
                  <a:cubicBezTo>
                    <a:pt x="98249" y="504701"/>
                    <a:pt x="92428" y="391459"/>
                    <a:pt x="86078" y="338013"/>
                  </a:cubicBezTo>
                  <a:cubicBezTo>
                    <a:pt x="79728" y="284567"/>
                    <a:pt x="52741" y="290917"/>
                    <a:pt x="57503" y="255463"/>
                  </a:cubicBezTo>
                  <a:cubicBezTo>
                    <a:pt x="62265" y="220009"/>
                    <a:pt x="105128" y="159155"/>
                    <a:pt x="114653" y="125288"/>
                  </a:cubicBezTo>
                  <a:cubicBezTo>
                    <a:pt x="124178" y="91421"/>
                    <a:pt x="114124" y="68667"/>
                    <a:pt x="114653" y="52263"/>
                  </a:cubicBezTo>
                  <a:cubicBezTo>
                    <a:pt x="115182" y="35859"/>
                    <a:pt x="91899" y="-8591"/>
                    <a:pt x="92428" y="146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D1BFBC21-722D-AD19-5F99-672BB3E8502C}"/>
                </a:ext>
              </a:extLst>
            </p:cNvPr>
            <p:cNvSpPr/>
            <p:nvPr/>
          </p:nvSpPr>
          <p:spPr>
            <a:xfrm>
              <a:off x="8526471" y="8769274"/>
              <a:ext cx="98617" cy="753397"/>
            </a:xfrm>
            <a:custGeom>
              <a:avLst/>
              <a:gdLst>
                <a:gd name="connsiteX0" fmla="*/ 80954 w 98617"/>
                <a:gd name="connsiteY0" fmla="*/ 76 h 753397"/>
                <a:gd name="connsiteX1" fmla="*/ 1579 w 98617"/>
                <a:gd name="connsiteY1" fmla="*/ 114376 h 753397"/>
                <a:gd name="connsiteX2" fmla="*/ 26979 w 98617"/>
                <a:gd name="connsiteY2" fmla="*/ 123901 h 753397"/>
                <a:gd name="connsiteX3" fmla="*/ 14279 w 98617"/>
                <a:gd name="connsiteY3" fmla="*/ 238201 h 753397"/>
                <a:gd name="connsiteX4" fmla="*/ 52379 w 98617"/>
                <a:gd name="connsiteY4" fmla="*/ 203276 h 753397"/>
                <a:gd name="connsiteX5" fmla="*/ 26979 w 98617"/>
                <a:gd name="connsiteY5" fmla="*/ 295351 h 753397"/>
                <a:gd name="connsiteX6" fmla="*/ 46029 w 98617"/>
                <a:gd name="connsiteY6" fmla="*/ 377901 h 753397"/>
                <a:gd name="connsiteX7" fmla="*/ 30154 w 98617"/>
                <a:gd name="connsiteY7" fmla="*/ 425526 h 753397"/>
                <a:gd name="connsiteX8" fmla="*/ 49204 w 98617"/>
                <a:gd name="connsiteY8" fmla="*/ 489026 h 753397"/>
                <a:gd name="connsiteX9" fmla="*/ 96829 w 98617"/>
                <a:gd name="connsiteY9" fmla="*/ 584276 h 753397"/>
                <a:gd name="connsiteX10" fmla="*/ 80954 w 98617"/>
                <a:gd name="connsiteY10" fmla="*/ 752551 h 753397"/>
                <a:gd name="connsiteX11" fmla="*/ 96829 w 98617"/>
                <a:gd name="connsiteY11" fmla="*/ 641426 h 753397"/>
                <a:gd name="connsiteX12" fmla="*/ 30154 w 98617"/>
                <a:gd name="connsiteY12" fmla="*/ 466801 h 753397"/>
                <a:gd name="connsiteX13" fmla="*/ 36504 w 98617"/>
                <a:gd name="connsiteY13" fmla="*/ 133426 h 753397"/>
                <a:gd name="connsiteX14" fmla="*/ 80954 w 98617"/>
                <a:gd name="connsiteY14" fmla="*/ 76 h 75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17" h="753397">
                  <a:moveTo>
                    <a:pt x="80954" y="76"/>
                  </a:moveTo>
                  <a:cubicBezTo>
                    <a:pt x="75133" y="-3099"/>
                    <a:pt x="10575" y="93739"/>
                    <a:pt x="1579" y="114376"/>
                  </a:cubicBezTo>
                  <a:cubicBezTo>
                    <a:pt x="-7417" y="135014"/>
                    <a:pt x="24862" y="103264"/>
                    <a:pt x="26979" y="123901"/>
                  </a:cubicBezTo>
                  <a:cubicBezTo>
                    <a:pt x="29096" y="144538"/>
                    <a:pt x="10046" y="224972"/>
                    <a:pt x="14279" y="238201"/>
                  </a:cubicBezTo>
                  <a:cubicBezTo>
                    <a:pt x="18512" y="251430"/>
                    <a:pt x="50262" y="193751"/>
                    <a:pt x="52379" y="203276"/>
                  </a:cubicBezTo>
                  <a:cubicBezTo>
                    <a:pt x="54496" y="212801"/>
                    <a:pt x="28037" y="266247"/>
                    <a:pt x="26979" y="295351"/>
                  </a:cubicBezTo>
                  <a:cubicBezTo>
                    <a:pt x="25921" y="324455"/>
                    <a:pt x="45500" y="356205"/>
                    <a:pt x="46029" y="377901"/>
                  </a:cubicBezTo>
                  <a:cubicBezTo>
                    <a:pt x="46558" y="399597"/>
                    <a:pt x="29625" y="407005"/>
                    <a:pt x="30154" y="425526"/>
                  </a:cubicBezTo>
                  <a:cubicBezTo>
                    <a:pt x="30683" y="444047"/>
                    <a:pt x="38091" y="462568"/>
                    <a:pt x="49204" y="489026"/>
                  </a:cubicBezTo>
                  <a:cubicBezTo>
                    <a:pt x="60316" y="515484"/>
                    <a:pt x="91537" y="540355"/>
                    <a:pt x="96829" y="584276"/>
                  </a:cubicBezTo>
                  <a:cubicBezTo>
                    <a:pt x="102121" y="628197"/>
                    <a:pt x="80954" y="743026"/>
                    <a:pt x="80954" y="752551"/>
                  </a:cubicBezTo>
                  <a:cubicBezTo>
                    <a:pt x="80954" y="762076"/>
                    <a:pt x="105296" y="689051"/>
                    <a:pt x="96829" y="641426"/>
                  </a:cubicBezTo>
                  <a:cubicBezTo>
                    <a:pt x="88362" y="593801"/>
                    <a:pt x="40208" y="551468"/>
                    <a:pt x="30154" y="466801"/>
                  </a:cubicBezTo>
                  <a:cubicBezTo>
                    <a:pt x="20100" y="382134"/>
                    <a:pt x="28037" y="205922"/>
                    <a:pt x="36504" y="133426"/>
                  </a:cubicBezTo>
                  <a:cubicBezTo>
                    <a:pt x="44971" y="60930"/>
                    <a:pt x="86775" y="3251"/>
                    <a:pt x="80954" y="7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76C7EFAD-8AA4-CD4C-5F0C-3538A41D61B2}"/>
                </a:ext>
              </a:extLst>
            </p:cNvPr>
            <p:cNvSpPr/>
            <p:nvPr/>
          </p:nvSpPr>
          <p:spPr>
            <a:xfrm>
              <a:off x="8478814" y="9538261"/>
              <a:ext cx="97685" cy="845438"/>
            </a:xfrm>
            <a:custGeom>
              <a:avLst/>
              <a:gdLst>
                <a:gd name="connsiteX0" fmla="*/ 87336 w 97685"/>
                <a:gd name="connsiteY0" fmla="*/ 2614 h 845438"/>
                <a:gd name="connsiteX1" fmla="*/ 93686 w 97685"/>
                <a:gd name="connsiteY1" fmla="*/ 183589 h 845438"/>
                <a:gd name="connsiteX2" fmla="*/ 20661 w 97685"/>
                <a:gd name="connsiteY2" fmla="*/ 510614 h 845438"/>
                <a:gd name="connsiteX3" fmla="*/ 61936 w 97685"/>
                <a:gd name="connsiteY3" fmla="*/ 351864 h 845438"/>
                <a:gd name="connsiteX4" fmla="*/ 49236 w 97685"/>
                <a:gd name="connsiteY4" fmla="*/ 536014 h 845438"/>
                <a:gd name="connsiteX5" fmla="*/ 77811 w 97685"/>
                <a:gd name="connsiteY5" fmla="*/ 462989 h 845438"/>
                <a:gd name="connsiteX6" fmla="*/ 1611 w 97685"/>
                <a:gd name="connsiteY6" fmla="*/ 840814 h 845438"/>
                <a:gd name="connsiteX7" fmla="*/ 30186 w 97685"/>
                <a:gd name="connsiteY7" fmla="*/ 650314 h 845438"/>
                <a:gd name="connsiteX8" fmla="*/ 80986 w 97685"/>
                <a:gd name="connsiteY8" fmla="*/ 313764 h 845438"/>
                <a:gd name="connsiteX9" fmla="*/ 87336 w 97685"/>
                <a:gd name="connsiteY9" fmla="*/ 2614 h 8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85" h="845438">
                  <a:moveTo>
                    <a:pt x="87336" y="2614"/>
                  </a:moveTo>
                  <a:cubicBezTo>
                    <a:pt x="89453" y="-19082"/>
                    <a:pt x="104798" y="98922"/>
                    <a:pt x="93686" y="183589"/>
                  </a:cubicBezTo>
                  <a:cubicBezTo>
                    <a:pt x="82574" y="268256"/>
                    <a:pt x="25953" y="482568"/>
                    <a:pt x="20661" y="510614"/>
                  </a:cubicBezTo>
                  <a:cubicBezTo>
                    <a:pt x="15369" y="538660"/>
                    <a:pt x="57174" y="347631"/>
                    <a:pt x="61936" y="351864"/>
                  </a:cubicBezTo>
                  <a:cubicBezTo>
                    <a:pt x="66698" y="356097"/>
                    <a:pt x="46590" y="517493"/>
                    <a:pt x="49236" y="536014"/>
                  </a:cubicBezTo>
                  <a:cubicBezTo>
                    <a:pt x="51882" y="554535"/>
                    <a:pt x="85749" y="412189"/>
                    <a:pt x="77811" y="462989"/>
                  </a:cubicBezTo>
                  <a:cubicBezTo>
                    <a:pt x="69873" y="513789"/>
                    <a:pt x="9548" y="809593"/>
                    <a:pt x="1611" y="840814"/>
                  </a:cubicBezTo>
                  <a:cubicBezTo>
                    <a:pt x="-6326" y="872035"/>
                    <a:pt x="16957" y="738156"/>
                    <a:pt x="30186" y="650314"/>
                  </a:cubicBezTo>
                  <a:cubicBezTo>
                    <a:pt x="43415" y="562472"/>
                    <a:pt x="70403" y="417481"/>
                    <a:pt x="80986" y="313764"/>
                  </a:cubicBezTo>
                  <a:cubicBezTo>
                    <a:pt x="91569" y="210047"/>
                    <a:pt x="85219" y="24310"/>
                    <a:pt x="87336" y="261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DDB5170D-C9EB-B972-BAA6-01AA97C0DD99}"/>
                </a:ext>
              </a:extLst>
            </p:cNvPr>
            <p:cNvSpPr/>
            <p:nvPr/>
          </p:nvSpPr>
          <p:spPr>
            <a:xfrm>
              <a:off x="8603421" y="9521457"/>
              <a:ext cx="58517" cy="912234"/>
            </a:xfrm>
            <a:custGeom>
              <a:avLst/>
              <a:gdLst>
                <a:gd name="connsiteX0" fmla="*/ 19879 w 58517"/>
                <a:gd name="connsiteY0" fmla="*/ 3543 h 912234"/>
                <a:gd name="connsiteX1" fmla="*/ 38929 w 58517"/>
                <a:gd name="connsiteY1" fmla="*/ 409943 h 912234"/>
                <a:gd name="connsiteX2" fmla="*/ 57979 w 58517"/>
                <a:gd name="connsiteY2" fmla="*/ 308343 h 912234"/>
                <a:gd name="connsiteX3" fmla="*/ 16704 w 58517"/>
                <a:gd name="connsiteY3" fmla="*/ 622668 h 912234"/>
                <a:gd name="connsiteX4" fmla="*/ 829 w 58517"/>
                <a:gd name="connsiteY4" fmla="*/ 908418 h 912234"/>
                <a:gd name="connsiteX5" fmla="*/ 7179 w 58517"/>
                <a:gd name="connsiteY5" fmla="*/ 749668 h 912234"/>
                <a:gd name="connsiteX6" fmla="*/ 48454 w 58517"/>
                <a:gd name="connsiteY6" fmla="*/ 241668 h 912234"/>
                <a:gd name="connsiteX7" fmla="*/ 19879 w 58517"/>
                <a:gd name="connsiteY7" fmla="*/ 3543 h 91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17" h="912234">
                  <a:moveTo>
                    <a:pt x="19879" y="3543"/>
                  </a:moveTo>
                  <a:cubicBezTo>
                    <a:pt x="18292" y="31589"/>
                    <a:pt x="32579" y="359143"/>
                    <a:pt x="38929" y="409943"/>
                  </a:cubicBezTo>
                  <a:cubicBezTo>
                    <a:pt x="45279" y="460743"/>
                    <a:pt x="61683" y="272889"/>
                    <a:pt x="57979" y="308343"/>
                  </a:cubicBezTo>
                  <a:cubicBezTo>
                    <a:pt x="54275" y="343797"/>
                    <a:pt x="26229" y="522656"/>
                    <a:pt x="16704" y="622668"/>
                  </a:cubicBezTo>
                  <a:cubicBezTo>
                    <a:pt x="7179" y="722680"/>
                    <a:pt x="2416" y="887251"/>
                    <a:pt x="829" y="908418"/>
                  </a:cubicBezTo>
                  <a:cubicBezTo>
                    <a:pt x="-758" y="929585"/>
                    <a:pt x="-758" y="860793"/>
                    <a:pt x="7179" y="749668"/>
                  </a:cubicBezTo>
                  <a:cubicBezTo>
                    <a:pt x="15116" y="638543"/>
                    <a:pt x="46867" y="363906"/>
                    <a:pt x="48454" y="241668"/>
                  </a:cubicBezTo>
                  <a:cubicBezTo>
                    <a:pt x="50042" y="119431"/>
                    <a:pt x="21466" y="-24503"/>
                    <a:pt x="19879" y="354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7E8244FC-ED24-0B17-72C0-8966EBCBA633}"/>
                </a:ext>
              </a:extLst>
            </p:cNvPr>
            <p:cNvSpPr/>
            <p:nvPr/>
          </p:nvSpPr>
          <p:spPr>
            <a:xfrm>
              <a:off x="8498839" y="9549200"/>
              <a:ext cx="142918" cy="875333"/>
            </a:xfrm>
            <a:custGeom>
              <a:avLst/>
              <a:gdLst>
                <a:gd name="connsiteX0" fmla="*/ 111761 w 142918"/>
                <a:gd name="connsiteY0" fmla="*/ 1200 h 875333"/>
                <a:gd name="connsiteX1" fmla="*/ 121286 w 142918"/>
                <a:gd name="connsiteY1" fmla="*/ 391725 h 875333"/>
                <a:gd name="connsiteX2" fmla="*/ 121286 w 142918"/>
                <a:gd name="connsiteY2" fmla="*/ 309175 h 875333"/>
                <a:gd name="connsiteX3" fmla="*/ 70486 w 142918"/>
                <a:gd name="connsiteY3" fmla="*/ 626675 h 875333"/>
                <a:gd name="connsiteX4" fmla="*/ 636 w 142918"/>
                <a:gd name="connsiteY4" fmla="*/ 874325 h 875333"/>
                <a:gd name="connsiteX5" fmla="*/ 41911 w 142918"/>
                <a:gd name="connsiteY5" fmla="*/ 696525 h 875333"/>
                <a:gd name="connsiteX6" fmla="*/ 140336 w 142918"/>
                <a:gd name="connsiteY6" fmla="*/ 283775 h 875333"/>
                <a:gd name="connsiteX7" fmla="*/ 111761 w 142918"/>
                <a:gd name="connsiteY7" fmla="*/ 1200 h 87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918" h="875333">
                  <a:moveTo>
                    <a:pt x="111761" y="1200"/>
                  </a:moveTo>
                  <a:cubicBezTo>
                    <a:pt x="108586" y="19192"/>
                    <a:pt x="119699" y="340396"/>
                    <a:pt x="121286" y="391725"/>
                  </a:cubicBezTo>
                  <a:cubicBezTo>
                    <a:pt x="122873" y="443054"/>
                    <a:pt x="129753" y="270017"/>
                    <a:pt x="121286" y="309175"/>
                  </a:cubicBezTo>
                  <a:cubicBezTo>
                    <a:pt x="112819" y="348333"/>
                    <a:pt x="90594" y="532483"/>
                    <a:pt x="70486" y="626675"/>
                  </a:cubicBezTo>
                  <a:cubicBezTo>
                    <a:pt x="50378" y="720867"/>
                    <a:pt x="5398" y="862683"/>
                    <a:pt x="636" y="874325"/>
                  </a:cubicBezTo>
                  <a:cubicBezTo>
                    <a:pt x="-4126" y="885967"/>
                    <a:pt x="18628" y="794950"/>
                    <a:pt x="41911" y="696525"/>
                  </a:cubicBezTo>
                  <a:cubicBezTo>
                    <a:pt x="65194" y="598100"/>
                    <a:pt x="127636" y="395958"/>
                    <a:pt x="140336" y="283775"/>
                  </a:cubicBezTo>
                  <a:cubicBezTo>
                    <a:pt x="153036" y="171592"/>
                    <a:pt x="114936" y="-16792"/>
                    <a:pt x="111761" y="120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3FC47CF7-35F0-A9A8-E4E6-7C2E0F5C7CC2}"/>
                </a:ext>
              </a:extLst>
            </p:cNvPr>
            <p:cNvSpPr/>
            <p:nvPr/>
          </p:nvSpPr>
          <p:spPr>
            <a:xfrm>
              <a:off x="8489205" y="9698146"/>
              <a:ext cx="119738" cy="697348"/>
            </a:xfrm>
            <a:custGeom>
              <a:avLst/>
              <a:gdLst>
                <a:gd name="connsiteX0" fmla="*/ 118220 w 119738"/>
                <a:gd name="connsiteY0" fmla="*/ 1479 h 697348"/>
                <a:gd name="connsiteX1" fmla="*/ 83295 w 119738"/>
                <a:gd name="connsiteY1" fmla="*/ 341204 h 697348"/>
                <a:gd name="connsiteX2" fmla="*/ 76945 w 119738"/>
                <a:gd name="connsiteY2" fmla="*/ 268179 h 697348"/>
                <a:gd name="connsiteX3" fmla="*/ 745 w 119738"/>
                <a:gd name="connsiteY3" fmla="*/ 693629 h 697348"/>
                <a:gd name="connsiteX4" fmla="*/ 42020 w 119738"/>
                <a:gd name="connsiteY4" fmla="*/ 461854 h 697348"/>
                <a:gd name="connsiteX5" fmla="*/ 105520 w 119738"/>
                <a:gd name="connsiteY5" fmla="*/ 226904 h 697348"/>
                <a:gd name="connsiteX6" fmla="*/ 118220 w 119738"/>
                <a:gd name="connsiteY6" fmla="*/ 1479 h 69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38" h="697348">
                  <a:moveTo>
                    <a:pt x="118220" y="1479"/>
                  </a:moveTo>
                  <a:cubicBezTo>
                    <a:pt x="114516" y="20529"/>
                    <a:pt x="90174" y="296754"/>
                    <a:pt x="83295" y="341204"/>
                  </a:cubicBezTo>
                  <a:cubicBezTo>
                    <a:pt x="76416" y="385654"/>
                    <a:pt x="90703" y="209442"/>
                    <a:pt x="76945" y="268179"/>
                  </a:cubicBezTo>
                  <a:cubicBezTo>
                    <a:pt x="63187" y="326917"/>
                    <a:pt x="6566" y="661350"/>
                    <a:pt x="745" y="693629"/>
                  </a:cubicBezTo>
                  <a:cubicBezTo>
                    <a:pt x="-5076" y="725908"/>
                    <a:pt x="24558" y="539641"/>
                    <a:pt x="42020" y="461854"/>
                  </a:cubicBezTo>
                  <a:cubicBezTo>
                    <a:pt x="59482" y="384067"/>
                    <a:pt x="91762" y="301517"/>
                    <a:pt x="105520" y="226904"/>
                  </a:cubicBezTo>
                  <a:cubicBezTo>
                    <a:pt x="119278" y="152292"/>
                    <a:pt x="121924" y="-17571"/>
                    <a:pt x="118220" y="14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53EE8137-4DBE-8126-C1FE-57DDEBA98B6E}"/>
                </a:ext>
              </a:extLst>
            </p:cNvPr>
            <p:cNvSpPr/>
            <p:nvPr/>
          </p:nvSpPr>
          <p:spPr>
            <a:xfrm>
              <a:off x="5497890" y="5089251"/>
              <a:ext cx="299745" cy="794056"/>
            </a:xfrm>
            <a:custGeom>
              <a:avLst/>
              <a:gdLst>
                <a:gd name="connsiteX0" fmla="*/ 4385 w 299745"/>
                <a:gd name="connsiteY0" fmla="*/ 6624 h 794056"/>
                <a:gd name="connsiteX1" fmla="*/ 36135 w 299745"/>
                <a:gd name="connsiteY1" fmla="*/ 89174 h 794056"/>
                <a:gd name="connsiteX2" fmla="*/ 90110 w 299745"/>
                <a:gd name="connsiteY2" fmla="*/ 162199 h 794056"/>
                <a:gd name="connsiteX3" fmla="*/ 77410 w 299745"/>
                <a:gd name="connsiteY3" fmla="*/ 216174 h 794056"/>
                <a:gd name="connsiteX4" fmla="*/ 134560 w 299745"/>
                <a:gd name="connsiteY4" fmla="*/ 247924 h 794056"/>
                <a:gd name="connsiteX5" fmla="*/ 121860 w 299745"/>
                <a:gd name="connsiteY5" fmla="*/ 339999 h 794056"/>
                <a:gd name="connsiteX6" fmla="*/ 188535 w 299745"/>
                <a:gd name="connsiteY6" fmla="*/ 400324 h 794056"/>
                <a:gd name="connsiteX7" fmla="*/ 163135 w 299745"/>
                <a:gd name="connsiteY7" fmla="*/ 441599 h 794056"/>
                <a:gd name="connsiteX8" fmla="*/ 258385 w 299745"/>
                <a:gd name="connsiteY8" fmla="*/ 533674 h 794056"/>
                <a:gd name="connsiteX9" fmla="*/ 207585 w 299745"/>
                <a:gd name="connsiteY9" fmla="*/ 559074 h 794056"/>
                <a:gd name="connsiteX10" fmla="*/ 248860 w 299745"/>
                <a:gd name="connsiteY10" fmla="*/ 698774 h 794056"/>
                <a:gd name="connsiteX11" fmla="*/ 299660 w 299745"/>
                <a:gd name="connsiteY11" fmla="*/ 794024 h 794056"/>
                <a:gd name="connsiteX12" fmla="*/ 236160 w 299745"/>
                <a:gd name="connsiteY12" fmla="*/ 689249 h 794056"/>
                <a:gd name="connsiteX13" fmla="*/ 175835 w 299745"/>
                <a:gd name="connsiteY13" fmla="*/ 473349 h 794056"/>
                <a:gd name="connsiteX14" fmla="*/ 134560 w 299745"/>
                <a:gd name="connsiteY14" fmla="*/ 276499 h 794056"/>
                <a:gd name="connsiteX15" fmla="*/ 4385 w 299745"/>
                <a:gd name="connsiteY15" fmla="*/ 6624 h 79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745" h="794056">
                  <a:moveTo>
                    <a:pt x="4385" y="6624"/>
                  </a:moveTo>
                  <a:cubicBezTo>
                    <a:pt x="-12019" y="-24597"/>
                    <a:pt x="21848" y="63245"/>
                    <a:pt x="36135" y="89174"/>
                  </a:cubicBezTo>
                  <a:cubicBezTo>
                    <a:pt x="50422" y="115103"/>
                    <a:pt x="83231" y="141033"/>
                    <a:pt x="90110" y="162199"/>
                  </a:cubicBezTo>
                  <a:cubicBezTo>
                    <a:pt x="96989" y="183365"/>
                    <a:pt x="70002" y="201887"/>
                    <a:pt x="77410" y="216174"/>
                  </a:cubicBezTo>
                  <a:cubicBezTo>
                    <a:pt x="84818" y="230461"/>
                    <a:pt x="127152" y="227287"/>
                    <a:pt x="134560" y="247924"/>
                  </a:cubicBezTo>
                  <a:cubicBezTo>
                    <a:pt x="141968" y="268561"/>
                    <a:pt x="112864" y="314599"/>
                    <a:pt x="121860" y="339999"/>
                  </a:cubicBezTo>
                  <a:cubicBezTo>
                    <a:pt x="130856" y="365399"/>
                    <a:pt x="181656" y="383391"/>
                    <a:pt x="188535" y="400324"/>
                  </a:cubicBezTo>
                  <a:cubicBezTo>
                    <a:pt x="195414" y="417257"/>
                    <a:pt x="151493" y="419374"/>
                    <a:pt x="163135" y="441599"/>
                  </a:cubicBezTo>
                  <a:cubicBezTo>
                    <a:pt x="174777" y="463824"/>
                    <a:pt x="250977" y="514095"/>
                    <a:pt x="258385" y="533674"/>
                  </a:cubicBezTo>
                  <a:cubicBezTo>
                    <a:pt x="265793" y="553253"/>
                    <a:pt x="209172" y="531557"/>
                    <a:pt x="207585" y="559074"/>
                  </a:cubicBezTo>
                  <a:cubicBezTo>
                    <a:pt x="205998" y="586591"/>
                    <a:pt x="233514" y="659616"/>
                    <a:pt x="248860" y="698774"/>
                  </a:cubicBezTo>
                  <a:cubicBezTo>
                    <a:pt x="264206" y="737932"/>
                    <a:pt x="301777" y="795612"/>
                    <a:pt x="299660" y="794024"/>
                  </a:cubicBezTo>
                  <a:cubicBezTo>
                    <a:pt x="297543" y="792436"/>
                    <a:pt x="256798" y="742695"/>
                    <a:pt x="236160" y="689249"/>
                  </a:cubicBezTo>
                  <a:cubicBezTo>
                    <a:pt x="215523" y="635803"/>
                    <a:pt x="192768" y="542141"/>
                    <a:pt x="175835" y="473349"/>
                  </a:cubicBezTo>
                  <a:cubicBezTo>
                    <a:pt x="158902" y="404557"/>
                    <a:pt x="158902" y="351112"/>
                    <a:pt x="134560" y="276499"/>
                  </a:cubicBezTo>
                  <a:cubicBezTo>
                    <a:pt x="110218" y="201886"/>
                    <a:pt x="20789" y="37845"/>
                    <a:pt x="4385" y="662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0A383AB7-8F73-E083-E248-725701D22CB3}"/>
                </a:ext>
              </a:extLst>
            </p:cNvPr>
            <p:cNvSpPr/>
            <p:nvPr/>
          </p:nvSpPr>
          <p:spPr>
            <a:xfrm>
              <a:off x="5543095" y="5102168"/>
              <a:ext cx="452261" cy="901467"/>
            </a:xfrm>
            <a:custGeom>
              <a:avLst/>
              <a:gdLst>
                <a:gd name="connsiteX0" fmla="*/ 455 w 452261"/>
                <a:gd name="connsiteY0" fmla="*/ 57 h 901467"/>
                <a:gd name="connsiteX1" fmla="*/ 146505 w 452261"/>
                <a:gd name="connsiteY1" fmla="*/ 76257 h 901467"/>
                <a:gd name="connsiteX2" fmla="*/ 168730 w 452261"/>
                <a:gd name="connsiteY2" fmla="*/ 130232 h 901467"/>
                <a:gd name="connsiteX3" fmla="*/ 89355 w 452261"/>
                <a:gd name="connsiteY3" fmla="*/ 241357 h 901467"/>
                <a:gd name="connsiteX4" fmla="*/ 194130 w 452261"/>
                <a:gd name="connsiteY4" fmla="*/ 174682 h 901467"/>
                <a:gd name="connsiteX5" fmla="*/ 165555 w 452261"/>
                <a:gd name="connsiteY5" fmla="*/ 250882 h 901467"/>
                <a:gd name="connsiteX6" fmla="*/ 238580 w 452261"/>
                <a:gd name="connsiteY6" fmla="*/ 241357 h 901467"/>
                <a:gd name="connsiteX7" fmla="*/ 203655 w 452261"/>
                <a:gd name="connsiteY7" fmla="*/ 349307 h 901467"/>
                <a:gd name="connsiteX8" fmla="*/ 286205 w 452261"/>
                <a:gd name="connsiteY8" fmla="*/ 406457 h 901467"/>
                <a:gd name="connsiteX9" fmla="*/ 270330 w 452261"/>
                <a:gd name="connsiteY9" fmla="*/ 498532 h 901467"/>
                <a:gd name="connsiteX10" fmla="*/ 311605 w 452261"/>
                <a:gd name="connsiteY10" fmla="*/ 527107 h 901467"/>
                <a:gd name="connsiteX11" fmla="*/ 210005 w 452261"/>
                <a:gd name="connsiteY11" fmla="*/ 504882 h 901467"/>
                <a:gd name="connsiteX12" fmla="*/ 324305 w 452261"/>
                <a:gd name="connsiteY12" fmla="*/ 568382 h 901467"/>
                <a:gd name="connsiteX13" fmla="*/ 368755 w 452261"/>
                <a:gd name="connsiteY13" fmla="*/ 641407 h 901467"/>
                <a:gd name="connsiteX14" fmla="*/ 451305 w 452261"/>
                <a:gd name="connsiteY14" fmla="*/ 898582 h 901467"/>
                <a:gd name="connsiteX15" fmla="*/ 406855 w 452261"/>
                <a:gd name="connsiteY15" fmla="*/ 768407 h 901467"/>
                <a:gd name="connsiteX16" fmla="*/ 305255 w 452261"/>
                <a:gd name="connsiteY16" fmla="*/ 593782 h 901467"/>
                <a:gd name="connsiteX17" fmla="*/ 117930 w 452261"/>
                <a:gd name="connsiteY17" fmla="*/ 393757 h 901467"/>
                <a:gd name="connsiteX18" fmla="*/ 263980 w 452261"/>
                <a:gd name="connsiteY18" fmla="*/ 469957 h 901467"/>
                <a:gd name="connsiteX19" fmla="*/ 143330 w 452261"/>
                <a:gd name="connsiteY19" fmla="*/ 336607 h 901467"/>
                <a:gd name="connsiteX20" fmla="*/ 206830 w 452261"/>
                <a:gd name="connsiteY20" fmla="*/ 330257 h 901467"/>
                <a:gd name="connsiteX21" fmla="*/ 184605 w 452261"/>
                <a:gd name="connsiteY21" fmla="*/ 200082 h 901467"/>
                <a:gd name="connsiteX22" fmla="*/ 127455 w 452261"/>
                <a:gd name="connsiteY22" fmla="*/ 200082 h 901467"/>
                <a:gd name="connsiteX23" fmla="*/ 200480 w 452261"/>
                <a:gd name="connsiteY23" fmla="*/ 88957 h 901467"/>
                <a:gd name="connsiteX24" fmla="*/ 455 w 452261"/>
                <a:gd name="connsiteY24" fmla="*/ 57 h 90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2261" h="901467">
                  <a:moveTo>
                    <a:pt x="455" y="57"/>
                  </a:moveTo>
                  <a:cubicBezTo>
                    <a:pt x="-8541" y="-2060"/>
                    <a:pt x="118459" y="54561"/>
                    <a:pt x="146505" y="76257"/>
                  </a:cubicBezTo>
                  <a:cubicBezTo>
                    <a:pt x="174551" y="97953"/>
                    <a:pt x="178255" y="102715"/>
                    <a:pt x="168730" y="130232"/>
                  </a:cubicBezTo>
                  <a:cubicBezTo>
                    <a:pt x="159205" y="157749"/>
                    <a:pt x="85122" y="233949"/>
                    <a:pt x="89355" y="241357"/>
                  </a:cubicBezTo>
                  <a:cubicBezTo>
                    <a:pt x="93588" y="248765"/>
                    <a:pt x="181430" y="173095"/>
                    <a:pt x="194130" y="174682"/>
                  </a:cubicBezTo>
                  <a:cubicBezTo>
                    <a:pt x="206830" y="176269"/>
                    <a:pt x="158147" y="239770"/>
                    <a:pt x="165555" y="250882"/>
                  </a:cubicBezTo>
                  <a:cubicBezTo>
                    <a:pt x="172963" y="261995"/>
                    <a:pt x="232230" y="224953"/>
                    <a:pt x="238580" y="241357"/>
                  </a:cubicBezTo>
                  <a:cubicBezTo>
                    <a:pt x="244930" y="257761"/>
                    <a:pt x="195718" y="321791"/>
                    <a:pt x="203655" y="349307"/>
                  </a:cubicBezTo>
                  <a:cubicBezTo>
                    <a:pt x="211592" y="376823"/>
                    <a:pt x="275093" y="381586"/>
                    <a:pt x="286205" y="406457"/>
                  </a:cubicBezTo>
                  <a:cubicBezTo>
                    <a:pt x="297317" y="431328"/>
                    <a:pt x="266097" y="478424"/>
                    <a:pt x="270330" y="498532"/>
                  </a:cubicBezTo>
                  <a:cubicBezTo>
                    <a:pt x="274563" y="518640"/>
                    <a:pt x="321659" y="526049"/>
                    <a:pt x="311605" y="527107"/>
                  </a:cubicBezTo>
                  <a:cubicBezTo>
                    <a:pt x="301551" y="528165"/>
                    <a:pt x="207888" y="498003"/>
                    <a:pt x="210005" y="504882"/>
                  </a:cubicBezTo>
                  <a:cubicBezTo>
                    <a:pt x="212122" y="511761"/>
                    <a:pt x="297847" y="545628"/>
                    <a:pt x="324305" y="568382"/>
                  </a:cubicBezTo>
                  <a:cubicBezTo>
                    <a:pt x="350763" y="591136"/>
                    <a:pt x="347588" y="586374"/>
                    <a:pt x="368755" y="641407"/>
                  </a:cubicBezTo>
                  <a:cubicBezTo>
                    <a:pt x="389922" y="696440"/>
                    <a:pt x="444955" y="877415"/>
                    <a:pt x="451305" y="898582"/>
                  </a:cubicBezTo>
                  <a:cubicBezTo>
                    <a:pt x="457655" y="919749"/>
                    <a:pt x="431197" y="819207"/>
                    <a:pt x="406855" y="768407"/>
                  </a:cubicBezTo>
                  <a:cubicBezTo>
                    <a:pt x="382513" y="717607"/>
                    <a:pt x="353409" y="656224"/>
                    <a:pt x="305255" y="593782"/>
                  </a:cubicBezTo>
                  <a:cubicBezTo>
                    <a:pt x="257101" y="531340"/>
                    <a:pt x="124809" y="414394"/>
                    <a:pt x="117930" y="393757"/>
                  </a:cubicBezTo>
                  <a:cubicBezTo>
                    <a:pt x="111051" y="373120"/>
                    <a:pt x="259747" y="479482"/>
                    <a:pt x="263980" y="469957"/>
                  </a:cubicBezTo>
                  <a:cubicBezTo>
                    <a:pt x="268213" y="460432"/>
                    <a:pt x="152855" y="359890"/>
                    <a:pt x="143330" y="336607"/>
                  </a:cubicBezTo>
                  <a:cubicBezTo>
                    <a:pt x="133805" y="313324"/>
                    <a:pt x="199951" y="353011"/>
                    <a:pt x="206830" y="330257"/>
                  </a:cubicBezTo>
                  <a:cubicBezTo>
                    <a:pt x="213709" y="307503"/>
                    <a:pt x="197834" y="221778"/>
                    <a:pt x="184605" y="200082"/>
                  </a:cubicBezTo>
                  <a:cubicBezTo>
                    <a:pt x="171376" y="178386"/>
                    <a:pt x="124809" y="218603"/>
                    <a:pt x="127455" y="200082"/>
                  </a:cubicBezTo>
                  <a:cubicBezTo>
                    <a:pt x="130101" y="181561"/>
                    <a:pt x="217942" y="120707"/>
                    <a:pt x="200480" y="88957"/>
                  </a:cubicBezTo>
                  <a:cubicBezTo>
                    <a:pt x="183018" y="57207"/>
                    <a:pt x="9451" y="2174"/>
                    <a:pt x="455" y="5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32C0465D-4A9E-1A5B-F318-8EF267BA5E62}"/>
                </a:ext>
              </a:extLst>
            </p:cNvPr>
            <p:cNvSpPr/>
            <p:nvPr/>
          </p:nvSpPr>
          <p:spPr>
            <a:xfrm>
              <a:off x="5721350" y="5117759"/>
              <a:ext cx="468850" cy="986989"/>
            </a:xfrm>
            <a:custGeom>
              <a:avLst/>
              <a:gdLst>
                <a:gd name="connsiteX0" fmla="*/ 0 w 468850"/>
                <a:gd name="connsiteY0" fmla="*/ 341 h 986989"/>
                <a:gd name="connsiteX1" fmla="*/ 95250 w 468850"/>
                <a:gd name="connsiteY1" fmla="*/ 124166 h 986989"/>
                <a:gd name="connsiteX2" fmla="*/ 44450 w 468850"/>
                <a:gd name="connsiteY2" fmla="*/ 190841 h 986989"/>
                <a:gd name="connsiteX3" fmla="*/ 114300 w 468850"/>
                <a:gd name="connsiteY3" fmla="*/ 187666 h 986989"/>
                <a:gd name="connsiteX4" fmla="*/ 123825 w 468850"/>
                <a:gd name="connsiteY4" fmla="*/ 263866 h 986989"/>
                <a:gd name="connsiteX5" fmla="*/ 130175 w 468850"/>
                <a:gd name="connsiteY5" fmla="*/ 336891 h 986989"/>
                <a:gd name="connsiteX6" fmla="*/ 196850 w 468850"/>
                <a:gd name="connsiteY6" fmla="*/ 435316 h 986989"/>
                <a:gd name="connsiteX7" fmla="*/ 165100 w 468850"/>
                <a:gd name="connsiteY7" fmla="*/ 435316 h 986989"/>
                <a:gd name="connsiteX8" fmla="*/ 323850 w 468850"/>
                <a:gd name="connsiteY8" fmla="*/ 717891 h 986989"/>
                <a:gd name="connsiteX9" fmla="*/ 288925 w 468850"/>
                <a:gd name="connsiteY9" fmla="*/ 632166 h 986989"/>
                <a:gd name="connsiteX10" fmla="*/ 463550 w 468850"/>
                <a:gd name="connsiteY10" fmla="*/ 978241 h 986989"/>
                <a:gd name="connsiteX11" fmla="*/ 409575 w 468850"/>
                <a:gd name="connsiteY11" fmla="*/ 857591 h 986989"/>
                <a:gd name="connsiteX12" fmla="*/ 266700 w 468850"/>
                <a:gd name="connsiteY12" fmla="*/ 578191 h 986989"/>
                <a:gd name="connsiteX13" fmla="*/ 161925 w 468850"/>
                <a:gd name="connsiteY13" fmla="*/ 273391 h 986989"/>
                <a:gd name="connsiteX14" fmla="*/ 152400 w 468850"/>
                <a:gd name="connsiteY14" fmla="*/ 194016 h 986989"/>
                <a:gd name="connsiteX15" fmla="*/ 260350 w 468850"/>
                <a:gd name="connsiteY15" fmla="*/ 422616 h 986989"/>
                <a:gd name="connsiteX16" fmla="*/ 98425 w 468850"/>
                <a:gd name="connsiteY16" fmla="*/ 143216 h 986989"/>
                <a:gd name="connsiteX17" fmla="*/ 95250 w 468850"/>
                <a:gd name="connsiteY17" fmla="*/ 165441 h 986989"/>
                <a:gd name="connsiteX18" fmla="*/ 0 w 468850"/>
                <a:gd name="connsiteY18" fmla="*/ 341 h 98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8850" h="986989">
                  <a:moveTo>
                    <a:pt x="0" y="341"/>
                  </a:moveTo>
                  <a:cubicBezTo>
                    <a:pt x="0" y="-6538"/>
                    <a:pt x="87842" y="92416"/>
                    <a:pt x="95250" y="124166"/>
                  </a:cubicBezTo>
                  <a:cubicBezTo>
                    <a:pt x="102658" y="155916"/>
                    <a:pt x="41275" y="180258"/>
                    <a:pt x="44450" y="190841"/>
                  </a:cubicBezTo>
                  <a:cubicBezTo>
                    <a:pt x="47625" y="201424"/>
                    <a:pt x="101071" y="175495"/>
                    <a:pt x="114300" y="187666"/>
                  </a:cubicBezTo>
                  <a:cubicBezTo>
                    <a:pt x="127529" y="199837"/>
                    <a:pt x="121179" y="238995"/>
                    <a:pt x="123825" y="263866"/>
                  </a:cubicBezTo>
                  <a:cubicBezTo>
                    <a:pt x="126471" y="288737"/>
                    <a:pt x="118004" y="308316"/>
                    <a:pt x="130175" y="336891"/>
                  </a:cubicBezTo>
                  <a:cubicBezTo>
                    <a:pt x="142346" y="365466"/>
                    <a:pt x="191029" y="418912"/>
                    <a:pt x="196850" y="435316"/>
                  </a:cubicBezTo>
                  <a:cubicBezTo>
                    <a:pt x="202671" y="451720"/>
                    <a:pt x="143933" y="388220"/>
                    <a:pt x="165100" y="435316"/>
                  </a:cubicBezTo>
                  <a:cubicBezTo>
                    <a:pt x="186267" y="482412"/>
                    <a:pt x="303213" y="685083"/>
                    <a:pt x="323850" y="717891"/>
                  </a:cubicBezTo>
                  <a:cubicBezTo>
                    <a:pt x="344487" y="750699"/>
                    <a:pt x="265642" y="588774"/>
                    <a:pt x="288925" y="632166"/>
                  </a:cubicBezTo>
                  <a:cubicBezTo>
                    <a:pt x="312208" y="675558"/>
                    <a:pt x="443442" y="940670"/>
                    <a:pt x="463550" y="978241"/>
                  </a:cubicBezTo>
                  <a:cubicBezTo>
                    <a:pt x="483658" y="1015812"/>
                    <a:pt x="442383" y="924266"/>
                    <a:pt x="409575" y="857591"/>
                  </a:cubicBezTo>
                  <a:cubicBezTo>
                    <a:pt x="376767" y="790916"/>
                    <a:pt x="307975" y="675558"/>
                    <a:pt x="266700" y="578191"/>
                  </a:cubicBezTo>
                  <a:cubicBezTo>
                    <a:pt x="225425" y="480824"/>
                    <a:pt x="180975" y="337420"/>
                    <a:pt x="161925" y="273391"/>
                  </a:cubicBezTo>
                  <a:cubicBezTo>
                    <a:pt x="142875" y="209362"/>
                    <a:pt x="135996" y="169145"/>
                    <a:pt x="152400" y="194016"/>
                  </a:cubicBezTo>
                  <a:cubicBezTo>
                    <a:pt x="168804" y="218887"/>
                    <a:pt x="269346" y="431083"/>
                    <a:pt x="260350" y="422616"/>
                  </a:cubicBezTo>
                  <a:cubicBezTo>
                    <a:pt x="251354" y="414149"/>
                    <a:pt x="125942" y="186078"/>
                    <a:pt x="98425" y="143216"/>
                  </a:cubicBezTo>
                  <a:cubicBezTo>
                    <a:pt x="70908" y="100354"/>
                    <a:pt x="106892" y="185020"/>
                    <a:pt x="95250" y="165441"/>
                  </a:cubicBezTo>
                  <a:cubicBezTo>
                    <a:pt x="83608" y="145862"/>
                    <a:pt x="0" y="7220"/>
                    <a:pt x="0" y="34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435E1BB0-5EC9-7BC3-A830-61CF301A43FB}"/>
                </a:ext>
              </a:extLst>
            </p:cNvPr>
            <p:cNvSpPr/>
            <p:nvPr/>
          </p:nvSpPr>
          <p:spPr>
            <a:xfrm>
              <a:off x="6133894" y="6847739"/>
              <a:ext cx="150621" cy="1185049"/>
            </a:xfrm>
            <a:custGeom>
              <a:avLst/>
              <a:gdLst>
                <a:gd name="connsiteX0" fmla="*/ 143081 w 150621"/>
                <a:gd name="connsiteY0" fmla="*/ 736 h 1185049"/>
                <a:gd name="connsiteX1" fmla="*/ 139906 w 150621"/>
                <a:gd name="connsiteY1" fmla="*/ 134086 h 1185049"/>
                <a:gd name="connsiteX2" fmla="*/ 51006 w 150621"/>
                <a:gd name="connsiteY2" fmla="*/ 226161 h 1185049"/>
                <a:gd name="connsiteX3" fmla="*/ 51006 w 150621"/>
                <a:gd name="connsiteY3" fmla="*/ 162661 h 1185049"/>
                <a:gd name="connsiteX4" fmla="*/ 70056 w 150621"/>
                <a:gd name="connsiteY4" fmla="*/ 381736 h 1185049"/>
                <a:gd name="connsiteX5" fmla="*/ 111331 w 150621"/>
                <a:gd name="connsiteY5" fmla="*/ 229336 h 1185049"/>
                <a:gd name="connsiteX6" fmla="*/ 124031 w 150621"/>
                <a:gd name="connsiteY6" fmla="*/ 492861 h 1185049"/>
                <a:gd name="connsiteX7" fmla="*/ 117681 w 150621"/>
                <a:gd name="connsiteY7" fmla="*/ 384911 h 1185049"/>
                <a:gd name="connsiteX8" fmla="*/ 127206 w 150621"/>
                <a:gd name="connsiteY8" fmla="*/ 699236 h 1185049"/>
                <a:gd name="connsiteX9" fmla="*/ 95456 w 150621"/>
                <a:gd name="connsiteY9" fmla="*/ 521436 h 1185049"/>
                <a:gd name="connsiteX10" fmla="*/ 127206 w 150621"/>
                <a:gd name="connsiteY10" fmla="*/ 737336 h 1185049"/>
                <a:gd name="connsiteX11" fmla="*/ 95456 w 150621"/>
                <a:gd name="connsiteY11" fmla="*/ 918311 h 1185049"/>
                <a:gd name="connsiteX12" fmla="*/ 206 w 150621"/>
                <a:gd name="connsiteY12" fmla="*/ 1143736 h 1185049"/>
                <a:gd name="connsiteX13" fmla="*/ 124031 w 150621"/>
                <a:gd name="connsiteY13" fmla="*/ 940536 h 1185049"/>
                <a:gd name="connsiteX14" fmla="*/ 54181 w 150621"/>
                <a:gd name="connsiteY14" fmla="*/ 1185011 h 1185049"/>
                <a:gd name="connsiteX15" fmla="*/ 63706 w 150621"/>
                <a:gd name="connsiteY15" fmla="*/ 953236 h 1185049"/>
                <a:gd name="connsiteX16" fmla="*/ 73231 w 150621"/>
                <a:gd name="connsiteY16" fmla="*/ 296011 h 1185049"/>
                <a:gd name="connsiteX17" fmla="*/ 85931 w 150621"/>
                <a:gd name="connsiteY17" fmla="*/ 197586 h 1185049"/>
                <a:gd name="connsiteX18" fmla="*/ 143081 w 150621"/>
                <a:gd name="connsiteY18" fmla="*/ 736 h 118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0621" h="1185049">
                  <a:moveTo>
                    <a:pt x="143081" y="736"/>
                  </a:moveTo>
                  <a:cubicBezTo>
                    <a:pt x="152077" y="-9847"/>
                    <a:pt x="155252" y="96515"/>
                    <a:pt x="139906" y="134086"/>
                  </a:cubicBezTo>
                  <a:cubicBezTo>
                    <a:pt x="124560" y="171657"/>
                    <a:pt x="65823" y="221398"/>
                    <a:pt x="51006" y="226161"/>
                  </a:cubicBezTo>
                  <a:cubicBezTo>
                    <a:pt x="36189" y="230924"/>
                    <a:pt x="47831" y="136732"/>
                    <a:pt x="51006" y="162661"/>
                  </a:cubicBezTo>
                  <a:cubicBezTo>
                    <a:pt x="54181" y="188590"/>
                    <a:pt x="60002" y="370624"/>
                    <a:pt x="70056" y="381736"/>
                  </a:cubicBezTo>
                  <a:cubicBezTo>
                    <a:pt x="80110" y="392848"/>
                    <a:pt x="102335" y="210815"/>
                    <a:pt x="111331" y="229336"/>
                  </a:cubicBezTo>
                  <a:cubicBezTo>
                    <a:pt x="120327" y="247857"/>
                    <a:pt x="122973" y="466932"/>
                    <a:pt x="124031" y="492861"/>
                  </a:cubicBezTo>
                  <a:cubicBezTo>
                    <a:pt x="125089" y="518790"/>
                    <a:pt x="117152" y="350515"/>
                    <a:pt x="117681" y="384911"/>
                  </a:cubicBezTo>
                  <a:cubicBezTo>
                    <a:pt x="118210" y="419307"/>
                    <a:pt x="130910" y="676482"/>
                    <a:pt x="127206" y="699236"/>
                  </a:cubicBezTo>
                  <a:cubicBezTo>
                    <a:pt x="123502" y="721990"/>
                    <a:pt x="95456" y="515086"/>
                    <a:pt x="95456" y="521436"/>
                  </a:cubicBezTo>
                  <a:cubicBezTo>
                    <a:pt x="95456" y="527786"/>
                    <a:pt x="127206" y="671190"/>
                    <a:pt x="127206" y="737336"/>
                  </a:cubicBezTo>
                  <a:cubicBezTo>
                    <a:pt x="127206" y="803482"/>
                    <a:pt x="116623" y="850578"/>
                    <a:pt x="95456" y="918311"/>
                  </a:cubicBezTo>
                  <a:cubicBezTo>
                    <a:pt x="74289" y="986044"/>
                    <a:pt x="-4556" y="1140032"/>
                    <a:pt x="206" y="1143736"/>
                  </a:cubicBezTo>
                  <a:cubicBezTo>
                    <a:pt x="4968" y="1147440"/>
                    <a:pt x="115035" y="933657"/>
                    <a:pt x="124031" y="940536"/>
                  </a:cubicBezTo>
                  <a:cubicBezTo>
                    <a:pt x="133027" y="947415"/>
                    <a:pt x="64235" y="1182894"/>
                    <a:pt x="54181" y="1185011"/>
                  </a:cubicBezTo>
                  <a:cubicBezTo>
                    <a:pt x="44127" y="1187128"/>
                    <a:pt x="60531" y="1101403"/>
                    <a:pt x="63706" y="953236"/>
                  </a:cubicBezTo>
                  <a:cubicBezTo>
                    <a:pt x="66881" y="805069"/>
                    <a:pt x="69527" y="421953"/>
                    <a:pt x="73231" y="296011"/>
                  </a:cubicBezTo>
                  <a:cubicBezTo>
                    <a:pt x="76935" y="170069"/>
                    <a:pt x="74819" y="242565"/>
                    <a:pt x="85931" y="197586"/>
                  </a:cubicBezTo>
                  <a:cubicBezTo>
                    <a:pt x="97043" y="152607"/>
                    <a:pt x="134085" y="11319"/>
                    <a:pt x="143081" y="73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549F869B-2C60-E809-CA7D-B309D13A619C}"/>
                </a:ext>
              </a:extLst>
            </p:cNvPr>
            <p:cNvSpPr/>
            <p:nvPr/>
          </p:nvSpPr>
          <p:spPr>
            <a:xfrm>
              <a:off x="5978435" y="6962775"/>
              <a:ext cx="144187" cy="200025"/>
            </a:xfrm>
            <a:custGeom>
              <a:avLst/>
              <a:gdLst>
                <a:gd name="connsiteX0" fmla="*/ 142965 w 144187"/>
                <a:gd name="connsiteY0" fmla="*/ 0 h 200025"/>
                <a:gd name="connsiteX1" fmla="*/ 120740 w 144187"/>
                <a:gd name="connsiteY1" fmla="*/ 85725 h 200025"/>
                <a:gd name="connsiteX2" fmla="*/ 90 w 144187"/>
                <a:gd name="connsiteY2" fmla="*/ 200025 h 200025"/>
                <a:gd name="connsiteX3" fmla="*/ 101690 w 144187"/>
                <a:gd name="connsiteY3" fmla="*/ 85725 h 200025"/>
                <a:gd name="connsiteX4" fmla="*/ 142965 w 144187"/>
                <a:gd name="connsiteY4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87" h="200025">
                  <a:moveTo>
                    <a:pt x="142965" y="0"/>
                  </a:moveTo>
                  <a:cubicBezTo>
                    <a:pt x="146140" y="0"/>
                    <a:pt x="144552" y="52388"/>
                    <a:pt x="120740" y="85725"/>
                  </a:cubicBezTo>
                  <a:cubicBezTo>
                    <a:pt x="96928" y="119062"/>
                    <a:pt x="3265" y="200025"/>
                    <a:pt x="90" y="200025"/>
                  </a:cubicBezTo>
                  <a:cubicBezTo>
                    <a:pt x="-3085" y="200025"/>
                    <a:pt x="78407" y="113242"/>
                    <a:pt x="101690" y="85725"/>
                  </a:cubicBezTo>
                  <a:cubicBezTo>
                    <a:pt x="124973" y="58208"/>
                    <a:pt x="139790" y="0"/>
                    <a:pt x="142965" y="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BBC72BAB-CB18-665C-0A55-A63250CB27BD}"/>
                </a:ext>
              </a:extLst>
            </p:cNvPr>
            <p:cNvSpPr/>
            <p:nvPr/>
          </p:nvSpPr>
          <p:spPr>
            <a:xfrm>
              <a:off x="6003074" y="7070400"/>
              <a:ext cx="184023" cy="242156"/>
            </a:xfrm>
            <a:custGeom>
              <a:avLst/>
              <a:gdLst>
                <a:gd name="connsiteX0" fmla="*/ 181826 w 184023"/>
                <a:gd name="connsiteY0" fmla="*/ 325 h 242156"/>
                <a:gd name="connsiteX1" fmla="*/ 86576 w 184023"/>
                <a:gd name="connsiteY1" fmla="*/ 155900 h 242156"/>
                <a:gd name="connsiteX2" fmla="*/ 851 w 184023"/>
                <a:gd name="connsiteY2" fmla="*/ 241625 h 242156"/>
                <a:gd name="connsiteX3" fmla="*/ 140551 w 184023"/>
                <a:gd name="connsiteY3" fmla="*/ 117800 h 242156"/>
                <a:gd name="connsiteX4" fmla="*/ 181826 w 184023"/>
                <a:gd name="connsiteY4" fmla="*/ 325 h 24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23" h="242156">
                  <a:moveTo>
                    <a:pt x="181826" y="325"/>
                  </a:moveTo>
                  <a:cubicBezTo>
                    <a:pt x="172830" y="6675"/>
                    <a:pt x="116738" y="115683"/>
                    <a:pt x="86576" y="155900"/>
                  </a:cubicBezTo>
                  <a:cubicBezTo>
                    <a:pt x="56414" y="196117"/>
                    <a:pt x="-8145" y="247975"/>
                    <a:pt x="851" y="241625"/>
                  </a:cubicBezTo>
                  <a:cubicBezTo>
                    <a:pt x="9847" y="235275"/>
                    <a:pt x="109859" y="153254"/>
                    <a:pt x="140551" y="117800"/>
                  </a:cubicBezTo>
                  <a:cubicBezTo>
                    <a:pt x="171243" y="82346"/>
                    <a:pt x="190822" y="-6025"/>
                    <a:pt x="181826" y="32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225D94F5-777A-26A0-A9D8-F92A2258005E}"/>
                </a:ext>
              </a:extLst>
            </p:cNvPr>
            <p:cNvSpPr/>
            <p:nvPr/>
          </p:nvSpPr>
          <p:spPr>
            <a:xfrm>
              <a:off x="5974459" y="6980684"/>
              <a:ext cx="68969" cy="1156843"/>
            </a:xfrm>
            <a:custGeom>
              <a:avLst/>
              <a:gdLst>
                <a:gd name="connsiteX0" fmla="*/ 891 w 68969"/>
                <a:gd name="connsiteY0" fmla="*/ 4316 h 1156843"/>
                <a:gd name="connsiteX1" fmla="*/ 61216 w 68969"/>
                <a:gd name="connsiteY1" fmla="*/ 705991 h 1156843"/>
                <a:gd name="connsiteX2" fmla="*/ 64391 w 68969"/>
                <a:gd name="connsiteY2" fmla="*/ 636141 h 1156843"/>
                <a:gd name="connsiteX3" fmla="*/ 26291 w 68969"/>
                <a:gd name="connsiteY3" fmla="*/ 912366 h 1156843"/>
                <a:gd name="connsiteX4" fmla="*/ 29466 w 68969"/>
                <a:gd name="connsiteY4" fmla="*/ 1077466 h 1156843"/>
                <a:gd name="connsiteX5" fmla="*/ 32641 w 68969"/>
                <a:gd name="connsiteY5" fmla="*/ 1150491 h 1156843"/>
                <a:gd name="connsiteX6" fmla="*/ 19941 w 68969"/>
                <a:gd name="connsiteY6" fmla="*/ 921891 h 1156843"/>
                <a:gd name="connsiteX7" fmla="*/ 26291 w 68969"/>
                <a:gd name="connsiteY7" fmla="*/ 432941 h 1156843"/>
                <a:gd name="connsiteX8" fmla="*/ 891 w 68969"/>
                <a:gd name="connsiteY8" fmla="*/ 4316 h 115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69" h="1156843">
                  <a:moveTo>
                    <a:pt x="891" y="4316"/>
                  </a:moveTo>
                  <a:cubicBezTo>
                    <a:pt x="6712" y="49824"/>
                    <a:pt x="50633" y="600687"/>
                    <a:pt x="61216" y="705991"/>
                  </a:cubicBezTo>
                  <a:cubicBezTo>
                    <a:pt x="71799" y="811295"/>
                    <a:pt x="70212" y="601745"/>
                    <a:pt x="64391" y="636141"/>
                  </a:cubicBezTo>
                  <a:cubicBezTo>
                    <a:pt x="58570" y="670537"/>
                    <a:pt x="32112" y="838812"/>
                    <a:pt x="26291" y="912366"/>
                  </a:cubicBezTo>
                  <a:cubicBezTo>
                    <a:pt x="20470" y="985920"/>
                    <a:pt x="28408" y="1037779"/>
                    <a:pt x="29466" y="1077466"/>
                  </a:cubicBezTo>
                  <a:cubicBezTo>
                    <a:pt x="30524" y="1117153"/>
                    <a:pt x="34229" y="1176420"/>
                    <a:pt x="32641" y="1150491"/>
                  </a:cubicBezTo>
                  <a:cubicBezTo>
                    <a:pt x="31054" y="1124562"/>
                    <a:pt x="20999" y="1041483"/>
                    <a:pt x="19941" y="921891"/>
                  </a:cubicBezTo>
                  <a:cubicBezTo>
                    <a:pt x="18883" y="802299"/>
                    <a:pt x="33170" y="581108"/>
                    <a:pt x="26291" y="432941"/>
                  </a:cubicBezTo>
                  <a:cubicBezTo>
                    <a:pt x="19412" y="284774"/>
                    <a:pt x="-4930" y="-41192"/>
                    <a:pt x="891" y="431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07F21F3D-938E-098F-5836-F1ABB3F01D23}"/>
                </a:ext>
              </a:extLst>
            </p:cNvPr>
            <p:cNvSpPr/>
            <p:nvPr/>
          </p:nvSpPr>
          <p:spPr>
            <a:xfrm>
              <a:off x="6022301" y="7110459"/>
              <a:ext cx="187804" cy="373236"/>
            </a:xfrm>
            <a:custGeom>
              <a:avLst/>
              <a:gdLst>
                <a:gd name="connsiteX0" fmla="*/ 41949 w 187804"/>
                <a:gd name="connsiteY0" fmla="*/ 1541 h 373236"/>
                <a:gd name="connsiteX1" fmla="*/ 181649 w 187804"/>
                <a:gd name="connsiteY1" fmla="*/ 338091 h 373236"/>
                <a:gd name="connsiteX2" fmla="*/ 146724 w 187804"/>
                <a:gd name="connsiteY2" fmla="*/ 249191 h 373236"/>
                <a:gd name="connsiteX3" fmla="*/ 674 w 187804"/>
                <a:gd name="connsiteY3" fmla="*/ 373016 h 373236"/>
                <a:gd name="connsiteX4" fmla="*/ 92749 w 187804"/>
                <a:gd name="connsiteY4" fmla="*/ 277766 h 373236"/>
                <a:gd name="connsiteX5" fmla="*/ 105449 w 187804"/>
                <a:gd name="connsiteY5" fmla="*/ 214266 h 373236"/>
                <a:gd name="connsiteX6" fmla="*/ 41949 w 187804"/>
                <a:gd name="connsiteY6" fmla="*/ 1541 h 37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804" h="373236">
                  <a:moveTo>
                    <a:pt x="41949" y="1541"/>
                  </a:moveTo>
                  <a:cubicBezTo>
                    <a:pt x="54649" y="22178"/>
                    <a:pt x="164187" y="296816"/>
                    <a:pt x="181649" y="338091"/>
                  </a:cubicBezTo>
                  <a:cubicBezTo>
                    <a:pt x="199112" y="379366"/>
                    <a:pt x="176887" y="243370"/>
                    <a:pt x="146724" y="249191"/>
                  </a:cubicBezTo>
                  <a:cubicBezTo>
                    <a:pt x="116561" y="255012"/>
                    <a:pt x="9670" y="368254"/>
                    <a:pt x="674" y="373016"/>
                  </a:cubicBezTo>
                  <a:cubicBezTo>
                    <a:pt x="-8322" y="377778"/>
                    <a:pt x="75286" y="304224"/>
                    <a:pt x="92749" y="277766"/>
                  </a:cubicBezTo>
                  <a:cubicBezTo>
                    <a:pt x="110212" y="251308"/>
                    <a:pt x="114445" y="255012"/>
                    <a:pt x="105449" y="214266"/>
                  </a:cubicBezTo>
                  <a:cubicBezTo>
                    <a:pt x="96453" y="173520"/>
                    <a:pt x="29249" y="-19096"/>
                    <a:pt x="41949" y="154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B1BD3DD0-4A28-1E90-3619-7512F3778650}"/>
                </a:ext>
              </a:extLst>
            </p:cNvPr>
            <p:cNvSpPr/>
            <p:nvPr/>
          </p:nvSpPr>
          <p:spPr>
            <a:xfrm>
              <a:off x="6019782" y="7301188"/>
              <a:ext cx="149640" cy="481014"/>
            </a:xfrm>
            <a:custGeom>
              <a:avLst/>
              <a:gdLst>
                <a:gd name="connsiteX0" fmla="*/ 18 w 149640"/>
                <a:gd name="connsiteY0" fmla="*/ 1312 h 481014"/>
                <a:gd name="connsiteX1" fmla="*/ 120668 w 149640"/>
                <a:gd name="connsiteY1" fmla="*/ 191812 h 481014"/>
                <a:gd name="connsiteX2" fmla="*/ 66693 w 149640"/>
                <a:gd name="connsiteY2" fmla="*/ 302937 h 481014"/>
                <a:gd name="connsiteX3" fmla="*/ 149243 w 149640"/>
                <a:gd name="connsiteY3" fmla="*/ 366437 h 481014"/>
                <a:gd name="connsiteX4" fmla="*/ 25418 w 149640"/>
                <a:gd name="connsiteY4" fmla="*/ 480737 h 481014"/>
                <a:gd name="connsiteX5" fmla="*/ 88918 w 149640"/>
                <a:gd name="connsiteY5" fmla="*/ 395012 h 481014"/>
                <a:gd name="connsiteX6" fmla="*/ 95268 w 149640"/>
                <a:gd name="connsiteY6" fmla="*/ 283887 h 481014"/>
                <a:gd name="connsiteX7" fmla="*/ 111143 w 149640"/>
                <a:gd name="connsiteY7" fmla="*/ 115612 h 481014"/>
                <a:gd name="connsiteX8" fmla="*/ 18 w 149640"/>
                <a:gd name="connsiteY8" fmla="*/ 1312 h 48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40" h="481014">
                  <a:moveTo>
                    <a:pt x="18" y="1312"/>
                  </a:moveTo>
                  <a:cubicBezTo>
                    <a:pt x="1605" y="14012"/>
                    <a:pt x="109556" y="141541"/>
                    <a:pt x="120668" y="191812"/>
                  </a:cubicBezTo>
                  <a:cubicBezTo>
                    <a:pt x="131780" y="242083"/>
                    <a:pt x="61931" y="273833"/>
                    <a:pt x="66693" y="302937"/>
                  </a:cubicBezTo>
                  <a:cubicBezTo>
                    <a:pt x="71455" y="332041"/>
                    <a:pt x="156122" y="336804"/>
                    <a:pt x="149243" y="366437"/>
                  </a:cubicBezTo>
                  <a:cubicBezTo>
                    <a:pt x="142364" y="396070"/>
                    <a:pt x="35472" y="475975"/>
                    <a:pt x="25418" y="480737"/>
                  </a:cubicBezTo>
                  <a:cubicBezTo>
                    <a:pt x="15364" y="485500"/>
                    <a:pt x="77276" y="427820"/>
                    <a:pt x="88918" y="395012"/>
                  </a:cubicBezTo>
                  <a:cubicBezTo>
                    <a:pt x="100560" y="362204"/>
                    <a:pt x="91564" y="330454"/>
                    <a:pt x="95268" y="283887"/>
                  </a:cubicBezTo>
                  <a:cubicBezTo>
                    <a:pt x="98972" y="237320"/>
                    <a:pt x="123314" y="160062"/>
                    <a:pt x="111143" y="115612"/>
                  </a:cubicBezTo>
                  <a:cubicBezTo>
                    <a:pt x="98972" y="71162"/>
                    <a:pt x="-1569" y="-11388"/>
                    <a:pt x="18" y="131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7D140A03-EE66-2074-5628-0910FA630B01}"/>
                </a:ext>
              </a:extLst>
            </p:cNvPr>
            <p:cNvSpPr/>
            <p:nvPr/>
          </p:nvSpPr>
          <p:spPr>
            <a:xfrm>
              <a:off x="5967473" y="7721253"/>
              <a:ext cx="199235" cy="594834"/>
            </a:xfrm>
            <a:custGeom>
              <a:avLst/>
              <a:gdLst>
                <a:gd name="connsiteX0" fmla="*/ 198377 w 199235"/>
                <a:gd name="connsiteY0" fmla="*/ 347 h 594834"/>
                <a:gd name="connsiteX1" fmla="*/ 71377 w 199235"/>
                <a:gd name="connsiteY1" fmla="*/ 197197 h 594834"/>
                <a:gd name="connsiteX2" fmla="*/ 26927 w 199235"/>
                <a:gd name="connsiteY2" fmla="*/ 340072 h 594834"/>
                <a:gd name="connsiteX3" fmla="*/ 49152 w 199235"/>
                <a:gd name="connsiteY3" fmla="*/ 295622 h 594834"/>
                <a:gd name="connsiteX4" fmla="*/ 157102 w 199235"/>
                <a:gd name="connsiteY4" fmla="*/ 590897 h 594834"/>
                <a:gd name="connsiteX5" fmla="*/ 103127 w 199235"/>
                <a:gd name="connsiteY5" fmla="*/ 451197 h 594834"/>
                <a:gd name="connsiteX6" fmla="*/ 1527 w 199235"/>
                <a:gd name="connsiteY6" fmla="*/ 247997 h 594834"/>
                <a:gd name="connsiteX7" fmla="*/ 198377 w 199235"/>
                <a:gd name="connsiteY7" fmla="*/ 347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235" h="594834">
                  <a:moveTo>
                    <a:pt x="198377" y="347"/>
                  </a:moveTo>
                  <a:cubicBezTo>
                    <a:pt x="210019" y="-8120"/>
                    <a:pt x="99952" y="140576"/>
                    <a:pt x="71377" y="197197"/>
                  </a:cubicBezTo>
                  <a:cubicBezTo>
                    <a:pt x="42802" y="253818"/>
                    <a:pt x="30631" y="323668"/>
                    <a:pt x="26927" y="340072"/>
                  </a:cubicBezTo>
                  <a:cubicBezTo>
                    <a:pt x="23223" y="356476"/>
                    <a:pt x="27456" y="253818"/>
                    <a:pt x="49152" y="295622"/>
                  </a:cubicBezTo>
                  <a:cubicBezTo>
                    <a:pt x="70848" y="337426"/>
                    <a:pt x="148106" y="564968"/>
                    <a:pt x="157102" y="590897"/>
                  </a:cubicBezTo>
                  <a:cubicBezTo>
                    <a:pt x="166098" y="616826"/>
                    <a:pt x="129056" y="508347"/>
                    <a:pt x="103127" y="451197"/>
                  </a:cubicBezTo>
                  <a:cubicBezTo>
                    <a:pt x="77198" y="394047"/>
                    <a:pt x="-12761" y="319435"/>
                    <a:pt x="1527" y="247997"/>
                  </a:cubicBezTo>
                  <a:cubicBezTo>
                    <a:pt x="15814" y="176560"/>
                    <a:pt x="186735" y="8814"/>
                    <a:pt x="198377" y="3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DC4DCBD7-863F-0C76-6BF4-6E6BF747EAD8}"/>
                </a:ext>
              </a:extLst>
            </p:cNvPr>
            <p:cNvSpPr/>
            <p:nvPr/>
          </p:nvSpPr>
          <p:spPr>
            <a:xfrm>
              <a:off x="6080079" y="7904922"/>
              <a:ext cx="184687" cy="595353"/>
            </a:xfrm>
            <a:custGeom>
              <a:avLst/>
              <a:gdLst>
                <a:gd name="connsiteX0" fmla="*/ 117521 w 184687"/>
                <a:gd name="connsiteY0" fmla="*/ 828 h 595353"/>
                <a:gd name="connsiteX1" fmla="*/ 184196 w 184687"/>
                <a:gd name="connsiteY1" fmla="*/ 96078 h 595353"/>
                <a:gd name="connsiteX2" fmla="*/ 139746 w 184687"/>
                <a:gd name="connsiteY2" fmla="*/ 178628 h 595353"/>
                <a:gd name="connsiteX3" fmla="*/ 46 w 184687"/>
                <a:gd name="connsiteY3" fmla="*/ 343728 h 595353"/>
                <a:gd name="connsiteX4" fmla="*/ 155621 w 184687"/>
                <a:gd name="connsiteY4" fmla="*/ 273878 h 595353"/>
                <a:gd name="connsiteX5" fmla="*/ 12746 w 184687"/>
                <a:gd name="connsiteY5" fmla="*/ 419928 h 595353"/>
                <a:gd name="connsiteX6" fmla="*/ 130221 w 184687"/>
                <a:gd name="connsiteY6" fmla="*/ 378653 h 595353"/>
                <a:gd name="connsiteX7" fmla="*/ 12746 w 184687"/>
                <a:gd name="connsiteY7" fmla="*/ 550103 h 595353"/>
                <a:gd name="connsiteX8" fmla="*/ 123871 w 184687"/>
                <a:gd name="connsiteY8" fmla="*/ 445328 h 595353"/>
                <a:gd name="connsiteX9" fmla="*/ 104821 w 184687"/>
                <a:gd name="connsiteY9" fmla="*/ 594553 h 595353"/>
                <a:gd name="connsiteX10" fmla="*/ 117521 w 184687"/>
                <a:gd name="connsiteY10" fmla="*/ 365953 h 595353"/>
                <a:gd name="connsiteX11" fmla="*/ 152446 w 184687"/>
                <a:gd name="connsiteY11" fmla="*/ 153228 h 595353"/>
                <a:gd name="connsiteX12" fmla="*/ 117521 w 184687"/>
                <a:gd name="connsiteY12" fmla="*/ 828 h 59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687" h="595353">
                  <a:moveTo>
                    <a:pt x="117521" y="828"/>
                  </a:moveTo>
                  <a:cubicBezTo>
                    <a:pt x="122813" y="-8697"/>
                    <a:pt x="180492" y="66445"/>
                    <a:pt x="184196" y="96078"/>
                  </a:cubicBezTo>
                  <a:cubicBezTo>
                    <a:pt x="187900" y="125711"/>
                    <a:pt x="170438" y="137353"/>
                    <a:pt x="139746" y="178628"/>
                  </a:cubicBezTo>
                  <a:cubicBezTo>
                    <a:pt x="109054" y="219903"/>
                    <a:pt x="-2600" y="327853"/>
                    <a:pt x="46" y="343728"/>
                  </a:cubicBezTo>
                  <a:cubicBezTo>
                    <a:pt x="2692" y="359603"/>
                    <a:pt x="153504" y="261178"/>
                    <a:pt x="155621" y="273878"/>
                  </a:cubicBezTo>
                  <a:cubicBezTo>
                    <a:pt x="157738" y="286578"/>
                    <a:pt x="16979" y="402466"/>
                    <a:pt x="12746" y="419928"/>
                  </a:cubicBezTo>
                  <a:cubicBezTo>
                    <a:pt x="8513" y="437390"/>
                    <a:pt x="130221" y="356957"/>
                    <a:pt x="130221" y="378653"/>
                  </a:cubicBezTo>
                  <a:cubicBezTo>
                    <a:pt x="130221" y="400349"/>
                    <a:pt x="13804" y="538991"/>
                    <a:pt x="12746" y="550103"/>
                  </a:cubicBezTo>
                  <a:cubicBezTo>
                    <a:pt x="11688" y="561215"/>
                    <a:pt x="108525" y="437920"/>
                    <a:pt x="123871" y="445328"/>
                  </a:cubicBezTo>
                  <a:cubicBezTo>
                    <a:pt x="139217" y="452736"/>
                    <a:pt x="105879" y="607782"/>
                    <a:pt x="104821" y="594553"/>
                  </a:cubicBezTo>
                  <a:cubicBezTo>
                    <a:pt x="103763" y="581324"/>
                    <a:pt x="109583" y="439507"/>
                    <a:pt x="117521" y="365953"/>
                  </a:cubicBezTo>
                  <a:cubicBezTo>
                    <a:pt x="125459" y="292399"/>
                    <a:pt x="147684" y="213553"/>
                    <a:pt x="152446" y="153228"/>
                  </a:cubicBezTo>
                  <a:cubicBezTo>
                    <a:pt x="157209" y="92903"/>
                    <a:pt x="112229" y="10353"/>
                    <a:pt x="117521" y="82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6E47C5C5-9D23-DF96-C6D6-598F1080771E}"/>
                </a:ext>
              </a:extLst>
            </p:cNvPr>
            <p:cNvSpPr/>
            <p:nvPr/>
          </p:nvSpPr>
          <p:spPr>
            <a:xfrm>
              <a:off x="5959219" y="7927609"/>
              <a:ext cx="178070" cy="819509"/>
            </a:xfrm>
            <a:custGeom>
              <a:avLst/>
              <a:gdLst>
                <a:gd name="connsiteX0" fmla="*/ 57406 w 178070"/>
                <a:gd name="connsiteY0" fmla="*/ 366 h 819509"/>
                <a:gd name="connsiteX1" fmla="*/ 136781 w 178070"/>
                <a:gd name="connsiteY1" fmla="*/ 152766 h 819509"/>
                <a:gd name="connsiteX2" fmla="*/ 35181 w 178070"/>
                <a:gd name="connsiteY2" fmla="*/ 222616 h 819509"/>
                <a:gd name="connsiteX3" fmla="*/ 3431 w 178070"/>
                <a:gd name="connsiteY3" fmla="*/ 390891 h 819509"/>
                <a:gd name="connsiteX4" fmla="*/ 70106 w 178070"/>
                <a:gd name="connsiteY4" fmla="*/ 340091 h 819509"/>
                <a:gd name="connsiteX5" fmla="*/ 3431 w 178070"/>
                <a:gd name="connsiteY5" fmla="*/ 495666 h 819509"/>
                <a:gd name="connsiteX6" fmla="*/ 16131 w 178070"/>
                <a:gd name="connsiteY6" fmla="*/ 816341 h 819509"/>
                <a:gd name="connsiteX7" fmla="*/ 256 w 178070"/>
                <a:gd name="connsiteY7" fmla="*/ 635366 h 819509"/>
                <a:gd name="connsiteX8" fmla="*/ 12956 w 178070"/>
                <a:gd name="connsiteY8" fmla="*/ 248016 h 819509"/>
                <a:gd name="connsiteX9" fmla="*/ 85981 w 178070"/>
                <a:gd name="connsiteY9" fmla="*/ 321041 h 819509"/>
                <a:gd name="connsiteX10" fmla="*/ 108206 w 178070"/>
                <a:gd name="connsiteY10" fmla="*/ 209916 h 819509"/>
                <a:gd name="connsiteX11" fmla="*/ 178056 w 178070"/>
                <a:gd name="connsiteY11" fmla="*/ 276591 h 819509"/>
                <a:gd name="connsiteX12" fmla="*/ 101856 w 178070"/>
                <a:gd name="connsiteY12" fmla="*/ 114666 h 819509"/>
                <a:gd name="connsiteX13" fmla="*/ 57406 w 178070"/>
                <a:gd name="connsiteY13" fmla="*/ 366 h 81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070" h="819509">
                  <a:moveTo>
                    <a:pt x="57406" y="366"/>
                  </a:moveTo>
                  <a:cubicBezTo>
                    <a:pt x="63227" y="6716"/>
                    <a:pt x="140485" y="115724"/>
                    <a:pt x="136781" y="152766"/>
                  </a:cubicBezTo>
                  <a:cubicBezTo>
                    <a:pt x="133077" y="189808"/>
                    <a:pt x="57406" y="182929"/>
                    <a:pt x="35181" y="222616"/>
                  </a:cubicBezTo>
                  <a:cubicBezTo>
                    <a:pt x="12956" y="262303"/>
                    <a:pt x="-2390" y="371312"/>
                    <a:pt x="3431" y="390891"/>
                  </a:cubicBezTo>
                  <a:cubicBezTo>
                    <a:pt x="9252" y="410470"/>
                    <a:pt x="70106" y="322629"/>
                    <a:pt x="70106" y="340091"/>
                  </a:cubicBezTo>
                  <a:cubicBezTo>
                    <a:pt x="70106" y="357553"/>
                    <a:pt x="12427" y="416291"/>
                    <a:pt x="3431" y="495666"/>
                  </a:cubicBezTo>
                  <a:cubicBezTo>
                    <a:pt x="-5565" y="575041"/>
                    <a:pt x="16660" y="793058"/>
                    <a:pt x="16131" y="816341"/>
                  </a:cubicBezTo>
                  <a:cubicBezTo>
                    <a:pt x="15602" y="839624"/>
                    <a:pt x="785" y="730087"/>
                    <a:pt x="256" y="635366"/>
                  </a:cubicBezTo>
                  <a:cubicBezTo>
                    <a:pt x="-273" y="540645"/>
                    <a:pt x="-1331" y="300403"/>
                    <a:pt x="12956" y="248016"/>
                  </a:cubicBezTo>
                  <a:cubicBezTo>
                    <a:pt x="27243" y="195629"/>
                    <a:pt x="70106" y="327391"/>
                    <a:pt x="85981" y="321041"/>
                  </a:cubicBezTo>
                  <a:cubicBezTo>
                    <a:pt x="101856" y="314691"/>
                    <a:pt x="92860" y="217324"/>
                    <a:pt x="108206" y="209916"/>
                  </a:cubicBezTo>
                  <a:cubicBezTo>
                    <a:pt x="123552" y="202508"/>
                    <a:pt x="179114" y="292466"/>
                    <a:pt x="178056" y="276591"/>
                  </a:cubicBezTo>
                  <a:cubicBezTo>
                    <a:pt x="176998" y="260716"/>
                    <a:pt x="118260" y="157529"/>
                    <a:pt x="101856" y="114666"/>
                  </a:cubicBezTo>
                  <a:cubicBezTo>
                    <a:pt x="85452" y="71804"/>
                    <a:pt x="51585" y="-5984"/>
                    <a:pt x="57406" y="36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847D92AE-711F-CC89-EE26-7DC1EB370F57}"/>
                </a:ext>
              </a:extLst>
            </p:cNvPr>
            <p:cNvSpPr/>
            <p:nvPr/>
          </p:nvSpPr>
          <p:spPr>
            <a:xfrm>
              <a:off x="5978375" y="8305763"/>
              <a:ext cx="152229" cy="302978"/>
            </a:xfrm>
            <a:custGeom>
              <a:avLst/>
              <a:gdLst>
                <a:gd name="connsiteX0" fmla="*/ 150 w 152229"/>
                <a:gd name="connsiteY0" fmla="*/ 37 h 302978"/>
                <a:gd name="connsiteX1" fmla="*/ 117625 w 152229"/>
                <a:gd name="connsiteY1" fmla="*/ 184187 h 302978"/>
                <a:gd name="connsiteX2" fmla="*/ 76350 w 152229"/>
                <a:gd name="connsiteY2" fmla="*/ 301662 h 302978"/>
                <a:gd name="connsiteX3" fmla="*/ 127150 w 152229"/>
                <a:gd name="connsiteY3" fmla="*/ 244512 h 302978"/>
                <a:gd name="connsiteX4" fmla="*/ 146200 w 152229"/>
                <a:gd name="connsiteY4" fmla="*/ 200062 h 302978"/>
                <a:gd name="connsiteX5" fmla="*/ 150 w 152229"/>
                <a:gd name="connsiteY5" fmla="*/ 37 h 30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29" h="302978">
                  <a:moveTo>
                    <a:pt x="150" y="37"/>
                  </a:moveTo>
                  <a:cubicBezTo>
                    <a:pt x="-4612" y="-2609"/>
                    <a:pt x="104925" y="133916"/>
                    <a:pt x="117625" y="184187"/>
                  </a:cubicBezTo>
                  <a:cubicBezTo>
                    <a:pt x="130325" y="234458"/>
                    <a:pt x="74763" y="291608"/>
                    <a:pt x="76350" y="301662"/>
                  </a:cubicBezTo>
                  <a:cubicBezTo>
                    <a:pt x="77937" y="311716"/>
                    <a:pt x="115508" y="261445"/>
                    <a:pt x="127150" y="244512"/>
                  </a:cubicBezTo>
                  <a:cubicBezTo>
                    <a:pt x="138792" y="227579"/>
                    <a:pt x="163663" y="241337"/>
                    <a:pt x="146200" y="200062"/>
                  </a:cubicBezTo>
                  <a:cubicBezTo>
                    <a:pt x="128738" y="158787"/>
                    <a:pt x="4912" y="2683"/>
                    <a:pt x="150" y="3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E1E93CF4-A9F0-AA33-8E43-536E79351EC7}"/>
                </a:ext>
              </a:extLst>
            </p:cNvPr>
            <p:cNvSpPr/>
            <p:nvPr/>
          </p:nvSpPr>
          <p:spPr>
            <a:xfrm>
              <a:off x="6048359" y="8432733"/>
              <a:ext cx="139147" cy="792038"/>
            </a:xfrm>
            <a:custGeom>
              <a:avLst/>
              <a:gdLst>
                <a:gd name="connsiteX0" fmla="*/ 92091 w 139147"/>
                <a:gd name="connsiteY0" fmla="*/ 67 h 792038"/>
                <a:gd name="connsiteX1" fmla="*/ 136541 w 139147"/>
                <a:gd name="connsiteY1" fmla="*/ 127067 h 792038"/>
                <a:gd name="connsiteX2" fmla="*/ 3191 w 139147"/>
                <a:gd name="connsiteY2" fmla="*/ 327092 h 792038"/>
                <a:gd name="connsiteX3" fmla="*/ 85741 w 139147"/>
                <a:gd name="connsiteY3" fmla="*/ 231842 h 792038"/>
                <a:gd name="connsiteX4" fmla="*/ 104791 w 139147"/>
                <a:gd name="connsiteY4" fmla="*/ 288992 h 792038"/>
                <a:gd name="connsiteX5" fmla="*/ 98441 w 139147"/>
                <a:gd name="connsiteY5" fmla="*/ 457267 h 792038"/>
                <a:gd name="connsiteX6" fmla="*/ 117491 w 139147"/>
                <a:gd name="connsiteY6" fmla="*/ 428692 h 792038"/>
                <a:gd name="connsiteX7" fmla="*/ 69866 w 139147"/>
                <a:gd name="connsiteY7" fmla="*/ 555692 h 792038"/>
                <a:gd name="connsiteX8" fmla="*/ 16 w 139147"/>
                <a:gd name="connsiteY8" fmla="*/ 698567 h 792038"/>
                <a:gd name="connsiteX9" fmla="*/ 76216 w 139147"/>
                <a:gd name="connsiteY9" fmla="*/ 596967 h 792038"/>
                <a:gd name="connsiteX10" fmla="*/ 88916 w 139147"/>
                <a:gd name="connsiteY10" fmla="*/ 730317 h 792038"/>
                <a:gd name="connsiteX11" fmla="*/ 63516 w 139147"/>
                <a:gd name="connsiteY11" fmla="*/ 784292 h 792038"/>
                <a:gd name="connsiteX12" fmla="*/ 85741 w 139147"/>
                <a:gd name="connsiteY12" fmla="*/ 568392 h 792038"/>
                <a:gd name="connsiteX13" fmla="*/ 107966 w 139147"/>
                <a:gd name="connsiteY13" fmla="*/ 219142 h 792038"/>
                <a:gd name="connsiteX14" fmla="*/ 69866 w 139147"/>
                <a:gd name="connsiteY14" fmla="*/ 247717 h 792038"/>
                <a:gd name="connsiteX15" fmla="*/ 98441 w 139147"/>
                <a:gd name="connsiteY15" fmla="*/ 111192 h 792038"/>
                <a:gd name="connsiteX16" fmla="*/ 92091 w 139147"/>
                <a:gd name="connsiteY16" fmla="*/ 67 h 79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147" h="792038">
                  <a:moveTo>
                    <a:pt x="92091" y="67"/>
                  </a:moveTo>
                  <a:cubicBezTo>
                    <a:pt x="98441" y="2713"/>
                    <a:pt x="151358" y="72563"/>
                    <a:pt x="136541" y="127067"/>
                  </a:cubicBezTo>
                  <a:cubicBezTo>
                    <a:pt x="121724" y="181571"/>
                    <a:pt x="11658" y="309630"/>
                    <a:pt x="3191" y="327092"/>
                  </a:cubicBezTo>
                  <a:cubicBezTo>
                    <a:pt x="-5276" y="344554"/>
                    <a:pt x="68808" y="238192"/>
                    <a:pt x="85741" y="231842"/>
                  </a:cubicBezTo>
                  <a:cubicBezTo>
                    <a:pt x="102674" y="225492"/>
                    <a:pt x="102674" y="251421"/>
                    <a:pt x="104791" y="288992"/>
                  </a:cubicBezTo>
                  <a:cubicBezTo>
                    <a:pt x="106908" y="326563"/>
                    <a:pt x="96324" y="433984"/>
                    <a:pt x="98441" y="457267"/>
                  </a:cubicBezTo>
                  <a:cubicBezTo>
                    <a:pt x="100558" y="480550"/>
                    <a:pt x="122254" y="412288"/>
                    <a:pt x="117491" y="428692"/>
                  </a:cubicBezTo>
                  <a:cubicBezTo>
                    <a:pt x="112728" y="445096"/>
                    <a:pt x="89445" y="510713"/>
                    <a:pt x="69866" y="555692"/>
                  </a:cubicBezTo>
                  <a:cubicBezTo>
                    <a:pt x="50287" y="600671"/>
                    <a:pt x="-1042" y="691688"/>
                    <a:pt x="16" y="698567"/>
                  </a:cubicBezTo>
                  <a:cubicBezTo>
                    <a:pt x="1074" y="705446"/>
                    <a:pt x="61399" y="591675"/>
                    <a:pt x="76216" y="596967"/>
                  </a:cubicBezTo>
                  <a:cubicBezTo>
                    <a:pt x="91033" y="602259"/>
                    <a:pt x="91033" y="699096"/>
                    <a:pt x="88916" y="730317"/>
                  </a:cubicBezTo>
                  <a:cubicBezTo>
                    <a:pt x="86799" y="761538"/>
                    <a:pt x="64045" y="811279"/>
                    <a:pt x="63516" y="784292"/>
                  </a:cubicBezTo>
                  <a:cubicBezTo>
                    <a:pt x="62987" y="757305"/>
                    <a:pt x="78333" y="662584"/>
                    <a:pt x="85741" y="568392"/>
                  </a:cubicBezTo>
                  <a:cubicBezTo>
                    <a:pt x="93149" y="474200"/>
                    <a:pt x="110612" y="272588"/>
                    <a:pt x="107966" y="219142"/>
                  </a:cubicBezTo>
                  <a:cubicBezTo>
                    <a:pt x="105320" y="165696"/>
                    <a:pt x="71453" y="265709"/>
                    <a:pt x="69866" y="247717"/>
                  </a:cubicBezTo>
                  <a:cubicBezTo>
                    <a:pt x="68278" y="229725"/>
                    <a:pt x="91033" y="149292"/>
                    <a:pt x="98441" y="111192"/>
                  </a:cubicBezTo>
                  <a:cubicBezTo>
                    <a:pt x="105849" y="73092"/>
                    <a:pt x="85741" y="-2579"/>
                    <a:pt x="92091" y="6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342453C8-268C-2246-E4B1-096046CE16A5}"/>
                </a:ext>
              </a:extLst>
            </p:cNvPr>
            <p:cNvSpPr/>
            <p:nvPr/>
          </p:nvSpPr>
          <p:spPr>
            <a:xfrm>
              <a:off x="5975346" y="8262996"/>
              <a:ext cx="127004" cy="292916"/>
            </a:xfrm>
            <a:custGeom>
              <a:avLst/>
              <a:gdLst>
                <a:gd name="connsiteX0" fmla="*/ 127004 w 127004"/>
                <a:gd name="connsiteY0" fmla="*/ 1529 h 292916"/>
                <a:gd name="connsiteX1" fmla="*/ 60329 w 127004"/>
                <a:gd name="connsiteY1" fmla="*/ 290454 h 292916"/>
                <a:gd name="connsiteX2" fmla="*/ 4 w 127004"/>
                <a:gd name="connsiteY2" fmla="*/ 147579 h 292916"/>
                <a:gd name="connsiteX3" fmla="*/ 57154 w 127004"/>
                <a:gd name="connsiteY3" fmla="*/ 271404 h 292916"/>
                <a:gd name="connsiteX4" fmla="*/ 60329 w 127004"/>
                <a:gd name="connsiteY4" fmla="*/ 179329 h 292916"/>
                <a:gd name="connsiteX5" fmla="*/ 127004 w 127004"/>
                <a:gd name="connsiteY5" fmla="*/ 1529 h 29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04" h="292916">
                  <a:moveTo>
                    <a:pt x="127004" y="1529"/>
                  </a:moveTo>
                  <a:cubicBezTo>
                    <a:pt x="127004" y="20050"/>
                    <a:pt x="81496" y="266112"/>
                    <a:pt x="60329" y="290454"/>
                  </a:cubicBezTo>
                  <a:cubicBezTo>
                    <a:pt x="39162" y="314796"/>
                    <a:pt x="533" y="150754"/>
                    <a:pt x="4" y="147579"/>
                  </a:cubicBezTo>
                  <a:cubicBezTo>
                    <a:pt x="-525" y="144404"/>
                    <a:pt x="47100" y="266112"/>
                    <a:pt x="57154" y="271404"/>
                  </a:cubicBezTo>
                  <a:cubicBezTo>
                    <a:pt x="67208" y="276696"/>
                    <a:pt x="48158" y="220604"/>
                    <a:pt x="60329" y="179329"/>
                  </a:cubicBezTo>
                  <a:cubicBezTo>
                    <a:pt x="72500" y="138054"/>
                    <a:pt x="127004" y="-16992"/>
                    <a:pt x="127004" y="152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30624D96-F466-993E-6C0E-A6C8F4D70468}"/>
                </a:ext>
              </a:extLst>
            </p:cNvPr>
            <p:cNvSpPr/>
            <p:nvPr/>
          </p:nvSpPr>
          <p:spPr>
            <a:xfrm>
              <a:off x="5892800" y="8503060"/>
              <a:ext cx="98471" cy="880787"/>
            </a:xfrm>
            <a:custGeom>
              <a:avLst/>
              <a:gdLst>
                <a:gd name="connsiteX0" fmla="*/ 57150 w 98471"/>
                <a:gd name="connsiteY0" fmla="*/ 2765 h 880787"/>
                <a:gd name="connsiteX1" fmla="*/ 95250 w 98471"/>
                <a:gd name="connsiteY1" fmla="*/ 199615 h 880787"/>
                <a:gd name="connsiteX2" fmla="*/ 41275 w 98471"/>
                <a:gd name="connsiteY2" fmla="*/ 275815 h 880787"/>
                <a:gd name="connsiteX3" fmla="*/ 98425 w 98471"/>
                <a:gd name="connsiteY3" fmla="*/ 352015 h 880787"/>
                <a:gd name="connsiteX4" fmla="*/ 50800 w 98471"/>
                <a:gd name="connsiteY4" fmla="*/ 444090 h 880787"/>
                <a:gd name="connsiteX5" fmla="*/ 41275 w 98471"/>
                <a:gd name="connsiteY5" fmla="*/ 539340 h 880787"/>
                <a:gd name="connsiteX6" fmla="*/ 31750 w 98471"/>
                <a:gd name="connsiteY6" fmla="*/ 666340 h 880787"/>
                <a:gd name="connsiteX7" fmla="*/ 95250 w 98471"/>
                <a:gd name="connsiteY7" fmla="*/ 879065 h 880787"/>
                <a:gd name="connsiteX8" fmla="*/ 41275 w 98471"/>
                <a:gd name="connsiteY8" fmla="*/ 755240 h 880787"/>
                <a:gd name="connsiteX9" fmla="*/ 0 w 98471"/>
                <a:gd name="connsiteY9" fmla="*/ 552040 h 880787"/>
                <a:gd name="connsiteX10" fmla="*/ 41275 w 98471"/>
                <a:gd name="connsiteY10" fmla="*/ 552040 h 880787"/>
                <a:gd name="connsiteX11" fmla="*/ 63500 w 98471"/>
                <a:gd name="connsiteY11" fmla="*/ 358365 h 880787"/>
                <a:gd name="connsiteX12" fmla="*/ 79375 w 98471"/>
                <a:gd name="connsiteY12" fmla="*/ 361540 h 880787"/>
                <a:gd name="connsiteX13" fmla="*/ 57150 w 98471"/>
                <a:gd name="connsiteY13" fmla="*/ 2765 h 8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471" h="880787">
                  <a:moveTo>
                    <a:pt x="57150" y="2765"/>
                  </a:moveTo>
                  <a:cubicBezTo>
                    <a:pt x="59796" y="-24223"/>
                    <a:pt x="97896" y="154107"/>
                    <a:pt x="95250" y="199615"/>
                  </a:cubicBezTo>
                  <a:cubicBezTo>
                    <a:pt x="92604" y="245123"/>
                    <a:pt x="40746" y="250415"/>
                    <a:pt x="41275" y="275815"/>
                  </a:cubicBezTo>
                  <a:cubicBezTo>
                    <a:pt x="41804" y="301215"/>
                    <a:pt x="96838" y="323969"/>
                    <a:pt x="98425" y="352015"/>
                  </a:cubicBezTo>
                  <a:cubicBezTo>
                    <a:pt x="100012" y="380061"/>
                    <a:pt x="60325" y="412869"/>
                    <a:pt x="50800" y="444090"/>
                  </a:cubicBezTo>
                  <a:cubicBezTo>
                    <a:pt x="41275" y="475311"/>
                    <a:pt x="44450" y="502298"/>
                    <a:pt x="41275" y="539340"/>
                  </a:cubicBezTo>
                  <a:cubicBezTo>
                    <a:pt x="38100" y="576382"/>
                    <a:pt x="22754" y="609719"/>
                    <a:pt x="31750" y="666340"/>
                  </a:cubicBezTo>
                  <a:cubicBezTo>
                    <a:pt x="40746" y="722961"/>
                    <a:pt x="93663" y="864248"/>
                    <a:pt x="95250" y="879065"/>
                  </a:cubicBezTo>
                  <a:cubicBezTo>
                    <a:pt x="96837" y="893882"/>
                    <a:pt x="57150" y="809744"/>
                    <a:pt x="41275" y="755240"/>
                  </a:cubicBezTo>
                  <a:cubicBezTo>
                    <a:pt x="25400" y="700736"/>
                    <a:pt x="0" y="585907"/>
                    <a:pt x="0" y="552040"/>
                  </a:cubicBezTo>
                  <a:cubicBezTo>
                    <a:pt x="0" y="518173"/>
                    <a:pt x="30692" y="584319"/>
                    <a:pt x="41275" y="552040"/>
                  </a:cubicBezTo>
                  <a:cubicBezTo>
                    <a:pt x="51858" y="519761"/>
                    <a:pt x="57150" y="390115"/>
                    <a:pt x="63500" y="358365"/>
                  </a:cubicBezTo>
                  <a:cubicBezTo>
                    <a:pt x="69850" y="326615"/>
                    <a:pt x="77788" y="416573"/>
                    <a:pt x="79375" y="361540"/>
                  </a:cubicBezTo>
                  <a:cubicBezTo>
                    <a:pt x="80962" y="306507"/>
                    <a:pt x="54504" y="29753"/>
                    <a:pt x="57150" y="276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EFCFD1EB-DEF4-6076-9253-86602BC3AF03}"/>
                </a:ext>
              </a:extLst>
            </p:cNvPr>
            <p:cNvSpPr/>
            <p:nvPr/>
          </p:nvSpPr>
          <p:spPr>
            <a:xfrm>
              <a:off x="5997274" y="8600269"/>
              <a:ext cx="77556" cy="775845"/>
            </a:xfrm>
            <a:custGeom>
              <a:avLst/>
              <a:gdLst>
                <a:gd name="connsiteX0" fmla="*/ 16176 w 77556"/>
                <a:gd name="connsiteY0" fmla="*/ 806 h 775845"/>
                <a:gd name="connsiteX1" fmla="*/ 70151 w 77556"/>
                <a:gd name="connsiteY1" fmla="*/ 213531 h 775845"/>
                <a:gd name="connsiteX2" fmla="*/ 57451 w 77556"/>
                <a:gd name="connsiteY2" fmla="*/ 438956 h 775845"/>
                <a:gd name="connsiteX3" fmla="*/ 76501 w 77556"/>
                <a:gd name="connsiteY3" fmla="*/ 311956 h 775845"/>
                <a:gd name="connsiteX4" fmla="*/ 19351 w 77556"/>
                <a:gd name="connsiteY4" fmla="*/ 524681 h 775845"/>
                <a:gd name="connsiteX5" fmla="*/ 54276 w 77556"/>
                <a:gd name="connsiteY5" fmla="*/ 772331 h 775845"/>
                <a:gd name="connsiteX6" fmla="*/ 28876 w 77556"/>
                <a:gd name="connsiteY6" fmla="*/ 654856 h 775845"/>
                <a:gd name="connsiteX7" fmla="*/ 301 w 77556"/>
                <a:gd name="connsiteY7" fmla="*/ 438956 h 775845"/>
                <a:gd name="connsiteX8" fmla="*/ 47926 w 77556"/>
                <a:gd name="connsiteY8" fmla="*/ 292906 h 775845"/>
                <a:gd name="connsiteX9" fmla="*/ 16176 w 77556"/>
                <a:gd name="connsiteY9" fmla="*/ 806 h 77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556" h="775845">
                  <a:moveTo>
                    <a:pt x="16176" y="806"/>
                  </a:moveTo>
                  <a:cubicBezTo>
                    <a:pt x="19880" y="-12423"/>
                    <a:pt x="63272" y="140506"/>
                    <a:pt x="70151" y="213531"/>
                  </a:cubicBezTo>
                  <a:cubicBezTo>
                    <a:pt x="77030" y="286556"/>
                    <a:pt x="56393" y="422552"/>
                    <a:pt x="57451" y="438956"/>
                  </a:cubicBezTo>
                  <a:cubicBezTo>
                    <a:pt x="58509" y="455360"/>
                    <a:pt x="82851" y="297668"/>
                    <a:pt x="76501" y="311956"/>
                  </a:cubicBezTo>
                  <a:cubicBezTo>
                    <a:pt x="70151" y="326244"/>
                    <a:pt x="23055" y="447952"/>
                    <a:pt x="19351" y="524681"/>
                  </a:cubicBezTo>
                  <a:cubicBezTo>
                    <a:pt x="15647" y="601410"/>
                    <a:pt x="52689" y="750635"/>
                    <a:pt x="54276" y="772331"/>
                  </a:cubicBezTo>
                  <a:cubicBezTo>
                    <a:pt x="55863" y="794027"/>
                    <a:pt x="37872" y="710418"/>
                    <a:pt x="28876" y="654856"/>
                  </a:cubicBezTo>
                  <a:cubicBezTo>
                    <a:pt x="19880" y="599294"/>
                    <a:pt x="-2874" y="499281"/>
                    <a:pt x="301" y="438956"/>
                  </a:cubicBezTo>
                  <a:cubicBezTo>
                    <a:pt x="3476" y="378631"/>
                    <a:pt x="45809" y="363814"/>
                    <a:pt x="47926" y="292906"/>
                  </a:cubicBezTo>
                  <a:cubicBezTo>
                    <a:pt x="50043" y="221998"/>
                    <a:pt x="12472" y="14035"/>
                    <a:pt x="16176" y="80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088BA316-B005-C4E2-6943-EBCC8F13BAEE}"/>
                </a:ext>
              </a:extLst>
            </p:cNvPr>
            <p:cNvSpPr/>
            <p:nvPr/>
          </p:nvSpPr>
          <p:spPr>
            <a:xfrm>
              <a:off x="5983497" y="8626662"/>
              <a:ext cx="187130" cy="343346"/>
            </a:xfrm>
            <a:custGeom>
              <a:avLst/>
              <a:gdLst>
                <a:gd name="connsiteX0" fmla="*/ 1378 w 187130"/>
                <a:gd name="connsiteY0" fmla="*/ 6163 h 343346"/>
                <a:gd name="connsiteX1" fmla="*/ 179178 w 187130"/>
                <a:gd name="connsiteY1" fmla="*/ 330013 h 343346"/>
                <a:gd name="connsiteX2" fmla="*/ 150603 w 187130"/>
                <a:gd name="connsiteY2" fmla="*/ 266513 h 343346"/>
                <a:gd name="connsiteX3" fmla="*/ 99803 w 187130"/>
                <a:gd name="connsiteY3" fmla="*/ 129988 h 343346"/>
                <a:gd name="connsiteX4" fmla="*/ 1378 w 187130"/>
                <a:gd name="connsiteY4" fmla="*/ 6163 h 34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30" h="343346">
                  <a:moveTo>
                    <a:pt x="1378" y="6163"/>
                  </a:moveTo>
                  <a:cubicBezTo>
                    <a:pt x="14607" y="39500"/>
                    <a:pt x="154307" y="286621"/>
                    <a:pt x="179178" y="330013"/>
                  </a:cubicBezTo>
                  <a:cubicBezTo>
                    <a:pt x="204049" y="373405"/>
                    <a:pt x="163832" y="299850"/>
                    <a:pt x="150603" y="266513"/>
                  </a:cubicBezTo>
                  <a:cubicBezTo>
                    <a:pt x="137374" y="233176"/>
                    <a:pt x="125732" y="176555"/>
                    <a:pt x="99803" y="129988"/>
                  </a:cubicBezTo>
                  <a:cubicBezTo>
                    <a:pt x="73874" y="83421"/>
                    <a:pt x="-11851" y="-27174"/>
                    <a:pt x="1378" y="616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8043BF15-3633-D8A2-E91C-B570E18760BC}"/>
                </a:ext>
              </a:extLst>
            </p:cNvPr>
            <p:cNvSpPr/>
            <p:nvPr/>
          </p:nvSpPr>
          <p:spPr>
            <a:xfrm>
              <a:off x="5837069" y="9099337"/>
              <a:ext cx="204247" cy="533618"/>
            </a:xfrm>
            <a:custGeom>
              <a:avLst/>
              <a:gdLst>
                <a:gd name="connsiteX0" fmla="*/ 77956 w 204247"/>
                <a:gd name="connsiteY0" fmla="*/ 213 h 533618"/>
                <a:gd name="connsiteX1" fmla="*/ 58906 w 204247"/>
                <a:gd name="connsiteY1" fmla="*/ 193888 h 533618"/>
                <a:gd name="connsiteX2" fmla="*/ 71606 w 204247"/>
                <a:gd name="connsiteY2" fmla="*/ 235163 h 533618"/>
                <a:gd name="connsiteX3" fmla="*/ 39856 w 204247"/>
                <a:gd name="connsiteY3" fmla="*/ 317713 h 533618"/>
                <a:gd name="connsiteX4" fmla="*/ 8106 w 204247"/>
                <a:gd name="connsiteY4" fmla="*/ 346288 h 533618"/>
                <a:gd name="connsiteX5" fmla="*/ 201781 w 204247"/>
                <a:gd name="connsiteY5" fmla="*/ 187538 h 533618"/>
                <a:gd name="connsiteX6" fmla="*/ 119231 w 204247"/>
                <a:gd name="connsiteY6" fmla="*/ 273263 h 533618"/>
                <a:gd name="connsiteX7" fmla="*/ 144631 w 204247"/>
                <a:gd name="connsiteY7" fmla="*/ 339938 h 533618"/>
                <a:gd name="connsiteX8" fmla="*/ 131931 w 204247"/>
                <a:gd name="connsiteY8" fmla="*/ 533613 h 533618"/>
                <a:gd name="connsiteX9" fmla="*/ 157331 w 204247"/>
                <a:gd name="connsiteY9" fmla="*/ 333588 h 533618"/>
                <a:gd name="connsiteX10" fmla="*/ 182731 w 204247"/>
                <a:gd name="connsiteY10" fmla="*/ 235163 h 533618"/>
                <a:gd name="connsiteX11" fmla="*/ 119231 w 204247"/>
                <a:gd name="connsiteY11" fmla="*/ 235163 h 533618"/>
                <a:gd name="connsiteX12" fmla="*/ 77956 w 204247"/>
                <a:gd name="connsiteY12" fmla="*/ 213 h 53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247" h="533618">
                  <a:moveTo>
                    <a:pt x="77956" y="213"/>
                  </a:moveTo>
                  <a:cubicBezTo>
                    <a:pt x="67902" y="-6666"/>
                    <a:pt x="59964" y="154730"/>
                    <a:pt x="58906" y="193888"/>
                  </a:cubicBezTo>
                  <a:cubicBezTo>
                    <a:pt x="57848" y="233046"/>
                    <a:pt x="74781" y="214526"/>
                    <a:pt x="71606" y="235163"/>
                  </a:cubicBezTo>
                  <a:cubicBezTo>
                    <a:pt x="68431" y="255801"/>
                    <a:pt x="50439" y="299192"/>
                    <a:pt x="39856" y="317713"/>
                  </a:cubicBezTo>
                  <a:cubicBezTo>
                    <a:pt x="29273" y="336234"/>
                    <a:pt x="-18881" y="367984"/>
                    <a:pt x="8106" y="346288"/>
                  </a:cubicBezTo>
                  <a:cubicBezTo>
                    <a:pt x="35093" y="324592"/>
                    <a:pt x="183260" y="199709"/>
                    <a:pt x="201781" y="187538"/>
                  </a:cubicBezTo>
                  <a:cubicBezTo>
                    <a:pt x="220302" y="175367"/>
                    <a:pt x="128756" y="247863"/>
                    <a:pt x="119231" y="273263"/>
                  </a:cubicBezTo>
                  <a:cubicBezTo>
                    <a:pt x="109706" y="298663"/>
                    <a:pt x="142514" y="296546"/>
                    <a:pt x="144631" y="339938"/>
                  </a:cubicBezTo>
                  <a:cubicBezTo>
                    <a:pt x="146748" y="383330"/>
                    <a:pt x="129814" y="534671"/>
                    <a:pt x="131931" y="533613"/>
                  </a:cubicBezTo>
                  <a:cubicBezTo>
                    <a:pt x="134048" y="532555"/>
                    <a:pt x="148864" y="383330"/>
                    <a:pt x="157331" y="333588"/>
                  </a:cubicBezTo>
                  <a:cubicBezTo>
                    <a:pt x="165798" y="283846"/>
                    <a:pt x="189081" y="251567"/>
                    <a:pt x="182731" y="235163"/>
                  </a:cubicBezTo>
                  <a:cubicBezTo>
                    <a:pt x="176381" y="218759"/>
                    <a:pt x="135635" y="267971"/>
                    <a:pt x="119231" y="235163"/>
                  </a:cubicBezTo>
                  <a:cubicBezTo>
                    <a:pt x="102827" y="202355"/>
                    <a:pt x="88010" y="7092"/>
                    <a:pt x="77956" y="21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9404427B-F63C-D89A-D400-92C7BF8DA3C6}"/>
                </a:ext>
              </a:extLst>
            </p:cNvPr>
            <p:cNvSpPr/>
            <p:nvPr/>
          </p:nvSpPr>
          <p:spPr>
            <a:xfrm>
              <a:off x="6038544" y="9073998"/>
              <a:ext cx="76709" cy="434457"/>
            </a:xfrm>
            <a:custGeom>
              <a:avLst/>
              <a:gdLst>
                <a:gd name="connsiteX0" fmla="*/ 9831 w 76709"/>
                <a:gd name="connsiteY0" fmla="*/ 152 h 434457"/>
                <a:gd name="connsiteX1" fmla="*/ 51106 w 76709"/>
                <a:gd name="connsiteY1" fmla="*/ 200177 h 434457"/>
                <a:gd name="connsiteX2" fmla="*/ 306 w 76709"/>
                <a:gd name="connsiteY2" fmla="*/ 431952 h 434457"/>
                <a:gd name="connsiteX3" fmla="*/ 32056 w 76709"/>
                <a:gd name="connsiteY3" fmla="*/ 317652 h 434457"/>
                <a:gd name="connsiteX4" fmla="*/ 76506 w 76709"/>
                <a:gd name="connsiteY4" fmla="*/ 231927 h 434457"/>
                <a:gd name="connsiteX5" fmla="*/ 9831 w 76709"/>
                <a:gd name="connsiteY5" fmla="*/ 152 h 43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09" h="434457">
                  <a:moveTo>
                    <a:pt x="9831" y="152"/>
                  </a:moveTo>
                  <a:cubicBezTo>
                    <a:pt x="5598" y="-5140"/>
                    <a:pt x="52693" y="128210"/>
                    <a:pt x="51106" y="200177"/>
                  </a:cubicBezTo>
                  <a:cubicBezTo>
                    <a:pt x="49519" y="272144"/>
                    <a:pt x="3481" y="412373"/>
                    <a:pt x="306" y="431952"/>
                  </a:cubicBezTo>
                  <a:cubicBezTo>
                    <a:pt x="-2869" y="451531"/>
                    <a:pt x="19356" y="350990"/>
                    <a:pt x="32056" y="317652"/>
                  </a:cubicBezTo>
                  <a:cubicBezTo>
                    <a:pt x="44756" y="284315"/>
                    <a:pt x="79681" y="284314"/>
                    <a:pt x="76506" y="231927"/>
                  </a:cubicBezTo>
                  <a:cubicBezTo>
                    <a:pt x="73331" y="179540"/>
                    <a:pt x="14064" y="5444"/>
                    <a:pt x="9831" y="15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9A258855-1D59-4C10-071E-511A9A48CC4B}"/>
                </a:ext>
              </a:extLst>
            </p:cNvPr>
            <p:cNvSpPr/>
            <p:nvPr/>
          </p:nvSpPr>
          <p:spPr>
            <a:xfrm>
              <a:off x="5886365" y="9363030"/>
              <a:ext cx="86091" cy="442970"/>
            </a:xfrm>
            <a:custGeom>
              <a:avLst/>
              <a:gdLst>
                <a:gd name="connsiteX0" fmla="*/ 60410 w 86091"/>
                <a:gd name="connsiteY0" fmla="*/ 45 h 442970"/>
                <a:gd name="connsiteX1" fmla="*/ 19135 w 86091"/>
                <a:gd name="connsiteY1" fmla="*/ 133395 h 442970"/>
                <a:gd name="connsiteX2" fmla="*/ 85810 w 86091"/>
                <a:gd name="connsiteY2" fmla="*/ 317545 h 442970"/>
                <a:gd name="connsiteX3" fmla="*/ 44535 w 86091"/>
                <a:gd name="connsiteY3" fmla="*/ 222295 h 442970"/>
                <a:gd name="connsiteX4" fmla="*/ 82635 w 86091"/>
                <a:gd name="connsiteY4" fmla="*/ 441370 h 442970"/>
                <a:gd name="connsiteX5" fmla="*/ 57235 w 86091"/>
                <a:gd name="connsiteY5" fmla="*/ 311195 h 442970"/>
                <a:gd name="connsiteX6" fmla="*/ 85 w 86091"/>
                <a:gd name="connsiteY6" fmla="*/ 120695 h 442970"/>
                <a:gd name="connsiteX7" fmla="*/ 60410 w 86091"/>
                <a:gd name="connsiteY7" fmla="*/ 45 h 44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091" h="442970">
                  <a:moveTo>
                    <a:pt x="60410" y="45"/>
                  </a:moveTo>
                  <a:cubicBezTo>
                    <a:pt x="63585" y="2162"/>
                    <a:pt x="14902" y="80478"/>
                    <a:pt x="19135" y="133395"/>
                  </a:cubicBezTo>
                  <a:cubicBezTo>
                    <a:pt x="23368" y="186312"/>
                    <a:pt x="81577" y="302728"/>
                    <a:pt x="85810" y="317545"/>
                  </a:cubicBezTo>
                  <a:cubicBezTo>
                    <a:pt x="90043" y="332362"/>
                    <a:pt x="45064" y="201658"/>
                    <a:pt x="44535" y="222295"/>
                  </a:cubicBezTo>
                  <a:cubicBezTo>
                    <a:pt x="44006" y="242932"/>
                    <a:pt x="80518" y="426553"/>
                    <a:pt x="82635" y="441370"/>
                  </a:cubicBezTo>
                  <a:cubicBezTo>
                    <a:pt x="84752" y="456187"/>
                    <a:pt x="70993" y="364641"/>
                    <a:pt x="57235" y="311195"/>
                  </a:cubicBezTo>
                  <a:cubicBezTo>
                    <a:pt x="43477" y="257749"/>
                    <a:pt x="2731" y="170966"/>
                    <a:pt x="85" y="120695"/>
                  </a:cubicBezTo>
                  <a:cubicBezTo>
                    <a:pt x="-2561" y="70424"/>
                    <a:pt x="57235" y="-2072"/>
                    <a:pt x="60410" y="4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2BEA165B-80FC-FD72-A375-35E69BC53989}"/>
                </a:ext>
              </a:extLst>
            </p:cNvPr>
            <p:cNvSpPr/>
            <p:nvPr/>
          </p:nvSpPr>
          <p:spPr>
            <a:xfrm>
              <a:off x="5962286" y="9070304"/>
              <a:ext cx="106909" cy="699331"/>
            </a:xfrm>
            <a:custGeom>
              <a:avLst/>
              <a:gdLst>
                <a:gd name="connsiteX0" fmla="*/ 28939 w 106909"/>
                <a:gd name="connsiteY0" fmla="*/ 671 h 699331"/>
                <a:gd name="connsiteX1" fmla="*/ 105139 w 106909"/>
                <a:gd name="connsiteY1" fmla="*/ 410246 h 699331"/>
                <a:gd name="connsiteX2" fmla="*/ 82914 w 106909"/>
                <a:gd name="connsiteY2" fmla="*/ 356271 h 699331"/>
                <a:gd name="connsiteX3" fmla="*/ 86089 w 106909"/>
                <a:gd name="connsiteY3" fmla="*/ 473746 h 699331"/>
                <a:gd name="connsiteX4" fmla="*/ 51164 w 106909"/>
                <a:gd name="connsiteY4" fmla="*/ 365796 h 699331"/>
                <a:gd name="connsiteX5" fmla="*/ 82914 w 106909"/>
                <a:gd name="connsiteY5" fmla="*/ 515021 h 699331"/>
                <a:gd name="connsiteX6" fmla="*/ 70214 w 106909"/>
                <a:gd name="connsiteY6" fmla="*/ 454696 h 699331"/>
                <a:gd name="connsiteX7" fmla="*/ 47989 w 106909"/>
                <a:gd name="connsiteY7" fmla="*/ 603921 h 699331"/>
                <a:gd name="connsiteX8" fmla="*/ 73389 w 106909"/>
                <a:gd name="connsiteY8" fmla="*/ 521371 h 699331"/>
                <a:gd name="connsiteX9" fmla="*/ 364 w 106909"/>
                <a:gd name="connsiteY9" fmla="*/ 699171 h 699331"/>
                <a:gd name="connsiteX10" fmla="*/ 44814 w 106909"/>
                <a:gd name="connsiteY10" fmla="*/ 546771 h 699331"/>
                <a:gd name="connsiteX11" fmla="*/ 35289 w 106909"/>
                <a:gd name="connsiteY11" fmla="*/ 241971 h 699331"/>
                <a:gd name="connsiteX12" fmla="*/ 79739 w 106909"/>
                <a:gd name="connsiteY12" fmla="*/ 311821 h 699331"/>
                <a:gd name="connsiteX13" fmla="*/ 28939 w 106909"/>
                <a:gd name="connsiteY13" fmla="*/ 671 h 69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09" h="699331">
                  <a:moveTo>
                    <a:pt x="28939" y="671"/>
                  </a:moveTo>
                  <a:cubicBezTo>
                    <a:pt x="33172" y="17075"/>
                    <a:pt x="96143" y="350979"/>
                    <a:pt x="105139" y="410246"/>
                  </a:cubicBezTo>
                  <a:cubicBezTo>
                    <a:pt x="114135" y="469513"/>
                    <a:pt x="86089" y="345688"/>
                    <a:pt x="82914" y="356271"/>
                  </a:cubicBezTo>
                  <a:cubicBezTo>
                    <a:pt x="79739" y="366854"/>
                    <a:pt x="91381" y="472159"/>
                    <a:pt x="86089" y="473746"/>
                  </a:cubicBezTo>
                  <a:cubicBezTo>
                    <a:pt x="80797" y="475333"/>
                    <a:pt x="51693" y="358917"/>
                    <a:pt x="51164" y="365796"/>
                  </a:cubicBezTo>
                  <a:cubicBezTo>
                    <a:pt x="50635" y="372675"/>
                    <a:pt x="79739" y="500204"/>
                    <a:pt x="82914" y="515021"/>
                  </a:cubicBezTo>
                  <a:cubicBezTo>
                    <a:pt x="86089" y="529838"/>
                    <a:pt x="76035" y="439879"/>
                    <a:pt x="70214" y="454696"/>
                  </a:cubicBezTo>
                  <a:cubicBezTo>
                    <a:pt x="64393" y="469513"/>
                    <a:pt x="47460" y="592809"/>
                    <a:pt x="47989" y="603921"/>
                  </a:cubicBezTo>
                  <a:cubicBezTo>
                    <a:pt x="48518" y="615033"/>
                    <a:pt x="81326" y="505496"/>
                    <a:pt x="73389" y="521371"/>
                  </a:cubicBezTo>
                  <a:cubicBezTo>
                    <a:pt x="65452" y="537246"/>
                    <a:pt x="5126" y="694938"/>
                    <a:pt x="364" y="699171"/>
                  </a:cubicBezTo>
                  <a:cubicBezTo>
                    <a:pt x="-4398" y="703404"/>
                    <a:pt x="38993" y="622971"/>
                    <a:pt x="44814" y="546771"/>
                  </a:cubicBezTo>
                  <a:cubicBezTo>
                    <a:pt x="50635" y="470571"/>
                    <a:pt x="29468" y="281129"/>
                    <a:pt x="35289" y="241971"/>
                  </a:cubicBezTo>
                  <a:cubicBezTo>
                    <a:pt x="41110" y="202813"/>
                    <a:pt x="78151" y="349921"/>
                    <a:pt x="79739" y="311821"/>
                  </a:cubicBezTo>
                  <a:cubicBezTo>
                    <a:pt x="81327" y="273721"/>
                    <a:pt x="24706" y="-15733"/>
                    <a:pt x="28939" y="67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38B149D1-E625-9191-3B01-77FD9A21588C}"/>
                </a:ext>
              </a:extLst>
            </p:cNvPr>
            <p:cNvSpPr/>
            <p:nvPr/>
          </p:nvSpPr>
          <p:spPr>
            <a:xfrm>
              <a:off x="5980621" y="7057381"/>
              <a:ext cx="198549" cy="578756"/>
            </a:xfrm>
            <a:custGeom>
              <a:avLst/>
              <a:gdLst>
                <a:gd name="connsiteX0" fmla="*/ 1079 w 198549"/>
                <a:gd name="connsiteY0" fmla="*/ 644 h 578756"/>
                <a:gd name="connsiteX1" fmla="*/ 124904 w 198549"/>
                <a:gd name="connsiteY1" fmla="*/ 216544 h 578756"/>
                <a:gd name="connsiteX2" fmla="*/ 150304 w 198549"/>
                <a:gd name="connsiteY2" fmla="*/ 384819 h 578756"/>
                <a:gd name="connsiteX3" fmla="*/ 197929 w 198549"/>
                <a:gd name="connsiteY3" fmla="*/ 578494 h 578756"/>
                <a:gd name="connsiteX4" fmla="*/ 175704 w 198549"/>
                <a:gd name="connsiteY4" fmla="*/ 422919 h 578756"/>
                <a:gd name="connsiteX5" fmla="*/ 150304 w 198549"/>
                <a:gd name="connsiteY5" fmla="*/ 270519 h 578756"/>
                <a:gd name="connsiteX6" fmla="*/ 67754 w 198549"/>
                <a:gd name="connsiteY6" fmla="*/ 153044 h 578756"/>
                <a:gd name="connsiteX7" fmla="*/ 1079 w 198549"/>
                <a:gd name="connsiteY7" fmla="*/ 644 h 57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49" h="578756">
                  <a:moveTo>
                    <a:pt x="1079" y="644"/>
                  </a:moveTo>
                  <a:cubicBezTo>
                    <a:pt x="10604" y="11227"/>
                    <a:pt x="100033" y="152515"/>
                    <a:pt x="124904" y="216544"/>
                  </a:cubicBezTo>
                  <a:cubicBezTo>
                    <a:pt x="149775" y="280573"/>
                    <a:pt x="138133" y="324494"/>
                    <a:pt x="150304" y="384819"/>
                  </a:cubicBezTo>
                  <a:cubicBezTo>
                    <a:pt x="162475" y="445144"/>
                    <a:pt x="193696" y="572144"/>
                    <a:pt x="197929" y="578494"/>
                  </a:cubicBezTo>
                  <a:cubicBezTo>
                    <a:pt x="202162" y="584844"/>
                    <a:pt x="183642" y="474248"/>
                    <a:pt x="175704" y="422919"/>
                  </a:cubicBezTo>
                  <a:cubicBezTo>
                    <a:pt x="167767" y="371590"/>
                    <a:pt x="168296" y="315498"/>
                    <a:pt x="150304" y="270519"/>
                  </a:cubicBezTo>
                  <a:cubicBezTo>
                    <a:pt x="132312" y="225540"/>
                    <a:pt x="87862" y="193261"/>
                    <a:pt x="67754" y="153044"/>
                  </a:cubicBezTo>
                  <a:cubicBezTo>
                    <a:pt x="47646" y="112827"/>
                    <a:pt x="-8446" y="-9939"/>
                    <a:pt x="1079" y="64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02070A13-B780-DBC4-BA0C-1854E5F639FC}"/>
                </a:ext>
              </a:extLst>
            </p:cNvPr>
            <p:cNvSpPr/>
            <p:nvPr/>
          </p:nvSpPr>
          <p:spPr>
            <a:xfrm>
              <a:off x="5314511" y="2529965"/>
              <a:ext cx="212664" cy="714418"/>
            </a:xfrm>
            <a:custGeom>
              <a:avLst/>
              <a:gdLst>
                <a:gd name="connsiteX0" fmla="*/ 201010 w 212664"/>
                <a:gd name="connsiteY0" fmla="*/ 3564 h 714418"/>
                <a:gd name="connsiteX1" fmla="*/ 107823 w 212664"/>
                <a:gd name="connsiteY1" fmla="*/ 178290 h 714418"/>
                <a:gd name="connsiteX2" fmla="*/ 212658 w 212664"/>
                <a:gd name="connsiteY2" fmla="*/ 149169 h 714418"/>
                <a:gd name="connsiteX3" fmla="*/ 101999 w 212664"/>
                <a:gd name="connsiteY3" fmla="*/ 300598 h 714418"/>
                <a:gd name="connsiteX4" fmla="*/ 2987 w 212664"/>
                <a:gd name="connsiteY4" fmla="*/ 702468 h 714418"/>
                <a:gd name="connsiteX5" fmla="*/ 37932 w 212664"/>
                <a:gd name="connsiteY5" fmla="*/ 574336 h 714418"/>
                <a:gd name="connsiteX6" fmla="*/ 160241 w 212664"/>
                <a:gd name="connsiteY6" fmla="*/ 224883 h 714418"/>
                <a:gd name="connsiteX7" fmla="*/ 67053 w 212664"/>
                <a:gd name="connsiteY7" fmla="*/ 364664 h 714418"/>
                <a:gd name="connsiteX8" fmla="*/ 201010 w 212664"/>
                <a:gd name="connsiteY8" fmla="*/ 3564 h 71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64" h="714418">
                  <a:moveTo>
                    <a:pt x="201010" y="3564"/>
                  </a:moveTo>
                  <a:cubicBezTo>
                    <a:pt x="207805" y="-27498"/>
                    <a:pt x="105882" y="154023"/>
                    <a:pt x="107823" y="178290"/>
                  </a:cubicBezTo>
                  <a:cubicBezTo>
                    <a:pt x="109764" y="202557"/>
                    <a:pt x="213629" y="128784"/>
                    <a:pt x="212658" y="149169"/>
                  </a:cubicBezTo>
                  <a:cubicBezTo>
                    <a:pt x="211687" y="169554"/>
                    <a:pt x="136944" y="208382"/>
                    <a:pt x="101999" y="300598"/>
                  </a:cubicBezTo>
                  <a:cubicBezTo>
                    <a:pt x="67054" y="392815"/>
                    <a:pt x="13665" y="656845"/>
                    <a:pt x="2987" y="702468"/>
                  </a:cubicBezTo>
                  <a:cubicBezTo>
                    <a:pt x="-7691" y="748091"/>
                    <a:pt x="11723" y="653933"/>
                    <a:pt x="37932" y="574336"/>
                  </a:cubicBezTo>
                  <a:cubicBezTo>
                    <a:pt x="64141" y="494739"/>
                    <a:pt x="155388" y="259828"/>
                    <a:pt x="160241" y="224883"/>
                  </a:cubicBezTo>
                  <a:cubicBezTo>
                    <a:pt x="165094" y="189938"/>
                    <a:pt x="59288" y="398638"/>
                    <a:pt x="67053" y="364664"/>
                  </a:cubicBezTo>
                  <a:cubicBezTo>
                    <a:pt x="74818" y="330690"/>
                    <a:pt x="194215" y="34626"/>
                    <a:pt x="201010" y="356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62ADBC9E-E2AD-D25B-F56C-04556ABE15DA}"/>
                </a:ext>
              </a:extLst>
            </p:cNvPr>
            <p:cNvSpPr/>
            <p:nvPr/>
          </p:nvSpPr>
          <p:spPr>
            <a:xfrm>
              <a:off x="5482824" y="1817783"/>
              <a:ext cx="899998" cy="832686"/>
            </a:xfrm>
            <a:custGeom>
              <a:avLst/>
              <a:gdLst>
                <a:gd name="connsiteX0" fmla="*/ 249619 w 899998"/>
                <a:gd name="connsiteY0" fmla="*/ 635306 h 832686"/>
                <a:gd name="connsiteX1" fmla="*/ 80694 w 899998"/>
                <a:gd name="connsiteY1" fmla="*/ 807904 h 832686"/>
                <a:gd name="connsiteX2" fmla="*/ 132106 w 899998"/>
                <a:gd name="connsiteY2" fmla="*/ 730786 h 832686"/>
                <a:gd name="connsiteX3" fmla="*/ 7248 w 899998"/>
                <a:gd name="connsiteY3" fmla="*/ 829937 h 832686"/>
                <a:gd name="connsiteX4" fmla="*/ 157812 w 899998"/>
                <a:gd name="connsiteY4" fmla="*/ 598583 h 832686"/>
                <a:gd name="connsiteX5" fmla="*/ 3576 w 899998"/>
                <a:gd name="connsiteY5" fmla="*/ 686718 h 832686"/>
                <a:gd name="connsiteX6" fmla="*/ 54988 w 899998"/>
                <a:gd name="connsiteY6" fmla="*/ 492087 h 832686"/>
                <a:gd name="connsiteX7" fmla="*/ 121089 w 899998"/>
                <a:gd name="connsiteY7" fmla="*/ 532482 h 832686"/>
                <a:gd name="connsiteX8" fmla="*/ 69677 w 899998"/>
                <a:gd name="connsiteY8" fmla="*/ 378246 h 832686"/>
                <a:gd name="connsiteX9" fmla="*/ 256964 w 899998"/>
                <a:gd name="connsiteY9" fmla="*/ 499431 h 832686"/>
                <a:gd name="connsiteX10" fmla="*/ 194535 w 899998"/>
                <a:gd name="connsiteY10" fmla="*/ 437003 h 832686"/>
                <a:gd name="connsiteX11" fmla="*/ 205552 w 899998"/>
                <a:gd name="connsiteY11" fmla="*/ 198304 h 832686"/>
                <a:gd name="connsiteX12" fmla="*/ 201880 w 899998"/>
                <a:gd name="connsiteY12" fmla="*/ 341523 h 832686"/>
                <a:gd name="connsiteX13" fmla="*/ 425889 w 899998"/>
                <a:gd name="connsiteY13" fmla="*/ 33051 h 832686"/>
                <a:gd name="connsiteX14" fmla="*/ 381822 w 899998"/>
                <a:gd name="connsiteY14" fmla="*/ 132203 h 832686"/>
                <a:gd name="connsiteX15" fmla="*/ 458940 w 899998"/>
                <a:gd name="connsiteY15" fmla="*/ 73446 h 832686"/>
                <a:gd name="connsiteX16" fmla="*/ 466284 w 899998"/>
                <a:gd name="connsiteY16" fmla="*/ 157909 h 832686"/>
                <a:gd name="connsiteX17" fmla="*/ 561764 w 899998"/>
                <a:gd name="connsiteY17" fmla="*/ 33051 h 832686"/>
                <a:gd name="connsiteX18" fmla="*/ 532386 w 899998"/>
                <a:gd name="connsiteY18" fmla="*/ 132203 h 832686"/>
                <a:gd name="connsiteX19" fmla="*/ 627865 w 899998"/>
                <a:gd name="connsiteY19" fmla="*/ 44068 h 832686"/>
                <a:gd name="connsiteX20" fmla="*/ 620521 w 899998"/>
                <a:gd name="connsiteY20" fmla="*/ 224010 h 832686"/>
                <a:gd name="connsiteX21" fmla="*/ 771084 w 899998"/>
                <a:gd name="connsiteY21" fmla="*/ 51412 h 832686"/>
                <a:gd name="connsiteX22" fmla="*/ 749051 w 899998"/>
                <a:gd name="connsiteY22" fmla="*/ 176270 h 832686"/>
                <a:gd name="connsiteX23" fmla="*/ 899615 w 899998"/>
                <a:gd name="connsiteY23" fmla="*/ 0 h 832686"/>
                <a:gd name="connsiteX24" fmla="*/ 697639 w 899998"/>
                <a:gd name="connsiteY24" fmla="*/ 176270 h 832686"/>
                <a:gd name="connsiteX25" fmla="*/ 668260 w 899998"/>
                <a:gd name="connsiteY25" fmla="*/ 58757 h 832686"/>
                <a:gd name="connsiteX26" fmla="*/ 315721 w 899998"/>
                <a:gd name="connsiteY26" fmla="*/ 201976 h 832686"/>
                <a:gd name="connsiteX27" fmla="*/ 146795 w 899998"/>
                <a:gd name="connsiteY27" fmla="*/ 323162 h 832686"/>
                <a:gd name="connsiteX28" fmla="*/ 124762 w 899998"/>
                <a:gd name="connsiteY28" fmla="*/ 448019 h 832686"/>
                <a:gd name="connsiteX29" fmla="*/ 32954 w 899998"/>
                <a:gd name="connsiteY29" fmla="*/ 668357 h 832686"/>
                <a:gd name="connsiteX30" fmla="*/ 14593 w 899998"/>
                <a:gd name="connsiteY30" fmla="*/ 789542 h 832686"/>
                <a:gd name="connsiteX31" fmla="*/ 249619 w 899998"/>
                <a:gd name="connsiteY31" fmla="*/ 635306 h 83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99998" h="832686">
                  <a:moveTo>
                    <a:pt x="249619" y="635306"/>
                  </a:moveTo>
                  <a:cubicBezTo>
                    <a:pt x="260636" y="638366"/>
                    <a:pt x="100279" y="791991"/>
                    <a:pt x="80694" y="807904"/>
                  </a:cubicBezTo>
                  <a:cubicBezTo>
                    <a:pt x="61109" y="823817"/>
                    <a:pt x="144347" y="727114"/>
                    <a:pt x="132106" y="730786"/>
                  </a:cubicBezTo>
                  <a:cubicBezTo>
                    <a:pt x="119865" y="734458"/>
                    <a:pt x="2964" y="851971"/>
                    <a:pt x="7248" y="829937"/>
                  </a:cubicBezTo>
                  <a:cubicBezTo>
                    <a:pt x="11532" y="807903"/>
                    <a:pt x="158424" y="622453"/>
                    <a:pt x="157812" y="598583"/>
                  </a:cubicBezTo>
                  <a:cubicBezTo>
                    <a:pt x="157200" y="574713"/>
                    <a:pt x="20713" y="704467"/>
                    <a:pt x="3576" y="686718"/>
                  </a:cubicBezTo>
                  <a:cubicBezTo>
                    <a:pt x="-13561" y="668969"/>
                    <a:pt x="35402" y="517793"/>
                    <a:pt x="54988" y="492087"/>
                  </a:cubicBezTo>
                  <a:cubicBezTo>
                    <a:pt x="74573" y="466381"/>
                    <a:pt x="118641" y="551455"/>
                    <a:pt x="121089" y="532482"/>
                  </a:cubicBezTo>
                  <a:cubicBezTo>
                    <a:pt x="123537" y="513508"/>
                    <a:pt x="47031" y="383754"/>
                    <a:pt x="69677" y="378246"/>
                  </a:cubicBezTo>
                  <a:cubicBezTo>
                    <a:pt x="92323" y="372738"/>
                    <a:pt x="236154" y="489638"/>
                    <a:pt x="256964" y="499431"/>
                  </a:cubicBezTo>
                  <a:cubicBezTo>
                    <a:pt x="277774" y="509224"/>
                    <a:pt x="203104" y="487191"/>
                    <a:pt x="194535" y="437003"/>
                  </a:cubicBezTo>
                  <a:cubicBezTo>
                    <a:pt x="185966" y="386815"/>
                    <a:pt x="204328" y="214217"/>
                    <a:pt x="205552" y="198304"/>
                  </a:cubicBezTo>
                  <a:cubicBezTo>
                    <a:pt x="206776" y="182391"/>
                    <a:pt x="165157" y="369065"/>
                    <a:pt x="201880" y="341523"/>
                  </a:cubicBezTo>
                  <a:cubicBezTo>
                    <a:pt x="238603" y="313981"/>
                    <a:pt x="395899" y="67938"/>
                    <a:pt x="425889" y="33051"/>
                  </a:cubicBezTo>
                  <a:cubicBezTo>
                    <a:pt x="455879" y="-1836"/>
                    <a:pt x="376314" y="125471"/>
                    <a:pt x="381822" y="132203"/>
                  </a:cubicBezTo>
                  <a:cubicBezTo>
                    <a:pt x="387330" y="138935"/>
                    <a:pt x="444863" y="69162"/>
                    <a:pt x="458940" y="73446"/>
                  </a:cubicBezTo>
                  <a:cubicBezTo>
                    <a:pt x="473017" y="77730"/>
                    <a:pt x="449147" y="164641"/>
                    <a:pt x="466284" y="157909"/>
                  </a:cubicBezTo>
                  <a:cubicBezTo>
                    <a:pt x="483421" y="151176"/>
                    <a:pt x="550747" y="37335"/>
                    <a:pt x="561764" y="33051"/>
                  </a:cubicBezTo>
                  <a:cubicBezTo>
                    <a:pt x="572781" y="28767"/>
                    <a:pt x="521369" y="130367"/>
                    <a:pt x="532386" y="132203"/>
                  </a:cubicBezTo>
                  <a:cubicBezTo>
                    <a:pt x="543403" y="134039"/>
                    <a:pt x="613176" y="28767"/>
                    <a:pt x="627865" y="44068"/>
                  </a:cubicBezTo>
                  <a:cubicBezTo>
                    <a:pt x="642554" y="59369"/>
                    <a:pt x="596651" y="222786"/>
                    <a:pt x="620521" y="224010"/>
                  </a:cubicBezTo>
                  <a:cubicBezTo>
                    <a:pt x="644391" y="225234"/>
                    <a:pt x="749662" y="59369"/>
                    <a:pt x="771084" y="51412"/>
                  </a:cubicBezTo>
                  <a:cubicBezTo>
                    <a:pt x="792506" y="43455"/>
                    <a:pt x="727629" y="184839"/>
                    <a:pt x="749051" y="176270"/>
                  </a:cubicBezTo>
                  <a:cubicBezTo>
                    <a:pt x="770473" y="167701"/>
                    <a:pt x="908184" y="0"/>
                    <a:pt x="899615" y="0"/>
                  </a:cubicBezTo>
                  <a:cubicBezTo>
                    <a:pt x="891046" y="0"/>
                    <a:pt x="736198" y="166477"/>
                    <a:pt x="697639" y="176270"/>
                  </a:cubicBezTo>
                  <a:cubicBezTo>
                    <a:pt x="659080" y="186063"/>
                    <a:pt x="731913" y="54473"/>
                    <a:pt x="668260" y="58757"/>
                  </a:cubicBezTo>
                  <a:cubicBezTo>
                    <a:pt x="604607" y="63041"/>
                    <a:pt x="402632" y="157909"/>
                    <a:pt x="315721" y="201976"/>
                  </a:cubicBezTo>
                  <a:cubicBezTo>
                    <a:pt x="228810" y="246043"/>
                    <a:pt x="178621" y="282155"/>
                    <a:pt x="146795" y="323162"/>
                  </a:cubicBezTo>
                  <a:cubicBezTo>
                    <a:pt x="114969" y="364169"/>
                    <a:pt x="143735" y="390487"/>
                    <a:pt x="124762" y="448019"/>
                  </a:cubicBezTo>
                  <a:cubicBezTo>
                    <a:pt x="105789" y="505551"/>
                    <a:pt x="51315" y="611437"/>
                    <a:pt x="32954" y="668357"/>
                  </a:cubicBezTo>
                  <a:cubicBezTo>
                    <a:pt x="14593" y="725277"/>
                    <a:pt x="-19070" y="790766"/>
                    <a:pt x="14593" y="789542"/>
                  </a:cubicBezTo>
                  <a:cubicBezTo>
                    <a:pt x="48256" y="788318"/>
                    <a:pt x="238602" y="632246"/>
                    <a:pt x="249619" y="63530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F2C522C7-DA0F-DAF6-DD1C-4F8674D678F8}"/>
                </a:ext>
              </a:extLst>
            </p:cNvPr>
            <p:cNvSpPr/>
            <p:nvPr/>
          </p:nvSpPr>
          <p:spPr>
            <a:xfrm>
              <a:off x="7557255" y="1658311"/>
              <a:ext cx="1010356" cy="964651"/>
            </a:xfrm>
            <a:custGeom>
              <a:avLst/>
              <a:gdLst>
                <a:gd name="connsiteX0" fmla="*/ 77434 w 1010356"/>
                <a:gd name="connsiteY0" fmla="*/ 236590 h 964651"/>
                <a:gd name="connsiteX1" fmla="*/ 70090 w 1010356"/>
                <a:gd name="connsiteY1" fmla="*/ 137438 h 964651"/>
                <a:gd name="connsiteX2" fmla="*/ 15005 w 1010356"/>
                <a:gd name="connsiteY2" fmla="*/ 1564 h 964651"/>
                <a:gd name="connsiteX3" fmla="*/ 29694 w 1010356"/>
                <a:gd name="connsiteY3" fmla="*/ 67665 h 964651"/>
                <a:gd name="connsiteX4" fmla="*/ 165569 w 1010356"/>
                <a:gd name="connsiteY4" fmla="*/ 130094 h 964651"/>
                <a:gd name="connsiteX5" fmla="*/ 165569 w 1010356"/>
                <a:gd name="connsiteY5" fmla="*/ 45631 h 964651"/>
                <a:gd name="connsiteX6" fmla="*/ 216981 w 1010356"/>
                <a:gd name="connsiteY6" fmla="*/ 100716 h 964651"/>
                <a:gd name="connsiteX7" fmla="*/ 239015 w 1010356"/>
                <a:gd name="connsiteY7" fmla="*/ 34614 h 964651"/>
                <a:gd name="connsiteX8" fmla="*/ 305116 w 1010356"/>
                <a:gd name="connsiteY8" fmla="*/ 310036 h 964651"/>
                <a:gd name="connsiteX9" fmla="*/ 297772 w 1010356"/>
                <a:gd name="connsiteY9" fmla="*/ 188850 h 964651"/>
                <a:gd name="connsiteX10" fmla="*/ 297772 w 1010356"/>
                <a:gd name="connsiteY10" fmla="*/ 19925 h 964651"/>
                <a:gd name="connsiteX11" fmla="*/ 352856 w 1010356"/>
                <a:gd name="connsiteY11" fmla="*/ 97043 h 964651"/>
                <a:gd name="connsiteX12" fmla="*/ 360200 w 1010356"/>
                <a:gd name="connsiteY12" fmla="*/ 49303 h 964651"/>
                <a:gd name="connsiteX13" fmla="*/ 455680 w 1010356"/>
                <a:gd name="connsiteY13" fmla="*/ 174161 h 964651"/>
                <a:gd name="connsiteX14" fmla="*/ 466697 w 1010356"/>
                <a:gd name="connsiteY14" fmla="*/ 317381 h 964651"/>
                <a:gd name="connsiteX15" fmla="*/ 492403 w 1010356"/>
                <a:gd name="connsiteY15" fmla="*/ 100716 h 964651"/>
                <a:gd name="connsiteX16" fmla="*/ 503420 w 1010356"/>
                <a:gd name="connsiteY16" fmla="*/ 163144 h 964651"/>
                <a:gd name="connsiteX17" fmla="*/ 602572 w 1010356"/>
                <a:gd name="connsiteY17" fmla="*/ 45631 h 964651"/>
                <a:gd name="connsiteX18" fmla="*/ 569521 w 1010356"/>
                <a:gd name="connsiteY18" fmla="*/ 82354 h 964651"/>
                <a:gd name="connsiteX19" fmla="*/ 554832 w 1010356"/>
                <a:gd name="connsiteY19" fmla="*/ 240262 h 964651"/>
                <a:gd name="connsiteX20" fmla="*/ 595227 w 1010356"/>
                <a:gd name="connsiteY20" fmla="*/ 100716 h 964651"/>
                <a:gd name="connsiteX21" fmla="*/ 573193 w 1010356"/>
                <a:gd name="connsiteY21" fmla="*/ 207212 h 964651"/>
                <a:gd name="connsiteX22" fmla="*/ 653984 w 1010356"/>
                <a:gd name="connsiteY22" fmla="*/ 148455 h 964651"/>
                <a:gd name="connsiteX23" fmla="*/ 609916 w 1010356"/>
                <a:gd name="connsiteY23" fmla="*/ 236590 h 964651"/>
                <a:gd name="connsiteX24" fmla="*/ 797203 w 1010356"/>
                <a:gd name="connsiteY24" fmla="*/ 192523 h 964651"/>
                <a:gd name="connsiteX25" fmla="*/ 620933 w 1010356"/>
                <a:gd name="connsiteY25" fmla="*/ 317381 h 964651"/>
                <a:gd name="connsiteX26" fmla="*/ 892682 w 1010356"/>
                <a:gd name="connsiteY26" fmla="*/ 166817 h 964651"/>
                <a:gd name="connsiteX27" fmla="*/ 800875 w 1010356"/>
                <a:gd name="connsiteY27" fmla="*/ 258624 h 964651"/>
                <a:gd name="connsiteX28" fmla="*/ 1010196 w 1010356"/>
                <a:gd name="connsiteY28" fmla="*/ 207212 h 964651"/>
                <a:gd name="connsiteX29" fmla="*/ 837598 w 1010356"/>
                <a:gd name="connsiteY29" fmla="*/ 313708 h 964651"/>
                <a:gd name="connsiteX30" fmla="*/ 962456 w 1010356"/>
                <a:gd name="connsiteY30" fmla="*/ 313708 h 964651"/>
                <a:gd name="connsiteX31" fmla="*/ 822909 w 1010356"/>
                <a:gd name="connsiteY31" fmla="*/ 427549 h 964651"/>
                <a:gd name="connsiteX32" fmla="*/ 1006523 w 1010356"/>
                <a:gd name="connsiteY32" fmla="*/ 339414 h 964651"/>
                <a:gd name="connsiteX33" fmla="*/ 903699 w 1010356"/>
                <a:gd name="connsiteY33" fmla="*/ 434894 h 964651"/>
                <a:gd name="connsiteX34" fmla="*/ 896355 w 1010356"/>
                <a:gd name="connsiteY34" fmla="*/ 508340 h 964651"/>
                <a:gd name="connsiteX35" fmla="*/ 859632 w 1010356"/>
                <a:gd name="connsiteY35" fmla="*/ 519356 h 964651"/>
                <a:gd name="connsiteX36" fmla="*/ 914716 w 1010356"/>
                <a:gd name="connsiteY36" fmla="*/ 618508 h 964651"/>
                <a:gd name="connsiteX37" fmla="*/ 863304 w 1010356"/>
                <a:gd name="connsiteY37" fmla="*/ 559752 h 964651"/>
                <a:gd name="connsiteX38" fmla="*/ 896355 w 1010356"/>
                <a:gd name="connsiteY38" fmla="*/ 747038 h 964651"/>
                <a:gd name="connsiteX39" fmla="*/ 929405 w 1010356"/>
                <a:gd name="connsiteY39" fmla="*/ 956359 h 964651"/>
                <a:gd name="connsiteX40" fmla="*/ 889010 w 1010356"/>
                <a:gd name="connsiteY40" fmla="*/ 890258 h 964651"/>
                <a:gd name="connsiteX41" fmla="*/ 749463 w 1010356"/>
                <a:gd name="connsiteY41" fmla="*/ 592802 h 964651"/>
                <a:gd name="connsiteX42" fmla="*/ 918388 w 1010356"/>
                <a:gd name="connsiteY42" fmla="*/ 831501 h 964651"/>
                <a:gd name="connsiteX43" fmla="*/ 855959 w 1010356"/>
                <a:gd name="connsiteY43" fmla="*/ 625853 h 964651"/>
                <a:gd name="connsiteX44" fmla="*/ 929405 w 1010356"/>
                <a:gd name="connsiteY44" fmla="*/ 225573 h 964651"/>
                <a:gd name="connsiteX45" fmla="*/ 639294 w 1010356"/>
                <a:gd name="connsiteY45" fmla="*/ 207212 h 964651"/>
                <a:gd name="connsiteX46" fmla="*/ 396923 w 1010356"/>
                <a:gd name="connsiteY46" fmla="*/ 49303 h 964651"/>
                <a:gd name="connsiteX47" fmla="*/ 183931 w 1010356"/>
                <a:gd name="connsiteY47" fmla="*/ 63993 h 964651"/>
                <a:gd name="connsiteX48" fmla="*/ 128846 w 1010356"/>
                <a:gd name="connsiteY48" fmla="*/ 97043 h 964651"/>
                <a:gd name="connsiteX49" fmla="*/ 88451 w 1010356"/>
                <a:gd name="connsiteY49" fmla="*/ 5236 h 964651"/>
                <a:gd name="connsiteX50" fmla="*/ 77434 w 1010356"/>
                <a:gd name="connsiteY50" fmla="*/ 93371 h 964651"/>
                <a:gd name="connsiteX51" fmla="*/ 316 w 1010356"/>
                <a:gd name="connsiteY51" fmla="*/ 152128 h 964651"/>
                <a:gd name="connsiteX52" fmla="*/ 77434 w 1010356"/>
                <a:gd name="connsiteY52" fmla="*/ 236590 h 96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10356" h="964651">
                  <a:moveTo>
                    <a:pt x="77434" y="236590"/>
                  </a:moveTo>
                  <a:cubicBezTo>
                    <a:pt x="89063" y="234142"/>
                    <a:pt x="80495" y="176609"/>
                    <a:pt x="70090" y="137438"/>
                  </a:cubicBezTo>
                  <a:cubicBezTo>
                    <a:pt x="59685" y="98267"/>
                    <a:pt x="21738" y="13193"/>
                    <a:pt x="15005" y="1564"/>
                  </a:cubicBezTo>
                  <a:cubicBezTo>
                    <a:pt x="8272" y="-10065"/>
                    <a:pt x="4600" y="46243"/>
                    <a:pt x="29694" y="67665"/>
                  </a:cubicBezTo>
                  <a:cubicBezTo>
                    <a:pt x="54788" y="89087"/>
                    <a:pt x="142923" y="133766"/>
                    <a:pt x="165569" y="130094"/>
                  </a:cubicBezTo>
                  <a:cubicBezTo>
                    <a:pt x="188215" y="126422"/>
                    <a:pt x="157000" y="50527"/>
                    <a:pt x="165569" y="45631"/>
                  </a:cubicBezTo>
                  <a:cubicBezTo>
                    <a:pt x="174138" y="40735"/>
                    <a:pt x="204740" y="102552"/>
                    <a:pt x="216981" y="100716"/>
                  </a:cubicBezTo>
                  <a:cubicBezTo>
                    <a:pt x="229222" y="98880"/>
                    <a:pt x="224326" y="-273"/>
                    <a:pt x="239015" y="34614"/>
                  </a:cubicBezTo>
                  <a:cubicBezTo>
                    <a:pt x="253704" y="69501"/>
                    <a:pt x="295323" y="284330"/>
                    <a:pt x="305116" y="310036"/>
                  </a:cubicBezTo>
                  <a:cubicBezTo>
                    <a:pt x="314909" y="335742"/>
                    <a:pt x="298996" y="237202"/>
                    <a:pt x="297772" y="188850"/>
                  </a:cubicBezTo>
                  <a:cubicBezTo>
                    <a:pt x="296548" y="140498"/>
                    <a:pt x="288591" y="35226"/>
                    <a:pt x="297772" y="19925"/>
                  </a:cubicBezTo>
                  <a:cubicBezTo>
                    <a:pt x="306953" y="4624"/>
                    <a:pt x="342451" y="92147"/>
                    <a:pt x="352856" y="97043"/>
                  </a:cubicBezTo>
                  <a:cubicBezTo>
                    <a:pt x="363261" y="101939"/>
                    <a:pt x="343063" y="36450"/>
                    <a:pt x="360200" y="49303"/>
                  </a:cubicBezTo>
                  <a:cubicBezTo>
                    <a:pt x="377337" y="62156"/>
                    <a:pt x="437931" y="129481"/>
                    <a:pt x="455680" y="174161"/>
                  </a:cubicBezTo>
                  <a:cubicBezTo>
                    <a:pt x="473429" y="218841"/>
                    <a:pt x="460577" y="329622"/>
                    <a:pt x="466697" y="317381"/>
                  </a:cubicBezTo>
                  <a:cubicBezTo>
                    <a:pt x="472817" y="305140"/>
                    <a:pt x="486283" y="126422"/>
                    <a:pt x="492403" y="100716"/>
                  </a:cubicBezTo>
                  <a:cubicBezTo>
                    <a:pt x="498524" y="75010"/>
                    <a:pt x="485059" y="172325"/>
                    <a:pt x="503420" y="163144"/>
                  </a:cubicBezTo>
                  <a:cubicBezTo>
                    <a:pt x="521781" y="153963"/>
                    <a:pt x="591555" y="59096"/>
                    <a:pt x="602572" y="45631"/>
                  </a:cubicBezTo>
                  <a:cubicBezTo>
                    <a:pt x="613589" y="32166"/>
                    <a:pt x="577478" y="49916"/>
                    <a:pt x="569521" y="82354"/>
                  </a:cubicBezTo>
                  <a:cubicBezTo>
                    <a:pt x="561564" y="114792"/>
                    <a:pt x="550548" y="237202"/>
                    <a:pt x="554832" y="240262"/>
                  </a:cubicBezTo>
                  <a:cubicBezTo>
                    <a:pt x="559116" y="243322"/>
                    <a:pt x="592167" y="106224"/>
                    <a:pt x="595227" y="100716"/>
                  </a:cubicBezTo>
                  <a:cubicBezTo>
                    <a:pt x="598287" y="95208"/>
                    <a:pt x="563400" y="199256"/>
                    <a:pt x="573193" y="207212"/>
                  </a:cubicBezTo>
                  <a:cubicBezTo>
                    <a:pt x="582986" y="215168"/>
                    <a:pt x="647864" y="143559"/>
                    <a:pt x="653984" y="148455"/>
                  </a:cubicBezTo>
                  <a:cubicBezTo>
                    <a:pt x="660104" y="153351"/>
                    <a:pt x="586046" y="229245"/>
                    <a:pt x="609916" y="236590"/>
                  </a:cubicBezTo>
                  <a:cubicBezTo>
                    <a:pt x="633786" y="243935"/>
                    <a:pt x="795367" y="179058"/>
                    <a:pt x="797203" y="192523"/>
                  </a:cubicBezTo>
                  <a:cubicBezTo>
                    <a:pt x="799039" y="205988"/>
                    <a:pt x="605020" y="321665"/>
                    <a:pt x="620933" y="317381"/>
                  </a:cubicBezTo>
                  <a:cubicBezTo>
                    <a:pt x="636846" y="313097"/>
                    <a:pt x="862692" y="176610"/>
                    <a:pt x="892682" y="166817"/>
                  </a:cubicBezTo>
                  <a:cubicBezTo>
                    <a:pt x="922672" y="157024"/>
                    <a:pt x="781289" y="251892"/>
                    <a:pt x="800875" y="258624"/>
                  </a:cubicBezTo>
                  <a:cubicBezTo>
                    <a:pt x="820461" y="265356"/>
                    <a:pt x="1004076" y="198031"/>
                    <a:pt x="1010196" y="207212"/>
                  </a:cubicBezTo>
                  <a:cubicBezTo>
                    <a:pt x="1016316" y="216393"/>
                    <a:pt x="845555" y="295959"/>
                    <a:pt x="837598" y="313708"/>
                  </a:cubicBezTo>
                  <a:cubicBezTo>
                    <a:pt x="829641" y="331457"/>
                    <a:pt x="964904" y="294735"/>
                    <a:pt x="962456" y="313708"/>
                  </a:cubicBezTo>
                  <a:cubicBezTo>
                    <a:pt x="960008" y="332682"/>
                    <a:pt x="815565" y="423265"/>
                    <a:pt x="822909" y="427549"/>
                  </a:cubicBezTo>
                  <a:cubicBezTo>
                    <a:pt x="830253" y="431833"/>
                    <a:pt x="993058" y="338190"/>
                    <a:pt x="1006523" y="339414"/>
                  </a:cubicBezTo>
                  <a:cubicBezTo>
                    <a:pt x="1019988" y="340638"/>
                    <a:pt x="922060" y="406740"/>
                    <a:pt x="903699" y="434894"/>
                  </a:cubicBezTo>
                  <a:cubicBezTo>
                    <a:pt x="885338" y="463048"/>
                    <a:pt x="903699" y="494263"/>
                    <a:pt x="896355" y="508340"/>
                  </a:cubicBezTo>
                  <a:cubicBezTo>
                    <a:pt x="889011" y="522417"/>
                    <a:pt x="856572" y="500995"/>
                    <a:pt x="859632" y="519356"/>
                  </a:cubicBezTo>
                  <a:cubicBezTo>
                    <a:pt x="862692" y="537717"/>
                    <a:pt x="914104" y="611775"/>
                    <a:pt x="914716" y="618508"/>
                  </a:cubicBezTo>
                  <a:cubicBezTo>
                    <a:pt x="915328" y="625241"/>
                    <a:pt x="866364" y="538330"/>
                    <a:pt x="863304" y="559752"/>
                  </a:cubicBezTo>
                  <a:cubicBezTo>
                    <a:pt x="860244" y="581174"/>
                    <a:pt x="885338" y="680937"/>
                    <a:pt x="896355" y="747038"/>
                  </a:cubicBezTo>
                  <a:cubicBezTo>
                    <a:pt x="907372" y="813139"/>
                    <a:pt x="930629" y="932489"/>
                    <a:pt x="929405" y="956359"/>
                  </a:cubicBezTo>
                  <a:cubicBezTo>
                    <a:pt x="928181" y="980229"/>
                    <a:pt x="919000" y="950851"/>
                    <a:pt x="889010" y="890258"/>
                  </a:cubicBezTo>
                  <a:cubicBezTo>
                    <a:pt x="859020" y="829665"/>
                    <a:pt x="744567" y="602595"/>
                    <a:pt x="749463" y="592802"/>
                  </a:cubicBezTo>
                  <a:cubicBezTo>
                    <a:pt x="754359" y="583009"/>
                    <a:pt x="900639" y="825992"/>
                    <a:pt x="918388" y="831501"/>
                  </a:cubicBezTo>
                  <a:cubicBezTo>
                    <a:pt x="936137" y="837010"/>
                    <a:pt x="854123" y="726841"/>
                    <a:pt x="855959" y="625853"/>
                  </a:cubicBezTo>
                  <a:cubicBezTo>
                    <a:pt x="857795" y="524865"/>
                    <a:pt x="965516" y="295346"/>
                    <a:pt x="929405" y="225573"/>
                  </a:cubicBezTo>
                  <a:cubicBezTo>
                    <a:pt x="893294" y="155800"/>
                    <a:pt x="728041" y="236590"/>
                    <a:pt x="639294" y="207212"/>
                  </a:cubicBezTo>
                  <a:cubicBezTo>
                    <a:pt x="550547" y="177834"/>
                    <a:pt x="472817" y="73173"/>
                    <a:pt x="396923" y="49303"/>
                  </a:cubicBezTo>
                  <a:cubicBezTo>
                    <a:pt x="321029" y="25433"/>
                    <a:pt x="228610" y="56036"/>
                    <a:pt x="183931" y="63993"/>
                  </a:cubicBezTo>
                  <a:cubicBezTo>
                    <a:pt x="139252" y="71950"/>
                    <a:pt x="144759" y="106836"/>
                    <a:pt x="128846" y="97043"/>
                  </a:cubicBezTo>
                  <a:cubicBezTo>
                    <a:pt x="112933" y="87250"/>
                    <a:pt x="97020" y="5848"/>
                    <a:pt x="88451" y="5236"/>
                  </a:cubicBezTo>
                  <a:cubicBezTo>
                    <a:pt x="79882" y="4624"/>
                    <a:pt x="92123" y="68889"/>
                    <a:pt x="77434" y="93371"/>
                  </a:cubicBezTo>
                  <a:cubicBezTo>
                    <a:pt x="62745" y="117853"/>
                    <a:pt x="-5193" y="128258"/>
                    <a:pt x="316" y="152128"/>
                  </a:cubicBezTo>
                  <a:cubicBezTo>
                    <a:pt x="5825" y="175998"/>
                    <a:pt x="65805" y="239038"/>
                    <a:pt x="77434" y="23659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505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水曜日のカンパネラ・詩羽「悩んだ時期があっていまがある」新星が放つ光 – 写真・北尾渉 取材、文・かわむらあみり | ananweb – マガジンハウス" hidden="1">
            <a:extLst>
              <a:ext uri="{FF2B5EF4-FFF2-40B4-BE49-F238E27FC236}">
                <a16:creationId xmlns:a16="http://schemas.microsoft.com/office/drawing/2014/main" id="{0394EFD9-CCE0-3DE8-4C7A-CCF64452B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r="26296"/>
          <a:stretch/>
        </p:blipFill>
        <p:spPr bwMode="auto">
          <a:xfrm>
            <a:off x="0" y="1462355"/>
            <a:ext cx="9601200" cy="88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01顔">
            <a:extLst>
              <a:ext uri="{FF2B5EF4-FFF2-40B4-BE49-F238E27FC236}">
                <a16:creationId xmlns:a16="http://schemas.microsoft.com/office/drawing/2014/main" id="{71EE93AD-30E3-710B-2205-35AC747DB65D}"/>
              </a:ext>
            </a:extLst>
          </p:cNvPr>
          <p:cNvGrpSpPr/>
          <p:nvPr/>
        </p:nvGrpSpPr>
        <p:grpSpPr>
          <a:xfrm>
            <a:off x="5472314" y="2907836"/>
            <a:ext cx="3452775" cy="3283109"/>
            <a:chOff x="5472314" y="2907836"/>
            <a:chExt cx="3452775" cy="3283109"/>
          </a:xfrm>
        </p:grpSpPr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71921A44-7AEE-B974-87C2-CF7693A9C342}"/>
                </a:ext>
              </a:extLst>
            </p:cNvPr>
            <p:cNvSpPr/>
            <p:nvPr/>
          </p:nvSpPr>
          <p:spPr>
            <a:xfrm>
              <a:off x="7517086" y="3660737"/>
              <a:ext cx="271480" cy="176283"/>
            </a:xfrm>
            <a:custGeom>
              <a:avLst/>
              <a:gdLst>
                <a:gd name="connsiteX0" fmla="*/ 271189 w 271480"/>
                <a:gd name="connsiteY0" fmla="*/ 38 h 176283"/>
                <a:gd name="connsiteX1" fmla="*/ 109264 w 271480"/>
                <a:gd name="connsiteY1" fmla="*/ 63538 h 176283"/>
                <a:gd name="connsiteX2" fmla="*/ 4489 w 271480"/>
                <a:gd name="connsiteY2" fmla="*/ 174663 h 176283"/>
                <a:gd name="connsiteX3" fmla="*/ 36239 w 271480"/>
                <a:gd name="connsiteY3" fmla="*/ 123863 h 176283"/>
                <a:gd name="connsiteX4" fmla="*/ 188639 w 271480"/>
                <a:gd name="connsiteY4" fmla="*/ 44488 h 176283"/>
                <a:gd name="connsiteX5" fmla="*/ 150539 w 271480"/>
                <a:gd name="connsiteY5" fmla="*/ 54013 h 176283"/>
                <a:gd name="connsiteX6" fmla="*/ 271189 w 271480"/>
                <a:gd name="connsiteY6" fmla="*/ 38 h 17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80" h="176283">
                  <a:moveTo>
                    <a:pt x="271189" y="38"/>
                  </a:moveTo>
                  <a:cubicBezTo>
                    <a:pt x="264310" y="1625"/>
                    <a:pt x="153714" y="34434"/>
                    <a:pt x="109264" y="63538"/>
                  </a:cubicBezTo>
                  <a:cubicBezTo>
                    <a:pt x="64814" y="92642"/>
                    <a:pt x="16660" y="164609"/>
                    <a:pt x="4489" y="174663"/>
                  </a:cubicBezTo>
                  <a:cubicBezTo>
                    <a:pt x="-7682" y="184717"/>
                    <a:pt x="5547" y="145559"/>
                    <a:pt x="36239" y="123863"/>
                  </a:cubicBezTo>
                  <a:cubicBezTo>
                    <a:pt x="66931" y="102167"/>
                    <a:pt x="169589" y="56130"/>
                    <a:pt x="188639" y="44488"/>
                  </a:cubicBezTo>
                  <a:cubicBezTo>
                    <a:pt x="207689" y="32846"/>
                    <a:pt x="139956" y="61421"/>
                    <a:pt x="150539" y="54013"/>
                  </a:cubicBezTo>
                  <a:cubicBezTo>
                    <a:pt x="161122" y="46605"/>
                    <a:pt x="278068" y="-1549"/>
                    <a:pt x="271189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6A878DD3-4368-20F1-1FB7-DFD658194AEF}"/>
                </a:ext>
              </a:extLst>
            </p:cNvPr>
            <p:cNvSpPr/>
            <p:nvPr/>
          </p:nvSpPr>
          <p:spPr>
            <a:xfrm>
              <a:off x="7724636" y="3666126"/>
              <a:ext cx="306937" cy="42658"/>
            </a:xfrm>
            <a:custGeom>
              <a:avLst/>
              <a:gdLst>
                <a:gd name="connsiteX0" fmla="*/ 139 w 306937"/>
                <a:gd name="connsiteY0" fmla="*/ 23224 h 42658"/>
                <a:gd name="connsiteX1" fmla="*/ 139839 w 306937"/>
                <a:gd name="connsiteY1" fmla="*/ 10524 h 42658"/>
                <a:gd name="connsiteX2" fmla="*/ 301764 w 306937"/>
                <a:gd name="connsiteY2" fmla="*/ 42274 h 42658"/>
                <a:gd name="connsiteX3" fmla="*/ 254139 w 306937"/>
                <a:gd name="connsiteY3" fmla="*/ 26399 h 42658"/>
                <a:gd name="connsiteX4" fmla="*/ 127139 w 306937"/>
                <a:gd name="connsiteY4" fmla="*/ 999 h 42658"/>
                <a:gd name="connsiteX5" fmla="*/ 158889 w 306937"/>
                <a:gd name="connsiteY5" fmla="*/ 7349 h 42658"/>
                <a:gd name="connsiteX6" fmla="*/ 114439 w 306937"/>
                <a:gd name="connsiteY6" fmla="*/ 999 h 42658"/>
                <a:gd name="connsiteX7" fmla="*/ 139 w 306937"/>
                <a:gd name="connsiteY7" fmla="*/ 23224 h 4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937" h="42658">
                  <a:moveTo>
                    <a:pt x="139" y="23224"/>
                  </a:moveTo>
                  <a:cubicBezTo>
                    <a:pt x="4372" y="24811"/>
                    <a:pt x="89568" y="7349"/>
                    <a:pt x="139839" y="10524"/>
                  </a:cubicBezTo>
                  <a:cubicBezTo>
                    <a:pt x="190110" y="13699"/>
                    <a:pt x="282714" y="39628"/>
                    <a:pt x="301764" y="42274"/>
                  </a:cubicBezTo>
                  <a:cubicBezTo>
                    <a:pt x="320814" y="44920"/>
                    <a:pt x="283243" y="33278"/>
                    <a:pt x="254139" y="26399"/>
                  </a:cubicBezTo>
                  <a:cubicBezTo>
                    <a:pt x="225035" y="19520"/>
                    <a:pt x="127139" y="999"/>
                    <a:pt x="127139" y="999"/>
                  </a:cubicBezTo>
                  <a:cubicBezTo>
                    <a:pt x="111264" y="-2176"/>
                    <a:pt x="161006" y="7349"/>
                    <a:pt x="158889" y="7349"/>
                  </a:cubicBezTo>
                  <a:cubicBezTo>
                    <a:pt x="156772" y="7349"/>
                    <a:pt x="139310" y="-3234"/>
                    <a:pt x="114439" y="999"/>
                  </a:cubicBezTo>
                  <a:cubicBezTo>
                    <a:pt x="89568" y="5232"/>
                    <a:pt x="-4094" y="21637"/>
                    <a:pt x="139" y="23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AF0E0906-9DF1-1ADE-656F-77EABDB11D2A}"/>
                </a:ext>
              </a:extLst>
            </p:cNvPr>
            <p:cNvSpPr/>
            <p:nvPr/>
          </p:nvSpPr>
          <p:spPr>
            <a:xfrm>
              <a:off x="7513929" y="3695683"/>
              <a:ext cx="598276" cy="175618"/>
            </a:xfrm>
            <a:custGeom>
              <a:avLst/>
              <a:gdLst>
                <a:gd name="connsiteX0" fmla="*/ 1296 w 598276"/>
                <a:gd name="connsiteY0" fmla="*/ 174642 h 175618"/>
                <a:gd name="connsiteX1" fmla="*/ 115596 w 598276"/>
                <a:gd name="connsiteY1" fmla="*/ 114317 h 175618"/>
                <a:gd name="connsiteX2" fmla="*/ 153696 w 598276"/>
                <a:gd name="connsiteY2" fmla="*/ 104792 h 175618"/>
                <a:gd name="connsiteX3" fmla="*/ 137821 w 598276"/>
                <a:gd name="connsiteY3" fmla="*/ 85742 h 175618"/>
                <a:gd name="connsiteX4" fmla="*/ 169571 w 598276"/>
                <a:gd name="connsiteY4" fmla="*/ 47642 h 175618"/>
                <a:gd name="connsiteX5" fmla="*/ 153696 w 598276"/>
                <a:gd name="connsiteY5" fmla="*/ 79392 h 175618"/>
                <a:gd name="connsiteX6" fmla="*/ 217196 w 598276"/>
                <a:gd name="connsiteY6" fmla="*/ 88917 h 175618"/>
                <a:gd name="connsiteX7" fmla="*/ 233071 w 598276"/>
                <a:gd name="connsiteY7" fmla="*/ 47642 h 175618"/>
                <a:gd name="connsiteX8" fmla="*/ 264821 w 598276"/>
                <a:gd name="connsiteY8" fmla="*/ 88917 h 175618"/>
                <a:gd name="connsiteX9" fmla="*/ 274346 w 598276"/>
                <a:gd name="connsiteY9" fmla="*/ 34942 h 175618"/>
                <a:gd name="connsiteX10" fmla="*/ 274346 w 598276"/>
                <a:gd name="connsiteY10" fmla="*/ 69867 h 175618"/>
                <a:gd name="connsiteX11" fmla="*/ 315621 w 598276"/>
                <a:gd name="connsiteY11" fmla="*/ 63517 h 175618"/>
                <a:gd name="connsiteX12" fmla="*/ 337846 w 598276"/>
                <a:gd name="connsiteY12" fmla="*/ 15892 h 175618"/>
                <a:gd name="connsiteX13" fmla="*/ 328321 w 598276"/>
                <a:gd name="connsiteY13" fmla="*/ 60342 h 175618"/>
                <a:gd name="connsiteX14" fmla="*/ 385471 w 598276"/>
                <a:gd name="connsiteY14" fmla="*/ 66692 h 175618"/>
                <a:gd name="connsiteX15" fmla="*/ 407696 w 598276"/>
                <a:gd name="connsiteY15" fmla="*/ 17 h 175618"/>
                <a:gd name="connsiteX16" fmla="*/ 404521 w 598276"/>
                <a:gd name="connsiteY16" fmla="*/ 60342 h 175618"/>
                <a:gd name="connsiteX17" fmla="*/ 420396 w 598276"/>
                <a:gd name="connsiteY17" fmla="*/ 82567 h 175618"/>
                <a:gd name="connsiteX18" fmla="*/ 487071 w 598276"/>
                <a:gd name="connsiteY18" fmla="*/ 12717 h 175618"/>
                <a:gd name="connsiteX19" fmla="*/ 439446 w 598276"/>
                <a:gd name="connsiteY19" fmla="*/ 85742 h 175618"/>
                <a:gd name="connsiteX20" fmla="*/ 509296 w 598276"/>
                <a:gd name="connsiteY20" fmla="*/ 22242 h 175618"/>
                <a:gd name="connsiteX21" fmla="*/ 461671 w 598276"/>
                <a:gd name="connsiteY21" fmla="*/ 104792 h 175618"/>
                <a:gd name="connsiteX22" fmla="*/ 521996 w 598276"/>
                <a:gd name="connsiteY22" fmla="*/ 50817 h 175618"/>
                <a:gd name="connsiteX23" fmla="*/ 490246 w 598276"/>
                <a:gd name="connsiteY23" fmla="*/ 111142 h 175618"/>
                <a:gd name="connsiteX24" fmla="*/ 547396 w 598276"/>
                <a:gd name="connsiteY24" fmla="*/ 53992 h 175618"/>
                <a:gd name="connsiteX25" fmla="*/ 518821 w 598276"/>
                <a:gd name="connsiteY25" fmla="*/ 107967 h 175618"/>
                <a:gd name="connsiteX26" fmla="*/ 544221 w 598276"/>
                <a:gd name="connsiteY26" fmla="*/ 104792 h 175618"/>
                <a:gd name="connsiteX27" fmla="*/ 566446 w 598276"/>
                <a:gd name="connsiteY27" fmla="*/ 88917 h 175618"/>
                <a:gd name="connsiteX28" fmla="*/ 541046 w 598276"/>
                <a:gd name="connsiteY28" fmla="*/ 146067 h 175618"/>
                <a:gd name="connsiteX29" fmla="*/ 575971 w 598276"/>
                <a:gd name="connsiteY29" fmla="*/ 130192 h 175618"/>
                <a:gd name="connsiteX30" fmla="*/ 598196 w 598276"/>
                <a:gd name="connsiteY30" fmla="*/ 79392 h 175618"/>
                <a:gd name="connsiteX31" fmla="*/ 582321 w 598276"/>
                <a:gd name="connsiteY31" fmla="*/ 133367 h 175618"/>
                <a:gd name="connsiteX32" fmla="*/ 553746 w 598276"/>
                <a:gd name="connsiteY32" fmla="*/ 146067 h 175618"/>
                <a:gd name="connsiteX33" fmla="*/ 483896 w 598276"/>
                <a:gd name="connsiteY33" fmla="*/ 155592 h 175618"/>
                <a:gd name="connsiteX34" fmla="*/ 515646 w 598276"/>
                <a:gd name="connsiteY34" fmla="*/ 146067 h 175618"/>
                <a:gd name="connsiteX35" fmla="*/ 423571 w 598276"/>
                <a:gd name="connsiteY35" fmla="*/ 104792 h 175618"/>
                <a:gd name="connsiteX36" fmla="*/ 296571 w 598276"/>
                <a:gd name="connsiteY36" fmla="*/ 82567 h 175618"/>
                <a:gd name="connsiteX37" fmla="*/ 398171 w 598276"/>
                <a:gd name="connsiteY37" fmla="*/ 82567 h 175618"/>
                <a:gd name="connsiteX38" fmla="*/ 299746 w 598276"/>
                <a:gd name="connsiteY38" fmla="*/ 79392 h 175618"/>
                <a:gd name="connsiteX39" fmla="*/ 207671 w 598276"/>
                <a:gd name="connsiteY39" fmla="*/ 60342 h 175618"/>
                <a:gd name="connsiteX40" fmla="*/ 337846 w 598276"/>
                <a:gd name="connsiteY40" fmla="*/ 76217 h 175618"/>
                <a:gd name="connsiteX41" fmla="*/ 207671 w 598276"/>
                <a:gd name="connsiteY41" fmla="*/ 79392 h 175618"/>
                <a:gd name="connsiteX42" fmla="*/ 153696 w 598276"/>
                <a:gd name="connsiteY42" fmla="*/ 107967 h 175618"/>
                <a:gd name="connsiteX43" fmla="*/ 74321 w 598276"/>
                <a:gd name="connsiteY43" fmla="*/ 139717 h 175618"/>
                <a:gd name="connsiteX44" fmla="*/ 99721 w 598276"/>
                <a:gd name="connsiteY44" fmla="*/ 114317 h 175618"/>
                <a:gd name="connsiteX45" fmla="*/ 55271 w 598276"/>
                <a:gd name="connsiteY45" fmla="*/ 149242 h 175618"/>
                <a:gd name="connsiteX46" fmla="*/ 1296 w 598276"/>
                <a:gd name="connsiteY46" fmla="*/ 174642 h 17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98276" h="175618">
                  <a:moveTo>
                    <a:pt x="1296" y="174642"/>
                  </a:moveTo>
                  <a:cubicBezTo>
                    <a:pt x="11350" y="168821"/>
                    <a:pt x="90196" y="125959"/>
                    <a:pt x="115596" y="114317"/>
                  </a:cubicBezTo>
                  <a:cubicBezTo>
                    <a:pt x="140996" y="102675"/>
                    <a:pt x="153696" y="104792"/>
                    <a:pt x="153696" y="104792"/>
                  </a:cubicBezTo>
                  <a:cubicBezTo>
                    <a:pt x="157400" y="100030"/>
                    <a:pt x="135175" y="95267"/>
                    <a:pt x="137821" y="85742"/>
                  </a:cubicBezTo>
                  <a:cubicBezTo>
                    <a:pt x="140467" y="76217"/>
                    <a:pt x="166925" y="48700"/>
                    <a:pt x="169571" y="47642"/>
                  </a:cubicBezTo>
                  <a:cubicBezTo>
                    <a:pt x="172217" y="46584"/>
                    <a:pt x="145758" y="72513"/>
                    <a:pt x="153696" y="79392"/>
                  </a:cubicBezTo>
                  <a:cubicBezTo>
                    <a:pt x="161634" y="86271"/>
                    <a:pt x="203967" y="94209"/>
                    <a:pt x="217196" y="88917"/>
                  </a:cubicBezTo>
                  <a:cubicBezTo>
                    <a:pt x="230425" y="83625"/>
                    <a:pt x="225134" y="47642"/>
                    <a:pt x="233071" y="47642"/>
                  </a:cubicBezTo>
                  <a:cubicBezTo>
                    <a:pt x="241008" y="47642"/>
                    <a:pt x="257942" y="91034"/>
                    <a:pt x="264821" y="88917"/>
                  </a:cubicBezTo>
                  <a:cubicBezTo>
                    <a:pt x="271700" y="86800"/>
                    <a:pt x="272759" y="38117"/>
                    <a:pt x="274346" y="34942"/>
                  </a:cubicBezTo>
                  <a:cubicBezTo>
                    <a:pt x="275933" y="31767"/>
                    <a:pt x="267467" y="65105"/>
                    <a:pt x="274346" y="69867"/>
                  </a:cubicBezTo>
                  <a:cubicBezTo>
                    <a:pt x="281225" y="74629"/>
                    <a:pt x="305038" y="72513"/>
                    <a:pt x="315621" y="63517"/>
                  </a:cubicBezTo>
                  <a:cubicBezTo>
                    <a:pt x="326204" y="54521"/>
                    <a:pt x="335729" y="16421"/>
                    <a:pt x="337846" y="15892"/>
                  </a:cubicBezTo>
                  <a:cubicBezTo>
                    <a:pt x="339963" y="15363"/>
                    <a:pt x="320384" y="51875"/>
                    <a:pt x="328321" y="60342"/>
                  </a:cubicBezTo>
                  <a:cubicBezTo>
                    <a:pt x="336259" y="68809"/>
                    <a:pt x="372242" y="76746"/>
                    <a:pt x="385471" y="66692"/>
                  </a:cubicBezTo>
                  <a:cubicBezTo>
                    <a:pt x="398700" y="56638"/>
                    <a:pt x="404521" y="1075"/>
                    <a:pt x="407696" y="17"/>
                  </a:cubicBezTo>
                  <a:cubicBezTo>
                    <a:pt x="410871" y="-1041"/>
                    <a:pt x="402404" y="46584"/>
                    <a:pt x="404521" y="60342"/>
                  </a:cubicBezTo>
                  <a:cubicBezTo>
                    <a:pt x="406638" y="74100"/>
                    <a:pt x="406638" y="90504"/>
                    <a:pt x="420396" y="82567"/>
                  </a:cubicBezTo>
                  <a:cubicBezTo>
                    <a:pt x="434154" y="74629"/>
                    <a:pt x="483896" y="12188"/>
                    <a:pt x="487071" y="12717"/>
                  </a:cubicBezTo>
                  <a:cubicBezTo>
                    <a:pt x="490246" y="13246"/>
                    <a:pt x="435742" y="84155"/>
                    <a:pt x="439446" y="85742"/>
                  </a:cubicBezTo>
                  <a:cubicBezTo>
                    <a:pt x="443150" y="87329"/>
                    <a:pt x="505592" y="19067"/>
                    <a:pt x="509296" y="22242"/>
                  </a:cubicBezTo>
                  <a:cubicBezTo>
                    <a:pt x="513000" y="25417"/>
                    <a:pt x="459554" y="100030"/>
                    <a:pt x="461671" y="104792"/>
                  </a:cubicBezTo>
                  <a:cubicBezTo>
                    <a:pt x="463788" y="109554"/>
                    <a:pt x="517234" y="49759"/>
                    <a:pt x="521996" y="50817"/>
                  </a:cubicBezTo>
                  <a:cubicBezTo>
                    <a:pt x="526758" y="51875"/>
                    <a:pt x="486013" y="110613"/>
                    <a:pt x="490246" y="111142"/>
                  </a:cubicBezTo>
                  <a:cubicBezTo>
                    <a:pt x="494479" y="111671"/>
                    <a:pt x="542634" y="54521"/>
                    <a:pt x="547396" y="53992"/>
                  </a:cubicBezTo>
                  <a:cubicBezTo>
                    <a:pt x="552159" y="53463"/>
                    <a:pt x="518821" y="107967"/>
                    <a:pt x="518821" y="107967"/>
                  </a:cubicBezTo>
                  <a:cubicBezTo>
                    <a:pt x="518292" y="116434"/>
                    <a:pt x="536283" y="107967"/>
                    <a:pt x="544221" y="104792"/>
                  </a:cubicBezTo>
                  <a:cubicBezTo>
                    <a:pt x="552159" y="101617"/>
                    <a:pt x="566975" y="82038"/>
                    <a:pt x="566446" y="88917"/>
                  </a:cubicBezTo>
                  <a:cubicBezTo>
                    <a:pt x="565917" y="95796"/>
                    <a:pt x="539459" y="139188"/>
                    <a:pt x="541046" y="146067"/>
                  </a:cubicBezTo>
                  <a:cubicBezTo>
                    <a:pt x="542633" y="152946"/>
                    <a:pt x="566446" y="141304"/>
                    <a:pt x="575971" y="130192"/>
                  </a:cubicBezTo>
                  <a:cubicBezTo>
                    <a:pt x="585496" y="119079"/>
                    <a:pt x="597138" y="78863"/>
                    <a:pt x="598196" y="79392"/>
                  </a:cubicBezTo>
                  <a:cubicBezTo>
                    <a:pt x="599254" y="79921"/>
                    <a:pt x="589729" y="122254"/>
                    <a:pt x="582321" y="133367"/>
                  </a:cubicBezTo>
                  <a:cubicBezTo>
                    <a:pt x="574913" y="144479"/>
                    <a:pt x="570150" y="142363"/>
                    <a:pt x="553746" y="146067"/>
                  </a:cubicBezTo>
                  <a:cubicBezTo>
                    <a:pt x="537342" y="149771"/>
                    <a:pt x="490246" y="155592"/>
                    <a:pt x="483896" y="155592"/>
                  </a:cubicBezTo>
                  <a:cubicBezTo>
                    <a:pt x="477546" y="155592"/>
                    <a:pt x="525700" y="154534"/>
                    <a:pt x="515646" y="146067"/>
                  </a:cubicBezTo>
                  <a:cubicBezTo>
                    <a:pt x="505592" y="137600"/>
                    <a:pt x="460083" y="115375"/>
                    <a:pt x="423571" y="104792"/>
                  </a:cubicBezTo>
                  <a:cubicBezTo>
                    <a:pt x="387059" y="94209"/>
                    <a:pt x="300804" y="86271"/>
                    <a:pt x="296571" y="82567"/>
                  </a:cubicBezTo>
                  <a:cubicBezTo>
                    <a:pt x="292338" y="78863"/>
                    <a:pt x="397642" y="83096"/>
                    <a:pt x="398171" y="82567"/>
                  </a:cubicBezTo>
                  <a:cubicBezTo>
                    <a:pt x="398700" y="82038"/>
                    <a:pt x="331496" y="83096"/>
                    <a:pt x="299746" y="79392"/>
                  </a:cubicBezTo>
                  <a:cubicBezTo>
                    <a:pt x="267996" y="75688"/>
                    <a:pt x="201321" y="60871"/>
                    <a:pt x="207671" y="60342"/>
                  </a:cubicBezTo>
                  <a:cubicBezTo>
                    <a:pt x="214021" y="59813"/>
                    <a:pt x="337846" y="73042"/>
                    <a:pt x="337846" y="76217"/>
                  </a:cubicBezTo>
                  <a:cubicBezTo>
                    <a:pt x="337846" y="79392"/>
                    <a:pt x="238363" y="74100"/>
                    <a:pt x="207671" y="79392"/>
                  </a:cubicBezTo>
                  <a:cubicBezTo>
                    <a:pt x="176979" y="84684"/>
                    <a:pt x="175921" y="97913"/>
                    <a:pt x="153696" y="107967"/>
                  </a:cubicBezTo>
                  <a:cubicBezTo>
                    <a:pt x="131471" y="118021"/>
                    <a:pt x="83317" y="138659"/>
                    <a:pt x="74321" y="139717"/>
                  </a:cubicBezTo>
                  <a:cubicBezTo>
                    <a:pt x="65325" y="140775"/>
                    <a:pt x="102896" y="112730"/>
                    <a:pt x="99721" y="114317"/>
                  </a:cubicBezTo>
                  <a:cubicBezTo>
                    <a:pt x="96546" y="115904"/>
                    <a:pt x="67971" y="139717"/>
                    <a:pt x="55271" y="149242"/>
                  </a:cubicBezTo>
                  <a:cubicBezTo>
                    <a:pt x="42571" y="158767"/>
                    <a:pt x="-8758" y="180463"/>
                    <a:pt x="1296" y="174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BBBAB29B-4122-A256-A147-F5BB552A2E7B}"/>
                </a:ext>
              </a:extLst>
            </p:cNvPr>
            <p:cNvSpPr/>
            <p:nvPr/>
          </p:nvSpPr>
          <p:spPr>
            <a:xfrm>
              <a:off x="7490586" y="3702050"/>
              <a:ext cx="326264" cy="253669"/>
            </a:xfrm>
            <a:custGeom>
              <a:avLst/>
              <a:gdLst>
                <a:gd name="connsiteX0" fmla="*/ 326264 w 326264"/>
                <a:gd name="connsiteY0" fmla="*/ 0 h 253669"/>
                <a:gd name="connsiteX1" fmla="*/ 157989 w 326264"/>
                <a:gd name="connsiteY1" fmla="*/ 66675 h 253669"/>
                <a:gd name="connsiteX2" fmla="*/ 78614 w 326264"/>
                <a:gd name="connsiteY2" fmla="*/ 139700 h 253669"/>
                <a:gd name="connsiteX3" fmla="*/ 110364 w 326264"/>
                <a:gd name="connsiteY3" fmla="*/ 120650 h 253669"/>
                <a:gd name="connsiteX4" fmla="*/ 43689 w 326264"/>
                <a:gd name="connsiteY4" fmla="*/ 180975 h 253669"/>
                <a:gd name="connsiteX5" fmla="*/ 50039 w 326264"/>
                <a:gd name="connsiteY5" fmla="*/ 250825 h 253669"/>
                <a:gd name="connsiteX6" fmla="*/ 30989 w 326264"/>
                <a:gd name="connsiteY6" fmla="*/ 234950 h 253669"/>
                <a:gd name="connsiteX7" fmla="*/ 2414 w 326264"/>
                <a:gd name="connsiteY7" fmla="*/ 187325 h 253669"/>
                <a:gd name="connsiteX8" fmla="*/ 8764 w 326264"/>
                <a:gd name="connsiteY8" fmla="*/ 196850 h 253669"/>
                <a:gd name="connsiteX9" fmla="*/ 65914 w 326264"/>
                <a:gd name="connsiteY9" fmla="*/ 152400 h 253669"/>
                <a:gd name="connsiteX10" fmla="*/ 50039 w 326264"/>
                <a:gd name="connsiteY10" fmla="*/ 165100 h 253669"/>
                <a:gd name="connsiteX11" fmla="*/ 148464 w 326264"/>
                <a:gd name="connsiteY11" fmla="*/ 66675 h 253669"/>
                <a:gd name="connsiteX12" fmla="*/ 126239 w 326264"/>
                <a:gd name="connsiteY12" fmla="*/ 76200 h 253669"/>
                <a:gd name="connsiteX13" fmla="*/ 326264 w 326264"/>
                <a:gd name="connsiteY13" fmla="*/ 0 h 2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264" h="253669">
                  <a:moveTo>
                    <a:pt x="326264" y="0"/>
                  </a:moveTo>
                  <a:cubicBezTo>
                    <a:pt x="262764" y="21696"/>
                    <a:pt x="199264" y="43392"/>
                    <a:pt x="157989" y="66675"/>
                  </a:cubicBezTo>
                  <a:cubicBezTo>
                    <a:pt x="116714" y="89958"/>
                    <a:pt x="86551" y="130704"/>
                    <a:pt x="78614" y="139700"/>
                  </a:cubicBezTo>
                  <a:cubicBezTo>
                    <a:pt x="70676" y="148696"/>
                    <a:pt x="116185" y="113771"/>
                    <a:pt x="110364" y="120650"/>
                  </a:cubicBezTo>
                  <a:cubicBezTo>
                    <a:pt x="104543" y="127529"/>
                    <a:pt x="53743" y="159279"/>
                    <a:pt x="43689" y="180975"/>
                  </a:cubicBezTo>
                  <a:cubicBezTo>
                    <a:pt x="33635" y="202671"/>
                    <a:pt x="50039" y="250825"/>
                    <a:pt x="50039" y="250825"/>
                  </a:cubicBezTo>
                  <a:cubicBezTo>
                    <a:pt x="47922" y="259821"/>
                    <a:pt x="38926" y="245533"/>
                    <a:pt x="30989" y="234950"/>
                  </a:cubicBezTo>
                  <a:cubicBezTo>
                    <a:pt x="23052" y="224367"/>
                    <a:pt x="2414" y="187325"/>
                    <a:pt x="2414" y="187325"/>
                  </a:cubicBezTo>
                  <a:cubicBezTo>
                    <a:pt x="-1290" y="180975"/>
                    <a:pt x="-1819" y="202671"/>
                    <a:pt x="8764" y="196850"/>
                  </a:cubicBezTo>
                  <a:cubicBezTo>
                    <a:pt x="19347" y="191029"/>
                    <a:pt x="65914" y="152400"/>
                    <a:pt x="65914" y="152400"/>
                  </a:cubicBezTo>
                  <a:cubicBezTo>
                    <a:pt x="72793" y="147108"/>
                    <a:pt x="36281" y="179388"/>
                    <a:pt x="50039" y="165100"/>
                  </a:cubicBezTo>
                  <a:cubicBezTo>
                    <a:pt x="63797" y="150812"/>
                    <a:pt x="135764" y="81492"/>
                    <a:pt x="148464" y="66675"/>
                  </a:cubicBezTo>
                  <a:cubicBezTo>
                    <a:pt x="161164" y="51858"/>
                    <a:pt x="126239" y="76200"/>
                    <a:pt x="126239" y="76200"/>
                  </a:cubicBezTo>
                  <a:lnTo>
                    <a:pt x="3262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8C8F74A2-4001-0209-5B07-0A9A68B5F14C}"/>
                </a:ext>
              </a:extLst>
            </p:cNvPr>
            <p:cNvSpPr/>
            <p:nvPr/>
          </p:nvSpPr>
          <p:spPr>
            <a:xfrm>
              <a:off x="7574455" y="3703867"/>
              <a:ext cx="363736" cy="125906"/>
            </a:xfrm>
            <a:custGeom>
              <a:avLst/>
              <a:gdLst>
                <a:gd name="connsiteX0" fmla="*/ 363045 w 363736"/>
                <a:gd name="connsiteY0" fmla="*/ 1358 h 125906"/>
                <a:gd name="connsiteX1" fmla="*/ 140795 w 363736"/>
                <a:gd name="connsiteY1" fmla="*/ 36283 h 125906"/>
                <a:gd name="connsiteX2" fmla="*/ 86820 w 363736"/>
                <a:gd name="connsiteY2" fmla="*/ 64858 h 125906"/>
                <a:gd name="connsiteX3" fmla="*/ 1095 w 363736"/>
                <a:gd name="connsiteY3" fmla="*/ 125183 h 125906"/>
                <a:gd name="connsiteX4" fmla="*/ 36020 w 363736"/>
                <a:gd name="connsiteY4" fmla="*/ 99783 h 125906"/>
                <a:gd name="connsiteX5" fmla="*/ 140795 w 363736"/>
                <a:gd name="connsiteY5" fmla="*/ 26758 h 125906"/>
                <a:gd name="connsiteX6" fmla="*/ 89995 w 363736"/>
                <a:gd name="connsiteY6" fmla="*/ 45808 h 125906"/>
                <a:gd name="connsiteX7" fmla="*/ 207470 w 363736"/>
                <a:gd name="connsiteY7" fmla="*/ 10883 h 125906"/>
                <a:gd name="connsiteX8" fmla="*/ 363045 w 363736"/>
                <a:gd name="connsiteY8" fmla="*/ 1358 h 12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736" h="125906">
                  <a:moveTo>
                    <a:pt x="363045" y="1358"/>
                  </a:moveTo>
                  <a:cubicBezTo>
                    <a:pt x="351932" y="5591"/>
                    <a:pt x="186832" y="25700"/>
                    <a:pt x="140795" y="36283"/>
                  </a:cubicBezTo>
                  <a:cubicBezTo>
                    <a:pt x="94758" y="46866"/>
                    <a:pt x="110103" y="50041"/>
                    <a:pt x="86820" y="64858"/>
                  </a:cubicBezTo>
                  <a:cubicBezTo>
                    <a:pt x="63537" y="79675"/>
                    <a:pt x="9562" y="119362"/>
                    <a:pt x="1095" y="125183"/>
                  </a:cubicBezTo>
                  <a:cubicBezTo>
                    <a:pt x="-7372" y="131004"/>
                    <a:pt x="36020" y="99783"/>
                    <a:pt x="36020" y="99783"/>
                  </a:cubicBezTo>
                  <a:cubicBezTo>
                    <a:pt x="59303" y="83379"/>
                    <a:pt x="131799" y="35754"/>
                    <a:pt x="140795" y="26758"/>
                  </a:cubicBezTo>
                  <a:cubicBezTo>
                    <a:pt x="149791" y="17762"/>
                    <a:pt x="78882" y="48454"/>
                    <a:pt x="89995" y="45808"/>
                  </a:cubicBezTo>
                  <a:cubicBezTo>
                    <a:pt x="101108" y="43162"/>
                    <a:pt x="166724" y="18291"/>
                    <a:pt x="207470" y="10883"/>
                  </a:cubicBezTo>
                  <a:cubicBezTo>
                    <a:pt x="248216" y="3475"/>
                    <a:pt x="374158" y="-2875"/>
                    <a:pt x="363045" y="1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939AB16F-F710-1485-331F-9475A1103D67}"/>
                </a:ext>
              </a:extLst>
            </p:cNvPr>
            <p:cNvSpPr/>
            <p:nvPr/>
          </p:nvSpPr>
          <p:spPr>
            <a:xfrm>
              <a:off x="7769172" y="3806374"/>
              <a:ext cx="391006" cy="203799"/>
            </a:xfrm>
            <a:custGeom>
              <a:avLst/>
              <a:gdLst>
                <a:gd name="connsiteX0" fmla="*/ 196903 w 391006"/>
                <a:gd name="connsiteY0" fmla="*/ 451 h 203799"/>
                <a:gd name="connsiteX1" fmla="*/ 276278 w 391006"/>
                <a:gd name="connsiteY1" fmla="*/ 32201 h 203799"/>
                <a:gd name="connsiteX2" fmla="*/ 368353 w 391006"/>
                <a:gd name="connsiteY2" fmla="*/ 13151 h 203799"/>
                <a:gd name="connsiteX3" fmla="*/ 327078 w 391006"/>
                <a:gd name="connsiteY3" fmla="*/ 35376 h 203799"/>
                <a:gd name="connsiteX4" fmla="*/ 285803 w 391006"/>
                <a:gd name="connsiteY4" fmla="*/ 51251 h 203799"/>
                <a:gd name="connsiteX5" fmla="*/ 390578 w 391006"/>
                <a:gd name="connsiteY5" fmla="*/ 98876 h 203799"/>
                <a:gd name="connsiteX6" fmla="*/ 320728 w 391006"/>
                <a:gd name="connsiteY6" fmla="*/ 70301 h 203799"/>
                <a:gd name="connsiteX7" fmla="*/ 266753 w 391006"/>
                <a:gd name="connsiteY7" fmla="*/ 79826 h 203799"/>
                <a:gd name="connsiteX8" fmla="*/ 339778 w 391006"/>
                <a:gd name="connsiteY8" fmla="*/ 102051 h 203799"/>
                <a:gd name="connsiteX9" fmla="*/ 269928 w 391006"/>
                <a:gd name="connsiteY9" fmla="*/ 92526 h 203799"/>
                <a:gd name="connsiteX10" fmla="*/ 158803 w 391006"/>
                <a:gd name="connsiteY10" fmla="*/ 92526 h 203799"/>
                <a:gd name="connsiteX11" fmla="*/ 282628 w 391006"/>
                <a:gd name="connsiteY11" fmla="*/ 105226 h 203799"/>
                <a:gd name="connsiteX12" fmla="*/ 158803 w 391006"/>
                <a:gd name="connsiteY12" fmla="*/ 111576 h 203799"/>
                <a:gd name="connsiteX13" fmla="*/ 222303 w 391006"/>
                <a:gd name="connsiteY13" fmla="*/ 162376 h 203799"/>
                <a:gd name="connsiteX14" fmla="*/ 117528 w 391006"/>
                <a:gd name="connsiteY14" fmla="*/ 108401 h 203799"/>
                <a:gd name="connsiteX15" fmla="*/ 184203 w 391006"/>
                <a:gd name="connsiteY15" fmla="*/ 187776 h 203799"/>
                <a:gd name="connsiteX16" fmla="*/ 114353 w 391006"/>
                <a:gd name="connsiteY16" fmla="*/ 133801 h 203799"/>
                <a:gd name="connsiteX17" fmla="*/ 73078 w 391006"/>
                <a:gd name="connsiteY17" fmla="*/ 146501 h 203799"/>
                <a:gd name="connsiteX18" fmla="*/ 47678 w 391006"/>
                <a:gd name="connsiteY18" fmla="*/ 203651 h 203799"/>
                <a:gd name="connsiteX19" fmla="*/ 66728 w 391006"/>
                <a:gd name="connsiteY19" fmla="*/ 127451 h 203799"/>
                <a:gd name="connsiteX20" fmla="*/ 47678 w 391006"/>
                <a:gd name="connsiteY20" fmla="*/ 140151 h 203799"/>
                <a:gd name="connsiteX21" fmla="*/ 53 w 391006"/>
                <a:gd name="connsiteY21" fmla="*/ 197301 h 203799"/>
                <a:gd name="connsiteX22" fmla="*/ 41328 w 391006"/>
                <a:gd name="connsiteY22" fmla="*/ 140151 h 203799"/>
                <a:gd name="connsiteX23" fmla="*/ 165153 w 391006"/>
                <a:gd name="connsiteY23" fmla="*/ 102051 h 203799"/>
                <a:gd name="connsiteX24" fmla="*/ 111178 w 391006"/>
                <a:gd name="connsiteY24" fmla="*/ 108401 h 203799"/>
                <a:gd name="connsiteX25" fmla="*/ 260403 w 391006"/>
                <a:gd name="connsiteY25" fmla="*/ 83001 h 203799"/>
                <a:gd name="connsiteX26" fmla="*/ 219128 w 391006"/>
                <a:gd name="connsiteY26" fmla="*/ 89351 h 203799"/>
                <a:gd name="connsiteX27" fmla="*/ 288978 w 391006"/>
                <a:gd name="connsiteY27" fmla="*/ 60776 h 203799"/>
                <a:gd name="connsiteX28" fmla="*/ 196903 w 391006"/>
                <a:gd name="connsiteY28" fmla="*/ 451 h 2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1006" h="203799">
                  <a:moveTo>
                    <a:pt x="196903" y="451"/>
                  </a:moveTo>
                  <a:cubicBezTo>
                    <a:pt x="194786" y="-4311"/>
                    <a:pt x="247703" y="30084"/>
                    <a:pt x="276278" y="32201"/>
                  </a:cubicBezTo>
                  <a:cubicBezTo>
                    <a:pt x="304853" y="34318"/>
                    <a:pt x="359886" y="12622"/>
                    <a:pt x="368353" y="13151"/>
                  </a:cubicBezTo>
                  <a:cubicBezTo>
                    <a:pt x="376820" y="13680"/>
                    <a:pt x="340836" y="29026"/>
                    <a:pt x="327078" y="35376"/>
                  </a:cubicBezTo>
                  <a:cubicBezTo>
                    <a:pt x="313320" y="41726"/>
                    <a:pt x="275220" y="40668"/>
                    <a:pt x="285803" y="51251"/>
                  </a:cubicBezTo>
                  <a:cubicBezTo>
                    <a:pt x="296386" y="61834"/>
                    <a:pt x="384757" y="95701"/>
                    <a:pt x="390578" y="98876"/>
                  </a:cubicBezTo>
                  <a:cubicBezTo>
                    <a:pt x="396399" y="102051"/>
                    <a:pt x="341366" y="73476"/>
                    <a:pt x="320728" y="70301"/>
                  </a:cubicBezTo>
                  <a:cubicBezTo>
                    <a:pt x="300091" y="67126"/>
                    <a:pt x="263578" y="74534"/>
                    <a:pt x="266753" y="79826"/>
                  </a:cubicBezTo>
                  <a:cubicBezTo>
                    <a:pt x="269928" y="85118"/>
                    <a:pt x="339249" y="99934"/>
                    <a:pt x="339778" y="102051"/>
                  </a:cubicBezTo>
                  <a:cubicBezTo>
                    <a:pt x="340307" y="104168"/>
                    <a:pt x="300090" y="94113"/>
                    <a:pt x="269928" y="92526"/>
                  </a:cubicBezTo>
                  <a:cubicBezTo>
                    <a:pt x="239766" y="90939"/>
                    <a:pt x="156686" y="90409"/>
                    <a:pt x="158803" y="92526"/>
                  </a:cubicBezTo>
                  <a:cubicBezTo>
                    <a:pt x="160920" y="94643"/>
                    <a:pt x="282628" y="102051"/>
                    <a:pt x="282628" y="105226"/>
                  </a:cubicBezTo>
                  <a:cubicBezTo>
                    <a:pt x="282628" y="108401"/>
                    <a:pt x="168857" y="102051"/>
                    <a:pt x="158803" y="111576"/>
                  </a:cubicBezTo>
                  <a:cubicBezTo>
                    <a:pt x="148749" y="121101"/>
                    <a:pt x="229182" y="162905"/>
                    <a:pt x="222303" y="162376"/>
                  </a:cubicBezTo>
                  <a:cubicBezTo>
                    <a:pt x="215424" y="161847"/>
                    <a:pt x="123878" y="104168"/>
                    <a:pt x="117528" y="108401"/>
                  </a:cubicBezTo>
                  <a:cubicBezTo>
                    <a:pt x="111178" y="112634"/>
                    <a:pt x="184732" y="183543"/>
                    <a:pt x="184203" y="187776"/>
                  </a:cubicBezTo>
                  <a:cubicBezTo>
                    <a:pt x="183674" y="192009"/>
                    <a:pt x="132874" y="140680"/>
                    <a:pt x="114353" y="133801"/>
                  </a:cubicBezTo>
                  <a:cubicBezTo>
                    <a:pt x="95832" y="126922"/>
                    <a:pt x="84190" y="134859"/>
                    <a:pt x="73078" y="146501"/>
                  </a:cubicBezTo>
                  <a:cubicBezTo>
                    <a:pt x="61965" y="158143"/>
                    <a:pt x="48736" y="206826"/>
                    <a:pt x="47678" y="203651"/>
                  </a:cubicBezTo>
                  <a:cubicBezTo>
                    <a:pt x="46620" y="200476"/>
                    <a:pt x="66728" y="127451"/>
                    <a:pt x="66728" y="127451"/>
                  </a:cubicBezTo>
                  <a:cubicBezTo>
                    <a:pt x="66728" y="116868"/>
                    <a:pt x="58790" y="128509"/>
                    <a:pt x="47678" y="140151"/>
                  </a:cubicBezTo>
                  <a:cubicBezTo>
                    <a:pt x="36565" y="151793"/>
                    <a:pt x="1111" y="197301"/>
                    <a:pt x="53" y="197301"/>
                  </a:cubicBezTo>
                  <a:cubicBezTo>
                    <a:pt x="-1005" y="197301"/>
                    <a:pt x="13811" y="156026"/>
                    <a:pt x="41328" y="140151"/>
                  </a:cubicBezTo>
                  <a:cubicBezTo>
                    <a:pt x="68845" y="124276"/>
                    <a:pt x="153511" y="107343"/>
                    <a:pt x="165153" y="102051"/>
                  </a:cubicBezTo>
                  <a:cubicBezTo>
                    <a:pt x="176795" y="96759"/>
                    <a:pt x="95303" y="111576"/>
                    <a:pt x="111178" y="108401"/>
                  </a:cubicBezTo>
                  <a:cubicBezTo>
                    <a:pt x="127053" y="105226"/>
                    <a:pt x="242411" y="86176"/>
                    <a:pt x="260403" y="83001"/>
                  </a:cubicBezTo>
                  <a:cubicBezTo>
                    <a:pt x="278395" y="79826"/>
                    <a:pt x="214366" y="93055"/>
                    <a:pt x="219128" y="89351"/>
                  </a:cubicBezTo>
                  <a:cubicBezTo>
                    <a:pt x="223890" y="85647"/>
                    <a:pt x="287391" y="74534"/>
                    <a:pt x="288978" y="60776"/>
                  </a:cubicBezTo>
                  <a:cubicBezTo>
                    <a:pt x="290565" y="47018"/>
                    <a:pt x="199020" y="5213"/>
                    <a:pt x="196903" y="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9BBE57D5-C1E3-FFFA-F3BE-DC69BBC313C3}"/>
                </a:ext>
              </a:extLst>
            </p:cNvPr>
            <p:cNvSpPr/>
            <p:nvPr/>
          </p:nvSpPr>
          <p:spPr>
            <a:xfrm>
              <a:off x="7833383" y="3794120"/>
              <a:ext cx="213191" cy="130539"/>
            </a:xfrm>
            <a:custGeom>
              <a:avLst/>
              <a:gdLst>
                <a:gd name="connsiteX0" fmla="*/ 126342 w 213191"/>
                <a:gd name="connsiteY0" fmla="*/ 5 h 130539"/>
                <a:gd name="connsiteX1" fmla="*/ 180317 w 213191"/>
                <a:gd name="connsiteY1" fmla="*/ 53980 h 130539"/>
                <a:gd name="connsiteX2" fmla="*/ 151742 w 213191"/>
                <a:gd name="connsiteY2" fmla="*/ 76205 h 130539"/>
                <a:gd name="connsiteX3" fmla="*/ 2517 w 213191"/>
                <a:gd name="connsiteY3" fmla="*/ 130180 h 130539"/>
                <a:gd name="connsiteX4" fmla="*/ 69192 w 213191"/>
                <a:gd name="connsiteY4" fmla="*/ 98430 h 130539"/>
                <a:gd name="connsiteX5" fmla="*/ 212067 w 213191"/>
                <a:gd name="connsiteY5" fmla="*/ 73030 h 130539"/>
                <a:gd name="connsiteX6" fmla="*/ 139042 w 213191"/>
                <a:gd name="connsiteY6" fmla="*/ 95255 h 130539"/>
                <a:gd name="connsiteX7" fmla="*/ 199367 w 213191"/>
                <a:gd name="connsiteY7" fmla="*/ 50805 h 130539"/>
                <a:gd name="connsiteX8" fmla="*/ 126342 w 213191"/>
                <a:gd name="connsiteY8" fmla="*/ 5 h 13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191" h="130539">
                  <a:moveTo>
                    <a:pt x="126342" y="5"/>
                  </a:moveTo>
                  <a:cubicBezTo>
                    <a:pt x="123167" y="534"/>
                    <a:pt x="176084" y="41280"/>
                    <a:pt x="180317" y="53980"/>
                  </a:cubicBezTo>
                  <a:cubicBezTo>
                    <a:pt x="184550" y="66680"/>
                    <a:pt x="181375" y="63505"/>
                    <a:pt x="151742" y="76205"/>
                  </a:cubicBezTo>
                  <a:cubicBezTo>
                    <a:pt x="122109" y="88905"/>
                    <a:pt x="16275" y="126476"/>
                    <a:pt x="2517" y="130180"/>
                  </a:cubicBezTo>
                  <a:cubicBezTo>
                    <a:pt x="-11241" y="133884"/>
                    <a:pt x="34267" y="107955"/>
                    <a:pt x="69192" y="98430"/>
                  </a:cubicBezTo>
                  <a:cubicBezTo>
                    <a:pt x="104117" y="88905"/>
                    <a:pt x="200425" y="73559"/>
                    <a:pt x="212067" y="73030"/>
                  </a:cubicBezTo>
                  <a:cubicBezTo>
                    <a:pt x="223709" y="72501"/>
                    <a:pt x="141159" y="98959"/>
                    <a:pt x="139042" y="95255"/>
                  </a:cubicBezTo>
                  <a:cubicBezTo>
                    <a:pt x="136925" y="91551"/>
                    <a:pt x="197250" y="61388"/>
                    <a:pt x="199367" y="50805"/>
                  </a:cubicBezTo>
                  <a:cubicBezTo>
                    <a:pt x="201484" y="40222"/>
                    <a:pt x="129517" y="-524"/>
                    <a:pt x="126342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3E7B572E-90F4-C625-B67A-69C64AF5FD48}"/>
                </a:ext>
              </a:extLst>
            </p:cNvPr>
            <p:cNvSpPr/>
            <p:nvPr/>
          </p:nvSpPr>
          <p:spPr>
            <a:xfrm>
              <a:off x="7570760" y="3838416"/>
              <a:ext cx="501267" cy="112969"/>
            </a:xfrm>
            <a:custGeom>
              <a:avLst/>
              <a:gdLst>
                <a:gd name="connsiteX0" fmla="*/ 1615 w 501267"/>
                <a:gd name="connsiteY0" fmla="*/ 92234 h 112969"/>
                <a:gd name="connsiteX1" fmla="*/ 233390 w 501267"/>
                <a:gd name="connsiteY1" fmla="*/ 104934 h 112969"/>
                <a:gd name="connsiteX2" fmla="*/ 398490 w 501267"/>
                <a:gd name="connsiteY2" fmla="*/ 66834 h 112969"/>
                <a:gd name="connsiteX3" fmla="*/ 357215 w 501267"/>
                <a:gd name="connsiteY3" fmla="*/ 79534 h 112969"/>
                <a:gd name="connsiteX4" fmla="*/ 500090 w 501267"/>
                <a:gd name="connsiteY4" fmla="*/ 159 h 112969"/>
                <a:gd name="connsiteX5" fmla="*/ 417540 w 501267"/>
                <a:gd name="connsiteY5" fmla="*/ 60484 h 112969"/>
                <a:gd name="connsiteX6" fmla="*/ 284190 w 501267"/>
                <a:gd name="connsiteY6" fmla="*/ 111284 h 112969"/>
                <a:gd name="connsiteX7" fmla="*/ 192115 w 501267"/>
                <a:gd name="connsiteY7" fmla="*/ 101759 h 112969"/>
                <a:gd name="connsiteX8" fmla="*/ 131790 w 501267"/>
                <a:gd name="connsiteY8" fmla="*/ 95409 h 112969"/>
                <a:gd name="connsiteX9" fmla="*/ 1615 w 501267"/>
                <a:gd name="connsiteY9" fmla="*/ 92234 h 11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267" h="112969">
                  <a:moveTo>
                    <a:pt x="1615" y="92234"/>
                  </a:moveTo>
                  <a:cubicBezTo>
                    <a:pt x="18548" y="93822"/>
                    <a:pt x="167244" y="109167"/>
                    <a:pt x="233390" y="104934"/>
                  </a:cubicBezTo>
                  <a:cubicBezTo>
                    <a:pt x="299536" y="100701"/>
                    <a:pt x="377853" y="71067"/>
                    <a:pt x="398490" y="66834"/>
                  </a:cubicBezTo>
                  <a:cubicBezTo>
                    <a:pt x="419127" y="62601"/>
                    <a:pt x="340282" y="90646"/>
                    <a:pt x="357215" y="79534"/>
                  </a:cubicBezTo>
                  <a:cubicBezTo>
                    <a:pt x="374148" y="68422"/>
                    <a:pt x="490036" y="3334"/>
                    <a:pt x="500090" y="159"/>
                  </a:cubicBezTo>
                  <a:cubicBezTo>
                    <a:pt x="510144" y="-3016"/>
                    <a:pt x="453523" y="41963"/>
                    <a:pt x="417540" y="60484"/>
                  </a:cubicBezTo>
                  <a:cubicBezTo>
                    <a:pt x="381557" y="79005"/>
                    <a:pt x="321761" y="104405"/>
                    <a:pt x="284190" y="111284"/>
                  </a:cubicBezTo>
                  <a:cubicBezTo>
                    <a:pt x="246619" y="118163"/>
                    <a:pt x="192115" y="101759"/>
                    <a:pt x="192115" y="101759"/>
                  </a:cubicBezTo>
                  <a:cubicBezTo>
                    <a:pt x="166715" y="99113"/>
                    <a:pt x="157719" y="96997"/>
                    <a:pt x="131790" y="95409"/>
                  </a:cubicBezTo>
                  <a:cubicBezTo>
                    <a:pt x="105861" y="93822"/>
                    <a:pt x="-15318" y="90646"/>
                    <a:pt x="1615" y="922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DA5D4E9D-C722-A18F-85F9-ED19409A2DB4}"/>
                </a:ext>
              </a:extLst>
            </p:cNvPr>
            <p:cNvSpPr/>
            <p:nvPr/>
          </p:nvSpPr>
          <p:spPr>
            <a:xfrm>
              <a:off x="7569005" y="3800054"/>
              <a:ext cx="51244" cy="159153"/>
            </a:xfrm>
            <a:custGeom>
              <a:avLst/>
              <a:gdLst>
                <a:gd name="connsiteX0" fmla="*/ 50995 w 51244"/>
                <a:gd name="connsiteY0" fmla="*/ 421 h 159153"/>
                <a:gd name="connsiteX1" fmla="*/ 19245 w 51244"/>
                <a:gd name="connsiteY1" fmla="*/ 67096 h 159153"/>
                <a:gd name="connsiteX2" fmla="*/ 9720 w 51244"/>
                <a:gd name="connsiteY2" fmla="*/ 98846 h 159153"/>
                <a:gd name="connsiteX3" fmla="*/ 47820 w 51244"/>
                <a:gd name="connsiteY3" fmla="*/ 155996 h 159153"/>
                <a:gd name="connsiteX4" fmla="*/ 41470 w 51244"/>
                <a:gd name="connsiteY4" fmla="*/ 146471 h 159153"/>
                <a:gd name="connsiteX5" fmla="*/ 195 w 51244"/>
                <a:gd name="connsiteY5" fmla="*/ 102021 h 159153"/>
                <a:gd name="connsiteX6" fmla="*/ 50995 w 51244"/>
                <a:gd name="connsiteY6" fmla="*/ 421 h 15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44" h="159153">
                  <a:moveTo>
                    <a:pt x="50995" y="421"/>
                  </a:moveTo>
                  <a:cubicBezTo>
                    <a:pt x="54170" y="-5400"/>
                    <a:pt x="26124" y="50692"/>
                    <a:pt x="19245" y="67096"/>
                  </a:cubicBezTo>
                  <a:cubicBezTo>
                    <a:pt x="12366" y="83500"/>
                    <a:pt x="4957" y="84029"/>
                    <a:pt x="9720" y="98846"/>
                  </a:cubicBezTo>
                  <a:cubicBezTo>
                    <a:pt x="14483" y="113663"/>
                    <a:pt x="47820" y="155996"/>
                    <a:pt x="47820" y="155996"/>
                  </a:cubicBezTo>
                  <a:cubicBezTo>
                    <a:pt x="53112" y="163933"/>
                    <a:pt x="49407" y="155467"/>
                    <a:pt x="41470" y="146471"/>
                  </a:cubicBezTo>
                  <a:cubicBezTo>
                    <a:pt x="33532" y="137475"/>
                    <a:pt x="-2980" y="123717"/>
                    <a:pt x="195" y="102021"/>
                  </a:cubicBezTo>
                  <a:cubicBezTo>
                    <a:pt x="3370" y="80325"/>
                    <a:pt x="47820" y="6242"/>
                    <a:pt x="50995" y="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CC05904C-07E4-211B-0907-C313780C766E}"/>
                </a:ext>
              </a:extLst>
            </p:cNvPr>
            <p:cNvSpPr/>
            <p:nvPr/>
          </p:nvSpPr>
          <p:spPr>
            <a:xfrm>
              <a:off x="7488904" y="3776511"/>
              <a:ext cx="148696" cy="135376"/>
            </a:xfrm>
            <a:custGeom>
              <a:avLst/>
              <a:gdLst>
                <a:gd name="connsiteX0" fmla="*/ 146971 w 148696"/>
                <a:gd name="connsiteY0" fmla="*/ 1739 h 135376"/>
                <a:gd name="connsiteX1" fmla="*/ 26321 w 148696"/>
                <a:gd name="connsiteY1" fmla="*/ 90639 h 135376"/>
                <a:gd name="connsiteX2" fmla="*/ 921 w 148696"/>
                <a:gd name="connsiteY2" fmla="*/ 125564 h 135376"/>
                <a:gd name="connsiteX3" fmla="*/ 45371 w 148696"/>
                <a:gd name="connsiteY3" fmla="*/ 93814 h 135376"/>
                <a:gd name="connsiteX4" fmla="*/ 19971 w 148696"/>
                <a:gd name="connsiteY4" fmla="*/ 135089 h 135376"/>
                <a:gd name="connsiteX5" fmla="*/ 89821 w 148696"/>
                <a:gd name="connsiteY5" fmla="*/ 68414 h 135376"/>
                <a:gd name="connsiteX6" fmla="*/ 99346 w 148696"/>
                <a:gd name="connsiteY6" fmla="*/ 33489 h 135376"/>
                <a:gd name="connsiteX7" fmla="*/ 146971 w 148696"/>
                <a:gd name="connsiteY7" fmla="*/ 1739 h 13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96" h="135376">
                  <a:moveTo>
                    <a:pt x="146971" y="1739"/>
                  </a:moveTo>
                  <a:cubicBezTo>
                    <a:pt x="134800" y="11264"/>
                    <a:pt x="50663" y="70002"/>
                    <a:pt x="26321" y="90639"/>
                  </a:cubicBezTo>
                  <a:cubicBezTo>
                    <a:pt x="1979" y="111276"/>
                    <a:pt x="-2254" y="125035"/>
                    <a:pt x="921" y="125564"/>
                  </a:cubicBezTo>
                  <a:cubicBezTo>
                    <a:pt x="4096" y="126093"/>
                    <a:pt x="42196" y="92227"/>
                    <a:pt x="45371" y="93814"/>
                  </a:cubicBezTo>
                  <a:cubicBezTo>
                    <a:pt x="48546" y="95401"/>
                    <a:pt x="12563" y="139322"/>
                    <a:pt x="19971" y="135089"/>
                  </a:cubicBezTo>
                  <a:cubicBezTo>
                    <a:pt x="27379" y="130856"/>
                    <a:pt x="76592" y="85347"/>
                    <a:pt x="89821" y="68414"/>
                  </a:cubicBezTo>
                  <a:cubicBezTo>
                    <a:pt x="103050" y="51481"/>
                    <a:pt x="99346" y="33489"/>
                    <a:pt x="99346" y="33489"/>
                  </a:cubicBezTo>
                  <a:cubicBezTo>
                    <a:pt x="103050" y="24493"/>
                    <a:pt x="159142" y="-7786"/>
                    <a:pt x="146971" y="1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4B66D00B-230A-E4E6-6EAE-1EB7C3B8FACA}"/>
                </a:ext>
              </a:extLst>
            </p:cNvPr>
            <p:cNvSpPr/>
            <p:nvPr/>
          </p:nvSpPr>
          <p:spPr>
            <a:xfrm>
              <a:off x="7534217" y="3857535"/>
              <a:ext cx="461223" cy="101128"/>
            </a:xfrm>
            <a:custGeom>
              <a:avLst/>
              <a:gdLst>
                <a:gd name="connsiteX0" fmla="*/ 58 w 461223"/>
                <a:gd name="connsiteY0" fmla="*/ 90 h 101128"/>
                <a:gd name="connsiteX1" fmla="*/ 47683 w 461223"/>
                <a:gd name="connsiteY1" fmla="*/ 69940 h 101128"/>
                <a:gd name="connsiteX2" fmla="*/ 165158 w 461223"/>
                <a:gd name="connsiteY2" fmla="*/ 98515 h 101128"/>
                <a:gd name="connsiteX3" fmla="*/ 142933 w 461223"/>
                <a:gd name="connsiteY3" fmla="*/ 88990 h 101128"/>
                <a:gd name="connsiteX4" fmla="*/ 314383 w 461223"/>
                <a:gd name="connsiteY4" fmla="*/ 98515 h 101128"/>
                <a:gd name="connsiteX5" fmla="*/ 460433 w 461223"/>
                <a:gd name="connsiteY5" fmla="*/ 73115 h 101128"/>
                <a:gd name="connsiteX6" fmla="*/ 365183 w 461223"/>
                <a:gd name="connsiteY6" fmla="*/ 98515 h 101128"/>
                <a:gd name="connsiteX7" fmla="*/ 206433 w 461223"/>
                <a:gd name="connsiteY7" fmla="*/ 98515 h 101128"/>
                <a:gd name="connsiteX8" fmla="*/ 63558 w 461223"/>
                <a:gd name="connsiteY8" fmla="*/ 82640 h 101128"/>
                <a:gd name="connsiteX9" fmla="*/ 38158 w 461223"/>
                <a:gd name="connsiteY9" fmla="*/ 85815 h 101128"/>
                <a:gd name="connsiteX10" fmla="*/ 58 w 461223"/>
                <a:gd name="connsiteY10" fmla="*/ 90 h 1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223" h="101128">
                  <a:moveTo>
                    <a:pt x="58" y="90"/>
                  </a:moveTo>
                  <a:cubicBezTo>
                    <a:pt x="1646" y="-2556"/>
                    <a:pt x="20166" y="53536"/>
                    <a:pt x="47683" y="69940"/>
                  </a:cubicBezTo>
                  <a:cubicBezTo>
                    <a:pt x="75200" y="86344"/>
                    <a:pt x="149283" y="95340"/>
                    <a:pt x="165158" y="98515"/>
                  </a:cubicBezTo>
                  <a:cubicBezTo>
                    <a:pt x="181033" y="101690"/>
                    <a:pt x="118062" y="88990"/>
                    <a:pt x="142933" y="88990"/>
                  </a:cubicBezTo>
                  <a:cubicBezTo>
                    <a:pt x="167804" y="88990"/>
                    <a:pt x="261467" y="101161"/>
                    <a:pt x="314383" y="98515"/>
                  </a:cubicBezTo>
                  <a:cubicBezTo>
                    <a:pt x="367299" y="95869"/>
                    <a:pt x="451966" y="73115"/>
                    <a:pt x="460433" y="73115"/>
                  </a:cubicBezTo>
                  <a:cubicBezTo>
                    <a:pt x="468900" y="73115"/>
                    <a:pt x="407516" y="94282"/>
                    <a:pt x="365183" y="98515"/>
                  </a:cubicBezTo>
                  <a:cubicBezTo>
                    <a:pt x="322850" y="102748"/>
                    <a:pt x="256704" y="101161"/>
                    <a:pt x="206433" y="98515"/>
                  </a:cubicBezTo>
                  <a:cubicBezTo>
                    <a:pt x="156162" y="95869"/>
                    <a:pt x="91604" y="84757"/>
                    <a:pt x="63558" y="82640"/>
                  </a:cubicBezTo>
                  <a:cubicBezTo>
                    <a:pt x="35512" y="80523"/>
                    <a:pt x="46625" y="94811"/>
                    <a:pt x="38158" y="85815"/>
                  </a:cubicBezTo>
                  <a:cubicBezTo>
                    <a:pt x="29691" y="76819"/>
                    <a:pt x="-1530" y="2736"/>
                    <a:pt x="58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A1588928-03AD-DE5F-FFA7-89025C56256A}"/>
                </a:ext>
              </a:extLst>
            </p:cNvPr>
            <p:cNvSpPr/>
            <p:nvPr/>
          </p:nvSpPr>
          <p:spPr>
            <a:xfrm>
              <a:off x="7523270" y="3952283"/>
              <a:ext cx="471412" cy="137137"/>
            </a:xfrm>
            <a:custGeom>
              <a:avLst/>
              <a:gdLst>
                <a:gd name="connsiteX0" fmla="*/ 1480 w 471412"/>
                <a:gd name="connsiteY0" fmla="*/ 592 h 137137"/>
                <a:gd name="connsiteX1" fmla="*/ 157055 w 471412"/>
                <a:gd name="connsiteY1" fmla="*/ 79967 h 137137"/>
                <a:gd name="connsiteX2" fmla="*/ 287230 w 471412"/>
                <a:gd name="connsiteY2" fmla="*/ 137117 h 137137"/>
                <a:gd name="connsiteX3" fmla="*/ 169755 w 471412"/>
                <a:gd name="connsiteY3" fmla="*/ 86317 h 137137"/>
                <a:gd name="connsiteX4" fmla="*/ 118955 w 471412"/>
                <a:gd name="connsiteY4" fmla="*/ 67267 h 137137"/>
                <a:gd name="connsiteX5" fmla="*/ 245955 w 471412"/>
                <a:gd name="connsiteY5" fmla="*/ 95842 h 137137"/>
                <a:gd name="connsiteX6" fmla="*/ 160230 w 471412"/>
                <a:gd name="connsiteY6" fmla="*/ 51392 h 137137"/>
                <a:gd name="connsiteX7" fmla="*/ 471380 w 471412"/>
                <a:gd name="connsiteY7" fmla="*/ 73617 h 137137"/>
                <a:gd name="connsiteX8" fmla="*/ 179280 w 471412"/>
                <a:gd name="connsiteY8" fmla="*/ 48217 h 137137"/>
                <a:gd name="connsiteX9" fmla="*/ 99905 w 471412"/>
                <a:gd name="connsiteY9" fmla="*/ 25992 h 137137"/>
                <a:gd name="connsiteX10" fmla="*/ 191980 w 471412"/>
                <a:gd name="connsiteY10" fmla="*/ 48217 h 137137"/>
                <a:gd name="connsiteX11" fmla="*/ 112605 w 471412"/>
                <a:gd name="connsiteY11" fmla="*/ 57742 h 137137"/>
                <a:gd name="connsiteX12" fmla="*/ 255480 w 471412"/>
                <a:gd name="connsiteY12" fmla="*/ 124417 h 137137"/>
                <a:gd name="connsiteX13" fmla="*/ 1480 w 471412"/>
                <a:gd name="connsiteY13" fmla="*/ 592 h 13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412" h="137137">
                  <a:moveTo>
                    <a:pt x="1480" y="592"/>
                  </a:moveTo>
                  <a:cubicBezTo>
                    <a:pt x="-14924" y="-6816"/>
                    <a:pt x="109430" y="57213"/>
                    <a:pt x="157055" y="79967"/>
                  </a:cubicBezTo>
                  <a:cubicBezTo>
                    <a:pt x="204680" y="102721"/>
                    <a:pt x="285113" y="136059"/>
                    <a:pt x="287230" y="137117"/>
                  </a:cubicBezTo>
                  <a:cubicBezTo>
                    <a:pt x="289347" y="138175"/>
                    <a:pt x="197801" y="97959"/>
                    <a:pt x="169755" y="86317"/>
                  </a:cubicBezTo>
                  <a:cubicBezTo>
                    <a:pt x="141709" y="74675"/>
                    <a:pt x="106255" y="65680"/>
                    <a:pt x="118955" y="67267"/>
                  </a:cubicBezTo>
                  <a:cubicBezTo>
                    <a:pt x="131655" y="68854"/>
                    <a:pt x="239076" y="98488"/>
                    <a:pt x="245955" y="95842"/>
                  </a:cubicBezTo>
                  <a:cubicBezTo>
                    <a:pt x="252834" y="93196"/>
                    <a:pt x="122659" y="55096"/>
                    <a:pt x="160230" y="51392"/>
                  </a:cubicBezTo>
                  <a:cubicBezTo>
                    <a:pt x="197801" y="47688"/>
                    <a:pt x="468205" y="74146"/>
                    <a:pt x="471380" y="73617"/>
                  </a:cubicBezTo>
                  <a:cubicBezTo>
                    <a:pt x="474555" y="73088"/>
                    <a:pt x="241192" y="56154"/>
                    <a:pt x="179280" y="48217"/>
                  </a:cubicBezTo>
                  <a:cubicBezTo>
                    <a:pt x="117368" y="40280"/>
                    <a:pt x="97788" y="25992"/>
                    <a:pt x="99905" y="25992"/>
                  </a:cubicBezTo>
                  <a:cubicBezTo>
                    <a:pt x="102022" y="25992"/>
                    <a:pt x="189863" y="42925"/>
                    <a:pt x="191980" y="48217"/>
                  </a:cubicBezTo>
                  <a:cubicBezTo>
                    <a:pt x="194097" y="53509"/>
                    <a:pt x="102022" y="45042"/>
                    <a:pt x="112605" y="57742"/>
                  </a:cubicBezTo>
                  <a:cubicBezTo>
                    <a:pt x="123188" y="70442"/>
                    <a:pt x="270826" y="132354"/>
                    <a:pt x="255480" y="124417"/>
                  </a:cubicBezTo>
                  <a:cubicBezTo>
                    <a:pt x="240134" y="116480"/>
                    <a:pt x="17884" y="8000"/>
                    <a:pt x="1480" y="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C5E7289D-2B77-4743-95C6-B9A60F7031BD}"/>
                </a:ext>
              </a:extLst>
            </p:cNvPr>
            <p:cNvSpPr/>
            <p:nvPr/>
          </p:nvSpPr>
          <p:spPr>
            <a:xfrm>
              <a:off x="7737156" y="3940134"/>
              <a:ext cx="400555" cy="111421"/>
            </a:xfrm>
            <a:custGeom>
              <a:avLst/>
              <a:gdLst>
                <a:gd name="connsiteX0" fmla="*/ 319 w 400555"/>
                <a:gd name="connsiteY0" fmla="*/ 66716 h 111421"/>
                <a:gd name="connsiteX1" fmla="*/ 187644 w 400555"/>
                <a:gd name="connsiteY1" fmla="*/ 54016 h 111421"/>
                <a:gd name="connsiteX2" fmla="*/ 371794 w 400555"/>
                <a:gd name="connsiteY2" fmla="*/ 41 h 111421"/>
                <a:gd name="connsiteX3" fmla="*/ 219394 w 400555"/>
                <a:gd name="connsiteY3" fmla="*/ 63541 h 111421"/>
                <a:gd name="connsiteX4" fmla="*/ 95569 w 400555"/>
                <a:gd name="connsiteY4" fmla="*/ 88941 h 111421"/>
                <a:gd name="connsiteX5" fmla="*/ 400369 w 400555"/>
                <a:gd name="connsiteY5" fmla="*/ 54016 h 111421"/>
                <a:gd name="connsiteX6" fmla="*/ 143194 w 400555"/>
                <a:gd name="connsiteY6" fmla="*/ 85766 h 111421"/>
                <a:gd name="connsiteX7" fmla="*/ 295594 w 400555"/>
                <a:gd name="connsiteY7" fmla="*/ 111166 h 111421"/>
                <a:gd name="connsiteX8" fmla="*/ 146369 w 400555"/>
                <a:gd name="connsiteY8" fmla="*/ 69891 h 111421"/>
                <a:gd name="connsiteX9" fmla="*/ 319 w 400555"/>
                <a:gd name="connsiteY9" fmla="*/ 66716 h 11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5" h="111421">
                  <a:moveTo>
                    <a:pt x="319" y="66716"/>
                  </a:moveTo>
                  <a:cubicBezTo>
                    <a:pt x="7198" y="64070"/>
                    <a:pt x="125731" y="65129"/>
                    <a:pt x="187644" y="54016"/>
                  </a:cubicBezTo>
                  <a:cubicBezTo>
                    <a:pt x="249557" y="42903"/>
                    <a:pt x="366502" y="-1546"/>
                    <a:pt x="371794" y="41"/>
                  </a:cubicBezTo>
                  <a:cubicBezTo>
                    <a:pt x="377086" y="1628"/>
                    <a:pt x="265431" y="48724"/>
                    <a:pt x="219394" y="63541"/>
                  </a:cubicBezTo>
                  <a:cubicBezTo>
                    <a:pt x="173357" y="78358"/>
                    <a:pt x="65407" y="90528"/>
                    <a:pt x="95569" y="88941"/>
                  </a:cubicBezTo>
                  <a:cubicBezTo>
                    <a:pt x="125731" y="87354"/>
                    <a:pt x="392432" y="54545"/>
                    <a:pt x="400369" y="54016"/>
                  </a:cubicBezTo>
                  <a:cubicBezTo>
                    <a:pt x="408307" y="53487"/>
                    <a:pt x="160657" y="76241"/>
                    <a:pt x="143194" y="85766"/>
                  </a:cubicBezTo>
                  <a:cubicBezTo>
                    <a:pt x="125732" y="95291"/>
                    <a:pt x="295065" y="113812"/>
                    <a:pt x="295594" y="111166"/>
                  </a:cubicBezTo>
                  <a:cubicBezTo>
                    <a:pt x="296123" y="108520"/>
                    <a:pt x="193465" y="76241"/>
                    <a:pt x="146369" y="69891"/>
                  </a:cubicBezTo>
                  <a:cubicBezTo>
                    <a:pt x="99273" y="63541"/>
                    <a:pt x="-6560" y="69362"/>
                    <a:pt x="319" y="66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705F80E6-3F4D-C69E-359A-C6E7719CCE0A}"/>
                </a:ext>
              </a:extLst>
            </p:cNvPr>
            <p:cNvSpPr/>
            <p:nvPr/>
          </p:nvSpPr>
          <p:spPr>
            <a:xfrm>
              <a:off x="7896172" y="3892550"/>
              <a:ext cx="395161" cy="130175"/>
            </a:xfrm>
            <a:custGeom>
              <a:avLst/>
              <a:gdLst>
                <a:gd name="connsiteX0" fmla="*/ 158803 w 395161"/>
                <a:gd name="connsiteY0" fmla="*/ 0 h 130175"/>
                <a:gd name="connsiteX1" fmla="*/ 231828 w 395161"/>
                <a:gd name="connsiteY1" fmla="*/ 28575 h 130175"/>
                <a:gd name="connsiteX2" fmla="*/ 393753 w 395161"/>
                <a:gd name="connsiteY2" fmla="*/ 19050 h 130175"/>
                <a:gd name="connsiteX3" fmla="*/ 304853 w 395161"/>
                <a:gd name="connsiteY3" fmla="*/ 31750 h 130175"/>
                <a:gd name="connsiteX4" fmla="*/ 206428 w 395161"/>
                <a:gd name="connsiteY4" fmla="*/ 66675 h 130175"/>
                <a:gd name="connsiteX5" fmla="*/ 53 w 395161"/>
                <a:gd name="connsiteY5" fmla="*/ 130175 h 130175"/>
                <a:gd name="connsiteX6" fmla="*/ 187378 w 395161"/>
                <a:gd name="connsiteY6" fmla="*/ 66675 h 130175"/>
                <a:gd name="connsiteX7" fmla="*/ 301678 w 395161"/>
                <a:gd name="connsiteY7" fmla="*/ 47625 h 130175"/>
                <a:gd name="connsiteX8" fmla="*/ 238178 w 395161"/>
                <a:gd name="connsiteY8" fmla="*/ 31750 h 130175"/>
                <a:gd name="connsiteX9" fmla="*/ 158803 w 395161"/>
                <a:gd name="connsiteY9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161" h="130175">
                  <a:moveTo>
                    <a:pt x="158803" y="0"/>
                  </a:moveTo>
                  <a:cubicBezTo>
                    <a:pt x="175736" y="12700"/>
                    <a:pt x="192670" y="25400"/>
                    <a:pt x="231828" y="28575"/>
                  </a:cubicBezTo>
                  <a:cubicBezTo>
                    <a:pt x="270986" y="31750"/>
                    <a:pt x="381582" y="18521"/>
                    <a:pt x="393753" y="19050"/>
                  </a:cubicBezTo>
                  <a:cubicBezTo>
                    <a:pt x="405924" y="19579"/>
                    <a:pt x="336074" y="23813"/>
                    <a:pt x="304853" y="31750"/>
                  </a:cubicBezTo>
                  <a:cubicBezTo>
                    <a:pt x="273632" y="39687"/>
                    <a:pt x="257228" y="50271"/>
                    <a:pt x="206428" y="66675"/>
                  </a:cubicBezTo>
                  <a:cubicBezTo>
                    <a:pt x="155628" y="83079"/>
                    <a:pt x="3228" y="130175"/>
                    <a:pt x="53" y="130175"/>
                  </a:cubicBezTo>
                  <a:cubicBezTo>
                    <a:pt x="-3122" y="130175"/>
                    <a:pt x="137107" y="80433"/>
                    <a:pt x="187378" y="66675"/>
                  </a:cubicBezTo>
                  <a:cubicBezTo>
                    <a:pt x="237649" y="52917"/>
                    <a:pt x="293211" y="53446"/>
                    <a:pt x="301678" y="47625"/>
                  </a:cubicBezTo>
                  <a:cubicBezTo>
                    <a:pt x="310145" y="41804"/>
                    <a:pt x="238178" y="31750"/>
                    <a:pt x="238178" y="31750"/>
                  </a:cubicBezTo>
                  <a:lnTo>
                    <a:pt x="15880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2A42BFC-5DF4-CD38-C769-2456D3596F27}"/>
                </a:ext>
              </a:extLst>
            </p:cNvPr>
            <p:cNvSpPr/>
            <p:nvPr/>
          </p:nvSpPr>
          <p:spPr>
            <a:xfrm>
              <a:off x="7619621" y="3917909"/>
              <a:ext cx="486154" cy="68719"/>
            </a:xfrm>
            <a:custGeom>
              <a:avLst/>
              <a:gdLst>
                <a:gd name="connsiteX0" fmla="*/ 379 w 486154"/>
                <a:gd name="connsiteY0" fmla="*/ 38141 h 68719"/>
                <a:gd name="connsiteX1" fmla="*/ 286129 w 486154"/>
                <a:gd name="connsiteY1" fmla="*/ 60366 h 68719"/>
                <a:gd name="connsiteX2" fmla="*/ 70229 w 486154"/>
                <a:gd name="connsiteY2" fmla="*/ 57191 h 68719"/>
                <a:gd name="connsiteX3" fmla="*/ 263904 w 486154"/>
                <a:gd name="connsiteY3" fmla="*/ 63541 h 68719"/>
                <a:gd name="connsiteX4" fmla="*/ 486154 w 486154"/>
                <a:gd name="connsiteY4" fmla="*/ 41 h 68719"/>
                <a:gd name="connsiteX5" fmla="*/ 263904 w 486154"/>
                <a:gd name="connsiteY5" fmla="*/ 54016 h 68719"/>
                <a:gd name="connsiteX6" fmla="*/ 117854 w 486154"/>
                <a:gd name="connsiteY6" fmla="*/ 66716 h 68719"/>
                <a:gd name="connsiteX7" fmla="*/ 222629 w 486154"/>
                <a:gd name="connsiteY7" fmla="*/ 66716 h 68719"/>
                <a:gd name="connsiteX8" fmla="*/ 379 w 486154"/>
                <a:gd name="connsiteY8" fmla="*/ 38141 h 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154" h="68719">
                  <a:moveTo>
                    <a:pt x="379" y="38141"/>
                  </a:moveTo>
                  <a:cubicBezTo>
                    <a:pt x="10962" y="37083"/>
                    <a:pt x="274487" y="57191"/>
                    <a:pt x="286129" y="60366"/>
                  </a:cubicBezTo>
                  <a:cubicBezTo>
                    <a:pt x="297771" y="63541"/>
                    <a:pt x="73933" y="56662"/>
                    <a:pt x="70229" y="57191"/>
                  </a:cubicBezTo>
                  <a:cubicBezTo>
                    <a:pt x="66525" y="57720"/>
                    <a:pt x="194583" y="73066"/>
                    <a:pt x="263904" y="63541"/>
                  </a:cubicBezTo>
                  <a:cubicBezTo>
                    <a:pt x="333225" y="54016"/>
                    <a:pt x="486154" y="1628"/>
                    <a:pt x="486154" y="41"/>
                  </a:cubicBezTo>
                  <a:cubicBezTo>
                    <a:pt x="486154" y="-1546"/>
                    <a:pt x="325287" y="42904"/>
                    <a:pt x="263904" y="54016"/>
                  </a:cubicBezTo>
                  <a:cubicBezTo>
                    <a:pt x="202521" y="65128"/>
                    <a:pt x="124733" y="64599"/>
                    <a:pt x="117854" y="66716"/>
                  </a:cubicBezTo>
                  <a:cubicBezTo>
                    <a:pt x="110975" y="68833"/>
                    <a:pt x="241150" y="69891"/>
                    <a:pt x="222629" y="66716"/>
                  </a:cubicBezTo>
                  <a:cubicBezTo>
                    <a:pt x="204108" y="63541"/>
                    <a:pt x="-10204" y="39199"/>
                    <a:pt x="379" y="38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FD530BB8-1F24-B126-09E1-79B7A7B712A3}"/>
                </a:ext>
              </a:extLst>
            </p:cNvPr>
            <p:cNvSpPr/>
            <p:nvPr/>
          </p:nvSpPr>
          <p:spPr>
            <a:xfrm>
              <a:off x="7615681" y="3978258"/>
              <a:ext cx="436411" cy="92099"/>
            </a:xfrm>
            <a:custGeom>
              <a:avLst/>
              <a:gdLst>
                <a:gd name="connsiteX0" fmla="*/ 1144 w 436411"/>
                <a:gd name="connsiteY0" fmla="*/ 17 h 92099"/>
                <a:gd name="connsiteX1" fmla="*/ 191644 w 436411"/>
                <a:gd name="connsiteY1" fmla="*/ 50817 h 92099"/>
                <a:gd name="connsiteX2" fmla="*/ 121794 w 436411"/>
                <a:gd name="connsiteY2" fmla="*/ 25417 h 92099"/>
                <a:gd name="connsiteX3" fmla="*/ 236094 w 436411"/>
                <a:gd name="connsiteY3" fmla="*/ 57167 h 92099"/>
                <a:gd name="connsiteX4" fmla="*/ 436119 w 436411"/>
                <a:gd name="connsiteY4" fmla="*/ 92092 h 92099"/>
                <a:gd name="connsiteX5" fmla="*/ 188469 w 436411"/>
                <a:gd name="connsiteY5" fmla="*/ 60342 h 92099"/>
                <a:gd name="connsiteX6" fmla="*/ 131319 w 436411"/>
                <a:gd name="connsiteY6" fmla="*/ 63517 h 92099"/>
                <a:gd name="connsiteX7" fmla="*/ 296419 w 436411"/>
                <a:gd name="connsiteY7" fmla="*/ 57167 h 92099"/>
                <a:gd name="connsiteX8" fmla="*/ 1144 w 436411"/>
                <a:gd name="connsiteY8" fmla="*/ 17 h 9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411" h="92099">
                  <a:moveTo>
                    <a:pt x="1144" y="17"/>
                  </a:moveTo>
                  <a:cubicBezTo>
                    <a:pt x="-16318" y="-1041"/>
                    <a:pt x="171536" y="46584"/>
                    <a:pt x="191644" y="50817"/>
                  </a:cubicBezTo>
                  <a:cubicBezTo>
                    <a:pt x="211752" y="55050"/>
                    <a:pt x="114386" y="24359"/>
                    <a:pt x="121794" y="25417"/>
                  </a:cubicBezTo>
                  <a:cubicBezTo>
                    <a:pt x="129202" y="26475"/>
                    <a:pt x="183707" y="46055"/>
                    <a:pt x="236094" y="57167"/>
                  </a:cubicBezTo>
                  <a:cubicBezTo>
                    <a:pt x="288481" y="68279"/>
                    <a:pt x="444057" y="91563"/>
                    <a:pt x="436119" y="92092"/>
                  </a:cubicBezTo>
                  <a:cubicBezTo>
                    <a:pt x="428182" y="92621"/>
                    <a:pt x="239269" y="65104"/>
                    <a:pt x="188469" y="60342"/>
                  </a:cubicBezTo>
                  <a:cubicBezTo>
                    <a:pt x="137669" y="55580"/>
                    <a:pt x="131319" y="63517"/>
                    <a:pt x="131319" y="63517"/>
                  </a:cubicBezTo>
                  <a:cubicBezTo>
                    <a:pt x="149311" y="62988"/>
                    <a:pt x="311765" y="65634"/>
                    <a:pt x="296419" y="57167"/>
                  </a:cubicBezTo>
                  <a:cubicBezTo>
                    <a:pt x="281073" y="48700"/>
                    <a:pt x="18606" y="1075"/>
                    <a:pt x="1144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E3890DD3-DB5E-2404-E26B-92556947215D}"/>
                </a:ext>
              </a:extLst>
            </p:cNvPr>
            <p:cNvSpPr/>
            <p:nvPr/>
          </p:nvSpPr>
          <p:spPr>
            <a:xfrm>
              <a:off x="7489714" y="3596869"/>
              <a:ext cx="479536" cy="293093"/>
            </a:xfrm>
            <a:custGeom>
              <a:avLst/>
              <a:gdLst>
                <a:gd name="connsiteX0" fmla="*/ 158861 w 479536"/>
                <a:gd name="connsiteY0" fmla="*/ 406 h 293093"/>
                <a:gd name="connsiteX1" fmla="*/ 82661 w 479536"/>
                <a:gd name="connsiteY1" fmla="*/ 124231 h 293093"/>
                <a:gd name="connsiteX2" fmla="*/ 111 w 479536"/>
                <a:gd name="connsiteY2" fmla="*/ 213131 h 293093"/>
                <a:gd name="connsiteX3" fmla="*/ 63611 w 479536"/>
                <a:gd name="connsiteY3" fmla="*/ 146456 h 293093"/>
                <a:gd name="connsiteX4" fmla="*/ 6461 w 479536"/>
                <a:gd name="connsiteY4" fmla="*/ 292506 h 293093"/>
                <a:gd name="connsiteX5" fmla="*/ 63611 w 479536"/>
                <a:gd name="connsiteY5" fmla="*/ 194081 h 293093"/>
                <a:gd name="connsiteX6" fmla="*/ 158861 w 479536"/>
                <a:gd name="connsiteY6" fmla="*/ 102006 h 293093"/>
                <a:gd name="connsiteX7" fmla="*/ 479536 w 479536"/>
                <a:gd name="connsiteY7" fmla="*/ 6756 h 293093"/>
                <a:gd name="connsiteX8" fmla="*/ 162036 w 479536"/>
                <a:gd name="connsiteY8" fmla="*/ 102006 h 293093"/>
                <a:gd name="connsiteX9" fmla="*/ 60436 w 479536"/>
                <a:gd name="connsiteY9" fmla="*/ 168681 h 293093"/>
                <a:gd name="connsiteX10" fmla="*/ 158861 w 479536"/>
                <a:gd name="connsiteY10" fmla="*/ 406 h 2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536" h="293093">
                  <a:moveTo>
                    <a:pt x="158861" y="406"/>
                  </a:moveTo>
                  <a:cubicBezTo>
                    <a:pt x="162565" y="-7002"/>
                    <a:pt x="109119" y="88777"/>
                    <a:pt x="82661" y="124231"/>
                  </a:cubicBezTo>
                  <a:cubicBezTo>
                    <a:pt x="56203" y="159685"/>
                    <a:pt x="3286" y="209427"/>
                    <a:pt x="111" y="213131"/>
                  </a:cubicBezTo>
                  <a:cubicBezTo>
                    <a:pt x="-3064" y="216835"/>
                    <a:pt x="62553" y="133227"/>
                    <a:pt x="63611" y="146456"/>
                  </a:cubicBezTo>
                  <a:cubicBezTo>
                    <a:pt x="64669" y="159685"/>
                    <a:pt x="6461" y="284569"/>
                    <a:pt x="6461" y="292506"/>
                  </a:cubicBezTo>
                  <a:cubicBezTo>
                    <a:pt x="6461" y="300443"/>
                    <a:pt x="38211" y="225831"/>
                    <a:pt x="63611" y="194081"/>
                  </a:cubicBezTo>
                  <a:cubicBezTo>
                    <a:pt x="89011" y="162331"/>
                    <a:pt x="89540" y="133227"/>
                    <a:pt x="158861" y="102006"/>
                  </a:cubicBezTo>
                  <a:cubicBezTo>
                    <a:pt x="228182" y="70785"/>
                    <a:pt x="479007" y="6756"/>
                    <a:pt x="479536" y="6756"/>
                  </a:cubicBezTo>
                  <a:cubicBezTo>
                    <a:pt x="480065" y="6756"/>
                    <a:pt x="231886" y="75019"/>
                    <a:pt x="162036" y="102006"/>
                  </a:cubicBezTo>
                  <a:cubicBezTo>
                    <a:pt x="92186" y="128994"/>
                    <a:pt x="60965" y="181381"/>
                    <a:pt x="60436" y="168681"/>
                  </a:cubicBezTo>
                  <a:cubicBezTo>
                    <a:pt x="59907" y="155981"/>
                    <a:pt x="155157" y="7814"/>
                    <a:pt x="158861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948C91EC-DF44-7702-8DF1-373332FFBD5A}"/>
                </a:ext>
              </a:extLst>
            </p:cNvPr>
            <p:cNvSpPr/>
            <p:nvPr/>
          </p:nvSpPr>
          <p:spPr>
            <a:xfrm>
              <a:off x="7819925" y="3774975"/>
              <a:ext cx="174754" cy="149856"/>
            </a:xfrm>
            <a:custGeom>
              <a:avLst/>
              <a:gdLst>
                <a:gd name="connsiteX0" fmla="*/ 100 w 174754"/>
                <a:gd name="connsiteY0" fmla="*/ 100 h 149856"/>
                <a:gd name="connsiteX1" fmla="*/ 127100 w 174754"/>
                <a:gd name="connsiteY1" fmla="*/ 54075 h 149856"/>
                <a:gd name="connsiteX2" fmla="*/ 142975 w 174754"/>
                <a:gd name="connsiteY2" fmla="*/ 76300 h 149856"/>
                <a:gd name="connsiteX3" fmla="*/ 133450 w 174754"/>
                <a:gd name="connsiteY3" fmla="*/ 98525 h 149856"/>
                <a:gd name="connsiteX4" fmla="*/ 31850 w 174754"/>
                <a:gd name="connsiteY4" fmla="*/ 149325 h 149856"/>
                <a:gd name="connsiteX5" fmla="*/ 89000 w 174754"/>
                <a:gd name="connsiteY5" fmla="*/ 123925 h 149856"/>
                <a:gd name="connsiteX6" fmla="*/ 174725 w 174754"/>
                <a:gd name="connsiteY6" fmla="*/ 104875 h 149856"/>
                <a:gd name="connsiteX7" fmla="*/ 79475 w 174754"/>
                <a:gd name="connsiteY7" fmla="*/ 130275 h 149856"/>
                <a:gd name="connsiteX8" fmla="*/ 158850 w 174754"/>
                <a:gd name="connsiteY8" fmla="*/ 69950 h 149856"/>
                <a:gd name="connsiteX9" fmla="*/ 152500 w 174754"/>
                <a:gd name="connsiteY9" fmla="*/ 41375 h 149856"/>
                <a:gd name="connsiteX10" fmla="*/ 100 w 174754"/>
                <a:gd name="connsiteY10" fmla="*/ 100 h 14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54" h="149856">
                  <a:moveTo>
                    <a:pt x="100" y="100"/>
                  </a:moveTo>
                  <a:cubicBezTo>
                    <a:pt x="-4133" y="2217"/>
                    <a:pt x="127100" y="54075"/>
                    <a:pt x="127100" y="54075"/>
                  </a:cubicBezTo>
                  <a:cubicBezTo>
                    <a:pt x="150913" y="66775"/>
                    <a:pt x="141917" y="68892"/>
                    <a:pt x="142975" y="76300"/>
                  </a:cubicBezTo>
                  <a:cubicBezTo>
                    <a:pt x="144033" y="83708"/>
                    <a:pt x="151971" y="86354"/>
                    <a:pt x="133450" y="98525"/>
                  </a:cubicBezTo>
                  <a:cubicBezTo>
                    <a:pt x="114929" y="110696"/>
                    <a:pt x="39258" y="145092"/>
                    <a:pt x="31850" y="149325"/>
                  </a:cubicBezTo>
                  <a:cubicBezTo>
                    <a:pt x="24442" y="153558"/>
                    <a:pt x="65188" y="131333"/>
                    <a:pt x="89000" y="123925"/>
                  </a:cubicBezTo>
                  <a:cubicBezTo>
                    <a:pt x="112813" y="116517"/>
                    <a:pt x="176313" y="103817"/>
                    <a:pt x="174725" y="104875"/>
                  </a:cubicBezTo>
                  <a:cubicBezTo>
                    <a:pt x="173137" y="105933"/>
                    <a:pt x="82121" y="136096"/>
                    <a:pt x="79475" y="130275"/>
                  </a:cubicBezTo>
                  <a:cubicBezTo>
                    <a:pt x="76829" y="124454"/>
                    <a:pt x="146679" y="84767"/>
                    <a:pt x="158850" y="69950"/>
                  </a:cubicBezTo>
                  <a:cubicBezTo>
                    <a:pt x="171021" y="55133"/>
                    <a:pt x="176842" y="53017"/>
                    <a:pt x="152500" y="41375"/>
                  </a:cubicBezTo>
                  <a:cubicBezTo>
                    <a:pt x="128158" y="29733"/>
                    <a:pt x="4333" y="-2017"/>
                    <a:pt x="100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9C870502-291F-6ADC-0ABC-F086F307E343}"/>
                </a:ext>
              </a:extLst>
            </p:cNvPr>
            <p:cNvSpPr/>
            <p:nvPr/>
          </p:nvSpPr>
          <p:spPr>
            <a:xfrm>
              <a:off x="7590226" y="3751243"/>
              <a:ext cx="299194" cy="205380"/>
            </a:xfrm>
            <a:custGeom>
              <a:avLst/>
              <a:gdLst>
                <a:gd name="connsiteX0" fmla="*/ 290124 w 299194"/>
                <a:gd name="connsiteY0" fmla="*/ 11132 h 205380"/>
                <a:gd name="connsiteX1" fmla="*/ 290124 w 299194"/>
                <a:gd name="connsiteY1" fmla="*/ 112732 h 205380"/>
                <a:gd name="connsiteX2" fmla="*/ 248849 w 299194"/>
                <a:gd name="connsiteY2" fmla="*/ 166707 h 205380"/>
                <a:gd name="connsiteX3" fmla="*/ 134549 w 299194"/>
                <a:gd name="connsiteY3" fmla="*/ 204807 h 205380"/>
                <a:gd name="connsiteX4" fmla="*/ 86924 w 299194"/>
                <a:gd name="connsiteY4" fmla="*/ 182582 h 205380"/>
                <a:gd name="connsiteX5" fmla="*/ 45649 w 299194"/>
                <a:gd name="connsiteY5" fmla="*/ 93682 h 205380"/>
                <a:gd name="connsiteX6" fmla="*/ 1199 w 299194"/>
                <a:gd name="connsiteY6" fmla="*/ 74632 h 205380"/>
                <a:gd name="connsiteX7" fmla="*/ 96449 w 299194"/>
                <a:gd name="connsiteY7" fmla="*/ 39707 h 205380"/>
                <a:gd name="connsiteX8" fmla="*/ 67874 w 299194"/>
                <a:gd name="connsiteY8" fmla="*/ 30182 h 205380"/>
                <a:gd name="connsiteX9" fmla="*/ 191699 w 299194"/>
                <a:gd name="connsiteY9" fmla="*/ 4782 h 205380"/>
                <a:gd name="connsiteX10" fmla="*/ 290124 w 299194"/>
                <a:gd name="connsiteY10" fmla="*/ 11132 h 20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194" h="205380">
                  <a:moveTo>
                    <a:pt x="290124" y="11132"/>
                  </a:moveTo>
                  <a:cubicBezTo>
                    <a:pt x="306528" y="29124"/>
                    <a:pt x="297003" y="86803"/>
                    <a:pt x="290124" y="112732"/>
                  </a:cubicBezTo>
                  <a:cubicBezTo>
                    <a:pt x="283245" y="138661"/>
                    <a:pt x="274778" y="151361"/>
                    <a:pt x="248849" y="166707"/>
                  </a:cubicBezTo>
                  <a:cubicBezTo>
                    <a:pt x="222920" y="182053"/>
                    <a:pt x="161536" y="202161"/>
                    <a:pt x="134549" y="204807"/>
                  </a:cubicBezTo>
                  <a:cubicBezTo>
                    <a:pt x="107561" y="207453"/>
                    <a:pt x="101741" y="201103"/>
                    <a:pt x="86924" y="182582"/>
                  </a:cubicBezTo>
                  <a:cubicBezTo>
                    <a:pt x="72107" y="164061"/>
                    <a:pt x="59937" y="111674"/>
                    <a:pt x="45649" y="93682"/>
                  </a:cubicBezTo>
                  <a:cubicBezTo>
                    <a:pt x="31361" y="75690"/>
                    <a:pt x="-7268" y="83628"/>
                    <a:pt x="1199" y="74632"/>
                  </a:cubicBezTo>
                  <a:cubicBezTo>
                    <a:pt x="9666" y="65636"/>
                    <a:pt x="85336" y="47115"/>
                    <a:pt x="96449" y="39707"/>
                  </a:cubicBezTo>
                  <a:cubicBezTo>
                    <a:pt x="107561" y="32299"/>
                    <a:pt x="51999" y="36003"/>
                    <a:pt x="67874" y="30182"/>
                  </a:cubicBezTo>
                  <a:cubicBezTo>
                    <a:pt x="83749" y="24361"/>
                    <a:pt x="155187" y="7957"/>
                    <a:pt x="191699" y="4782"/>
                  </a:cubicBezTo>
                  <a:cubicBezTo>
                    <a:pt x="228211" y="1607"/>
                    <a:pt x="273720" y="-6860"/>
                    <a:pt x="290124" y="11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2EDEBBC5-FC60-10BF-F45B-D915E1BC8DA1}"/>
                </a:ext>
              </a:extLst>
            </p:cNvPr>
            <p:cNvSpPr/>
            <p:nvPr/>
          </p:nvSpPr>
          <p:spPr>
            <a:xfrm>
              <a:off x="7292879" y="3228770"/>
              <a:ext cx="124941" cy="184632"/>
            </a:xfrm>
            <a:custGeom>
              <a:avLst/>
              <a:gdLst>
                <a:gd name="connsiteX0" fmla="*/ 82646 w 124941"/>
                <a:gd name="connsiteY0" fmla="*/ 205 h 184632"/>
                <a:gd name="connsiteX1" fmla="*/ 69946 w 124941"/>
                <a:gd name="connsiteY1" fmla="*/ 73230 h 184632"/>
                <a:gd name="connsiteX2" fmla="*/ 114396 w 124941"/>
                <a:gd name="connsiteY2" fmla="*/ 178005 h 184632"/>
                <a:gd name="connsiteX3" fmla="*/ 92171 w 124941"/>
                <a:gd name="connsiteY3" fmla="*/ 165305 h 184632"/>
                <a:gd name="connsiteX4" fmla="*/ 96 w 124941"/>
                <a:gd name="connsiteY4" fmla="*/ 95455 h 184632"/>
                <a:gd name="connsiteX5" fmla="*/ 111221 w 124941"/>
                <a:gd name="connsiteY5" fmla="*/ 162130 h 184632"/>
                <a:gd name="connsiteX6" fmla="*/ 120746 w 124941"/>
                <a:gd name="connsiteY6" fmla="*/ 168480 h 184632"/>
                <a:gd name="connsiteX7" fmla="*/ 88996 w 124941"/>
                <a:gd name="connsiteY7" fmla="*/ 117680 h 184632"/>
                <a:gd name="connsiteX8" fmla="*/ 76296 w 124941"/>
                <a:gd name="connsiteY8" fmla="*/ 95455 h 184632"/>
                <a:gd name="connsiteX9" fmla="*/ 82646 w 124941"/>
                <a:gd name="connsiteY9" fmla="*/ 205 h 1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41" h="184632">
                  <a:moveTo>
                    <a:pt x="82646" y="205"/>
                  </a:moveTo>
                  <a:cubicBezTo>
                    <a:pt x="81588" y="-3499"/>
                    <a:pt x="64654" y="43597"/>
                    <a:pt x="69946" y="73230"/>
                  </a:cubicBezTo>
                  <a:cubicBezTo>
                    <a:pt x="75238" y="102863"/>
                    <a:pt x="114396" y="178005"/>
                    <a:pt x="114396" y="178005"/>
                  </a:cubicBezTo>
                  <a:cubicBezTo>
                    <a:pt x="118100" y="193351"/>
                    <a:pt x="111221" y="179063"/>
                    <a:pt x="92171" y="165305"/>
                  </a:cubicBezTo>
                  <a:cubicBezTo>
                    <a:pt x="73121" y="151547"/>
                    <a:pt x="-3079" y="95984"/>
                    <a:pt x="96" y="95455"/>
                  </a:cubicBezTo>
                  <a:cubicBezTo>
                    <a:pt x="3271" y="94926"/>
                    <a:pt x="111221" y="162130"/>
                    <a:pt x="111221" y="162130"/>
                  </a:cubicBezTo>
                  <a:cubicBezTo>
                    <a:pt x="131329" y="174301"/>
                    <a:pt x="124450" y="175888"/>
                    <a:pt x="120746" y="168480"/>
                  </a:cubicBezTo>
                  <a:cubicBezTo>
                    <a:pt x="117042" y="161072"/>
                    <a:pt x="96404" y="129851"/>
                    <a:pt x="88996" y="117680"/>
                  </a:cubicBezTo>
                  <a:cubicBezTo>
                    <a:pt x="81588" y="105509"/>
                    <a:pt x="76296" y="111330"/>
                    <a:pt x="76296" y="95455"/>
                  </a:cubicBezTo>
                  <a:cubicBezTo>
                    <a:pt x="76296" y="79580"/>
                    <a:pt x="83704" y="3909"/>
                    <a:pt x="82646" y="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8FB17DD8-6433-4AA5-5A72-37E4759D8073}"/>
                </a:ext>
              </a:extLst>
            </p:cNvPr>
            <p:cNvSpPr/>
            <p:nvPr/>
          </p:nvSpPr>
          <p:spPr>
            <a:xfrm>
              <a:off x="7394274" y="3187538"/>
              <a:ext cx="279910" cy="178045"/>
            </a:xfrm>
            <a:custGeom>
              <a:avLst/>
              <a:gdLst>
                <a:gd name="connsiteX0" fmla="*/ 301 w 279910"/>
                <a:gd name="connsiteY0" fmla="*/ 177962 h 178045"/>
                <a:gd name="connsiteX1" fmla="*/ 51101 w 279910"/>
                <a:gd name="connsiteY1" fmla="*/ 101762 h 178045"/>
                <a:gd name="connsiteX2" fmla="*/ 140001 w 279910"/>
                <a:gd name="connsiteY2" fmla="*/ 70012 h 178045"/>
                <a:gd name="connsiteX3" fmla="*/ 19351 w 279910"/>
                <a:gd name="connsiteY3" fmla="*/ 60487 h 178045"/>
                <a:gd name="connsiteX4" fmla="*/ 279701 w 279910"/>
                <a:gd name="connsiteY4" fmla="*/ 162 h 178045"/>
                <a:gd name="connsiteX5" fmla="*/ 66976 w 279910"/>
                <a:gd name="connsiteY5" fmla="*/ 41437 h 178045"/>
                <a:gd name="connsiteX6" fmla="*/ 101901 w 279910"/>
                <a:gd name="connsiteY6" fmla="*/ 50962 h 178045"/>
                <a:gd name="connsiteX7" fmla="*/ 73326 w 279910"/>
                <a:gd name="connsiteY7" fmla="*/ 85887 h 178045"/>
                <a:gd name="connsiteX8" fmla="*/ 301 w 279910"/>
                <a:gd name="connsiteY8" fmla="*/ 177962 h 17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910" h="178045">
                  <a:moveTo>
                    <a:pt x="301" y="177962"/>
                  </a:moveTo>
                  <a:cubicBezTo>
                    <a:pt x="-3403" y="180608"/>
                    <a:pt x="27818" y="119754"/>
                    <a:pt x="51101" y="101762"/>
                  </a:cubicBezTo>
                  <a:cubicBezTo>
                    <a:pt x="74384" y="83770"/>
                    <a:pt x="145293" y="76891"/>
                    <a:pt x="140001" y="70012"/>
                  </a:cubicBezTo>
                  <a:cubicBezTo>
                    <a:pt x="134709" y="63133"/>
                    <a:pt x="-3932" y="72129"/>
                    <a:pt x="19351" y="60487"/>
                  </a:cubicBezTo>
                  <a:cubicBezTo>
                    <a:pt x="42634" y="48845"/>
                    <a:pt x="271763" y="3337"/>
                    <a:pt x="279701" y="162"/>
                  </a:cubicBezTo>
                  <a:cubicBezTo>
                    <a:pt x="287639" y="-3013"/>
                    <a:pt x="66976" y="41437"/>
                    <a:pt x="66976" y="41437"/>
                  </a:cubicBezTo>
                  <a:cubicBezTo>
                    <a:pt x="37343" y="49904"/>
                    <a:pt x="100843" y="43554"/>
                    <a:pt x="101901" y="50962"/>
                  </a:cubicBezTo>
                  <a:cubicBezTo>
                    <a:pt x="102959" y="58370"/>
                    <a:pt x="89201" y="68425"/>
                    <a:pt x="73326" y="85887"/>
                  </a:cubicBezTo>
                  <a:cubicBezTo>
                    <a:pt x="57451" y="103349"/>
                    <a:pt x="4005" y="175316"/>
                    <a:pt x="301" y="177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863BF91-894C-19FD-439F-D282462D5067}"/>
                </a:ext>
              </a:extLst>
            </p:cNvPr>
            <p:cNvSpPr/>
            <p:nvPr/>
          </p:nvSpPr>
          <p:spPr>
            <a:xfrm>
              <a:off x="7391080" y="3262129"/>
              <a:ext cx="388662" cy="118128"/>
            </a:xfrm>
            <a:custGeom>
              <a:avLst/>
              <a:gdLst>
                <a:gd name="connsiteX0" fmla="*/ 320 w 388662"/>
                <a:gd name="connsiteY0" fmla="*/ 62096 h 118128"/>
                <a:gd name="connsiteX1" fmla="*/ 92395 w 388662"/>
                <a:gd name="connsiteY1" fmla="*/ 116071 h 118128"/>
                <a:gd name="connsiteX2" fmla="*/ 51120 w 388662"/>
                <a:gd name="connsiteY2" fmla="*/ 106546 h 118128"/>
                <a:gd name="connsiteX3" fmla="*/ 178120 w 388662"/>
                <a:gd name="connsiteY3" fmla="*/ 103371 h 118128"/>
                <a:gd name="connsiteX4" fmla="*/ 108270 w 388662"/>
                <a:gd name="connsiteY4" fmla="*/ 46221 h 118128"/>
                <a:gd name="connsiteX5" fmla="*/ 190820 w 388662"/>
                <a:gd name="connsiteY5" fmla="*/ 97021 h 118128"/>
                <a:gd name="connsiteX6" fmla="*/ 384495 w 388662"/>
                <a:gd name="connsiteY6" fmla="*/ 1771 h 118128"/>
                <a:gd name="connsiteX7" fmla="*/ 308295 w 388662"/>
                <a:gd name="connsiteY7" fmla="*/ 39871 h 118128"/>
                <a:gd name="connsiteX8" fmla="*/ 130495 w 388662"/>
                <a:gd name="connsiteY8" fmla="*/ 100196 h 118128"/>
                <a:gd name="connsiteX9" fmla="*/ 320 w 388662"/>
                <a:gd name="connsiteY9" fmla="*/ 62096 h 11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662" h="118128">
                  <a:moveTo>
                    <a:pt x="320" y="62096"/>
                  </a:moveTo>
                  <a:cubicBezTo>
                    <a:pt x="-6030" y="64742"/>
                    <a:pt x="83928" y="108663"/>
                    <a:pt x="92395" y="116071"/>
                  </a:cubicBezTo>
                  <a:cubicBezTo>
                    <a:pt x="100862" y="123479"/>
                    <a:pt x="36833" y="108663"/>
                    <a:pt x="51120" y="106546"/>
                  </a:cubicBezTo>
                  <a:cubicBezTo>
                    <a:pt x="65408" y="104429"/>
                    <a:pt x="168595" y="113425"/>
                    <a:pt x="178120" y="103371"/>
                  </a:cubicBezTo>
                  <a:cubicBezTo>
                    <a:pt x="187645" y="93317"/>
                    <a:pt x="106153" y="47279"/>
                    <a:pt x="108270" y="46221"/>
                  </a:cubicBezTo>
                  <a:cubicBezTo>
                    <a:pt x="110387" y="45163"/>
                    <a:pt x="144783" y="104429"/>
                    <a:pt x="190820" y="97021"/>
                  </a:cubicBezTo>
                  <a:cubicBezTo>
                    <a:pt x="236858" y="89613"/>
                    <a:pt x="364916" y="11296"/>
                    <a:pt x="384495" y="1771"/>
                  </a:cubicBezTo>
                  <a:cubicBezTo>
                    <a:pt x="404074" y="-7754"/>
                    <a:pt x="350628" y="23467"/>
                    <a:pt x="308295" y="39871"/>
                  </a:cubicBezTo>
                  <a:cubicBezTo>
                    <a:pt x="265962" y="56275"/>
                    <a:pt x="177062" y="93317"/>
                    <a:pt x="130495" y="100196"/>
                  </a:cubicBezTo>
                  <a:cubicBezTo>
                    <a:pt x="83928" y="107075"/>
                    <a:pt x="6670" y="59450"/>
                    <a:pt x="320" y="62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7B9D0BAD-051F-37B2-7AFE-60227C6634D8}"/>
                </a:ext>
              </a:extLst>
            </p:cNvPr>
            <p:cNvSpPr/>
            <p:nvPr/>
          </p:nvSpPr>
          <p:spPr>
            <a:xfrm>
              <a:off x="7608057" y="3157526"/>
              <a:ext cx="529938" cy="54796"/>
            </a:xfrm>
            <a:custGeom>
              <a:avLst/>
              <a:gdLst>
                <a:gd name="connsiteX0" fmla="*/ 2418 w 529938"/>
                <a:gd name="connsiteY0" fmla="*/ 52399 h 54796"/>
                <a:gd name="connsiteX1" fmla="*/ 300868 w 529938"/>
                <a:gd name="connsiteY1" fmla="*/ 52399 h 54796"/>
                <a:gd name="connsiteX2" fmla="*/ 91318 w 529938"/>
                <a:gd name="connsiteY2" fmla="*/ 30174 h 54796"/>
                <a:gd name="connsiteX3" fmla="*/ 326268 w 529938"/>
                <a:gd name="connsiteY3" fmla="*/ 14299 h 54796"/>
                <a:gd name="connsiteX4" fmla="*/ 408818 w 529938"/>
                <a:gd name="connsiteY4" fmla="*/ 1599 h 54796"/>
                <a:gd name="connsiteX5" fmla="*/ 529468 w 529938"/>
                <a:gd name="connsiteY5" fmla="*/ 52399 h 54796"/>
                <a:gd name="connsiteX6" fmla="*/ 361193 w 529938"/>
                <a:gd name="connsiteY6" fmla="*/ 7949 h 54796"/>
                <a:gd name="connsiteX7" fmla="*/ 154818 w 529938"/>
                <a:gd name="connsiteY7" fmla="*/ 11124 h 54796"/>
                <a:gd name="connsiteX8" fmla="*/ 88143 w 529938"/>
                <a:gd name="connsiteY8" fmla="*/ 36524 h 54796"/>
                <a:gd name="connsiteX9" fmla="*/ 154818 w 529938"/>
                <a:gd name="connsiteY9" fmla="*/ 36524 h 54796"/>
                <a:gd name="connsiteX10" fmla="*/ 2418 w 529938"/>
                <a:gd name="connsiteY10" fmla="*/ 52399 h 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938" h="54796">
                  <a:moveTo>
                    <a:pt x="2418" y="52399"/>
                  </a:moveTo>
                  <a:cubicBezTo>
                    <a:pt x="26760" y="55045"/>
                    <a:pt x="286051" y="56103"/>
                    <a:pt x="300868" y="52399"/>
                  </a:cubicBezTo>
                  <a:cubicBezTo>
                    <a:pt x="315685" y="48695"/>
                    <a:pt x="87085" y="36524"/>
                    <a:pt x="91318" y="30174"/>
                  </a:cubicBezTo>
                  <a:cubicBezTo>
                    <a:pt x="95551" y="23824"/>
                    <a:pt x="273351" y="19061"/>
                    <a:pt x="326268" y="14299"/>
                  </a:cubicBezTo>
                  <a:cubicBezTo>
                    <a:pt x="379185" y="9537"/>
                    <a:pt x="374951" y="-4751"/>
                    <a:pt x="408818" y="1599"/>
                  </a:cubicBezTo>
                  <a:cubicBezTo>
                    <a:pt x="442685" y="7949"/>
                    <a:pt x="537405" y="51341"/>
                    <a:pt x="529468" y="52399"/>
                  </a:cubicBezTo>
                  <a:cubicBezTo>
                    <a:pt x="521531" y="53457"/>
                    <a:pt x="423635" y="14828"/>
                    <a:pt x="361193" y="7949"/>
                  </a:cubicBezTo>
                  <a:cubicBezTo>
                    <a:pt x="298751" y="1070"/>
                    <a:pt x="200326" y="6362"/>
                    <a:pt x="154818" y="11124"/>
                  </a:cubicBezTo>
                  <a:cubicBezTo>
                    <a:pt x="109310" y="15886"/>
                    <a:pt x="88143" y="32291"/>
                    <a:pt x="88143" y="36524"/>
                  </a:cubicBezTo>
                  <a:cubicBezTo>
                    <a:pt x="88143" y="40757"/>
                    <a:pt x="164343" y="34407"/>
                    <a:pt x="154818" y="36524"/>
                  </a:cubicBezTo>
                  <a:cubicBezTo>
                    <a:pt x="145293" y="38641"/>
                    <a:pt x="-21924" y="49753"/>
                    <a:pt x="2418" y="52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01B5915D-89F0-97AB-4067-7303DD64EB70}"/>
                </a:ext>
              </a:extLst>
            </p:cNvPr>
            <p:cNvSpPr/>
            <p:nvPr/>
          </p:nvSpPr>
          <p:spPr>
            <a:xfrm>
              <a:off x="7504877" y="3249149"/>
              <a:ext cx="533361" cy="100612"/>
            </a:xfrm>
            <a:custGeom>
              <a:avLst/>
              <a:gdLst>
                <a:gd name="connsiteX0" fmla="*/ 823 w 533361"/>
                <a:gd name="connsiteY0" fmla="*/ 100476 h 100612"/>
                <a:gd name="connsiteX1" fmla="*/ 238948 w 533361"/>
                <a:gd name="connsiteY1" fmla="*/ 2051 h 100612"/>
                <a:gd name="connsiteX2" fmla="*/ 200848 w 533361"/>
                <a:gd name="connsiteY2" fmla="*/ 36976 h 100612"/>
                <a:gd name="connsiteX3" fmla="*/ 381823 w 533361"/>
                <a:gd name="connsiteY3" fmla="*/ 33801 h 100612"/>
                <a:gd name="connsiteX4" fmla="*/ 251648 w 533361"/>
                <a:gd name="connsiteY4" fmla="*/ 68726 h 100612"/>
                <a:gd name="connsiteX5" fmla="*/ 426273 w 533361"/>
                <a:gd name="connsiteY5" fmla="*/ 8401 h 100612"/>
                <a:gd name="connsiteX6" fmla="*/ 531048 w 533361"/>
                <a:gd name="connsiteY6" fmla="*/ 36976 h 100612"/>
                <a:gd name="connsiteX7" fmla="*/ 327848 w 533361"/>
                <a:gd name="connsiteY7" fmla="*/ 5226 h 100612"/>
                <a:gd name="connsiteX8" fmla="*/ 226248 w 533361"/>
                <a:gd name="connsiteY8" fmla="*/ 5226 h 100612"/>
                <a:gd name="connsiteX9" fmla="*/ 146873 w 533361"/>
                <a:gd name="connsiteY9" fmla="*/ 56026 h 100612"/>
                <a:gd name="connsiteX10" fmla="*/ 159573 w 533361"/>
                <a:gd name="connsiteY10" fmla="*/ 24276 h 100612"/>
                <a:gd name="connsiteX11" fmla="*/ 823 w 533361"/>
                <a:gd name="connsiteY11" fmla="*/ 100476 h 10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61" h="100612">
                  <a:moveTo>
                    <a:pt x="823" y="100476"/>
                  </a:moveTo>
                  <a:cubicBezTo>
                    <a:pt x="14052" y="96772"/>
                    <a:pt x="205611" y="12634"/>
                    <a:pt x="238948" y="2051"/>
                  </a:cubicBezTo>
                  <a:cubicBezTo>
                    <a:pt x="272286" y="-8532"/>
                    <a:pt x="177035" y="31684"/>
                    <a:pt x="200848" y="36976"/>
                  </a:cubicBezTo>
                  <a:cubicBezTo>
                    <a:pt x="224661" y="42268"/>
                    <a:pt x="373356" y="28509"/>
                    <a:pt x="381823" y="33801"/>
                  </a:cubicBezTo>
                  <a:cubicBezTo>
                    <a:pt x="390290" y="39093"/>
                    <a:pt x="244240" y="72959"/>
                    <a:pt x="251648" y="68726"/>
                  </a:cubicBezTo>
                  <a:cubicBezTo>
                    <a:pt x="259056" y="64493"/>
                    <a:pt x="379706" y="13693"/>
                    <a:pt x="426273" y="8401"/>
                  </a:cubicBezTo>
                  <a:cubicBezTo>
                    <a:pt x="472840" y="3109"/>
                    <a:pt x="547452" y="37505"/>
                    <a:pt x="531048" y="36976"/>
                  </a:cubicBezTo>
                  <a:cubicBezTo>
                    <a:pt x="514644" y="36447"/>
                    <a:pt x="378648" y="10518"/>
                    <a:pt x="327848" y="5226"/>
                  </a:cubicBezTo>
                  <a:cubicBezTo>
                    <a:pt x="277048" y="-66"/>
                    <a:pt x="256411" y="-3241"/>
                    <a:pt x="226248" y="5226"/>
                  </a:cubicBezTo>
                  <a:cubicBezTo>
                    <a:pt x="196086" y="13693"/>
                    <a:pt x="157986" y="52851"/>
                    <a:pt x="146873" y="56026"/>
                  </a:cubicBezTo>
                  <a:cubicBezTo>
                    <a:pt x="135760" y="59201"/>
                    <a:pt x="181269" y="17397"/>
                    <a:pt x="159573" y="24276"/>
                  </a:cubicBezTo>
                  <a:cubicBezTo>
                    <a:pt x="137877" y="31155"/>
                    <a:pt x="-12406" y="104180"/>
                    <a:pt x="823" y="100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0027F83-807A-2E5D-D368-EDACDAEFD73D}"/>
                </a:ext>
              </a:extLst>
            </p:cNvPr>
            <p:cNvSpPr/>
            <p:nvPr/>
          </p:nvSpPr>
          <p:spPr>
            <a:xfrm>
              <a:off x="7955638" y="3218933"/>
              <a:ext cx="331771" cy="186684"/>
            </a:xfrm>
            <a:custGeom>
              <a:avLst/>
              <a:gdLst>
                <a:gd name="connsiteX0" fmla="*/ 912 w 331771"/>
                <a:gd name="connsiteY0" fmla="*/ 517 h 186684"/>
                <a:gd name="connsiteX1" fmla="*/ 156487 w 331771"/>
                <a:gd name="connsiteY1" fmla="*/ 57667 h 186684"/>
                <a:gd name="connsiteX2" fmla="*/ 324762 w 331771"/>
                <a:gd name="connsiteY2" fmla="*/ 184667 h 186684"/>
                <a:gd name="connsiteX3" fmla="*/ 277137 w 331771"/>
                <a:gd name="connsiteY3" fmla="*/ 130692 h 186684"/>
                <a:gd name="connsiteX4" fmla="*/ 70762 w 331771"/>
                <a:gd name="connsiteY4" fmla="*/ 64017 h 186684"/>
                <a:gd name="connsiteX5" fmla="*/ 200937 w 331771"/>
                <a:gd name="connsiteY5" fmla="*/ 83067 h 186684"/>
                <a:gd name="connsiteX6" fmla="*/ 96162 w 331771"/>
                <a:gd name="connsiteY6" fmla="*/ 32267 h 186684"/>
                <a:gd name="connsiteX7" fmla="*/ 912 w 331771"/>
                <a:gd name="connsiteY7" fmla="*/ 517 h 1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771" h="186684">
                  <a:moveTo>
                    <a:pt x="912" y="517"/>
                  </a:moveTo>
                  <a:cubicBezTo>
                    <a:pt x="10966" y="4750"/>
                    <a:pt x="102512" y="26975"/>
                    <a:pt x="156487" y="57667"/>
                  </a:cubicBezTo>
                  <a:cubicBezTo>
                    <a:pt x="210462" y="88359"/>
                    <a:pt x="304654" y="172496"/>
                    <a:pt x="324762" y="184667"/>
                  </a:cubicBezTo>
                  <a:cubicBezTo>
                    <a:pt x="344870" y="196838"/>
                    <a:pt x="319470" y="150800"/>
                    <a:pt x="277137" y="130692"/>
                  </a:cubicBezTo>
                  <a:cubicBezTo>
                    <a:pt x="234804" y="110584"/>
                    <a:pt x="83462" y="71954"/>
                    <a:pt x="70762" y="64017"/>
                  </a:cubicBezTo>
                  <a:cubicBezTo>
                    <a:pt x="58062" y="56080"/>
                    <a:pt x="196704" y="88359"/>
                    <a:pt x="200937" y="83067"/>
                  </a:cubicBezTo>
                  <a:cubicBezTo>
                    <a:pt x="205170" y="77775"/>
                    <a:pt x="125795" y="45496"/>
                    <a:pt x="96162" y="32267"/>
                  </a:cubicBezTo>
                  <a:cubicBezTo>
                    <a:pt x="66529" y="19038"/>
                    <a:pt x="-9142" y="-3716"/>
                    <a:pt x="912" y="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83F813E-5CD3-0EF4-4A8A-BD3C68584022}"/>
                </a:ext>
              </a:extLst>
            </p:cNvPr>
            <p:cNvSpPr/>
            <p:nvPr/>
          </p:nvSpPr>
          <p:spPr>
            <a:xfrm>
              <a:off x="8035271" y="3191581"/>
              <a:ext cx="279256" cy="215782"/>
            </a:xfrm>
            <a:custGeom>
              <a:avLst/>
              <a:gdLst>
                <a:gd name="connsiteX0" fmla="*/ 654 w 279256"/>
                <a:gd name="connsiteY0" fmla="*/ 2469 h 215782"/>
                <a:gd name="connsiteX1" fmla="*/ 108604 w 279256"/>
                <a:gd name="connsiteY1" fmla="*/ 24694 h 215782"/>
                <a:gd name="connsiteX2" fmla="*/ 184804 w 279256"/>
                <a:gd name="connsiteY2" fmla="*/ 85019 h 215782"/>
                <a:gd name="connsiteX3" fmla="*/ 159404 w 279256"/>
                <a:gd name="connsiteY3" fmla="*/ 72319 h 215782"/>
                <a:gd name="connsiteX4" fmla="*/ 276879 w 279256"/>
                <a:gd name="connsiteY4" fmla="*/ 212019 h 215782"/>
                <a:gd name="connsiteX5" fmla="*/ 232429 w 279256"/>
                <a:gd name="connsiteY5" fmla="*/ 167569 h 215782"/>
                <a:gd name="connsiteX6" fmla="*/ 162579 w 279256"/>
                <a:gd name="connsiteY6" fmla="*/ 78669 h 215782"/>
                <a:gd name="connsiteX7" fmla="*/ 654 w 279256"/>
                <a:gd name="connsiteY7" fmla="*/ 2469 h 21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256" h="215782">
                  <a:moveTo>
                    <a:pt x="654" y="2469"/>
                  </a:moveTo>
                  <a:cubicBezTo>
                    <a:pt x="-8342" y="-6527"/>
                    <a:pt x="77912" y="10936"/>
                    <a:pt x="108604" y="24694"/>
                  </a:cubicBezTo>
                  <a:cubicBezTo>
                    <a:pt x="139296" y="38452"/>
                    <a:pt x="176337" y="77082"/>
                    <a:pt x="184804" y="85019"/>
                  </a:cubicBezTo>
                  <a:cubicBezTo>
                    <a:pt x="193271" y="92957"/>
                    <a:pt x="144058" y="51152"/>
                    <a:pt x="159404" y="72319"/>
                  </a:cubicBezTo>
                  <a:cubicBezTo>
                    <a:pt x="174750" y="93486"/>
                    <a:pt x="264708" y="196144"/>
                    <a:pt x="276879" y="212019"/>
                  </a:cubicBezTo>
                  <a:cubicBezTo>
                    <a:pt x="289050" y="227894"/>
                    <a:pt x="251479" y="189794"/>
                    <a:pt x="232429" y="167569"/>
                  </a:cubicBezTo>
                  <a:cubicBezTo>
                    <a:pt x="213379" y="145344"/>
                    <a:pt x="195917" y="106186"/>
                    <a:pt x="162579" y="78669"/>
                  </a:cubicBezTo>
                  <a:cubicBezTo>
                    <a:pt x="129241" y="51152"/>
                    <a:pt x="9650" y="11465"/>
                    <a:pt x="654" y="2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AF1092F4-896C-0CDF-22FC-4BB0CC62261A}"/>
                </a:ext>
              </a:extLst>
            </p:cNvPr>
            <p:cNvSpPr/>
            <p:nvPr/>
          </p:nvSpPr>
          <p:spPr>
            <a:xfrm>
              <a:off x="6095653" y="3743174"/>
              <a:ext cx="588501" cy="248017"/>
            </a:xfrm>
            <a:custGeom>
              <a:avLst/>
              <a:gdLst>
                <a:gd name="connsiteX0" fmla="*/ 347 w 588501"/>
                <a:gd name="connsiteY0" fmla="*/ 92226 h 248017"/>
                <a:gd name="connsiteX1" fmla="*/ 263872 w 588501"/>
                <a:gd name="connsiteY1" fmla="*/ 6501 h 248017"/>
                <a:gd name="connsiteX2" fmla="*/ 228947 w 588501"/>
                <a:gd name="connsiteY2" fmla="*/ 12851 h 248017"/>
                <a:gd name="connsiteX3" fmla="*/ 352772 w 588501"/>
                <a:gd name="connsiteY3" fmla="*/ 22376 h 248017"/>
                <a:gd name="connsiteX4" fmla="*/ 517872 w 588501"/>
                <a:gd name="connsiteY4" fmla="*/ 79526 h 248017"/>
                <a:gd name="connsiteX5" fmla="*/ 581372 w 588501"/>
                <a:gd name="connsiteY5" fmla="*/ 200176 h 248017"/>
                <a:gd name="connsiteX6" fmla="*/ 555972 w 588501"/>
                <a:gd name="connsiteY6" fmla="*/ 247801 h 248017"/>
                <a:gd name="connsiteX7" fmla="*/ 575022 w 588501"/>
                <a:gd name="connsiteY7" fmla="*/ 216051 h 248017"/>
                <a:gd name="connsiteX8" fmla="*/ 581372 w 588501"/>
                <a:gd name="connsiteY8" fmla="*/ 174776 h 248017"/>
                <a:gd name="connsiteX9" fmla="*/ 470247 w 588501"/>
                <a:gd name="connsiteY9" fmla="*/ 82701 h 248017"/>
                <a:gd name="connsiteX10" fmla="*/ 324197 w 588501"/>
                <a:gd name="connsiteY10" fmla="*/ 22376 h 248017"/>
                <a:gd name="connsiteX11" fmla="*/ 346422 w 588501"/>
                <a:gd name="connsiteY11" fmla="*/ 35076 h 248017"/>
                <a:gd name="connsiteX12" fmla="*/ 232122 w 588501"/>
                <a:gd name="connsiteY12" fmla="*/ 151 h 248017"/>
                <a:gd name="connsiteX13" fmla="*/ 168622 w 588501"/>
                <a:gd name="connsiteY13" fmla="*/ 22376 h 248017"/>
                <a:gd name="connsiteX14" fmla="*/ 206722 w 588501"/>
                <a:gd name="connsiteY14" fmla="*/ 22376 h 248017"/>
                <a:gd name="connsiteX15" fmla="*/ 347 w 588501"/>
                <a:gd name="connsiteY15" fmla="*/ 92226 h 24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8501" h="248017">
                  <a:moveTo>
                    <a:pt x="347" y="92226"/>
                  </a:moveTo>
                  <a:cubicBezTo>
                    <a:pt x="9872" y="89580"/>
                    <a:pt x="225772" y="19730"/>
                    <a:pt x="263872" y="6501"/>
                  </a:cubicBezTo>
                  <a:cubicBezTo>
                    <a:pt x="301972" y="-6728"/>
                    <a:pt x="214130" y="10205"/>
                    <a:pt x="228947" y="12851"/>
                  </a:cubicBezTo>
                  <a:cubicBezTo>
                    <a:pt x="243764" y="15497"/>
                    <a:pt x="304618" y="11263"/>
                    <a:pt x="352772" y="22376"/>
                  </a:cubicBezTo>
                  <a:cubicBezTo>
                    <a:pt x="400926" y="33488"/>
                    <a:pt x="479772" y="49893"/>
                    <a:pt x="517872" y="79526"/>
                  </a:cubicBezTo>
                  <a:cubicBezTo>
                    <a:pt x="555972" y="109159"/>
                    <a:pt x="575022" y="172130"/>
                    <a:pt x="581372" y="200176"/>
                  </a:cubicBezTo>
                  <a:cubicBezTo>
                    <a:pt x="587722" y="228222"/>
                    <a:pt x="557030" y="245155"/>
                    <a:pt x="555972" y="247801"/>
                  </a:cubicBezTo>
                  <a:cubicBezTo>
                    <a:pt x="554914" y="250447"/>
                    <a:pt x="570789" y="228222"/>
                    <a:pt x="575022" y="216051"/>
                  </a:cubicBezTo>
                  <a:cubicBezTo>
                    <a:pt x="579255" y="203880"/>
                    <a:pt x="598834" y="197001"/>
                    <a:pt x="581372" y="174776"/>
                  </a:cubicBezTo>
                  <a:cubicBezTo>
                    <a:pt x="563910" y="152551"/>
                    <a:pt x="513109" y="108101"/>
                    <a:pt x="470247" y="82701"/>
                  </a:cubicBezTo>
                  <a:cubicBezTo>
                    <a:pt x="427385" y="57301"/>
                    <a:pt x="344835" y="30313"/>
                    <a:pt x="324197" y="22376"/>
                  </a:cubicBezTo>
                  <a:cubicBezTo>
                    <a:pt x="303560" y="14438"/>
                    <a:pt x="361768" y="38780"/>
                    <a:pt x="346422" y="35076"/>
                  </a:cubicBezTo>
                  <a:cubicBezTo>
                    <a:pt x="331076" y="31372"/>
                    <a:pt x="261755" y="2268"/>
                    <a:pt x="232122" y="151"/>
                  </a:cubicBezTo>
                  <a:cubicBezTo>
                    <a:pt x="202489" y="-1966"/>
                    <a:pt x="172855" y="18672"/>
                    <a:pt x="168622" y="22376"/>
                  </a:cubicBezTo>
                  <a:cubicBezTo>
                    <a:pt x="164389" y="26080"/>
                    <a:pt x="233180" y="14968"/>
                    <a:pt x="206722" y="22376"/>
                  </a:cubicBezTo>
                  <a:cubicBezTo>
                    <a:pt x="180264" y="29784"/>
                    <a:pt x="-9178" y="94872"/>
                    <a:pt x="347" y="92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E63E797A-32A2-3462-D7C2-86FA7FC903D2}"/>
                </a:ext>
              </a:extLst>
            </p:cNvPr>
            <p:cNvSpPr/>
            <p:nvPr/>
          </p:nvSpPr>
          <p:spPr>
            <a:xfrm>
              <a:off x="6050382" y="3761775"/>
              <a:ext cx="629987" cy="235556"/>
            </a:xfrm>
            <a:custGeom>
              <a:avLst/>
              <a:gdLst>
                <a:gd name="connsiteX0" fmla="*/ 4343 w 629987"/>
                <a:gd name="connsiteY0" fmla="*/ 216500 h 235556"/>
                <a:gd name="connsiteX1" fmla="*/ 261518 w 629987"/>
                <a:gd name="connsiteY1" fmla="*/ 124425 h 235556"/>
                <a:gd name="connsiteX2" fmla="*/ 321843 w 629987"/>
                <a:gd name="connsiteY2" fmla="*/ 111725 h 235556"/>
                <a:gd name="connsiteX3" fmla="*/ 512343 w 629987"/>
                <a:gd name="connsiteY3" fmla="*/ 143475 h 235556"/>
                <a:gd name="connsiteX4" fmla="*/ 480593 w 629987"/>
                <a:gd name="connsiteY4" fmla="*/ 146650 h 235556"/>
                <a:gd name="connsiteX5" fmla="*/ 553618 w 629987"/>
                <a:gd name="connsiteY5" fmla="*/ 168875 h 235556"/>
                <a:gd name="connsiteX6" fmla="*/ 598068 w 629987"/>
                <a:gd name="connsiteY6" fmla="*/ 191100 h 235556"/>
                <a:gd name="connsiteX7" fmla="*/ 585368 w 629987"/>
                <a:gd name="connsiteY7" fmla="*/ 235550 h 235556"/>
                <a:gd name="connsiteX8" fmla="*/ 629818 w 629987"/>
                <a:gd name="connsiteY8" fmla="*/ 187925 h 235556"/>
                <a:gd name="connsiteX9" fmla="*/ 566318 w 629987"/>
                <a:gd name="connsiteY9" fmla="*/ 159350 h 235556"/>
                <a:gd name="connsiteX10" fmla="*/ 474243 w 629987"/>
                <a:gd name="connsiteY10" fmla="*/ 130775 h 235556"/>
                <a:gd name="connsiteX11" fmla="*/ 540918 w 629987"/>
                <a:gd name="connsiteY11" fmla="*/ 108550 h 235556"/>
                <a:gd name="connsiteX12" fmla="*/ 445668 w 629987"/>
                <a:gd name="connsiteY12" fmla="*/ 124425 h 235556"/>
                <a:gd name="connsiteX13" fmla="*/ 429793 w 629987"/>
                <a:gd name="connsiteY13" fmla="*/ 54575 h 235556"/>
                <a:gd name="connsiteX14" fmla="*/ 448843 w 629987"/>
                <a:gd name="connsiteY14" fmla="*/ 114900 h 235556"/>
                <a:gd name="connsiteX15" fmla="*/ 417093 w 629987"/>
                <a:gd name="connsiteY15" fmla="*/ 121250 h 235556"/>
                <a:gd name="connsiteX16" fmla="*/ 417093 w 629987"/>
                <a:gd name="connsiteY16" fmla="*/ 57750 h 235556"/>
                <a:gd name="connsiteX17" fmla="*/ 356768 w 629987"/>
                <a:gd name="connsiteY17" fmla="*/ 111725 h 235556"/>
                <a:gd name="connsiteX18" fmla="*/ 372643 w 629987"/>
                <a:gd name="connsiteY18" fmla="*/ 41875 h 235556"/>
                <a:gd name="connsiteX19" fmla="*/ 312318 w 629987"/>
                <a:gd name="connsiteY19" fmla="*/ 108550 h 235556"/>
                <a:gd name="connsiteX20" fmla="*/ 312318 w 629987"/>
                <a:gd name="connsiteY20" fmla="*/ 89500 h 235556"/>
                <a:gd name="connsiteX21" fmla="*/ 305968 w 629987"/>
                <a:gd name="connsiteY21" fmla="*/ 600 h 235556"/>
                <a:gd name="connsiteX22" fmla="*/ 302793 w 629987"/>
                <a:gd name="connsiteY22" fmla="*/ 48225 h 235556"/>
                <a:gd name="connsiteX23" fmla="*/ 299618 w 629987"/>
                <a:gd name="connsiteY23" fmla="*/ 95850 h 235556"/>
                <a:gd name="connsiteX24" fmla="*/ 271043 w 629987"/>
                <a:gd name="connsiteY24" fmla="*/ 102200 h 235556"/>
                <a:gd name="connsiteX25" fmla="*/ 258343 w 629987"/>
                <a:gd name="connsiteY25" fmla="*/ 6950 h 235556"/>
                <a:gd name="connsiteX26" fmla="*/ 258343 w 629987"/>
                <a:gd name="connsiteY26" fmla="*/ 70450 h 235556"/>
                <a:gd name="connsiteX27" fmla="*/ 236118 w 629987"/>
                <a:gd name="connsiteY27" fmla="*/ 124425 h 235556"/>
                <a:gd name="connsiteX28" fmla="*/ 204368 w 629987"/>
                <a:gd name="connsiteY28" fmla="*/ 99025 h 235556"/>
                <a:gd name="connsiteX29" fmla="*/ 163093 w 629987"/>
                <a:gd name="connsiteY29" fmla="*/ 35525 h 235556"/>
                <a:gd name="connsiteX30" fmla="*/ 188493 w 629987"/>
                <a:gd name="connsiteY30" fmla="*/ 83150 h 235556"/>
                <a:gd name="connsiteX31" fmla="*/ 223418 w 629987"/>
                <a:gd name="connsiteY31" fmla="*/ 127600 h 235556"/>
                <a:gd name="connsiteX32" fmla="*/ 201193 w 629987"/>
                <a:gd name="connsiteY32" fmla="*/ 130775 h 235556"/>
                <a:gd name="connsiteX33" fmla="*/ 96418 w 629987"/>
                <a:gd name="connsiteY33" fmla="*/ 70450 h 235556"/>
                <a:gd name="connsiteX34" fmla="*/ 178968 w 629987"/>
                <a:gd name="connsiteY34" fmla="*/ 146650 h 235556"/>
                <a:gd name="connsiteX35" fmla="*/ 128168 w 629987"/>
                <a:gd name="connsiteY35" fmla="*/ 130775 h 235556"/>
                <a:gd name="connsiteX36" fmla="*/ 77368 w 629987"/>
                <a:gd name="connsiteY36" fmla="*/ 76800 h 235556"/>
                <a:gd name="connsiteX37" fmla="*/ 115468 w 629987"/>
                <a:gd name="connsiteY37" fmla="*/ 159350 h 235556"/>
                <a:gd name="connsiteX38" fmla="*/ 90068 w 629987"/>
                <a:gd name="connsiteY38" fmla="*/ 168875 h 235556"/>
                <a:gd name="connsiteX39" fmla="*/ 20218 w 629987"/>
                <a:gd name="connsiteY39" fmla="*/ 143475 h 235556"/>
                <a:gd name="connsiteX40" fmla="*/ 93243 w 629987"/>
                <a:gd name="connsiteY40" fmla="*/ 165700 h 235556"/>
                <a:gd name="connsiteX41" fmla="*/ 4343 w 629987"/>
                <a:gd name="connsiteY41" fmla="*/ 216500 h 23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29987" h="235556">
                  <a:moveTo>
                    <a:pt x="4343" y="216500"/>
                  </a:moveTo>
                  <a:cubicBezTo>
                    <a:pt x="32389" y="209621"/>
                    <a:pt x="208601" y="141887"/>
                    <a:pt x="261518" y="124425"/>
                  </a:cubicBezTo>
                  <a:cubicBezTo>
                    <a:pt x="314435" y="106962"/>
                    <a:pt x="280039" y="108550"/>
                    <a:pt x="321843" y="111725"/>
                  </a:cubicBezTo>
                  <a:cubicBezTo>
                    <a:pt x="363647" y="114900"/>
                    <a:pt x="485885" y="137654"/>
                    <a:pt x="512343" y="143475"/>
                  </a:cubicBezTo>
                  <a:cubicBezTo>
                    <a:pt x="538801" y="149296"/>
                    <a:pt x="473714" y="142417"/>
                    <a:pt x="480593" y="146650"/>
                  </a:cubicBezTo>
                  <a:cubicBezTo>
                    <a:pt x="487472" y="150883"/>
                    <a:pt x="534039" y="161467"/>
                    <a:pt x="553618" y="168875"/>
                  </a:cubicBezTo>
                  <a:cubicBezTo>
                    <a:pt x="573197" y="176283"/>
                    <a:pt x="592776" y="179987"/>
                    <a:pt x="598068" y="191100"/>
                  </a:cubicBezTo>
                  <a:cubicBezTo>
                    <a:pt x="603360" y="202212"/>
                    <a:pt x="580076" y="236079"/>
                    <a:pt x="585368" y="235550"/>
                  </a:cubicBezTo>
                  <a:cubicBezTo>
                    <a:pt x="590660" y="235021"/>
                    <a:pt x="632993" y="200625"/>
                    <a:pt x="629818" y="187925"/>
                  </a:cubicBezTo>
                  <a:cubicBezTo>
                    <a:pt x="626643" y="175225"/>
                    <a:pt x="592247" y="168875"/>
                    <a:pt x="566318" y="159350"/>
                  </a:cubicBezTo>
                  <a:cubicBezTo>
                    <a:pt x="540389" y="149825"/>
                    <a:pt x="478476" y="139242"/>
                    <a:pt x="474243" y="130775"/>
                  </a:cubicBezTo>
                  <a:cubicBezTo>
                    <a:pt x="470010" y="122308"/>
                    <a:pt x="545680" y="109608"/>
                    <a:pt x="540918" y="108550"/>
                  </a:cubicBezTo>
                  <a:cubicBezTo>
                    <a:pt x="536156" y="107492"/>
                    <a:pt x="464189" y="133421"/>
                    <a:pt x="445668" y="124425"/>
                  </a:cubicBezTo>
                  <a:cubicBezTo>
                    <a:pt x="427147" y="115429"/>
                    <a:pt x="429264" y="56162"/>
                    <a:pt x="429793" y="54575"/>
                  </a:cubicBezTo>
                  <a:cubicBezTo>
                    <a:pt x="430322" y="52988"/>
                    <a:pt x="450960" y="103788"/>
                    <a:pt x="448843" y="114900"/>
                  </a:cubicBezTo>
                  <a:cubicBezTo>
                    <a:pt x="446726" y="126012"/>
                    <a:pt x="422385" y="130775"/>
                    <a:pt x="417093" y="121250"/>
                  </a:cubicBezTo>
                  <a:cubicBezTo>
                    <a:pt x="411801" y="111725"/>
                    <a:pt x="427147" y="59337"/>
                    <a:pt x="417093" y="57750"/>
                  </a:cubicBezTo>
                  <a:cubicBezTo>
                    <a:pt x="407039" y="56163"/>
                    <a:pt x="364176" y="114371"/>
                    <a:pt x="356768" y="111725"/>
                  </a:cubicBezTo>
                  <a:cubicBezTo>
                    <a:pt x="349360" y="109079"/>
                    <a:pt x="380051" y="42404"/>
                    <a:pt x="372643" y="41875"/>
                  </a:cubicBezTo>
                  <a:cubicBezTo>
                    <a:pt x="365235" y="41346"/>
                    <a:pt x="312318" y="108550"/>
                    <a:pt x="312318" y="108550"/>
                  </a:cubicBezTo>
                  <a:cubicBezTo>
                    <a:pt x="302264" y="116487"/>
                    <a:pt x="313376" y="107491"/>
                    <a:pt x="312318" y="89500"/>
                  </a:cubicBezTo>
                  <a:cubicBezTo>
                    <a:pt x="311260" y="71509"/>
                    <a:pt x="307555" y="7479"/>
                    <a:pt x="305968" y="600"/>
                  </a:cubicBezTo>
                  <a:cubicBezTo>
                    <a:pt x="304381" y="-6279"/>
                    <a:pt x="302793" y="48225"/>
                    <a:pt x="302793" y="48225"/>
                  </a:cubicBezTo>
                  <a:cubicBezTo>
                    <a:pt x="301735" y="64100"/>
                    <a:pt x="304910" y="86854"/>
                    <a:pt x="299618" y="95850"/>
                  </a:cubicBezTo>
                  <a:cubicBezTo>
                    <a:pt x="294326" y="104846"/>
                    <a:pt x="277922" y="117017"/>
                    <a:pt x="271043" y="102200"/>
                  </a:cubicBezTo>
                  <a:cubicBezTo>
                    <a:pt x="264164" y="87383"/>
                    <a:pt x="260460" y="12242"/>
                    <a:pt x="258343" y="6950"/>
                  </a:cubicBezTo>
                  <a:cubicBezTo>
                    <a:pt x="256226" y="1658"/>
                    <a:pt x="262047" y="50871"/>
                    <a:pt x="258343" y="70450"/>
                  </a:cubicBezTo>
                  <a:cubicBezTo>
                    <a:pt x="254639" y="90029"/>
                    <a:pt x="245114" y="119663"/>
                    <a:pt x="236118" y="124425"/>
                  </a:cubicBezTo>
                  <a:cubicBezTo>
                    <a:pt x="227122" y="129187"/>
                    <a:pt x="216539" y="113842"/>
                    <a:pt x="204368" y="99025"/>
                  </a:cubicBezTo>
                  <a:cubicBezTo>
                    <a:pt x="192197" y="84208"/>
                    <a:pt x="165739" y="38171"/>
                    <a:pt x="163093" y="35525"/>
                  </a:cubicBezTo>
                  <a:cubicBezTo>
                    <a:pt x="160447" y="32879"/>
                    <a:pt x="178439" y="67804"/>
                    <a:pt x="188493" y="83150"/>
                  </a:cubicBezTo>
                  <a:cubicBezTo>
                    <a:pt x="198547" y="98496"/>
                    <a:pt x="221301" y="119663"/>
                    <a:pt x="223418" y="127600"/>
                  </a:cubicBezTo>
                  <a:cubicBezTo>
                    <a:pt x="225535" y="135537"/>
                    <a:pt x="222360" y="140300"/>
                    <a:pt x="201193" y="130775"/>
                  </a:cubicBezTo>
                  <a:cubicBezTo>
                    <a:pt x="180026" y="121250"/>
                    <a:pt x="100122" y="67804"/>
                    <a:pt x="96418" y="70450"/>
                  </a:cubicBezTo>
                  <a:cubicBezTo>
                    <a:pt x="92714" y="73096"/>
                    <a:pt x="173676" y="136596"/>
                    <a:pt x="178968" y="146650"/>
                  </a:cubicBezTo>
                  <a:cubicBezTo>
                    <a:pt x="184260" y="156704"/>
                    <a:pt x="145101" y="142417"/>
                    <a:pt x="128168" y="130775"/>
                  </a:cubicBezTo>
                  <a:cubicBezTo>
                    <a:pt x="111235" y="119133"/>
                    <a:pt x="79485" y="72038"/>
                    <a:pt x="77368" y="76800"/>
                  </a:cubicBezTo>
                  <a:cubicBezTo>
                    <a:pt x="75251" y="81562"/>
                    <a:pt x="115468" y="159350"/>
                    <a:pt x="115468" y="159350"/>
                  </a:cubicBezTo>
                  <a:cubicBezTo>
                    <a:pt x="117585" y="174696"/>
                    <a:pt x="105943" y="171521"/>
                    <a:pt x="90068" y="168875"/>
                  </a:cubicBezTo>
                  <a:cubicBezTo>
                    <a:pt x="74193" y="166229"/>
                    <a:pt x="19689" y="144004"/>
                    <a:pt x="20218" y="143475"/>
                  </a:cubicBezTo>
                  <a:cubicBezTo>
                    <a:pt x="20747" y="142946"/>
                    <a:pt x="93243" y="157233"/>
                    <a:pt x="93243" y="165700"/>
                  </a:cubicBezTo>
                  <a:cubicBezTo>
                    <a:pt x="93243" y="174167"/>
                    <a:pt x="-23703" y="223379"/>
                    <a:pt x="4343" y="216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933C1EC6-A3B7-EA22-DC18-3C2895041CAF}"/>
                </a:ext>
              </a:extLst>
            </p:cNvPr>
            <p:cNvSpPr/>
            <p:nvPr/>
          </p:nvSpPr>
          <p:spPr>
            <a:xfrm>
              <a:off x="6275606" y="3765456"/>
              <a:ext cx="39543" cy="133995"/>
            </a:xfrm>
            <a:custGeom>
              <a:avLst/>
              <a:gdLst>
                <a:gd name="connsiteX0" fmla="*/ 39469 w 39543"/>
                <a:gd name="connsiteY0" fmla="*/ 94 h 133995"/>
                <a:gd name="connsiteX1" fmla="*/ 10894 w 39543"/>
                <a:gd name="connsiteY1" fmla="*/ 79469 h 133995"/>
                <a:gd name="connsiteX2" fmla="*/ 4544 w 39543"/>
                <a:gd name="connsiteY2" fmla="*/ 133444 h 133995"/>
                <a:gd name="connsiteX3" fmla="*/ 4544 w 39543"/>
                <a:gd name="connsiteY3" fmla="*/ 104869 h 133995"/>
                <a:gd name="connsiteX4" fmla="*/ 1369 w 39543"/>
                <a:gd name="connsiteY4" fmla="*/ 63594 h 133995"/>
                <a:gd name="connsiteX5" fmla="*/ 39469 w 39543"/>
                <a:gd name="connsiteY5" fmla="*/ 94 h 13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43" h="133995">
                  <a:moveTo>
                    <a:pt x="39469" y="94"/>
                  </a:moveTo>
                  <a:cubicBezTo>
                    <a:pt x="41057" y="2740"/>
                    <a:pt x="16715" y="57244"/>
                    <a:pt x="10894" y="79469"/>
                  </a:cubicBezTo>
                  <a:cubicBezTo>
                    <a:pt x="5073" y="101694"/>
                    <a:pt x="5602" y="129211"/>
                    <a:pt x="4544" y="133444"/>
                  </a:cubicBezTo>
                  <a:cubicBezTo>
                    <a:pt x="3486" y="137677"/>
                    <a:pt x="5073" y="116511"/>
                    <a:pt x="4544" y="104869"/>
                  </a:cubicBezTo>
                  <a:cubicBezTo>
                    <a:pt x="4015" y="93227"/>
                    <a:pt x="-2864" y="76294"/>
                    <a:pt x="1369" y="63594"/>
                  </a:cubicBezTo>
                  <a:cubicBezTo>
                    <a:pt x="5602" y="50894"/>
                    <a:pt x="37881" y="-2552"/>
                    <a:pt x="39469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20DCDA4C-1F61-E649-9727-F6ADE778DA96}"/>
                </a:ext>
              </a:extLst>
            </p:cNvPr>
            <p:cNvSpPr/>
            <p:nvPr/>
          </p:nvSpPr>
          <p:spPr>
            <a:xfrm>
              <a:off x="6460222" y="3838474"/>
              <a:ext cx="226387" cy="115526"/>
            </a:xfrm>
            <a:custGeom>
              <a:avLst/>
              <a:gdLst>
                <a:gd name="connsiteX0" fmla="*/ 903 w 226387"/>
                <a:gd name="connsiteY0" fmla="*/ 101 h 115526"/>
                <a:gd name="connsiteX1" fmla="*/ 64403 w 226387"/>
                <a:gd name="connsiteY1" fmla="*/ 50901 h 115526"/>
                <a:gd name="connsiteX2" fmla="*/ 188228 w 226387"/>
                <a:gd name="connsiteY2" fmla="*/ 66776 h 115526"/>
                <a:gd name="connsiteX3" fmla="*/ 226328 w 226387"/>
                <a:gd name="connsiteY3" fmla="*/ 114401 h 115526"/>
                <a:gd name="connsiteX4" fmla="*/ 194578 w 226387"/>
                <a:gd name="connsiteY4" fmla="*/ 95351 h 115526"/>
                <a:gd name="connsiteX5" fmla="*/ 108853 w 226387"/>
                <a:gd name="connsiteY5" fmla="*/ 38201 h 115526"/>
                <a:gd name="connsiteX6" fmla="*/ 903 w 226387"/>
                <a:gd name="connsiteY6" fmla="*/ 101 h 11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387" h="115526">
                  <a:moveTo>
                    <a:pt x="903" y="101"/>
                  </a:moveTo>
                  <a:cubicBezTo>
                    <a:pt x="-6505" y="2218"/>
                    <a:pt x="33182" y="39789"/>
                    <a:pt x="64403" y="50901"/>
                  </a:cubicBezTo>
                  <a:cubicBezTo>
                    <a:pt x="95624" y="62013"/>
                    <a:pt x="161241" y="56193"/>
                    <a:pt x="188228" y="66776"/>
                  </a:cubicBezTo>
                  <a:cubicBezTo>
                    <a:pt x="215215" y="77359"/>
                    <a:pt x="225270" y="109639"/>
                    <a:pt x="226328" y="114401"/>
                  </a:cubicBezTo>
                  <a:cubicBezTo>
                    <a:pt x="227386" y="119163"/>
                    <a:pt x="214157" y="108051"/>
                    <a:pt x="194578" y="95351"/>
                  </a:cubicBezTo>
                  <a:cubicBezTo>
                    <a:pt x="174999" y="82651"/>
                    <a:pt x="138486" y="46668"/>
                    <a:pt x="108853" y="38201"/>
                  </a:cubicBezTo>
                  <a:cubicBezTo>
                    <a:pt x="79220" y="29734"/>
                    <a:pt x="8311" y="-2016"/>
                    <a:pt x="903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503D9E3B-FA04-ABA4-5E54-99944C88CD19}"/>
                </a:ext>
              </a:extLst>
            </p:cNvPr>
            <p:cNvSpPr/>
            <p:nvPr/>
          </p:nvSpPr>
          <p:spPr>
            <a:xfrm>
              <a:off x="6556375" y="3892547"/>
              <a:ext cx="79685" cy="114325"/>
            </a:xfrm>
            <a:custGeom>
              <a:avLst/>
              <a:gdLst>
                <a:gd name="connsiteX0" fmla="*/ 0 w 79685"/>
                <a:gd name="connsiteY0" fmla="*/ 3 h 114325"/>
                <a:gd name="connsiteX1" fmla="*/ 60325 w 79685"/>
                <a:gd name="connsiteY1" fmla="*/ 69853 h 114325"/>
                <a:gd name="connsiteX2" fmla="*/ 47625 w 79685"/>
                <a:gd name="connsiteY2" fmla="*/ 98428 h 114325"/>
                <a:gd name="connsiteX3" fmla="*/ 3175 w 79685"/>
                <a:gd name="connsiteY3" fmla="*/ 114303 h 114325"/>
                <a:gd name="connsiteX4" fmla="*/ 66675 w 79685"/>
                <a:gd name="connsiteY4" fmla="*/ 95253 h 114325"/>
                <a:gd name="connsiteX5" fmla="*/ 79375 w 79685"/>
                <a:gd name="connsiteY5" fmla="*/ 85728 h 114325"/>
                <a:gd name="connsiteX6" fmla="*/ 60325 w 79685"/>
                <a:gd name="connsiteY6" fmla="*/ 66678 h 114325"/>
                <a:gd name="connsiteX7" fmla="*/ 0 w 79685"/>
                <a:gd name="connsiteY7" fmla="*/ 3 h 1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85" h="114325">
                  <a:moveTo>
                    <a:pt x="0" y="3"/>
                  </a:moveTo>
                  <a:cubicBezTo>
                    <a:pt x="0" y="532"/>
                    <a:pt x="52388" y="53449"/>
                    <a:pt x="60325" y="69853"/>
                  </a:cubicBezTo>
                  <a:cubicBezTo>
                    <a:pt x="68263" y="86257"/>
                    <a:pt x="57150" y="91020"/>
                    <a:pt x="47625" y="98428"/>
                  </a:cubicBezTo>
                  <a:cubicBezTo>
                    <a:pt x="38100" y="105836"/>
                    <a:pt x="0" y="114832"/>
                    <a:pt x="3175" y="114303"/>
                  </a:cubicBezTo>
                  <a:cubicBezTo>
                    <a:pt x="6350" y="113774"/>
                    <a:pt x="66675" y="95253"/>
                    <a:pt x="66675" y="95253"/>
                  </a:cubicBezTo>
                  <a:cubicBezTo>
                    <a:pt x="79375" y="90490"/>
                    <a:pt x="80433" y="90490"/>
                    <a:pt x="79375" y="85728"/>
                  </a:cubicBezTo>
                  <a:cubicBezTo>
                    <a:pt x="78317" y="80966"/>
                    <a:pt x="68263" y="77791"/>
                    <a:pt x="60325" y="66678"/>
                  </a:cubicBezTo>
                  <a:cubicBezTo>
                    <a:pt x="52388" y="55566"/>
                    <a:pt x="0" y="-526"/>
                    <a:pt x="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49B48B32-7817-4318-42FC-BA96FD8F6AA3}"/>
                </a:ext>
              </a:extLst>
            </p:cNvPr>
            <p:cNvSpPr/>
            <p:nvPr/>
          </p:nvSpPr>
          <p:spPr>
            <a:xfrm>
              <a:off x="6099102" y="3936800"/>
              <a:ext cx="524883" cy="101857"/>
            </a:xfrm>
            <a:custGeom>
              <a:avLst/>
              <a:gdLst>
                <a:gd name="connsiteX0" fmla="*/ 47698 w 524883"/>
                <a:gd name="connsiteY0" fmla="*/ 200 h 101857"/>
                <a:gd name="connsiteX1" fmla="*/ 215973 w 524883"/>
                <a:gd name="connsiteY1" fmla="*/ 63700 h 101857"/>
                <a:gd name="connsiteX2" fmla="*/ 288998 w 524883"/>
                <a:gd name="connsiteY2" fmla="*/ 82750 h 101857"/>
                <a:gd name="connsiteX3" fmla="*/ 358848 w 524883"/>
                <a:gd name="connsiteY3" fmla="*/ 82750 h 101857"/>
                <a:gd name="connsiteX4" fmla="*/ 260423 w 524883"/>
                <a:gd name="connsiteY4" fmla="*/ 85925 h 101857"/>
                <a:gd name="connsiteX5" fmla="*/ 219148 w 524883"/>
                <a:gd name="connsiteY5" fmla="*/ 101800 h 101857"/>
                <a:gd name="connsiteX6" fmla="*/ 209623 w 524883"/>
                <a:gd name="connsiteY6" fmla="*/ 79575 h 101857"/>
                <a:gd name="connsiteX7" fmla="*/ 136598 w 524883"/>
                <a:gd name="connsiteY7" fmla="*/ 79575 h 101857"/>
                <a:gd name="connsiteX8" fmla="*/ 174698 w 524883"/>
                <a:gd name="connsiteY8" fmla="*/ 79575 h 101857"/>
                <a:gd name="connsiteX9" fmla="*/ 158823 w 524883"/>
                <a:gd name="connsiteY9" fmla="*/ 63700 h 101857"/>
                <a:gd name="connsiteX10" fmla="*/ 73 w 524883"/>
                <a:gd name="connsiteY10" fmla="*/ 89100 h 101857"/>
                <a:gd name="connsiteX11" fmla="*/ 139773 w 524883"/>
                <a:gd name="connsiteY11" fmla="*/ 63700 h 101857"/>
                <a:gd name="connsiteX12" fmla="*/ 250898 w 524883"/>
                <a:gd name="connsiteY12" fmla="*/ 66875 h 101857"/>
                <a:gd name="connsiteX13" fmla="*/ 362023 w 524883"/>
                <a:gd name="connsiteY13" fmla="*/ 73225 h 101857"/>
                <a:gd name="connsiteX14" fmla="*/ 447748 w 524883"/>
                <a:gd name="connsiteY14" fmla="*/ 70050 h 101857"/>
                <a:gd name="connsiteX15" fmla="*/ 523948 w 524883"/>
                <a:gd name="connsiteY15" fmla="*/ 47825 h 101857"/>
                <a:gd name="connsiteX16" fmla="*/ 479498 w 524883"/>
                <a:gd name="connsiteY16" fmla="*/ 54175 h 101857"/>
                <a:gd name="connsiteX17" fmla="*/ 330273 w 524883"/>
                <a:gd name="connsiteY17" fmla="*/ 85925 h 101857"/>
                <a:gd name="connsiteX18" fmla="*/ 200098 w 524883"/>
                <a:gd name="connsiteY18" fmla="*/ 44650 h 101857"/>
                <a:gd name="connsiteX19" fmla="*/ 47698 w 524883"/>
                <a:gd name="connsiteY19" fmla="*/ 200 h 10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4883" h="101857">
                  <a:moveTo>
                    <a:pt x="47698" y="200"/>
                  </a:moveTo>
                  <a:cubicBezTo>
                    <a:pt x="50344" y="3375"/>
                    <a:pt x="175756" y="49942"/>
                    <a:pt x="215973" y="63700"/>
                  </a:cubicBezTo>
                  <a:cubicBezTo>
                    <a:pt x="256190" y="77458"/>
                    <a:pt x="265186" y="79575"/>
                    <a:pt x="288998" y="82750"/>
                  </a:cubicBezTo>
                  <a:cubicBezTo>
                    <a:pt x="312811" y="85925"/>
                    <a:pt x="363611" y="82221"/>
                    <a:pt x="358848" y="82750"/>
                  </a:cubicBezTo>
                  <a:cubicBezTo>
                    <a:pt x="354086" y="83279"/>
                    <a:pt x="283706" y="82750"/>
                    <a:pt x="260423" y="85925"/>
                  </a:cubicBezTo>
                  <a:cubicBezTo>
                    <a:pt x="237140" y="89100"/>
                    <a:pt x="227615" y="102858"/>
                    <a:pt x="219148" y="101800"/>
                  </a:cubicBezTo>
                  <a:cubicBezTo>
                    <a:pt x="210681" y="100742"/>
                    <a:pt x="223381" y="83279"/>
                    <a:pt x="209623" y="79575"/>
                  </a:cubicBezTo>
                  <a:cubicBezTo>
                    <a:pt x="195865" y="75871"/>
                    <a:pt x="136598" y="79575"/>
                    <a:pt x="136598" y="79575"/>
                  </a:cubicBezTo>
                  <a:lnTo>
                    <a:pt x="174698" y="79575"/>
                  </a:lnTo>
                  <a:cubicBezTo>
                    <a:pt x="178402" y="76929"/>
                    <a:pt x="187927" y="62113"/>
                    <a:pt x="158823" y="63700"/>
                  </a:cubicBezTo>
                  <a:cubicBezTo>
                    <a:pt x="129719" y="65287"/>
                    <a:pt x="3248" y="89100"/>
                    <a:pt x="73" y="89100"/>
                  </a:cubicBezTo>
                  <a:cubicBezTo>
                    <a:pt x="-3102" y="89100"/>
                    <a:pt x="97969" y="67404"/>
                    <a:pt x="139773" y="63700"/>
                  </a:cubicBezTo>
                  <a:cubicBezTo>
                    <a:pt x="181577" y="59996"/>
                    <a:pt x="213856" y="65288"/>
                    <a:pt x="250898" y="66875"/>
                  </a:cubicBezTo>
                  <a:cubicBezTo>
                    <a:pt x="287940" y="68463"/>
                    <a:pt x="329215" y="72696"/>
                    <a:pt x="362023" y="73225"/>
                  </a:cubicBezTo>
                  <a:cubicBezTo>
                    <a:pt x="394831" y="73754"/>
                    <a:pt x="420761" y="74283"/>
                    <a:pt x="447748" y="70050"/>
                  </a:cubicBezTo>
                  <a:cubicBezTo>
                    <a:pt x="474736" y="65817"/>
                    <a:pt x="518656" y="50471"/>
                    <a:pt x="523948" y="47825"/>
                  </a:cubicBezTo>
                  <a:cubicBezTo>
                    <a:pt x="529240" y="45179"/>
                    <a:pt x="511777" y="47825"/>
                    <a:pt x="479498" y="54175"/>
                  </a:cubicBezTo>
                  <a:cubicBezTo>
                    <a:pt x="447219" y="60525"/>
                    <a:pt x="376840" y="87513"/>
                    <a:pt x="330273" y="85925"/>
                  </a:cubicBezTo>
                  <a:cubicBezTo>
                    <a:pt x="283706" y="84338"/>
                    <a:pt x="242960" y="56821"/>
                    <a:pt x="200098" y="44650"/>
                  </a:cubicBezTo>
                  <a:cubicBezTo>
                    <a:pt x="157236" y="32479"/>
                    <a:pt x="45052" y="-2975"/>
                    <a:pt x="47698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47B7DB7-51B1-B1F1-7F12-29816E2DFE5A}"/>
                </a:ext>
              </a:extLst>
            </p:cNvPr>
            <p:cNvSpPr/>
            <p:nvPr/>
          </p:nvSpPr>
          <p:spPr>
            <a:xfrm>
              <a:off x="6511871" y="3879790"/>
              <a:ext cx="121721" cy="127189"/>
            </a:xfrm>
            <a:custGeom>
              <a:avLst/>
              <a:gdLst>
                <a:gd name="connsiteX0" fmla="*/ 54 w 121721"/>
                <a:gd name="connsiteY0" fmla="*/ 60 h 127189"/>
                <a:gd name="connsiteX1" fmla="*/ 104829 w 121721"/>
                <a:gd name="connsiteY1" fmla="*/ 73085 h 127189"/>
                <a:gd name="connsiteX2" fmla="*/ 79429 w 121721"/>
                <a:gd name="connsiteY2" fmla="*/ 127060 h 127189"/>
                <a:gd name="connsiteX3" fmla="*/ 120704 w 121721"/>
                <a:gd name="connsiteY3" fmla="*/ 85785 h 127189"/>
                <a:gd name="connsiteX4" fmla="*/ 54 w 121721"/>
                <a:gd name="connsiteY4" fmla="*/ 60 h 12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21" h="127189">
                  <a:moveTo>
                    <a:pt x="54" y="60"/>
                  </a:moveTo>
                  <a:cubicBezTo>
                    <a:pt x="-2592" y="-2057"/>
                    <a:pt x="91600" y="51918"/>
                    <a:pt x="104829" y="73085"/>
                  </a:cubicBezTo>
                  <a:cubicBezTo>
                    <a:pt x="118058" y="94252"/>
                    <a:pt x="76783" y="124943"/>
                    <a:pt x="79429" y="127060"/>
                  </a:cubicBezTo>
                  <a:cubicBezTo>
                    <a:pt x="82075" y="129177"/>
                    <a:pt x="129171" y="104835"/>
                    <a:pt x="120704" y="85785"/>
                  </a:cubicBezTo>
                  <a:cubicBezTo>
                    <a:pt x="112237" y="66735"/>
                    <a:pt x="2700" y="2177"/>
                    <a:pt x="54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D2282EF-F587-0DB3-C7F3-188046A3EEFB}"/>
                </a:ext>
              </a:extLst>
            </p:cNvPr>
            <p:cNvSpPr/>
            <p:nvPr/>
          </p:nvSpPr>
          <p:spPr>
            <a:xfrm>
              <a:off x="6167698" y="4009788"/>
              <a:ext cx="499849" cy="159219"/>
            </a:xfrm>
            <a:custGeom>
              <a:avLst/>
              <a:gdLst>
                <a:gd name="connsiteX0" fmla="*/ 499802 w 499849"/>
                <a:gd name="connsiteY0" fmla="*/ 237 h 159219"/>
                <a:gd name="connsiteX1" fmla="*/ 347402 w 499849"/>
                <a:gd name="connsiteY1" fmla="*/ 95487 h 159219"/>
                <a:gd name="connsiteX2" fmla="*/ 223577 w 499849"/>
                <a:gd name="connsiteY2" fmla="*/ 158987 h 159219"/>
                <a:gd name="connsiteX3" fmla="*/ 309302 w 499849"/>
                <a:gd name="connsiteY3" fmla="*/ 114537 h 159219"/>
                <a:gd name="connsiteX4" fmla="*/ 417252 w 499849"/>
                <a:gd name="connsiteY4" fmla="*/ 54212 h 159219"/>
                <a:gd name="connsiteX5" fmla="*/ 287077 w 499849"/>
                <a:gd name="connsiteY5" fmla="*/ 73262 h 159219"/>
                <a:gd name="connsiteX6" fmla="*/ 160077 w 499849"/>
                <a:gd name="connsiteY6" fmla="*/ 92312 h 159219"/>
                <a:gd name="connsiteX7" fmla="*/ 4502 w 499849"/>
                <a:gd name="connsiteY7" fmla="*/ 76437 h 159219"/>
                <a:gd name="connsiteX8" fmla="*/ 347402 w 499849"/>
                <a:gd name="connsiteY8" fmla="*/ 66912 h 159219"/>
                <a:gd name="connsiteX9" fmla="*/ 68002 w 499849"/>
                <a:gd name="connsiteY9" fmla="*/ 89137 h 159219"/>
                <a:gd name="connsiteX10" fmla="*/ 201352 w 499849"/>
                <a:gd name="connsiteY10" fmla="*/ 73262 h 159219"/>
                <a:gd name="connsiteX11" fmla="*/ 258502 w 499849"/>
                <a:gd name="connsiteY11" fmla="*/ 57387 h 159219"/>
                <a:gd name="connsiteX12" fmla="*/ 379152 w 499849"/>
                <a:gd name="connsiteY12" fmla="*/ 44687 h 159219"/>
                <a:gd name="connsiteX13" fmla="*/ 331527 w 499849"/>
                <a:gd name="connsiteY13" fmla="*/ 66912 h 159219"/>
                <a:gd name="connsiteX14" fmla="*/ 499802 w 499849"/>
                <a:gd name="connsiteY14" fmla="*/ 237 h 1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849" h="159219">
                  <a:moveTo>
                    <a:pt x="499802" y="237"/>
                  </a:moveTo>
                  <a:cubicBezTo>
                    <a:pt x="502448" y="4999"/>
                    <a:pt x="393440" y="69029"/>
                    <a:pt x="347402" y="95487"/>
                  </a:cubicBezTo>
                  <a:cubicBezTo>
                    <a:pt x="301364" y="121945"/>
                    <a:pt x="229927" y="155812"/>
                    <a:pt x="223577" y="158987"/>
                  </a:cubicBezTo>
                  <a:cubicBezTo>
                    <a:pt x="217227" y="162162"/>
                    <a:pt x="277023" y="131999"/>
                    <a:pt x="309302" y="114537"/>
                  </a:cubicBezTo>
                  <a:cubicBezTo>
                    <a:pt x="341581" y="97075"/>
                    <a:pt x="420956" y="61091"/>
                    <a:pt x="417252" y="54212"/>
                  </a:cubicBezTo>
                  <a:cubicBezTo>
                    <a:pt x="413548" y="47333"/>
                    <a:pt x="287077" y="73262"/>
                    <a:pt x="287077" y="73262"/>
                  </a:cubicBezTo>
                  <a:cubicBezTo>
                    <a:pt x="244215" y="79612"/>
                    <a:pt x="207173" y="91783"/>
                    <a:pt x="160077" y="92312"/>
                  </a:cubicBezTo>
                  <a:cubicBezTo>
                    <a:pt x="112981" y="92841"/>
                    <a:pt x="-26719" y="80670"/>
                    <a:pt x="4502" y="76437"/>
                  </a:cubicBezTo>
                  <a:cubicBezTo>
                    <a:pt x="35723" y="72204"/>
                    <a:pt x="336819" y="64795"/>
                    <a:pt x="347402" y="66912"/>
                  </a:cubicBezTo>
                  <a:cubicBezTo>
                    <a:pt x="357985" y="69029"/>
                    <a:pt x="92344" y="88079"/>
                    <a:pt x="68002" y="89137"/>
                  </a:cubicBezTo>
                  <a:cubicBezTo>
                    <a:pt x="43660" y="90195"/>
                    <a:pt x="169602" y="78554"/>
                    <a:pt x="201352" y="73262"/>
                  </a:cubicBezTo>
                  <a:cubicBezTo>
                    <a:pt x="233102" y="67970"/>
                    <a:pt x="228869" y="62149"/>
                    <a:pt x="258502" y="57387"/>
                  </a:cubicBezTo>
                  <a:cubicBezTo>
                    <a:pt x="288135" y="52625"/>
                    <a:pt x="366981" y="43100"/>
                    <a:pt x="379152" y="44687"/>
                  </a:cubicBezTo>
                  <a:cubicBezTo>
                    <a:pt x="391323" y="46274"/>
                    <a:pt x="315652" y="70087"/>
                    <a:pt x="331527" y="66912"/>
                  </a:cubicBezTo>
                  <a:cubicBezTo>
                    <a:pt x="347402" y="63737"/>
                    <a:pt x="497156" y="-4525"/>
                    <a:pt x="499802" y="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1FB35DE1-DF0D-37BD-9837-4294D15EB403}"/>
                </a:ext>
              </a:extLst>
            </p:cNvPr>
            <p:cNvSpPr/>
            <p:nvPr/>
          </p:nvSpPr>
          <p:spPr>
            <a:xfrm>
              <a:off x="6146544" y="4003675"/>
              <a:ext cx="508256" cy="85802"/>
            </a:xfrm>
            <a:custGeom>
              <a:avLst/>
              <a:gdLst>
                <a:gd name="connsiteX0" fmla="*/ 256 w 508256"/>
                <a:gd name="connsiteY0" fmla="*/ 41275 h 85802"/>
                <a:gd name="connsiteX1" fmla="*/ 149481 w 508256"/>
                <a:gd name="connsiteY1" fmla="*/ 22225 h 85802"/>
                <a:gd name="connsiteX2" fmla="*/ 136781 w 508256"/>
                <a:gd name="connsiteY2" fmla="*/ 44450 h 85802"/>
                <a:gd name="connsiteX3" fmla="*/ 289181 w 508256"/>
                <a:gd name="connsiteY3" fmla="*/ 25400 h 85802"/>
                <a:gd name="connsiteX4" fmla="*/ 209806 w 508256"/>
                <a:gd name="connsiteY4" fmla="*/ 44450 h 85802"/>
                <a:gd name="connsiteX5" fmla="*/ 454281 w 508256"/>
                <a:gd name="connsiteY5" fmla="*/ 9525 h 85802"/>
                <a:gd name="connsiteX6" fmla="*/ 508256 w 508256"/>
                <a:gd name="connsiteY6" fmla="*/ 0 h 85802"/>
                <a:gd name="connsiteX7" fmla="*/ 324106 w 508256"/>
                <a:gd name="connsiteY7" fmla="*/ 28575 h 85802"/>
                <a:gd name="connsiteX8" fmla="*/ 127256 w 508256"/>
                <a:gd name="connsiteY8" fmla="*/ 85725 h 85802"/>
                <a:gd name="connsiteX9" fmla="*/ 349506 w 508256"/>
                <a:gd name="connsiteY9" fmla="*/ 41275 h 85802"/>
                <a:gd name="connsiteX10" fmla="*/ 146306 w 508256"/>
                <a:gd name="connsiteY10" fmla="*/ 57150 h 85802"/>
                <a:gd name="connsiteX11" fmla="*/ 190756 w 508256"/>
                <a:gd name="connsiteY11" fmla="*/ 38100 h 85802"/>
                <a:gd name="connsiteX12" fmla="*/ 256 w 508256"/>
                <a:gd name="connsiteY12" fmla="*/ 41275 h 8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8256" h="85802">
                  <a:moveTo>
                    <a:pt x="256" y="41275"/>
                  </a:moveTo>
                  <a:cubicBezTo>
                    <a:pt x="-6623" y="38629"/>
                    <a:pt x="126727" y="21696"/>
                    <a:pt x="149481" y="22225"/>
                  </a:cubicBezTo>
                  <a:cubicBezTo>
                    <a:pt x="172235" y="22754"/>
                    <a:pt x="113498" y="43921"/>
                    <a:pt x="136781" y="44450"/>
                  </a:cubicBezTo>
                  <a:cubicBezTo>
                    <a:pt x="160064" y="44979"/>
                    <a:pt x="277010" y="25400"/>
                    <a:pt x="289181" y="25400"/>
                  </a:cubicBezTo>
                  <a:cubicBezTo>
                    <a:pt x="301352" y="25400"/>
                    <a:pt x="182289" y="47096"/>
                    <a:pt x="209806" y="44450"/>
                  </a:cubicBezTo>
                  <a:cubicBezTo>
                    <a:pt x="237323" y="41804"/>
                    <a:pt x="404539" y="16933"/>
                    <a:pt x="454281" y="9525"/>
                  </a:cubicBezTo>
                  <a:cubicBezTo>
                    <a:pt x="504023" y="2117"/>
                    <a:pt x="508256" y="0"/>
                    <a:pt x="508256" y="0"/>
                  </a:cubicBezTo>
                  <a:cubicBezTo>
                    <a:pt x="486560" y="3175"/>
                    <a:pt x="387606" y="14287"/>
                    <a:pt x="324106" y="28575"/>
                  </a:cubicBezTo>
                  <a:cubicBezTo>
                    <a:pt x="260606" y="42863"/>
                    <a:pt x="123023" y="83608"/>
                    <a:pt x="127256" y="85725"/>
                  </a:cubicBezTo>
                  <a:cubicBezTo>
                    <a:pt x="131489" y="87842"/>
                    <a:pt x="346331" y="46037"/>
                    <a:pt x="349506" y="41275"/>
                  </a:cubicBezTo>
                  <a:cubicBezTo>
                    <a:pt x="352681" y="36513"/>
                    <a:pt x="172764" y="57679"/>
                    <a:pt x="146306" y="57150"/>
                  </a:cubicBezTo>
                  <a:cubicBezTo>
                    <a:pt x="119848" y="56621"/>
                    <a:pt x="210864" y="40746"/>
                    <a:pt x="190756" y="38100"/>
                  </a:cubicBezTo>
                  <a:cubicBezTo>
                    <a:pt x="170648" y="35454"/>
                    <a:pt x="7135" y="43921"/>
                    <a:pt x="256" y="41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594AB0D2-D99B-ADB4-A638-467DDB054867}"/>
                </a:ext>
              </a:extLst>
            </p:cNvPr>
            <p:cNvSpPr/>
            <p:nvPr/>
          </p:nvSpPr>
          <p:spPr>
            <a:xfrm>
              <a:off x="6064178" y="3702830"/>
              <a:ext cx="528926" cy="75656"/>
            </a:xfrm>
            <a:custGeom>
              <a:avLst/>
              <a:gdLst>
                <a:gd name="connsiteX0" fmla="*/ 72 w 528926"/>
                <a:gd name="connsiteY0" fmla="*/ 69070 h 75656"/>
                <a:gd name="connsiteX1" fmla="*/ 323922 w 528926"/>
                <a:gd name="connsiteY1" fmla="*/ 2395 h 75656"/>
                <a:gd name="connsiteX2" fmla="*/ 174697 w 528926"/>
                <a:gd name="connsiteY2" fmla="*/ 15095 h 75656"/>
                <a:gd name="connsiteX3" fmla="*/ 342972 w 528926"/>
                <a:gd name="connsiteY3" fmla="*/ 18270 h 75656"/>
                <a:gd name="connsiteX4" fmla="*/ 527122 w 528926"/>
                <a:gd name="connsiteY4" fmla="*/ 75420 h 75656"/>
                <a:gd name="connsiteX5" fmla="*/ 428697 w 528926"/>
                <a:gd name="connsiteY5" fmla="*/ 37320 h 75656"/>
                <a:gd name="connsiteX6" fmla="*/ 295347 w 528926"/>
                <a:gd name="connsiteY6" fmla="*/ 5570 h 75656"/>
                <a:gd name="connsiteX7" fmla="*/ 72 w 528926"/>
                <a:gd name="connsiteY7" fmla="*/ 69070 h 7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926" h="75656">
                  <a:moveTo>
                    <a:pt x="72" y="69070"/>
                  </a:moveTo>
                  <a:cubicBezTo>
                    <a:pt x="4835" y="68541"/>
                    <a:pt x="294818" y="11391"/>
                    <a:pt x="323922" y="2395"/>
                  </a:cubicBezTo>
                  <a:cubicBezTo>
                    <a:pt x="353026" y="-6601"/>
                    <a:pt x="171522" y="12449"/>
                    <a:pt x="174697" y="15095"/>
                  </a:cubicBezTo>
                  <a:cubicBezTo>
                    <a:pt x="177872" y="17741"/>
                    <a:pt x="284235" y="8216"/>
                    <a:pt x="342972" y="18270"/>
                  </a:cubicBezTo>
                  <a:cubicBezTo>
                    <a:pt x="401709" y="28324"/>
                    <a:pt x="512835" y="72245"/>
                    <a:pt x="527122" y="75420"/>
                  </a:cubicBezTo>
                  <a:cubicBezTo>
                    <a:pt x="541409" y="78595"/>
                    <a:pt x="467326" y="48962"/>
                    <a:pt x="428697" y="37320"/>
                  </a:cubicBezTo>
                  <a:cubicBezTo>
                    <a:pt x="390068" y="25678"/>
                    <a:pt x="364139" y="2395"/>
                    <a:pt x="295347" y="5570"/>
                  </a:cubicBezTo>
                  <a:cubicBezTo>
                    <a:pt x="226555" y="8745"/>
                    <a:pt x="-4691" y="69599"/>
                    <a:pt x="72" y="69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9249FD87-DB77-746C-0265-4E505DCB5023}"/>
                </a:ext>
              </a:extLst>
            </p:cNvPr>
            <p:cNvSpPr/>
            <p:nvPr/>
          </p:nvSpPr>
          <p:spPr>
            <a:xfrm>
              <a:off x="5978524" y="3917791"/>
              <a:ext cx="303453" cy="95599"/>
            </a:xfrm>
            <a:custGeom>
              <a:avLst/>
              <a:gdLst>
                <a:gd name="connsiteX0" fmla="*/ 234951 w 303453"/>
                <a:gd name="connsiteY0" fmla="*/ 159 h 95599"/>
                <a:gd name="connsiteX1" fmla="*/ 66676 w 303453"/>
                <a:gd name="connsiteY1" fmla="*/ 16034 h 95599"/>
                <a:gd name="connsiteX2" fmla="*/ 149226 w 303453"/>
                <a:gd name="connsiteY2" fmla="*/ 41434 h 95599"/>
                <a:gd name="connsiteX3" fmla="*/ 1 w 303453"/>
                <a:gd name="connsiteY3" fmla="*/ 95409 h 95599"/>
                <a:gd name="connsiteX4" fmla="*/ 152401 w 303453"/>
                <a:gd name="connsiteY4" fmla="*/ 60484 h 95599"/>
                <a:gd name="connsiteX5" fmla="*/ 301626 w 303453"/>
                <a:gd name="connsiteY5" fmla="*/ 92234 h 95599"/>
                <a:gd name="connsiteX6" fmla="*/ 228601 w 303453"/>
                <a:gd name="connsiteY6" fmla="*/ 57309 h 95599"/>
                <a:gd name="connsiteX7" fmla="*/ 127001 w 303453"/>
                <a:gd name="connsiteY7" fmla="*/ 25559 h 95599"/>
                <a:gd name="connsiteX8" fmla="*/ 234951 w 303453"/>
                <a:gd name="connsiteY8" fmla="*/ 159 h 9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453" h="95599">
                  <a:moveTo>
                    <a:pt x="234951" y="159"/>
                  </a:moveTo>
                  <a:cubicBezTo>
                    <a:pt x="224897" y="-1428"/>
                    <a:pt x="80963" y="9155"/>
                    <a:pt x="66676" y="16034"/>
                  </a:cubicBezTo>
                  <a:cubicBezTo>
                    <a:pt x="52388" y="22913"/>
                    <a:pt x="160338" y="28205"/>
                    <a:pt x="149226" y="41434"/>
                  </a:cubicBezTo>
                  <a:cubicBezTo>
                    <a:pt x="138114" y="54663"/>
                    <a:pt x="-528" y="92234"/>
                    <a:pt x="1" y="95409"/>
                  </a:cubicBezTo>
                  <a:cubicBezTo>
                    <a:pt x="530" y="98584"/>
                    <a:pt x="102130" y="61013"/>
                    <a:pt x="152401" y="60484"/>
                  </a:cubicBezTo>
                  <a:cubicBezTo>
                    <a:pt x="202672" y="59955"/>
                    <a:pt x="288926" y="92763"/>
                    <a:pt x="301626" y="92234"/>
                  </a:cubicBezTo>
                  <a:cubicBezTo>
                    <a:pt x="314326" y="91705"/>
                    <a:pt x="257705" y="68422"/>
                    <a:pt x="228601" y="57309"/>
                  </a:cubicBezTo>
                  <a:cubicBezTo>
                    <a:pt x="199497" y="46197"/>
                    <a:pt x="126472" y="31380"/>
                    <a:pt x="127001" y="25559"/>
                  </a:cubicBezTo>
                  <a:cubicBezTo>
                    <a:pt x="127530" y="19738"/>
                    <a:pt x="245005" y="1746"/>
                    <a:pt x="234951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F0D6D8F0-E32A-57A1-CD89-D0EF48FB4FAC}"/>
                </a:ext>
              </a:extLst>
            </p:cNvPr>
            <p:cNvSpPr/>
            <p:nvPr/>
          </p:nvSpPr>
          <p:spPr>
            <a:xfrm>
              <a:off x="6418879" y="3857618"/>
              <a:ext cx="242298" cy="144002"/>
            </a:xfrm>
            <a:custGeom>
              <a:avLst/>
              <a:gdLst>
                <a:gd name="connsiteX0" fmla="*/ 971 w 242298"/>
                <a:gd name="connsiteY0" fmla="*/ 7 h 144002"/>
                <a:gd name="connsiteX1" fmla="*/ 172421 w 242298"/>
                <a:gd name="connsiteY1" fmla="*/ 34932 h 144002"/>
                <a:gd name="connsiteX2" fmla="*/ 226396 w 242298"/>
                <a:gd name="connsiteY2" fmla="*/ 57157 h 144002"/>
                <a:gd name="connsiteX3" fmla="*/ 210521 w 242298"/>
                <a:gd name="connsiteY3" fmla="*/ 142882 h 144002"/>
                <a:gd name="connsiteX4" fmla="*/ 242271 w 242298"/>
                <a:gd name="connsiteY4" fmla="*/ 104782 h 144002"/>
                <a:gd name="connsiteX5" fmla="*/ 204171 w 242298"/>
                <a:gd name="connsiteY5" fmla="*/ 85732 h 144002"/>
                <a:gd name="connsiteX6" fmla="*/ 105746 w 242298"/>
                <a:gd name="connsiteY6" fmla="*/ 38107 h 144002"/>
                <a:gd name="connsiteX7" fmla="*/ 971 w 242298"/>
                <a:gd name="connsiteY7" fmla="*/ 7 h 14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98" h="144002">
                  <a:moveTo>
                    <a:pt x="971" y="7"/>
                  </a:moveTo>
                  <a:cubicBezTo>
                    <a:pt x="12083" y="-522"/>
                    <a:pt x="134850" y="25407"/>
                    <a:pt x="172421" y="34932"/>
                  </a:cubicBezTo>
                  <a:cubicBezTo>
                    <a:pt x="209992" y="44457"/>
                    <a:pt x="220046" y="39165"/>
                    <a:pt x="226396" y="57157"/>
                  </a:cubicBezTo>
                  <a:cubicBezTo>
                    <a:pt x="232746" y="75149"/>
                    <a:pt x="207875" y="134945"/>
                    <a:pt x="210521" y="142882"/>
                  </a:cubicBezTo>
                  <a:cubicBezTo>
                    <a:pt x="213167" y="150819"/>
                    <a:pt x="243329" y="114307"/>
                    <a:pt x="242271" y="104782"/>
                  </a:cubicBezTo>
                  <a:cubicBezTo>
                    <a:pt x="241213" y="95257"/>
                    <a:pt x="204171" y="85732"/>
                    <a:pt x="204171" y="85732"/>
                  </a:cubicBezTo>
                  <a:cubicBezTo>
                    <a:pt x="181417" y="74620"/>
                    <a:pt x="134321" y="50278"/>
                    <a:pt x="105746" y="38107"/>
                  </a:cubicBezTo>
                  <a:cubicBezTo>
                    <a:pt x="77171" y="25936"/>
                    <a:pt x="-10141" y="536"/>
                    <a:pt x="97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1BB70B22-3A6C-49C3-B167-F135218AF3AD}"/>
                </a:ext>
              </a:extLst>
            </p:cNvPr>
            <p:cNvSpPr/>
            <p:nvPr/>
          </p:nvSpPr>
          <p:spPr>
            <a:xfrm>
              <a:off x="6281312" y="3847446"/>
              <a:ext cx="273575" cy="181629"/>
            </a:xfrm>
            <a:custGeom>
              <a:avLst/>
              <a:gdLst>
                <a:gd name="connsiteX0" fmla="*/ 262363 w 273575"/>
                <a:gd name="connsiteY0" fmla="*/ 32404 h 181629"/>
                <a:gd name="connsiteX1" fmla="*/ 265538 w 273575"/>
                <a:gd name="connsiteY1" fmla="*/ 118129 h 181629"/>
                <a:gd name="connsiteX2" fmla="*/ 221088 w 273575"/>
                <a:gd name="connsiteY2" fmla="*/ 165754 h 181629"/>
                <a:gd name="connsiteX3" fmla="*/ 125838 w 273575"/>
                <a:gd name="connsiteY3" fmla="*/ 181629 h 181629"/>
                <a:gd name="connsiteX4" fmla="*/ 30588 w 273575"/>
                <a:gd name="connsiteY4" fmla="*/ 165754 h 181629"/>
                <a:gd name="connsiteX5" fmla="*/ 5188 w 273575"/>
                <a:gd name="connsiteY5" fmla="*/ 134004 h 181629"/>
                <a:gd name="connsiteX6" fmla="*/ 2013 w 273575"/>
                <a:gd name="connsiteY6" fmla="*/ 64154 h 181629"/>
                <a:gd name="connsiteX7" fmla="*/ 8363 w 273575"/>
                <a:gd name="connsiteY7" fmla="*/ 38754 h 181629"/>
                <a:gd name="connsiteX8" fmla="*/ 87738 w 273575"/>
                <a:gd name="connsiteY8" fmla="*/ 10179 h 181629"/>
                <a:gd name="connsiteX9" fmla="*/ 154413 w 273575"/>
                <a:gd name="connsiteY9" fmla="*/ 654 h 181629"/>
                <a:gd name="connsiteX10" fmla="*/ 262363 w 273575"/>
                <a:gd name="connsiteY10" fmla="*/ 32404 h 18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575" h="181629">
                  <a:moveTo>
                    <a:pt x="262363" y="32404"/>
                  </a:moveTo>
                  <a:cubicBezTo>
                    <a:pt x="280884" y="51983"/>
                    <a:pt x="272417" y="95904"/>
                    <a:pt x="265538" y="118129"/>
                  </a:cubicBezTo>
                  <a:cubicBezTo>
                    <a:pt x="258659" y="140354"/>
                    <a:pt x="244371" y="155171"/>
                    <a:pt x="221088" y="165754"/>
                  </a:cubicBezTo>
                  <a:cubicBezTo>
                    <a:pt x="197805" y="176337"/>
                    <a:pt x="157588" y="181629"/>
                    <a:pt x="125838" y="181629"/>
                  </a:cubicBezTo>
                  <a:cubicBezTo>
                    <a:pt x="94088" y="181629"/>
                    <a:pt x="50696" y="173691"/>
                    <a:pt x="30588" y="165754"/>
                  </a:cubicBezTo>
                  <a:cubicBezTo>
                    <a:pt x="10480" y="157817"/>
                    <a:pt x="9950" y="150937"/>
                    <a:pt x="5188" y="134004"/>
                  </a:cubicBezTo>
                  <a:cubicBezTo>
                    <a:pt x="426" y="117071"/>
                    <a:pt x="1484" y="80029"/>
                    <a:pt x="2013" y="64154"/>
                  </a:cubicBezTo>
                  <a:cubicBezTo>
                    <a:pt x="2542" y="48279"/>
                    <a:pt x="-5924" y="47750"/>
                    <a:pt x="8363" y="38754"/>
                  </a:cubicBezTo>
                  <a:cubicBezTo>
                    <a:pt x="22650" y="29758"/>
                    <a:pt x="63396" y="16529"/>
                    <a:pt x="87738" y="10179"/>
                  </a:cubicBezTo>
                  <a:cubicBezTo>
                    <a:pt x="112080" y="3829"/>
                    <a:pt x="125309" y="-1992"/>
                    <a:pt x="154413" y="654"/>
                  </a:cubicBezTo>
                  <a:cubicBezTo>
                    <a:pt x="183517" y="3300"/>
                    <a:pt x="243842" y="12825"/>
                    <a:pt x="262363" y="32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AB2938C3-FF65-F98A-82BE-541EB00133F4}"/>
                </a:ext>
              </a:extLst>
            </p:cNvPr>
            <p:cNvSpPr/>
            <p:nvPr/>
          </p:nvSpPr>
          <p:spPr>
            <a:xfrm>
              <a:off x="6708742" y="3309313"/>
              <a:ext cx="117591" cy="137224"/>
            </a:xfrm>
            <a:custGeom>
              <a:avLst/>
              <a:gdLst>
                <a:gd name="connsiteX0" fmla="*/ 117508 w 117591"/>
                <a:gd name="connsiteY0" fmla="*/ 11737 h 137224"/>
                <a:gd name="connsiteX1" fmla="*/ 73058 w 117591"/>
                <a:gd name="connsiteY1" fmla="*/ 53012 h 137224"/>
                <a:gd name="connsiteX2" fmla="*/ 69883 w 117591"/>
                <a:gd name="connsiteY2" fmla="*/ 126037 h 137224"/>
                <a:gd name="connsiteX3" fmla="*/ 66708 w 117591"/>
                <a:gd name="connsiteY3" fmla="*/ 116512 h 137224"/>
                <a:gd name="connsiteX4" fmla="*/ 41308 w 117591"/>
                <a:gd name="connsiteY4" fmla="*/ 68887 h 137224"/>
                <a:gd name="connsiteX5" fmla="*/ 47658 w 117591"/>
                <a:gd name="connsiteY5" fmla="*/ 116512 h 137224"/>
                <a:gd name="connsiteX6" fmla="*/ 6383 w 117591"/>
                <a:gd name="connsiteY6" fmla="*/ 46662 h 137224"/>
                <a:gd name="connsiteX7" fmla="*/ 6383 w 117591"/>
                <a:gd name="connsiteY7" fmla="*/ 106987 h 137224"/>
                <a:gd name="connsiteX8" fmla="*/ 33 w 117591"/>
                <a:gd name="connsiteY8" fmla="*/ 2212 h 137224"/>
                <a:gd name="connsiteX9" fmla="*/ 9558 w 117591"/>
                <a:gd name="connsiteY9" fmla="*/ 43487 h 137224"/>
                <a:gd name="connsiteX10" fmla="*/ 60358 w 117591"/>
                <a:gd name="connsiteY10" fmla="*/ 135562 h 137224"/>
                <a:gd name="connsiteX11" fmla="*/ 60358 w 117591"/>
                <a:gd name="connsiteY11" fmla="*/ 97462 h 137224"/>
                <a:gd name="connsiteX12" fmla="*/ 117508 w 117591"/>
                <a:gd name="connsiteY12" fmla="*/ 11737 h 1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591" h="137224">
                  <a:moveTo>
                    <a:pt x="117508" y="11737"/>
                  </a:moveTo>
                  <a:cubicBezTo>
                    <a:pt x="119625" y="4329"/>
                    <a:pt x="80995" y="33962"/>
                    <a:pt x="73058" y="53012"/>
                  </a:cubicBezTo>
                  <a:cubicBezTo>
                    <a:pt x="65121" y="72062"/>
                    <a:pt x="69883" y="126037"/>
                    <a:pt x="69883" y="126037"/>
                  </a:cubicBezTo>
                  <a:cubicBezTo>
                    <a:pt x="68825" y="136620"/>
                    <a:pt x="71471" y="126037"/>
                    <a:pt x="66708" y="116512"/>
                  </a:cubicBezTo>
                  <a:cubicBezTo>
                    <a:pt x="61945" y="106987"/>
                    <a:pt x="44483" y="68887"/>
                    <a:pt x="41308" y="68887"/>
                  </a:cubicBezTo>
                  <a:cubicBezTo>
                    <a:pt x="38133" y="68887"/>
                    <a:pt x="53479" y="120216"/>
                    <a:pt x="47658" y="116512"/>
                  </a:cubicBezTo>
                  <a:cubicBezTo>
                    <a:pt x="41837" y="112808"/>
                    <a:pt x="13262" y="48249"/>
                    <a:pt x="6383" y="46662"/>
                  </a:cubicBezTo>
                  <a:cubicBezTo>
                    <a:pt x="-496" y="45075"/>
                    <a:pt x="7441" y="114395"/>
                    <a:pt x="6383" y="106987"/>
                  </a:cubicBezTo>
                  <a:cubicBezTo>
                    <a:pt x="5325" y="99579"/>
                    <a:pt x="-496" y="12795"/>
                    <a:pt x="33" y="2212"/>
                  </a:cubicBezTo>
                  <a:cubicBezTo>
                    <a:pt x="562" y="-8371"/>
                    <a:pt x="-496" y="21262"/>
                    <a:pt x="9558" y="43487"/>
                  </a:cubicBezTo>
                  <a:cubicBezTo>
                    <a:pt x="19612" y="65712"/>
                    <a:pt x="51891" y="126566"/>
                    <a:pt x="60358" y="135562"/>
                  </a:cubicBezTo>
                  <a:cubicBezTo>
                    <a:pt x="68825" y="144558"/>
                    <a:pt x="56125" y="114924"/>
                    <a:pt x="60358" y="97462"/>
                  </a:cubicBezTo>
                  <a:cubicBezTo>
                    <a:pt x="64591" y="80000"/>
                    <a:pt x="115391" y="19145"/>
                    <a:pt x="117508" y="11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A5E2CE26-F558-F5FB-3E0E-FC7649C7A4E5}"/>
                </a:ext>
              </a:extLst>
            </p:cNvPr>
            <p:cNvSpPr/>
            <p:nvPr/>
          </p:nvSpPr>
          <p:spPr>
            <a:xfrm>
              <a:off x="6327560" y="3279752"/>
              <a:ext cx="422508" cy="114377"/>
            </a:xfrm>
            <a:custGeom>
              <a:avLst/>
              <a:gdLst>
                <a:gd name="connsiteX0" fmla="*/ 422490 w 422508"/>
                <a:gd name="connsiteY0" fmla="*/ 114323 h 114377"/>
                <a:gd name="connsiteX1" fmla="*/ 320890 w 422508"/>
                <a:gd name="connsiteY1" fmla="*/ 41298 h 114377"/>
                <a:gd name="connsiteX2" fmla="*/ 181190 w 422508"/>
                <a:gd name="connsiteY2" fmla="*/ 25423 h 114377"/>
                <a:gd name="connsiteX3" fmla="*/ 349465 w 422508"/>
                <a:gd name="connsiteY3" fmla="*/ 28598 h 114377"/>
                <a:gd name="connsiteX4" fmla="*/ 117690 w 422508"/>
                <a:gd name="connsiteY4" fmla="*/ 12723 h 114377"/>
                <a:gd name="connsiteX5" fmla="*/ 215 w 422508"/>
                <a:gd name="connsiteY5" fmla="*/ 23 h 114377"/>
                <a:gd name="connsiteX6" fmla="*/ 95465 w 422508"/>
                <a:gd name="connsiteY6" fmla="*/ 15898 h 114377"/>
                <a:gd name="connsiteX7" fmla="*/ 327240 w 422508"/>
                <a:gd name="connsiteY7" fmla="*/ 28598 h 114377"/>
                <a:gd name="connsiteX8" fmla="*/ 422490 w 422508"/>
                <a:gd name="connsiteY8" fmla="*/ 114323 h 11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508" h="114377">
                  <a:moveTo>
                    <a:pt x="422490" y="114323"/>
                  </a:moveTo>
                  <a:cubicBezTo>
                    <a:pt x="421432" y="116440"/>
                    <a:pt x="361107" y="56115"/>
                    <a:pt x="320890" y="41298"/>
                  </a:cubicBezTo>
                  <a:cubicBezTo>
                    <a:pt x="280673" y="26481"/>
                    <a:pt x="176428" y="27540"/>
                    <a:pt x="181190" y="25423"/>
                  </a:cubicBezTo>
                  <a:cubicBezTo>
                    <a:pt x="185952" y="23306"/>
                    <a:pt x="360048" y="30715"/>
                    <a:pt x="349465" y="28598"/>
                  </a:cubicBezTo>
                  <a:cubicBezTo>
                    <a:pt x="338882" y="26481"/>
                    <a:pt x="175898" y="17485"/>
                    <a:pt x="117690" y="12723"/>
                  </a:cubicBezTo>
                  <a:cubicBezTo>
                    <a:pt x="59482" y="7961"/>
                    <a:pt x="3919" y="-506"/>
                    <a:pt x="215" y="23"/>
                  </a:cubicBezTo>
                  <a:cubicBezTo>
                    <a:pt x="-3489" y="552"/>
                    <a:pt x="40961" y="11136"/>
                    <a:pt x="95465" y="15898"/>
                  </a:cubicBezTo>
                  <a:cubicBezTo>
                    <a:pt x="149969" y="20660"/>
                    <a:pt x="275382" y="10606"/>
                    <a:pt x="327240" y="28598"/>
                  </a:cubicBezTo>
                  <a:cubicBezTo>
                    <a:pt x="379098" y="46590"/>
                    <a:pt x="423548" y="112206"/>
                    <a:pt x="422490" y="114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45E94DF0-FC14-4594-45F7-43BB28AC476B}"/>
                </a:ext>
              </a:extLst>
            </p:cNvPr>
            <p:cNvSpPr/>
            <p:nvPr/>
          </p:nvSpPr>
          <p:spPr>
            <a:xfrm>
              <a:off x="6115510" y="3292475"/>
              <a:ext cx="368605" cy="44459"/>
            </a:xfrm>
            <a:custGeom>
              <a:avLst/>
              <a:gdLst>
                <a:gd name="connsiteX0" fmla="*/ 2715 w 368605"/>
                <a:gd name="connsiteY0" fmla="*/ 44450 h 44459"/>
                <a:gd name="connsiteX1" fmla="*/ 120190 w 368605"/>
                <a:gd name="connsiteY1" fmla="*/ 15875 h 44459"/>
                <a:gd name="connsiteX2" fmla="*/ 247190 w 368605"/>
                <a:gd name="connsiteY2" fmla="*/ 6350 h 44459"/>
                <a:gd name="connsiteX3" fmla="*/ 183690 w 368605"/>
                <a:gd name="connsiteY3" fmla="*/ 0 h 44459"/>
                <a:gd name="connsiteX4" fmla="*/ 367840 w 368605"/>
                <a:gd name="connsiteY4" fmla="*/ 6350 h 44459"/>
                <a:gd name="connsiteX5" fmla="*/ 240840 w 368605"/>
                <a:gd name="connsiteY5" fmla="*/ 12700 h 44459"/>
                <a:gd name="connsiteX6" fmla="*/ 2715 w 368605"/>
                <a:gd name="connsiteY6" fmla="*/ 44450 h 4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605" h="44459">
                  <a:moveTo>
                    <a:pt x="2715" y="44450"/>
                  </a:moveTo>
                  <a:cubicBezTo>
                    <a:pt x="-17393" y="44979"/>
                    <a:pt x="79444" y="22225"/>
                    <a:pt x="120190" y="15875"/>
                  </a:cubicBezTo>
                  <a:cubicBezTo>
                    <a:pt x="160936" y="9525"/>
                    <a:pt x="236607" y="8996"/>
                    <a:pt x="247190" y="6350"/>
                  </a:cubicBezTo>
                  <a:cubicBezTo>
                    <a:pt x="257773" y="3704"/>
                    <a:pt x="163582" y="0"/>
                    <a:pt x="183690" y="0"/>
                  </a:cubicBezTo>
                  <a:cubicBezTo>
                    <a:pt x="203798" y="0"/>
                    <a:pt x="358315" y="4233"/>
                    <a:pt x="367840" y="6350"/>
                  </a:cubicBezTo>
                  <a:cubicBezTo>
                    <a:pt x="377365" y="8467"/>
                    <a:pt x="295873" y="7937"/>
                    <a:pt x="240840" y="12700"/>
                  </a:cubicBezTo>
                  <a:cubicBezTo>
                    <a:pt x="185807" y="17463"/>
                    <a:pt x="22823" y="43921"/>
                    <a:pt x="2715" y="44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9321E21C-9BC1-876A-2C68-EF1489505DD7}"/>
                </a:ext>
              </a:extLst>
            </p:cNvPr>
            <p:cNvSpPr/>
            <p:nvPr/>
          </p:nvSpPr>
          <p:spPr>
            <a:xfrm>
              <a:off x="5876888" y="3390664"/>
              <a:ext cx="612135" cy="165344"/>
            </a:xfrm>
            <a:custGeom>
              <a:avLst/>
              <a:gdLst>
                <a:gd name="connsiteX0" fmla="*/ 37 w 612135"/>
                <a:gd name="connsiteY0" fmla="*/ 165336 h 165344"/>
                <a:gd name="connsiteX1" fmla="*/ 254037 w 612135"/>
                <a:gd name="connsiteY1" fmla="*/ 51036 h 165344"/>
                <a:gd name="connsiteX2" fmla="*/ 428662 w 612135"/>
                <a:gd name="connsiteY2" fmla="*/ 35161 h 165344"/>
                <a:gd name="connsiteX3" fmla="*/ 365162 w 612135"/>
                <a:gd name="connsiteY3" fmla="*/ 236 h 165344"/>
                <a:gd name="connsiteX4" fmla="*/ 609637 w 612135"/>
                <a:gd name="connsiteY4" fmla="*/ 54211 h 165344"/>
                <a:gd name="connsiteX5" fmla="*/ 498512 w 612135"/>
                <a:gd name="connsiteY5" fmla="*/ 31986 h 165344"/>
                <a:gd name="connsiteX6" fmla="*/ 339762 w 612135"/>
                <a:gd name="connsiteY6" fmla="*/ 236 h 165344"/>
                <a:gd name="connsiteX7" fmla="*/ 393737 w 612135"/>
                <a:gd name="connsiteY7" fmla="*/ 31986 h 165344"/>
                <a:gd name="connsiteX8" fmla="*/ 285787 w 612135"/>
                <a:gd name="connsiteY8" fmla="*/ 54211 h 165344"/>
                <a:gd name="connsiteX9" fmla="*/ 234987 w 612135"/>
                <a:gd name="connsiteY9" fmla="*/ 57386 h 165344"/>
                <a:gd name="connsiteX10" fmla="*/ 37 w 612135"/>
                <a:gd name="connsiteY10" fmla="*/ 165336 h 16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135" h="165344">
                  <a:moveTo>
                    <a:pt x="37" y="165336"/>
                  </a:moveTo>
                  <a:cubicBezTo>
                    <a:pt x="3212" y="164278"/>
                    <a:pt x="182600" y="72732"/>
                    <a:pt x="254037" y="51036"/>
                  </a:cubicBezTo>
                  <a:cubicBezTo>
                    <a:pt x="325474" y="29340"/>
                    <a:pt x="410141" y="43628"/>
                    <a:pt x="428662" y="35161"/>
                  </a:cubicBezTo>
                  <a:cubicBezTo>
                    <a:pt x="447183" y="26694"/>
                    <a:pt x="334999" y="-2939"/>
                    <a:pt x="365162" y="236"/>
                  </a:cubicBezTo>
                  <a:cubicBezTo>
                    <a:pt x="395325" y="3411"/>
                    <a:pt x="587412" y="48919"/>
                    <a:pt x="609637" y="54211"/>
                  </a:cubicBezTo>
                  <a:cubicBezTo>
                    <a:pt x="631862" y="59503"/>
                    <a:pt x="498512" y="31986"/>
                    <a:pt x="498512" y="31986"/>
                  </a:cubicBezTo>
                  <a:cubicBezTo>
                    <a:pt x="453533" y="22990"/>
                    <a:pt x="357224" y="236"/>
                    <a:pt x="339762" y="236"/>
                  </a:cubicBezTo>
                  <a:cubicBezTo>
                    <a:pt x="322300" y="236"/>
                    <a:pt x="402733" y="22990"/>
                    <a:pt x="393737" y="31986"/>
                  </a:cubicBezTo>
                  <a:cubicBezTo>
                    <a:pt x="384741" y="40982"/>
                    <a:pt x="312245" y="49978"/>
                    <a:pt x="285787" y="54211"/>
                  </a:cubicBezTo>
                  <a:cubicBezTo>
                    <a:pt x="259329" y="58444"/>
                    <a:pt x="275204" y="41511"/>
                    <a:pt x="234987" y="57386"/>
                  </a:cubicBezTo>
                  <a:cubicBezTo>
                    <a:pt x="194770" y="73261"/>
                    <a:pt x="-3138" y="166394"/>
                    <a:pt x="37" y="165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7FFEC0EC-0DCF-3F66-68BF-160F5DD3E788}"/>
                </a:ext>
              </a:extLst>
            </p:cNvPr>
            <p:cNvSpPr/>
            <p:nvPr/>
          </p:nvSpPr>
          <p:spPr>
            <a:xfrm>
              <a:off x="6394450" y="3365219"/>
              <a:ext cx="407764" cy="94587"/>
            </a:xfrm>
            <a:custGeom>
              <a:avLst/>
              <a:gdLst>
                <a:gd name="connsiteX0" fmla="*/ 0 w 407764"/>
                <a:gd name="connsiteY0" fmla="*/ 22506 h 94587"/>
                <a:gd name="connsiteX1" fmla="*/ 209550 w 407764"/>
                <a:gd name="connsiteY1" fmla="*/ 82831 h 94587"/>
                <a:gd name="connsiteX2" fmla="*/ 146050 w 407764"/>
                <a:gd name="connsiteY2" fmla="*/ 54256 h 94587"/>
                <a:gd name="connsiteX3" fmla="*/ 139700 w 407764"/>
                <a:gd name="connsiteY3" fmla="*/ 51081 h 94587"/>
                <a:gd name="connsiteX4" fmla="*/ 241300 w 407764"/>
                <a:gd name="connsiteY4" fmla="*/ 66956 h 94587"/>
                <a:gd name="connsiteX5" fmla="*/ 276225 w 407764"/>
                <a:gd name="connsiteY5" fmla="*/ 63781 h 94587"/>
                <a:gd name="connsiteX6" fmla="*/ 168275 w 407764"/>
                <a:gd name="connsiteY6" fmla="*/ 281 h 94587"/>
                <a:gd name="connsiteX7" fmla="*/ 403225 w 407764"/>
                <a:gd name="connsiteY7" fmla="*/ 92356 h 94587"/>
                <a:gd name="connsiteX8" fmla="*/ 314325 w 407764"/>
                <a:gd name="connsiteY8" fmla="*/ 66956 h 94587"/>
                <a:gd name="connsiteX9" fmla="*/ 203200 w 407764"/>
                <a:gd name="connsiteY9" fmla="*/ 76481 h 94587"/>
                <a:gd name="connsiteX10" fmla="*/ 146050 w 407764"/>
                <a:gd name="connsiteY10" fmla="*/ 66956 h 94587"/>
                <a:gd name="connsiteX11" fmla="*/ 0 w 407764"/>
                <a:gd name="connsiteY11" fmla="*/ 22506 h 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764" h="94587">
                  <a:moveTo>
                    <a:pt x="0" y="22506"/>
                  </a:moveTo>
                  <a:cubicBezTo>
                    <a:pt x="10583" y="25152"/>
                    <a:pt x="185208" y="77539"/>
                    <a:pt x="209550" y="82831"/>
                  </a:cubicBezTo>
                  <a:cubicBezTo>
                    <a:pt x="233892" y="88123"/>
                    <a:pt x="157692" y="59548"/>
                    <a:pt x="146050" y="54256"/>
                  </a:cubicBezTo>
                  <a:cubicBezTo>
                    <a:pt x="134408" y="48964"/>
                    <a:pt x="123825" y="48964"/>
                    <a:pt x="139700" y="51081"/>
                  </a:cubicBezTo>
                  <a:cubicBezTo>
                    <a:pt x="155575" y="53198"/>
                    <a:pt x="218546" y="64839"/>
                    <a:pt x="241300" y="66956"/>
                  </a:cubicBezTo>
                  <a:cubicBezTo>
                    <a:pt x="264054" y="69073"/>
                    <a:pt x="288396" y="74894"/>
                    <a:pt x="276225" y="63781"/>
                  </a:cubicBezTo>
                  <a:cubicBezTo>
                    <a:pt x="264054" y="52668"/>
                    <a:pt x="147108" y="-4481"/>
                    <a:pt x="168275" y="281"/>
                  </a:cubicBezTo>
                  <a:cubicBezTo>
                    <a:pt x="189442" y="5043"/>
                    <a:pt x="378883" y="81244"/>
                    <a:pt x="403225" y="92356"/>
                  </a:cubicBezTo>
                  <a:cubicBezTo>
                    <a:pt x="427567" y="103468"/>
                    <a:pt x="347663" y="69602"/>
                    <a:pt x="314325" y="66956"/>
                  </a:cubicBezTo>
                  <a:cubicBezTo>
                    <a:pt x="280988" y="64310"/>
                    <a:pt x="231246" y="76481"/>
                    <a:pt x="203200" y="76481"/>
                  </a:cubicBezTo>
                  <a:cubicBezTo>
                    <a:pt x="175154" y="76481"/>
                    <a:pt x="176742" y="76481"/>
                    <a:pt x="146050" y="66956"/>
                  </a:cubicBezTo>
                  <a:lnTo>
                    <a:pt x="0" y="225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7BB1488-5ACF-6134-8330-EEB419C31473}"/>
                </a:ext>
              </a:extLst>
            </p:cNvPr>
            <p:cNvSpPr/>
            <p:nvPr/>
          </p:nvSpPr>
          <p:spPr>
            <a:xfrm>
              <a:off x="7019363" y="3619478"/>
              <a:ext cx="74573" cy="373052"/>
            </a:xfrm>
            <a:custGeom>
              <a:avLst/>
              <a:gdLst>
                <a:gd name="connsiteX0" fmla="*/ 54537 w 74573"/>
                <a:gd name="connsiteY0" fmla="*/ 22 h 373052"/>
                <a:gd name="connsiteX1" fmla="*/ 54537 w 74573"/>
                <a:gd name="connsiteY1" fmla="*/ 200047 h 373052"/>
                <a:gd name="connsiteX2" fmla="*/ 562 w 74573"/>
                <a:gd name="connsiteY2" fmla="*/ 371497 h 373052"/>
                <a:gd name="connsiteX3" fmla="*/ 29137 w 74573"/>
                <a:gd name="connsiteY3" fmla="*/ 279422 h 373052"/>
                <a:gd name="connsiteX4" fmla="*/ 73587 w 74573"/>
                <a:gd name="connsiteY4" fmla="*/ 187347 h 373052"/>
                <a:gd name="connsiteX5" fmla="*/ 54537 w 74573"/>
                <a:gd name="connsiteY5" fmla="*/ 22 h 37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573" h="373052">
                  <a:moveTo>
                    <a:pt x="54537" y="22"/>
                  </a:moveTo>
                  <a:cubicBezTo>
                    <a:pt x="51362" y="2139"/>
                    <a:pt x="63533" y="138135"/>
                    <a:pt x="54537" y="200047"/>
                  </a:cubicBezTo>
                  <a:cubicBezTo>
                    <a:pt x="45541" y="261959"/>
                    <a:pt x="4795" y="358268"/>
                    <a:pt x="562" y="371497"/>
                  </a:cubicBezTo>
                  <a:cubicBezTo>
                    <a:pt x="-3671" y="384726"/>
                    <a:pt x="16966" y="310114"/>
                    <a:pt x="29137" y="279422"/>
                  </a:cubicBezTo>
                  <a:cubicBezTo>
                    <a:pt x="41308" y="248730"/>
                    <a:pt x="67766" y="230210"/>
                    <a:pt x="73587" y="187347"/>
                  </a:cubicBezTo>
                  <a:cubicBezTo>
                    <a:pt x="79408" y="144485"/>
                    <a:pt x="57712" y="-2095"/>
                    <a:pt x="54537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F72075BB-F12E-8880-4AB2-1BBC604FCE5A}"/>
                </a:ext>
              </a:extLst>
            </p:cNvPr>
            <p:cNvSpPr/>
            <p:nvPr/>
          </p:nvSpPr>
          <p:spPr>
            <a:xfrm>
              <a:off x="7177226" y="3867136"/>
              <a:ext cx="58857" cy="384324"/>
            </a:xfrm>
            <a:custGeom>
              <a:avLst/>
              <a:gdLst>
                <a:gd name="connsiteX0" fmla="*/ 33199 w 58857"/>
                <a:gd name="connsiteY0" fmla="*/ 14 h 384324"/>
                <a:gd name="connsiteX1" fmla="*/ 7799 w 58857"/>
                <a:gd name="connsiteY1" fmla="*/ 168289 h 384324"/>
                <a:gd name="connsiteX2" fmla="*/ 58599 w 58857"/>
                <a:gd name="connsiteY2" fmla="*/ 377839 h 384324"/>
                <a:gd name="connsiteX3" fmla="*/ 26849 w 58857"/>
                <a:gd name="connsiteY3" fmla="*/ 320689 h 384324"/>
                <a:gd name="connsiteX4" fmla="*/ 10974 w 58857"/>
                <a:gd name="connsiteY4" fmla="*/ 215914 h 384324"/>
                <a:gd name="connsiteX5" fmla="*/ 1449 w 58857"/>
                <a:gd name="connsiteY5" fmla="*/ 158764 h 384324"/>
                <a:gd name="connsiteX6" fmla="*/ 33199 w 58857"/>
                <a:gd name="connsiteY6" fmla="*/ 14 h 3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857" h="384324">
                  <a:moveTo>
                    <a:pt x="33199" y="14"/>
                  </a:moveTo>
                  <a:cubicBezTo>
                    <a:pt x="34257" y="1602"/>
                    <a:pt x="3566" y="105318"/>
                    <a:pt x="7799" y="168289"/>
                  </a:cubicBezTo>
                  <a:cubicBezTo>
                    <a:pt x="12032" y="231260"/>
                    <a:pt x="55424" y="352439"/>
                    <a:pt x="58599" y="377839"/>
                  </a:cubicBezTo>
                  <a:cubicBezTo>
                    <a:pt x="61774" y="403239"/>
                    <a:pt x="34786" y="347676"/>
                    <a:pt x="26849" y="320689"/>
                  </a:cubicBezTo>
                  <a:cubicBezTo>
                    <a:pt x="18912" y="293702"/>
                    <a:pt x="15207" y="242902"/>
                    <a:pt x="10974" y="215914"/>
                  </a:cubicBezTo>
                  <a:cubicBezTo>
                    <a:pt x="6741" y="188927"/>
                    <a:pt x="-3843" y="189985"/>
                    <a:pt x="1449" y="158764"/>
                  </a:cubicBezTo>
                  <a:cubicBezTo>
                    <a:pt x="6741" y="127543"/>
                    <a:pt x="32141" y="-1574"/>
                    <a:pt x="33199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D2513B78-2E8D-0361-9626-9A8C865CDFCF}"/>
                </a:ext>
              </a:extLst>
            </p:cNvPr>
            <p:cNvSpPr/>
            <p:nvPr/>
          </p:nvSpPr>
          <p:spPr>
            <a:xfrm>
              <a:off x="6924412" y="4286024"/>
              <a:ext cx="41579" cy="261839"/>
            </a:xfrm>
            <a:custGeom>
              <a:avLst/>
              <a:gdLst>
                <a:gd name="connsiteX0" fmla="*/ 25663 w 41579"/>
                <a:gd name="connsiteY0" fmla="*/ 226 h 261839"/>
                <a:gd name="connsiteX1" fmla="*/ 9788 w 41579"/>
                <a:gd name="connsiteY1" fmla="*/ 168501 h 261839"/>
                <a:gd name="connsiteX2" fmla="*/ 41538 w 41579"/>
                <a:gd name="connsiteY2" fmla="*/ 260576 h 261839"/>
                <a:gd name="connsiteX3" fmla="*/ 16138 w 41579"/>
                <a:gd name="connsiteY3" fmla="*/ 216126 h 261839"/>
                <a:gd name="connsiteX4" fmla="*/ 263 w 41579"/>
                <a:gd name="connsiteY4" fmla="*/ 133576 h 261839"/>
                <a:gd name="connsiteX5" fmla="*/ 25663 w 41579"/>
                <a:gd name="connsiteY5" fmla="*/ 226 h 26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9" h="261839">
                  <a:moveTo>
                    <a:pt x="25663" y="226"/>
                  </a:moveTo>
                  <a:cubicBezTo>
                    <a:pt x="27251" y="6047"/>
                    <a:pt x="7142" y="125109"/>
                    <a:pt x="9788" y="168501"/>
                  </a:cubicBezTo>
                  <a:cubicBezTo>
                    <a:pt x="12434" y="211893"/>
                    <a:pt x="40480" y="252639"/>
                    <a:pt x="41538" y="260576"/>
                  </a:cubicBezTo>
                  <a:cubicBezTo>
                    <a:pt x="42596" y="268513"/>
                    <a:pt x="23017" y="237292"/>
                    <a:pt x="16138" y="216126"/>
                  </a:cubicBezTo>
                  <a:cubicBezTo>
                    <a:pt x="9259" y="194960"/>
                    <a:pt x="-1854" y="164797"/>
                    <a:pt x="263" y="133576"/>
                  </a:cubicBezTo>
                  <a:cubicBezTo>
                    <a:pt x="2380" y="102355"/>
                    <a:pt x="24075" y="-5595"/>
                    <a:pt x="25663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DE2CFC98-D853-FAE4-C4BB-AE7836E7396D}"/>
                </a:ext>
              </a:extLst>
            </p:cNvPr>
            <p:cNvSpPr/>
            <p:nvPr/>
          </p:nvSpPr>
          <p:spPr>
            <a:xfrm>
              <a:off x="7210364" y="4330672"/>
              <a:ext cx="66736" cy="231897"/>
            </a:xfrm>
            <a:custGeom>
              <a:avLst/>
              <a:gdLst>
                <a:gd name="connsiteX0" fmla="*/ 61 w 66736"/>
                <a:gd name="connsiteY0" fmla="*/ 28 h 231897"/>
                <a:gd name="connsiteX1" fmla="*/ 66736 w 66736"/>
                <a:gd name="connsiteY1" fmla="*/ 152428 h 231897"/>
                <a:gd name="connsiteX2" fmla="*/ 61 w 66736"/>
                <a:gd name="connsiteY2" fmla="*/ 231803 h 231897"/>
                <a:gd name="connsiteX3" fmla="*/ 54036 w 66736"/>
                <a:gd name="connsiteY3" fmla="*/ 165128 h 231897"/>
                <a:gd name="connsiteX4" fmla="*/ 61 w 66736"/>
                <a:gd name="connsiteY4" fmla="*/ 28 h 2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36" h="231897">
                  <a:moveTo>
                    <a:pt x="61" y="28"/>
                  </a:moveTo>
                  <a:cubicBezTo>
                    <a:pt x="2178" y="-2089"/>
                    <a:pt x="66736" y="113799"/>
                    <a:pt x="66736" y="152428"/>
                  </a:cubicBezTo>
                  <a:cubicBezTo>
                    <a:pt x="66736" y="191057"/>
                    <a:pt x="2178" y="229686"/>
                    <a:pt x="61" y="231803"/>
                  </a:cubicBezTo>
                  <a:cubicBezTo>
                    <a:pt x="-2056" y="233920"/>
                    <a:pt x="51390" y="200053"/>
                    <a:pt x="54036" y="165128"/>
                  </a:cubicBezTo>
                  <a:cubicBezTo>
                    <a:pt x="56682" y="130203"/>
                    <a:pt x="-2056" y="2145"/>
                    <a:pt x="6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0B2AA69-2304-95CE-6F27-8A094E6F8423}"/>
                </a:ext>
              </a:extLst>
            </p:cNvPr>
            <p:cNvSpPr/>
            <p:nvPr/>
          </p:nvSpPr>
          <p:spPr>
            <a:xfrm>
              <a:off x="7023066" y="4073071"/>
              <a:ext cx="57761" cy="496557"/>
            </a:xfrm>
            <a:custGeom>
              <a:avLst/>
              <a:gdLst>
                <a:gd name="connsiteX0" fmla="*/ 54009 w 57761"/>
                <a:gd name="connsiteY0" fmla="*/ 454 h 496557"/>
                <a:gd name="connsiteX1" fmla="*/ 25434 w 57761"/>
                <a:gd name="connsiteY1" fmla="*/ 244929 h 496557"/>
                <a:gd name="connsiteX2" fmla="*/ 6384 w 57761"/>
                <a:gd name="connsiteY2" fmla="*/ 343354 h 496557"/>
                <a:gd name="connsiteX3" fmla="*/ 57184 w 57761"/>
                <a:gd name="connsiteY3" fmla="*/ 495754 h 496557"/>
                <a:gd name="connsiteX4" fmla="*/ 31784 w 57761"/>
                <a:gd name="connsiteY4" fmla="*/ 400504 h 496557"/>
                <a:gd name="connsiteX5" fmla="*/ 34 w 57761"/>
                <a:gd name="connsiteY5" fmla="*/ 333829 h 496557"/>
                <a:gd name="connsiteX6" fmla="*/ 38134 w 57761"/>
                <a:gd name="connsiteY6" fmla="*/ 187779 h 496557"/>
                <a:gd name="connsiteX7" fmla="*/ 54009 w 57761"/>
                <a:gd name="connsiteY7" fmla="*/ 454 h 49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61" h="496557">
                  <a:moveTo>
                    <a:pt x="54009" y="454"/>
                  </a:moveTo>
                  <a:cubicBezTo>
                    <a:pt x="51892" y="9979"/>
                    <a:pt x="33371" y="187779"/>
                    <a:pt x="25434" y="244929"/>
                  </a:cubicBezTo>
                  <a:cubicBezTo>
                    <a:pt x="17497" y="302079"/>
                    <a:pt x="1092" y="301550"/>
                    <a:pt x="6384" y="343354"/>
                  </a:cubicBezTo>
                  <a:cubicBezTo>
                    <a:pt x="11676" y="385158"/>
                    <a:pt x="52951" y="486229"/>
                    <a:pt x="57184" y="495754"/>
                  </a:cubicBezTo>
                  <a:cubicBezTo>
                    <a:pt x="61417" y="505279"/>
                    <a:pt x="41309" y="427491"/>
                    <a:pt x="31784" y="400504"/>
                  </a:cubicBezTo>
                  <a:cubicBezTo>
                    <a:pt x="22259" y="373517"/>
                    <a:pt x="-1024" y="369283"/>
                    <a:pt x="34" y="333829"/>
                  </a:cubicBezTo>
                  <a:cubicBezTo>
                    <a:pt x="1092" y="298375"/>
                    <a:pt x="30197" y="241754"/>
                    <a:pt x="38134" y="187779"/>
                  </a:cubicBezTo>
                  <a:cubicBezTo>
                    <a:pt x="46071" y="133804"/>
                    <a:pt x="56126" y="-9071"/>
                    <a:pt x="54009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950A3D1-4564-8280-505F-140AEF1F8855}"/>
                </a:ext>
              </a:extLst>
            </p:cNvPr>
            <p:cNvSpPr/>
            <p:nvPr/>
          </p:nvSpPr>
          <p:spPr>
            <a:xfrm>
              <a:off x="6844427" y="4540173"/>
              <a:ext cx="67631" cy="123992"/>
            </a:xfrm>
            <a:custGeom>
              <a:avLst/>
              <a:gdLst>
                <a:gd name="connsiteX0" fmla="*/ 67548 w 67631"/>
                <a:gd name="connsiteY0" fmla="*/ 77 h 123992"/>
                <a:gd name="connsiteX1" fmla="*/ 19923 w 67631"/>
                <a:gd name="connsiteY1" fmla="*/ 60402 h 123992"/>
                <a:gd name="connsiteX2" fmla="*/ 873 w 67631"/>
                <a:gd name="connsiteY2" fmla="*/ 123902 h 123992"/>
                <a:gd name="connsiteX3" fmla="*/ 7223 w 67631"/>
                <a:gd name="connsiteY3" fmla="*/ 73102 h 123992"/>
                <a:gd name="connsiteX4" fmla="*/ 67548 w 67631"/>
                <a:gd name="connsiteY4" fmla="*/ 77 h 12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31" h="123992">
                  <a:moveTo>
                    <a:pt x="67548" y="77"/>
                  </a:moveTo>
                  <a:cubicBezTo>
                    <a:pt x="69665" y="-2040"/>
                    <a:pt x="31035" y="39765"/>
                    <a:pt x="19923" y="60402"/>
                  </a:cubicBezTo>
                  <a:cubicBezTo>
                    <a:pt x="8811" y="81039"/>
                    <a:pt x="2990" y="121785"/>
                    <a:pt x="873" y="123902"/>
                  </a:cubicBezTo>
                  <a:cubicBezTo>
                    <a:pt x="-1244" y="126019"/>
                    <a:pt x="344" y="90564"/>
                    <a:pt x="7223" y="73102"/>
                  </a:cubicBezTo>
                  <a:cubicBezTo>
                    <a:pt x="14102" y="55640"/>
                    <a:pt x="65431" y="2194"/>
                    <a:pt x="67548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DE9FFE95-F08B-C6A9-24DA-93DD2B443C9E}"/>
                </a:ext>
              </a:extLst>
            </p:cNvPr>
            <p:cNvSpPr/>
            <p:nvPr/>
          </p:nvSpPr>
          <p:spPr>
            <a:xfrm>
              <a:off x="6777761" y="4504502"/>
              <a:ext cx="99789" cy="331466"/>
            </a:xfrm>
            <a:custGeom>
              <a:avLst/>
              <a:gdLst>
                <a:gd name="connsiteX0" fmla="*/ 99289 w 99789"/>
                <a:gd name="connsiteY0" fmla="*/ 823 h 331466"/>
                <a:gd name="connsiteX1" fmla="*/ 51664 w 99789"/>
                <a:gd name="connsiteY1" fmla="*/ 92898 h 331466"/>
                <a:gd name="connsiteX2" fmla="*/ 10389 w 99789"/>
                <a:gd name="connsiteY2" fmla="*/ 156398 h 331466"/>
                <a:gd name="connsiteX3" fmla="*/ 7214 w 99789"/>
                <a:gd name="connsiteY3" fmla="*/ 223073 h 331466"/>
                <a:gd name="connsiteX4" fmla="*/ 13564 w 99789"/>
                <a:gd name="connsiteY4" fmla="*/ 264348 h 331466"/>
                <a:gd name="connsiteX5" fmla="*/ 45314 w 99789"/>
                <a:gd name="connsiteY5" fmla="*/ 331023 h 331466"/>
                <a:gd name="connsiteX6" fmla="*/ 35789 w 99789"/>
                <a:gd name="connsiteY6" fmla="*/ 289748 h 331466"/>
                <a:gd name="connsiteX7" fmla="*/ 864 w 99789"/>
                <a:gd name="connsiteY7" fmla="*/ 219898 h 331466"/>
                <a:gd name="connsiteX8" fmla="*/ 19914 w 99789"/>
                <a:gd name="connsiteY8" fmla="*/ 150048 h 331466"/>
                <a:gd name="connsiteX9" fmla="*/ 99289 w 99789"/>
                <a:gd name="connsiteY9" fmla="*/ 823 h 33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789" h="331466">
                  <a:moveTo>
                    <a:pt x="99289" y="823"/>
                  </a:moveTo>
                  <a:cubicBezTo>
                    <a:pt x="104581" y="-8702"/>
                    <a:pt x="66481" y="66969"/>
                    <a:pt x="51664" y="92898"/>
                  </a:cubicBezTo>
                  <a:cubicBezTo>
                    <a:pt x="36847" y="118827"/>
                    <a:pt x="17797" y="134702"/>
                    <a:pt x="10389" y="156398"/>
                  </a:cubicBezTo>
                  <a:cubicBezTo>
                    <a:pt x="2981" y="178094"/>
                    <a:pt x="6685" y="205081"/>
                    <a:pt x="7214" y="223073"/>
                  </a:cubicBezTo>
                  <a:cubicBezTo>
                    <a:pt x="7743" y="241065"/>
                    <a:pt x="7214" y="246356"/>
                    <a:pt x="13564" y="264348"/>
                  </a:cubicBezTo>
                  <a:cubicBezTo>
                    <a:pt x="19914" y="282340"/>
                    <a:pt x="41610" y="326790"/>
                    <a:pt x="45314" y="331023"/>
                  </a:cubicBezTo>
                  <a:cubicBezTo>
                    <a:pt x="49018" y="335256"/>
                    <a:pt x="43197" y="308269"/>
                    <a:pt x="35789" y="289748"/>
                  </a:cubicBezTo>
                  <a:cubicBezTo>
                    <a:pt x="28381" y="271227"/>
                    <a:pt x="3510" y="243181"/>
                    <a:pt x="864" y="219898"/>
                  </a:cubicBezTo>
                  <a:cubicBezTo>
                    <a:pt x="-1782" y="196615"/>
                    <a:pt x="864" y="182327"/>
                    <a:pt x="19914" y="150048"/>
                  </a:cubicBezTo>
                  <a:cubicBezTo>
                    <a:pt x="38964" y="117769"/>
                    <a:pt x="93997" y="10348"/>
                    <a:pt x="99289" y="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ED8308B4-E452-A420-C92C-ADA6B9175DD8}"/>
                </a:ext>
              </a:extLst>
            </p:cNvPr>
            <p:cNvSpPr/>
            <p:nvPr/>
          </p:nvSpPr>
          <p:spPr>
            <a:xfrm>
              <a:off x="6975133" y="4660810"/>
              <a:ext cx="134219" cy="104982"/>
            </a:xfrm>
            <a:custGeom>
              <a:avLst/>
              <a:gdLst>
                <a:gd name="connsiteX0" fmla="*/ 342 w 134219"/>
                <a:gd name="connsiteY0" fmla="*/ 90 h 104982"/>
                <a:gd name="connsiteX1" fmla="*/ 63842 w 134219"/>
                <a:gd name="connsiteY1" fmla="*/ 50890 h 104982"/>
                <a:gd name="connsiteX2" fmla="*/ 133692 w 134219"/>
                <a:gd name="connsiteY2" fmla="*/ 104865 h 104982"/>
                <a:gd name="connsiteX3" fmla="*/ 92417 w 134219"/>
                <a:gd name="connsiteY3" fmla="*/ 63590 h 104982"/>
                <a:gd name="connsiteX4" fmla="*/ 342 w 134219"/>
                <a:gd name="connsiteY4" fmla="*/ 90 h 10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19" h="104982">
                  <a:moveTo>
                    <a:pt x="342" y="90"/>
                  </a:moveTo>
                  <a:cubicBezTo>
                    <a:pt x="-4420" y="-2027"/>
                    <a:pt x="41617" y="33428"/>
                    <a:pt x="63842" y="50890"/>
                  </a:cubicBezTo>
                  <a:cubicBezTo>
                    <a:pt x="86067" y="68352"/>
                    <a:pt x="128930" y="102748"/>
                    <a:pt x="133692" y="104865"/>
                  </a:cubicBezTo>
                  <a:cubicBezTo>
                    <a:pt x="138454" y="106982"/>
                    <a:pt x="109880" y="79994"/>
                    <a:pt x="92417" y="63590"/>
                  </a:cubicBezTo>
                  <a:cubicBezTo>
                    <a:pt x="74955" y="47186"/>
                    <a:pt x="5104" y="2207"/>
                    <a:pt x="342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CFB26391-170D-2285-E610-9CEC73B763AC}"/>
                </a:ext>
              </a:extLst>
            </p:cNvPr>
            <p:cNvSpPr/>
            <p:nvPr/>
          </p:nvSpPr>
          <p:spPr>
            <a:xfrm>
              <a:off x="7131017" y="4470376"/>
              <a:ext cx="121871" cy="175214"/>
            </a:xfrm>
            <a:custGeom>
              <a:avLst/>
              <a:gdLst>
                <a:gd name="connsiteX0" fmla="*/ 33 w 121871"/>
                <a:gd name="connsiteY0" fmla="*/ 24 h 175214"/>
                <a:gd name="connsiteX1" fmla="*/ 104808 w 121871"/>
                <a:gd name="connsiteY1" fmla="*/ 104799 h 175214"/>
                <a:gd name="connsiteX2" fmla="*/ 44483 w 121871"/>
                <a:gd name="connsiteY2" fmla="*/ 174649 h 175214"/>
                <a:gd name="connsiteX3" fmla="*/ 95283 w 121871"/>
                <a:gd name="connsiteY3" fmla="*/ 136549 h 175214"/>
                <a:gd name="connsiteX4" fmla="*/ 117508 w 121871"/>
                <a:gd name="connsiteY4" fmla="*/ 114324 h 175214"/>
                <a:gd name="connsiteX5" fmla="*/ 33 w 121871"/>
                <a:gd name="connsiteY5" fmla="*/ 24 h 17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71" h="175214">
                  <a:moveTo>
                    <a:pt x="33" y="24"/>
                  </a:moveTo>
                  <a:cubicBezTo>
                    <a:pt x="-2084" y="-1564"/>
                    <a:pt x="97400" y="75695"/>
                    <a:pt x="104808" y="104799"/>
                  </a:cubicBezTo>
                  <a:cubicBezTo>
                    <a:pt x="112216" y="133903"/>
                    <a:pt x="46070" y="169357"/>
                    <a:pt x="44483" y="174649"/>
                  </a:cubicBezTo>
                  <a:cubicBezTo>
                    <a:pt x="42896" y="179941"/>
                    <a:pt x="83112" y="146603"/>
                    <a:pt x="95283" y="136549"/>
                  </a:cubicBezTo>
                  <a:cubicBezTo>
                    <a:pt x="107454" y="126495"/>
                    <a:pt x="131796" y="132316"/>
                    <a:pt x="117508" y="114324"/>
                  </a:cubicBezTo>
                  <a:cubicBezTo>
                    <a:pt x="103220" y="96332"/>
                    <a:pt x="2150" y="1612"/>
                    <a:pt x="33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EA82ACF9-B89D-F112-9C1D-C717B653797D}"/>
                </a:ext>
              </a:extLst>
            </p:cNvPr>
            <p:cNvSpPr/>
            <p:nvPr/>
          </p:nvSpPr>
          <p:spPr>
            <a:xfrm>
              <a:off x="7359647" y="4518021"/>
              <a:ext cx="122885" cy="214752"/>
            </a:xfrm>
            <a:custGeom>
              <a:avLst/>
              <a:gdLst>
                <a:gd name="connsiteX0" fmla="*/ 3 w 122885"/>
                <a:gd name="connsiteY0" fmla="*/ 4 h 214752"/>
                <a:gd name="connsiteX1" fmla="*/ 73028 w 122885"/>
                <a:gd name="connsiteY1" fmla="*/ 66679 h 214752"/>
                <a:gd name="connsiteX2" fmla="*/ 120653 w 122885"/>
                <a:gd name="connsiteY2" fmla="*/ 212729 h 214752"/>
                <a:gd name="connsiteX3" fmla="*/ 111128 w 122885"/>
                <a:gd name="connsiteY3" fmla="*/ 146054 h 214752"/>
                <a:gd name="connsiteX4" fmla="*/ 76203 w 122885"/>
                <a:gd name="connsiteY4" fmla="*/ 63504 h 214752"/>
                <a:gd name="connsiteX5" fmla="*/ 3 w 122885"/>
                <a:gd name="connsiteY5" fmla="*/ 4 h 21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885" h="214752">
                  <a:moveTo>
                    <a:pt x="3" y="4"/>
                  </a:moveTo>
                  <a:cubicBezTo>
                    <a:pt x="-526" y="533"/>
                    <a:pt x="52920" y="31225"/>
                    <a:pt x="73028" y="66679"/>
                  </a:cubicBezTo>
                  <a:cubicBezTo>
                    <a:pt x="93136" y="102133"/>
                    <a:pt x="114303" y="199500"/>
                    <a:pt x="120653" y="212729"/>
                  </a:cubicBezTo>
                  <a:cubicBezTo>
                    <a:pt x="127003" y="225958"/>
                    <a:pt x="118536" y="170925"/>
                    <a:pt x="111128" y="146054"/>
                  </a:cubicBezTo>
                  <a:cubicBezTo>
                    <a:pt x="103720" y="121183"/>
                    <a:pt x="93136" y="85200"/>
                    <a:pt x="76203" y="63504"/>
                  </a:cubicBezTo>
                  <a:cubicBezTo>
                    <a:pt x="59270" y="41808"/>
                    <a:pt x="532" y="-525"/>
                    <a:pt x="3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25AE2CEB-9BB8-2AC3-C8DD-D0B2B1028812}"/>
                </a:ext>
              </a:extLst>
            </p:cNvPr>
            <p:cNvSpPr/>
            <p:nvPr/>
          </p:nvSpPr>
          <p:spPr>
            <a:xfrm>
              <a:off x="7127835" y="4619608"/>
              <a:ext cx="57443" cy="140455"/>
            </a:xfrm>
            <a:custGeom>
              <a:avLst/>
              <a:gdLst>
                <a:gd name="connsiteX0" fmla="*/ 40 w 57443"/>
                <a:gd name="connsiteY0" fmla="*/ 17 h 140455"/>
                <a:gd name="connsiteX1" fmla="*/ 47665 w 57443"/>
                <a:gd name="connsiteY1" fmla="*/ 69867 h 140455"/>
                <a:gd name="connsiteX2" fmla="*/ 19090 w 57443"/>
                <a:gd name="connsiteY2" fmla="*/ 139717 h 140455"/>
                <a:gd name="connsiteX3" fmla="*/ 41315 w 57443"/>
                <a:gd name="connsiteY3" fmla="*/ 104792 h 140455"/>
                <a:gd name="connsiteX4" fmla="*/ 57190 w 57443"/>
                <a:gd name="connsiteY4" fmla="*/ 76217 h 140455"/>
                <a:gd name="connsiteX5" fmla="*/ 40 w 57443"/>
                <a:gd name="connsiteY5" fmla="*/ 17 h 14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43" h="140455">
                  <a:moveTo>
                    <a:pt x="40" y="17"/>
                  </a:moveTo>
                  <a:cubicBezTo>
                    <a:pt x="-1548" y="-1041"/>
                    <a:pt x="44490" y="46584"/>
                    <a:pt x="47665" y="69867"/>
                  </a:cubicBezTo>
                  <a:cubicBezTo>
                    <a:pt x="50840" y="93150"/>
                    <a:pt x="20148" y="133896"/>
                    <a:pt x="19090" y="139717"/>
                  </a:cubicBezTo>
                  <a:cubicBezTo>
                    <a:pt x="18032" y="145538"/>
                    <a:pt x="34965" y="115375"/>
                    <a:pt x="41315" y="104792"/>
                  </a:cubicBezTo>
                  <a:cubicBezTo>
                    <a:pt x="47665" y="94209"/>
                    <a:pt x="59307" y="92092"/>
                    <a:pt x="57190" y="76217"/>
                  </a:cubicBezTo>
                  <a:cubicBezTo>
                    <a:pt x="55073" y="60342"/>
                    <a:pt x="1628" y="1075"/>
                    <a:pt x="40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9BFF0F1F-1745-A29F-D77B-EAC0DD2C6D78}"/>
                </a:ext>
              </a:extLst>
            </p:cNvPr>
            <p:cNvSpPr/>
            <p:nvPr/>
          </p:nvSpPr>
          <p:spPr>
            <a:xfrm>
              <a:off x="6994015" y="3892517"/>
              <a:ext cx="130989" cy="321205"/>
            </a:xfrm>
            <a:custGeom>
              <a:avLst/>
              <a:gdLst>
                <a:gd name="connsiteX0" fmla="*/ 130685 w 130989"/>
                <a:gd name="connsiteY0" fmla="*/ 33 h 321205"/>
                <a:gd name="connsiteX1" fmla="*/ 64010 w 130989"/>
                <a:gd name="connsiteY1" fmla="*/ 133383 h 321205"/>
                <a:gd name="connsiteX2" fmla="*/ 16385 w 130989"/>
                <a:gd name="connsiteY2" fmla="*/ 215933 h 321205"/>
                <a:gd name="connsiteX3" fmla="*/ 510 w 130989"/>
                <a:gd name="connsiteY3" fmla="*/ 320708 h 321205"/>
                <a:gd name="connsiteX4" fmla="*/ 6860 w 130989"/>
                <a:gd name="connsiteY4" fmla="*/ 250858 h 321205"/>
                <a:gd name="connsiteX5" fmla="*/ 35435 w 130989"/>
                <a:gd name="connsiteY5" fmla="*/ 146083 h 321205"/>
                <a:gd name="connsiteX6" fmla="*/ 130685 w 130989"/>
                <a:gd name="connsiteY6" fmla="*/ 33 h 32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89" h="321205">
                  <a:moveTo>
                    <a:pt x="130685" y="33"/>
                  </a:moveTo>
                  <a:cubicBezTo>
                    <a:pt x="135447" y="-2084"/>
                    <a:pt x="83060" y="97400"/>
                    <a:pt x="64010" y="133383"/>
                  </a:cubicBezTo>
                  <a:cubicBezTo>
                    <a:pt x="44960" y="169366"/>
                    <a:pt x="26968" y="184712"/>
                    <a:pt x="16385" y="215933"/>
                  </a:cubicBezTo>
                  <a:cubicBezTo>
                    <a:pt x="5802" y="247154"/>
                    <a:pt x="2097" y="314887"/>
                    <a:pt x="510" y="320708"/>
                  </a:cubicBezTo>
                  <a:cubicBezTo>
                    <a:pt x="-1078" y="326529"/>
                    <a:pt x="1039" y="279962"/>
                    <a:pt x="6860" y="250858"/>
                  </a:cubicBezTo>
                  <a:cubicBezTo>
                    <a:pt x="12681" y="221754"/>
                    <a:pt x="13739" y="185241"/>
                    <a:pt x="35435" y="146083"/>
                  </a:cubicBezTo>
                  <a:cubicBezTo>
                    <a:pt x="57131" y="106925"/>
                    <a:pt x="125923" y="2150"/>
                    <a:pt x="130685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2B8DF80E-67F5-2B79-AE3E-580A1EE0E7E4}"/>
                </a:ext>
              </a:extLst>
            </p:cNvPr>
            <p:cNvSpPr/>
            <p:nvPr/>
          </p:nvSpPr>
          <p:spPr>
            <a:xfrm>
              <a:off x="6867410" y="4726632"/>
              <a:ext cx="134117" cy="48616"/>
            </a:xfrm>
            <a:custGeom>
              <a:avLst/>
              <a:gdLst>
                <a:gd name="connsiteX0" fmla="*/ 115 w 134117"/>
                <a:gd name="connsiteY0" fmla="*/ 48568 h 48616"/>
                <a:gd name="connsiteX1" fmla="*/ 47740 w 134117"/>
                <a:gd name="connsiteY1" fmla="*/ 10468 h 48616"/>
                <a:gd name="connsiteX2" fmla="*/ 133465 w 134117"/>
                <a:gd name="connsiteY2" fmla="*/ 35868 h 48616"/>
                <a:gd name="connsiteX3" fmla="*/ 85840 w 134117"/>
                <a:gd name="connsiteY3" fmla="*/ 7293 h 48616"/>
                <a:gd name="connsiteX4" fmla="*/ 60440 w 134117"/>
                <a:gd name="connsiteY4" fmla="*/ 943 h 48616"/>
                <a:gd name="connsiteX5" fmla="*/ 115 w 134117"/>
                <a:gd name="connsiteY5" fmla="*/ 48568 h 4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117" h="48616">
                  <a:moveTo>
                    <a:pt x="115" y="48568"/>
                  </a:moveTo>
                  <a:cubicBezTo>
                    <a:pt x="-2002" y="50156"/>
                    <a:pt x="25515" y="12585"/>
                    <a:pt x="47740" y="10468"/>
                  </a:cubicBezTo>
                  <a:cubicBezTo>
                    <a:pt x="69965" y="8351"/>
                    <a:pt x="127115" y="36397"/>
                    <a:pt x="133465" y="35868"/>
                  </a:cubicBezTo>
                  <a:cubicBezTo>
                    <a:pt x="139815" y="35339"/>
                    <a:pt x="98011" y="13114"/>
                    <a:pt x="85840" y="7293"/>
                  </a:cubicBezTo>
                  <a:cubicBezTo>
                    <a:pt x="73669" y="1472"/>
                    <a:pt x="71553" y="-1703"/>
                    <a:pt x="60440" y="943"/>
                  </a:cubicBezTo>
                  <a:cubicBezTo>
                    <a:pt x="49327" y="3589"/>
                    <a:pt x="2232" y="46980"/>
                    <a:pt x="115" y="48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BA247023-C6E0-7E81-628A-31BCA592AE19}"/>
                </a:ext>
              </a:extLst>
            </p:cNvPr>
            <p:cNvSpPr/>
            <p:nvPr/>
          </p:nvSpPr>
          <p:spPr>
            <a:xfrm>
              <a:off x="7209532" y="4704549"/>
              <a:ext cx="167845" cy="89782"/>
            </a:xfrm>
            <a:custGeom>
              <a:avLst/>
              <a:gdLst>
                <a:gd name="connsiteX0" fmla="*/ 893 w 167845"/>
                <a:gd name="connsiteY0" fmla="*/ 89701 h 89782"/>
                <a:gd name="connsiteX1" fmla="*/ 58043 w 167845"/>
                <a:gd name="connsiteY1" fmla="*/ 16676 h 89782"/>
                <a:gd name="connsiteX2" fmla="*/ 108843 w 167845"/>
                <a:gd name="connsiteY2" fmla="*/ 10326 h 89782"/>
                <a:gd name="connsiteX3" fmla="*/ 162818 w 167845"/>
                <a:gd name="connsiteY3" fmla="*/ 45251 h 89782"/>
                <a:gd name="connsiteX4" fmla="*/ 153293 w 167845"/>
                <a:gd name="connsiteY4" fmla="*/ 70651 h 89782"/>
                <a:gd name="connsiteX5" fmla="*/ 165993 w 167845"/>
                <a:gd name="connsiteY5" fmla="*/ 29376 h 89782"/>
                <a:gd name="connsiteX6" fmla="*/ 105668 w 167845"/>
                <a:gd name="connsiteY6" fmla="*/ 801 h 89782"/>
                <a:gd name="connsiteX7" fmla="*/ 893 w 167845"/>
                <a:gd name="connsiteY7" fmla="*/ 89701 h 8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845" h="89782">
                  <a:moveTo>
                    <a:pt x="893" y="89701"/>
                  </a:moveTo>
                  <a:cubicBezTo>
                    <a:pt x="-7044" y="92347"/>
                    <a:pt x="40051" y="29905"/>
                    <a:pt x="58043" y="16676"/>
                  </a:cubicBezTo>
                  <a:cubicBezTo>
                    <a:pt x="76035" y="3447"/>
                    <a:pt x="91380" y="5563"/>
                    <a:pt x="108843" y="10326"/>
                  </a:cubicBezTo>
                  <a:cubicBezTo>
                    <a:pt x="126306" y="15089"/>
                    <a:pt x="155410" y="35197"/>
                    <a:pt x="162818" y="45251"/>
                  </a:cubicBezTo>
                  <a:cubicBezTo>
                    <a:pt x="170226" y="55305"/>
                    <a:pt x="152764" y="73297"/>
                    <a:pt x="153293" y="70651"/>
                  </a:cubicBezTo>
                  <a:cubicBezTo>
                    <a:pt x="153822" y="68005"/>
                    <a:pt x="173931" y="41018"/>
                    <a:pt x="165993" y="29376"/>
                  </a:cubicBezTo>
                  <a:cubicBezTo>
                    <a:pt x="158056" y="17734"/>
                    <a:pt x="132126" y="-4491"/>
                    <a:pt x="105668" y="801"/>
                  </a:cubicBezTo>
                  <a:cubicBezTo>
                    <a:pt x="79210" y="6093"/>
                    <a:pt x="8830" y="87055"/>
                    <a:pt x="893" y="89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A28F170E-074F-E10A-CDA0-78727C2A8766}"/>
                </a:ext>
              </a:extLst>
            </p:cNvPr>
            <p:cNvSpPr/>
            <p:nvPr/>
          </p:nvSpPr>
          <p:spPr>
            <a:xfrm>
              <a:off x="7162693" y="4899025"/>
              <a:ext cx="63948" cy="165100"/>
            </a:xfrm>
            <a:custGeom>
              <a:avLst/>
              <a:gdLst>
                <a:gd name="connsiteX0" fmla="*/ 19157 w 63948"/>
                <a:gd name="connsiteY0" fmla="*/ 0 h 165100"/>
                <a:gd name="connsiteX1" fmla="*/ 47732 w 63948"/>
                <a:gd name="connsiteY1" fmla="*/ 107950 h 165100"/>
                <a:gd name="connsiteX2" fmla="*/ 107 w 63948"/>
                <a:gd name="connsiteY2" fmla="*/ 165100 h 165100"/>
                <a:gd name="connsiteX3" fmla="*/ 63607 w 63948"/>
                <a:gd name="connsiteY3" fmla="*/ 107950 h 165100"/>
                <a:gd name="connsiteX4" fmla="*/ 19157 w 63948"/>
                <a:gd name="connsiteY4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8" h="165100">
                  <a:moveTo>
                    <a:pt x="19157" y="0"/>
                  </a:moveTo>
                  <a:cubicBezTo>
                    <a:pt x="16511" y="0"/>
                    <a:pt x="50907" y="80433"/>
                    <a:pt x="47732" y="107950"/>
                  </a:cubicBezTo>
                  <a:cubicBezTo>
                    <a:pt x="44557" y="135467"/>
                    <a:pt x="-2539" y="165100"/>
                    <a:pt x="107" y="165100"/>
                  </a:cubicBezTo>
                  <a:cubicBezTo>
                    <a:pt x="2753" y="165100"/>
                    <a:pt x="58845" y="131233"/>
                    <a:pt x="63607" y="107950"/>
                  </a:cubicBezTo>
                  <a:cubicBezTo>
                    <a:pt x="68370" y="84667"/>
                    <a:pt x="21803" y="0"/>
                    <a:pt x="1915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379F34DD-DF2D-D84D-A97F-A64A1F8A50B3}"/>
                </a:ext>
              </a:extLst>
            </p:cNvPr>
            <p:cNvSpPr/>
            <p:nvPr/>
          </p:nvSpPr>
          <p:spPr>
            <a:xfrm>
              <a:off x="7091793" y="4892508"/>
              <a:ext cx="49411" cy="147678"/>
            </a:xfrm>
            <a:custGeom>
              <a:avLst/>
              <a:gdLst>
                <a:gd name="connsiteX0" fmla="*/ 13857 w 49411"/>
                <a:gd name="connsiteY0" fmla="*/ 167 h 147678"/>
                <a:gd name="connsiteX1" fmla="*/ 1157 w 49411"/>
                <a:gd name="connsiteY1" fmla="*/ 79542 h 147678"/>
                <a:gd name="connsiteX2" fmla="*/ 48782 w 49411"/>
                <a:gd name="connsiteY2" fmla="*/ 146217 h 147678"/>
                <a:gd name="connsiteX3" fmla="*/ 29732 w 49411"/>
                <a:gd name="connsiteY3" fmla="*/ 127167 h 147678"/>
                <a:gd name="connsiteX4" fmla="*/ 4332 w 49411"/>
                <a:gd name="connsiteY4" fmla="*/ 101767 h 147678"/>
                <a:gd name="connsiteX5" fmla="*/ 13857 w 49411"/>
                <a:gd name="connsiteY5" fmla="*/ 167 h 14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11" h="147678">
                  <a:moveTo>
                    <a:pt x="13857" y="167"/>
                  </a:moveTo>
                  <a:cubicBezTo>
                    <a:pt x="13328" y="-3537"/>
                    <a:pt x="-4664" y="55200"/>
                    <a:pt x="1157" y="79542"/>
                  </a:cubicBezTo>
                  <a:cubicBezTo>
                    <a:pt x="6978" y="103884"/>
                    <a:pt x="48782" y="146217"/>
                    <a:pt x="48782" y="146217"/>
                  </a:cubicBezTo>
                  <a:cubicBezTo>
                    <a:pt x="53545" y="154155"/>
                    <a:pt x="29732" y="127167"/>
                    <a:pt x="29732" y="127167"/>
                  </a:cubicBezTo>
                  <a:cubicBezTo>
                    <a:pt x="22324" y="119759"/>
                    <a:pt x="9095" y="118171"/>
                    <a:pt x="4332" y="101767"/>
                  </a:cubicBezTo>
                  <a:cubicBezTo>
                    <a:pt x="-431" y="85363"/>
                    <a:pt x="14386" y="3871"/>
                    <a:pt x="13857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06485148-F443-7894-DC64-046D7D06900D}"/>
                </a:ext>
              </a:extLst>
            </p:cNvPr>
            <p:cNvSpPr/>
            <p:nvPr/>
          </p:nvSpPr>
          <p:spPr>
            <a:xfrm>
              <a:off x="6814048" y="5092564"/>
              <a:ext cx="209054" cy="177962"/>
            </a:xfrm>
            <a:custGeom>
              <a:avLst/>
              <a:gdLst>
                <a:gd name="connsiteX0" fmla="*/ 209052 w 209054"/>
                <a:gd name="connsiteY0" fmla="*/ 136 h 177962"/>
                <a:gd name="connsiteX1" fmla="*/ 75702 w 209054"/>
                <a:gd name="connsiteY1" fmla="*/ 92211 h 177962"/>
                <a:gd name="connsiteX2" fmla="*/ 5852 w 209054"/>
                <a:gd name="connsiteY2" fmla="*/ 174761 h 177962"/>
                <a:gd name="connsiteX3" fmla="*/ 12202 w 209054"/>
                <a:gd name="connsiteY3" fmla="*/ 152536 h 177962"/>
                <a:gd name="connsiteX4" fmla="*/ 78877 w 209054"/>
                <a:gd name="connsiteY4" fmla="*/ 73161 h 177962"/>
                <a:gd name="connsiteX5" fmla="*/ 209052 w 209054"/>
                <a:gd name="connsiteY5" fmla="*/ 136 h 1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54" h="177962">
                  <a:moveTo>
                    <a:pt x="209052" y="136"/>
                  </a:moveTo>
                  <a:cubicBezTo>
                    <a:pt x="208523" y="3311"/>
                    <a:pt x="109569" y="63107"/>
                    <a:pt x="75702" y="92211"/>
                  </a:cubicBezTo>
                  <a:cubicBezTo>
                    <a:pt x="41835" y="121315"/>
                    <a:pt x="5852" y="174761"/>
                    <a:pt x="5852" y="174761"/>
                  </a:cubicBezTo>
                  <a:cubicBezTo>
                    <a:pt x="-4731" y="184815"/>
                    <a:pt x="31" y="169469"/>
                    <a:pt x="12202" y="152536"/>
                  </a:cubicBezTo>
                  <a:cubicBezTo>
                    <a:pt x="24373" y="135603"/>
                    <a:pt x="49773" y="96444"/>
                    <a:pt x="78877" y="73161"/>
                  </a:cubicBezTo>
                  <a:cubicBezTo>
                    <a:pt x="107981" y="49878"/>
                    <a:pt x="209581" y="-3039"/>
                    <a:pt x="209052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6E991A15-6CDA-889B-7323-8C9CF550B1D8}"/>
                </a:ext>
              </a:extLst>
            </p:cNvPr>
            <p:cNvSpPr/>
            <p:nvPr/>
          </p:nvSpPr>
          <p:spPr>
            <a:xfrm>
              <a:off x="7045280" y="5098110"/>
              <a:ext cx="152811" cy="53041"/>
            </a:xfrm>
            <a:custGeom>
              <a:avLst/>
              <a:gdLst>
                <a:gd name="connsiteX0" fmla="*/ 45 w 152811"/>
                <a:gd name="connsiteY0" fmla="*/ 940 h 53041"/>
                <a:gd name="connsiteX1" fmla="*/ 63545 w 152811"/>
                <a:gd name="connsiteY1" fmla="*/ 7290 h 53041"/>
                <a:gd name="connsiteX2" fmla="*/ 149270 w 152811"/>
                <a:gd name="connsiteY2" fmla="*/ 51740 h 53041"/>
                <a:gd name="connsiteX3" fmla="*/ 130220 w 152811"/>
                <a:gd name="connsiteY3" fmla="*/ 39040 h 53041"/>
                <a:gd name="connsiteX4" fmla="*/ 73070 w 152811"/>
                <a:gd name="connsiteY4" fmla="*/ 16815 h 53041"/>
                <a:gd name="connsiteX5" fmla="*/ 45 w 152811"/>
                <a:gd name="connsiteY5" fmla="*/ 940 h 5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11" h="53041">
                  <a:moveTo>
                    <a:pt x="45" y="940"/>
                  </a:moveTo>
                  <a:cubicBezTo>
                    <a:pt x="-1542" y="-647"/>
                    <a:pt x="38674" y="-1177"/>
                    <a:pt x="63545" y="7290"/>
                  </a:cubicBezTo>
                  <a:cubicBezTo>
                    <a:pt x="88416" y="15757"/>
                    <a:pt x="149270" y="51740"/>
                    <a:pt x="149270" y="51740"/>
                  </a:cubicBezTo>
                  <a:cubicBezTo>
                    <a:pt x="160383" y="57032"/>
                    <a:pt x="142920" y="44861"/>
                    <a:pt x="130220" y="39040"/>
                  </a:cubicBezTo>
                  <a:cubicBezTo>
                    <a:pt x="117520" y="33219"/>
                    <a:pt x="91062" y="21578"/>
                    <a:pt x="73070" y="16815"/>
                  </a:cubicBezTo>
                  <a:cubicBezTo>
                    <a:pt x="55078" y="12053"/>
                    <a:pt x="1632" y="2527"/>
                    <a:pt x="45" y="9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727684C3-C03D-ED06-4D00-3A226F5A50B0}"/>
                </a:ext>
              </a:extLst>
            </p:cNvPr>
            <p:cNvSpPr/>
            <p:nvPr/>
          </p:nvSpPr>
          <p:spPr>
            <a:xfrm>
              <a:off x="7130908" y="5068269"/>
              <a:ext cx="178183" cy="50039"/>
            </a:xfrm>
            <a:custGeom>
              <a:avLst/>
              <a:gdLst>
                <a:gd name="connsiteX0" fmla="*/ 142 w 178183"/>
                <a:gd name="connsiteY0" fmla="*/ 49831 h 50039"/>
                <a:gd name="connsiteX1" fmla="*/ 95392 w 178183"/>
                <a:gd name="connsiteY1" fmla="*/ 21256 h 50039"/>
                <a:gd name="connsiteX2" fmla="*/ 177942 w 178183"/>
                <a:gd name="connsiteY2" fmla="*/ 2206 h 50039"/>
                <a:gd name="connsiteX3" fmla="*/ 117617 w 178183"/>
                <a:gd name="connsiteY3" fmla="*/ 5381 h 50039"/>
                <a:gd name="connsiteX4" fmla="*/ 142 w 178183"/>
                <a:gd name="connsiteY4" fmla="*/ 49831 h 5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83" h="50039">
                  <a:moveTo>
                    <a:pt x="142" y="49831"/>
                  </a:moveTo>
                  <a:cubicBezTo>
                    <a:pt x="-3562" y="52477"/>
                    <a:pt x="65759" y="29193"/>
                    <a:pt x="95392" y="21256"/>
                  </a:cubicBezTo>
                  <a:cubicBezTo>
                    <a:pt x="125025" y="13319"/>
                    <a:pt x="174238" y="4852"/>
                    <a:pt x="177942" y="2206"/>
                  </a:cubicBezTo>
                  <a:cubicBezTo>
                    <a:pt x="181646" y="-440"/>
                    <a:pt x="141959" y="-2027"/>
                    <a:pt x="117617" y="5381"/>
                  </a:cubicBezTo>
                  <a:cubicBezTo>
                    <a:pt x="93275" y="12789"/>
                    <a:pt x="3846" y="47185"/>
                    <a:pt x="142" y="49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829747A0-03B4-D6D5-52CF-D74DA465DD74}"/>
                </a:ext>
              </a:extLst>
            </p:cNvPr>
            <p:cNvSpPr/>
            <p:nvPr/>
          </p:nvSpPr>
          <p:spPr>
            <a:xfrm>
              <a:off x="7182883" y="5091836"/>
              <a:ext cx="386755" cy="137693"/>
            </a:xfrm>
            <a:custGeom>
              <a:avLst/>
              <a:gdLst>
                <a:gd name="connsiteX0" fmla="*/ 2142 w 386755"/>
                <a:gd name="connsiteY0" fmla="*/ 32614 h 137693"/>
                <a:gd name="connsiteX1" fmla="*/ 106917 w 386755"/>
                <a:gd name="connsiteY1" fmla="*/ 4039 h 137693"/>
                <a:gd name="connsiteX2" fmla="*/ 170417 w 386755"/>
                <a:gd name="connsiteY2" fmla="*/ 864 h 137693"/>
                <a:gd name="connsiteX3" fmla="*/ 138667 w 386755"/>
                <a:gd name="connsiteY3" fmla="*/ 10389 h 137693"/>
                <a:gd name="connsiteX4" fmla="*/ 237092 w 386755"/>
                <a:gd name="connsiteY4" fmla="*/ 19914 h 137693"/>
                <a:gd name="connsiteX5" fmla="*/ 341867 w 386755"/>
                <a:gd name="connsiteY5" fmla="*/ 77064 h 137693"/>
                <a:gd name="connsiteX6" fmla="*/ 386317 w 386755"/>
                <a:gd name="connsiteY6" fmla="*/ 137389 h 137693"/>
                <a:gd name="connsiteX7" fmla="*/ 354567 w 386755"/>
                <a:gd name="connsiteY7" fmla="*/ 96114 h 137693"/>
                <a:gd name="connsiteX8" fmla="*/ 211692 w 386755"/>
                <a:gd name="connsiteY8" fmla="*/ 4039 h 137693"/>
                <a:gd name="connsiteX9" fmla="*/ 2142 w 386755"/>
                <a:gd name="connsiteY9" fmla="*/ 32614 h 13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755" h="137693">
                  <a:moveTo>
                    <a:pt x="2142" y="32614"/>
                  </a:moveTo>
                  <a:cubicBezTo>
                    <a:pt x="-15320" y="32614"/>
                    <a:pt x="78871" y="9331"/>
                    <a:pt x="106917" y="4039"/>
                  </a:cubicBezTo>
                  <a:cubicBezTo>
                    <a:pt x="134963" y="-1253"/>
                    <a:pt x="165126" y="-194"/>
                    <a:pt x="170417" y="864"/>
                  </a:cubicBezTo>
                  <a:cubicBezTo>
                    <a:pt x="175708" y="1922"/>
                    <a:pt x="127554" y="7214"/>
                    <a:pt x="138667" y="10389"/>
                  </a:cubicBezTo>
                  <a:cubicBezTo>
                    <a:pt x="149780" y="13564"/>
                    <a:pt x="203225" y="8801"/>
                    <a:pt x="237092" y="19914"/>
                  </a:cubicBezTo>
                  <a:cubicBezTo>
                    <a:pt x="270959" y="31026"/>
                    <a:pt x="316996" y="57485"/>
                    <a:pt x="341867" y="77064"/>
                  </a:cubicBezTo>
                  <a:cubicBezTo>
                    <a:pt x="366738" y="96643"/>
                    <a:pt x="384200" y="134214"/>
                    <a:pt x="386317" y="137389"/>
                  </a:cubicBezTo>
                  <a:cubicBezTo>
                    <a:pt x="388434" y="140564"/>
                    <a:pt x="383671" y="118339"/>
                    <a:pt x="354567" y="96114"/>
                  </a:cubicBezTo>
                  <a:cubicBezTo>
                    <a:pt x="325463" y="73889"/>
                    <a:pt x="270959" y="17268"/>
                    <a:pt x="211692" y="4039"/>
                  </a:cubicBezTo>
                  <a:cubicBezTo>
                    <a:pt x="152425" y="-9190"/>
                    <a:pt x="19604" y="32614"/>
                    <a:pt x="2142" y="32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0E97F134-B0CC-C8DF-CFA7-DBA7BF689493}"/>
                </a:ext>
              </a:extLst>
            </p:cNvPr>
            <p:cNvSpPr/>
            <p:nvPr/>
          </p:nvSpPr>
          <p:spPr>
            <a:xfrm>
              <a:off x="7527868" y="5213350"/>
              <a:ext cx="92613" cy="168645"/>
            </a:xfrm>
            <a:custGeom>
              <a:avLst/>
              <a:gdLst>
                <a:gd name="connsiteX0" fmla="*/ 57 w 92613"/>
                <a:gd name="connsiteY0" fmla="*/ 0 h 168645"/>
                <a:gd name="connsiteX1" fmla="*/ 69907 w 92613"/>
                <a:gd name="connsiteY1" fmla="*/ 73025 h 168645"/>
                <a:gd name="connsiteX2" fmla="*/ 88957 w 92613"/>
                <a:gd name="connsiteY2" fmla="*/ 168275 h 168645"/>
                <a:gd name="connsiteX3" fmla="*/ 92132 w 92613"/>
                <a:gd name="connsiteY3" fmla="*/ 104775 h 168645"/>
                <a:gd name="connsiteX4" fmla="*/ 82607 w 92613"/>
                <a:gd name="connsiteY4" fmla="*/ 73025 h 168645"/>
                <a:gd name="connsiteX5" fmla="*/ 57 w 92613"/>
                <a:gd name="connsiteY5" fmla="*/ 0 h 16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13" h="168645">
                  <a:moveTo>
                    <a:pt x="57" y="0"/>
                  </a:moveTo>
                  <a:cubicBezTo>
                    <a:pt x="-2060" y="0"/>
                    <a:pt x="55090" y="44979"/>
                    <a:pt x="69907" y="73025"/>
                  </a:cubicBezTo>
                  <a:cubicBezTo>
                    <a:pt x="84724" y="101071"/>
                    <a:pt x="85253" y="162983"/>
                    <a:pt x="88957" y="168275"/>
                  </a:cubicBezTo>
                  <a:cubicBezTo>
                    <a:pt x="92661" y="173567"/>
                    <a:pt x="93190" y="120650"/>
                    <a:pt x="92132" y="104775"/>
                  </a:cubicBezTo>
                  <a:cubicBezTo>
                    <a:pt x="91074" y="88900"/>
                    <a:pt x="92132" y="88900"/>
                    <a:pt x="82607" y="73025"/>
                  </a:cubicBezTo>
                  <a:cubicBezTo>
                    <a:pt x="73082" y="57150"/>
                    <a:pt x="2174" y="0"/>
                    <a:pt x="5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B67663CD-4524-3C4B-84A2-19F00FF76300}"/>
                </a:ext>
              </a:extLst>
            </p:cNvPr>
            <p:cNvSpPr/>
            <p:nvPr/>
          </p:nvSpPr>
          <p:spPr>
            <a:xfrm>
              <a:off x="6997227" y="5159350"/>
              <a:ext cx="203700" cy="54198"/>
            </a:xfrm>
            <a:custGeom>
              <a:avLst/>
              <a:gdLst>
                <a:gd name="connsiteX0" fmla="*/ 203673 w 203700"/>
                <a:gd name="connsiteY0" fmla="*/ 34950 h 54198"/>
                <a:gd name="connsiteX1" fmla="*/ 111598 w 203700"/>
                <a:gd name="connsiteY1" fmla="*/ 19075 h 54198"/>
                <a:gd name="connsiteX2" fmla="*/ 473 w 203700"/>
                <a:gd name="connsiteY2" fmla="*/ 54000 h 54198"/>
                <a:gd name="connsiteX3" fmla="*/ 73498 w 203700"/>
                <a:gd name="connsiteY3" fmla="*/ 31775 h 54198"/>
                <a:gd name="connsiteX4" fmla="*/ 121123 w 203700"/>
                <a:gd name="connsiteY4" fmla="*/ 25 h 54198"/>
                <a:gd name="connsiteX5" fmla="*/ 203673 w 203700"/>
                <a:gd name="connsiteY5" fmla="*/ 34950 h 5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700" h="54198">
                  <a:moveTo>
                    <a:pt x="203673" y="34950"/>
                  </a:moveTo>
                  <a:cubicBezTo>
                    <a:pt x="202086" y="38125"/>
                    <a:pt x="145465" y="15900"/>
                    <a:pt x="111598" y="19075"/>
                  </a:cubicBezTo>
                  <a:cubicBezTo>
                    <a:pt x="77731" y="22250"/>
                    <a:pt x="6823" y="51883"/>
                    <a:pt x="473" y="54000"/>
                  </a:cubicBezTo>
                  <a:cubicBezTo>
                    <a:pt x="-5877" y="56117"/>
                    <a:pt x="53390" y="40771"/>
                    <a:pt x="73498" y="31775"/>
                  </a:cubicBezTo>
                  <a:cubicBezTo>
                    <a:pt x="93606" y="22779"/>
                    <a:pt x="104190" y="1083"/>
                    <a:pt x="121123" y="25"/>
                  </a:cubicBezTo>
                  <a:cubicBezTo>
                    <a:pt x="138056" y="-1033"/>
                    <a:pt x="205260" y="31775"/>
                    <a:pt x="203673" y="34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FCDD826E-167B-1DC9-02B8-48D64C91E88D}"/>
                </a:ext>
              </a:extLst>
            </p:cNvPr>
            <p:cNvSpPr/>
            <p:nvPr/>
          </p:nvSpPr>
          <p:spPr>
            <a:xfrm>
              <a:off x="6737264" y="5292259"/>
              <a:ext cx="483403" cy="99626"/>
            </a:xfrm>
            <a:custGeom>
              <a:avLst/>
              <a:gdLst>
                <a:gd name="connsiteX0" fmla="*/ 86 w 483403"/>
                <a:gd name="connsiteY0" fmla="*/ 86191 h 99626"/>
                <a:gd name="connsiteX1" fmla="*/ 127086 w 483403"/>
                <a:gd name="connsiteY1" fmla="*/ 89366 h 99626"/>
                <a:gd name="connsiteX2" fmla="*/ 244561 w 483403"/>
                <a:gd name="connsiteY2" fmla="*/ 41741 h 99626"/>
                <a:gd name="connsiteX3" fmla="*/ 174711 w 483403"/>
                <a:gd name="connsiteY3" fmla="*/ 44916 h 99626"/>
                <a:gd name="connsiteX4" fmla="*/ 333461 w 483403"/>
                <a:gd name="connsiteY4" fmla="*/ 38566 h 99626"/>
                <a:gd name="connsiteX5" fmla="*/ 482686 w 483403"/>
                <a:gd name="connsiteY5" fmla="*/ 466 h 99626"/>
                <a:gd name="connsiteX6" fmla="*/ 393786 w 483403"/>
                <a:gd name="connsiteY6" fmla="*/ 16341 h 99626"/>
                <a:gd name="connsiteX7" fmla="*/ 260436 w 483403"/>
                <a:gd name="connsiteY7" fmla="*/ 38566 h 99626"/>
                <a:gd name="connsiteX8" fmla="*/ 190586 w 483403"/>
                <a:gd name="connsiteY8" fmla="*/ 38566 h 99626"/>
                <a:gd name="connsiteX9" fmla="*/ 238211 w 483403"/>
                <a:gd name="connsiteY9" fmla="*/ 29041 h 99626"/>
                <a:gd name="connsiteX10" fmla="*/ 177886 w 483403"/>
                <a:gd name="connsiteY10" fmla="*/ 67141 h 99626"/>
                <a:gd name="connsiteX11" fmla="*/ 108036 w 483403"/>
                <a:gd name="connsiteY11" fmla="*/ 98891 h 99626"/>
                <a:gd name="connsiteX12" fmla="*/ 86 w 483403"/>
                <a:gd name="connsiteY12" fmla="*/ 86191 h 9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3403" h="99626">
                  <a:moveTo>
                    <a:pt x="86" y="86191"/>
                  </a:moveTo>
                  <a:cubicBezTo>
                    <a:pt x="3261" y="84604"/>
                    <a:pt x="86340" y="96774"/>
                    <a:pt x="127086" y="89366"/>
                  </a:cubicBezTo>
                  <a:cubicBezTo>
                    <a:pt x="167832" y="81958"/>
                    <a:pt x="236624" y="49149"/>
                    <a:pt x="244561" y="41741"/>
                  </a:cubicBezTo>
                  <a:cubicBezTo>
                    <a:pt x="252499" y="34333"/>
                    <a:pt x="174711" y="44916"/>
                    <a:pt x="174711" y="44916"/>
                  </a:cubicBezTo>
                  <a:cubicBezTo>
                    <a:pt x="189528" y="44387"/>
                    <a:pt x="282132" y="45974"/>
                    <a:pt x="333461" y="38566"/>
                  </a:cubicBezTo>
                  <a:cubicBezTo>
                    <a:pt x="384790" y="31158"/>
                    <a:pt x="472632" y="4170"/>
                    <a:pt x="482686" y="466"/>
                  </a:cubicBezTo>
                  <a:cubicBezTo>
                    <a:pt x="492740" y="-3238"/>
                    <a:pt x="393786" y="16341"/>
                    <a:pt x="393786" y="16341"/>
                  </a:cubicBezTo>
                  <a:cubicBezTo>
                    <a:pt x="356744" y="22691"/>
                    <a:pt x="294303" y="34862"/>
                    <a:pt x="260436" y="38566"/>
                  </a:cubicBezTo>
                  <a:cubicBezTo>
                    <a:pt x="226569" y="42270"/>
                    <a:pt x="194290" y="40153"/>
                    <a:pt x="190586" y="38566"/>
                  </a:cubicBezTo>
                  <a:cubicBezTo>
                    <a:pt x="186882" y="36979"/>
                    <a:pt x="240328" y="24279"/>
                    <a:pt x="238211" y="29041"/>
                  </a:cubicBezTo>
                  <a:cubicBezTo>
                    <a:pt x="236094" y="33803"/>
                    <a:pt x="199582" y="55499"/>
                    <a:pt x="177886" y="67141"/>
                  </a:cubicBezTo>
                  <a:cubicBezTo>
                    <a:pt x="156190" y="78783"/>
                    <a:pt x="133965" y="94658"/>
                    <a:pt x="108036" y="98891"/>
                  </a:cubicBezTo>
                  <a:cubicBezTo>
                    <a:pt x="82107" y="103124"/>
                    <a:pt x="-3089" y="87778"/>
                    <a:pt x="86" y="86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95AF8083-3209-AD6A-BD5E-C90CC3DFDAA8}"/>
                </a:ext>
              </a:extLst>
            </p:cNvPr>
            <p:cNvSpPr/>
            <p:nvPr/>
          </p:nvSpPr>
          <p:spPr>
            <a:xfrm>
              <a:off x="7181368" y="5273494"/>
              <a:ext cx="448213" cy="98708"/>
            </a:xfrm>
            <a:custGeom>
              <a:avLst/>
              <a:gdLst>
                <a:gd name="connsiteX0" fmla="*/ 482 w 448213"/>
                <a:gd name="connsiteY0" fmla="*/ 181 h 98708"/>
                <a:gd name="connsiteX1" fmla="*/ 95732 w 448213"/>
                <a:gd name="connsiteY1" fmla="*/ 35106 h 98708"/>
                <a:gd name="connsiteX2" fmla="*/ 264007 w 448213"/>
                <a:gd name="connsiteY2" fmla="*/ 63681 h 98708"/>
                <a:gd name="connsiteX3" fmla="*/ 216382 w 448213"/>
                <a:gd name="connsiteY3" fmla="*/ 57331 h 98708"/>
                <a:gd name="connsiteX4" fmla="*/ 333857 w 448213"/>
                <a:gd name="connsiteY4" fmla="*/ 85906 h 98708"/>
                <a:gd name="connsiteX5" fmla="*/ 251307 w 448213"/>
                <a:gd name="connsiteY5" fmla="*/ 85906 h 98708"/>
                <a:gd name="connsiteX6" fmla="*/ 356082 w 448213"/>
                <a:gd name="connsiteY6" fmla="*/ 95431 h 98708"/>
                <a:gd name="connsiteX7" fmla="*/ 448157 w 448213"/>
                <a:gd name="connsiteY7" fmla="*/ 98606 h 98708"/>
                <a:gd name="connsiteX8" fmla="*/ 368782 w 448213"/>
                <a:gd name="connsiteY8" fmla="*/ 92256 h 98708"/>
                <a:gd name="connsiteX9" fmla="*/ 308457 w 448213"/>
                <a:gd name="connsiteY9" fmla="*/ 60506 h 98708"/>
                <a:gd name="connsiteX10" fmla="*/ 289407 w 448213"/>
                <a:gd name="connsiteY10" fmla="*/ 66856 h 98708"/>
                <a:gd name="connsiteX11" fmla="*/ 133832 w 448213"/>
                <a:gd name="connsiteY11" fmla="*/ 50981 h 98708"/>
                <a:gd name="connsiteX12" fmla="*/ 482 w 448213"/>
                <a:gd name="connsiteY12" fmla="*/ 181 h 9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213" h="98708">
                  <a:moveTo>
                    <a:pt x="482" y="181"/>
                  </a:moveTo>
                  <a:cubicBezTo>
                    <a:pt x="-5868" y="-2465"/>
                    <a:pt x="51811" y="24523"/>
                    <a:pt x="95732" y="35106"/>
                  </a:cubicBezTo>
                  <a:cubicBezTo>
                    <a:pt x="139653" y="45689"/>
                    <a:pt x="243899" y="59977"/>
                    <a:pt x="264007" y="63681"/>
                  </a:cubicBezTo>
                  <a:cubicBezTo>
                    <a:pt x="284115" y="67385"/>
                    <a:pt x="204740" y="53627"/>
                    <a:pt x="216382" y="57331"/>
                  </a:cubicBezTo>
                  <a:cubicBezTo>
                    <a:pt x="228024" y="61035"/>
                    <a:pt x="328036" y="81144"/>
                    <a:pt x="333857" y="85906"/>
                  </a:cubicBezTo>
                  <a:cubicBezTo>
                    <a:pt x="339678" y="90668"/>
                    <a:pt x="247603" y="84319"/>
                    <a:pt x="251307" y="85906"/>
                  </a:cubicBezTo>
                  <a:cubicBezTo>
                    <a:pt x="255011" y="87493"/>
                    <a:pt x="323274" y="93314"/>
                    <a:pt x="356082" y="95431"/>
                  </a:cubicBezTo>
                  <a:cubicBezTo>
                    <a:pt x="388890" y="97548"/>
                    <a:pt x="446040" y="99135"/>
                    <a:pt x="448157" y="98606"/>
                  </a:cubicBezTo>
                  <a:cubicBezTo>
                    <a:pt x="450274" y="98077"/>
                    <a:pt x="392065" y="98606"/>
                    <a:pt x="368782" y="92256"/>
                  </a:cubicBezTo>
                  <a:cubicBezTo>
                    <a:pt x="345499" y="85906"/>
                    <a:pt x="321686" y="64739"/>
                    <a:pt x="308457" y="60506"/>
                  </a:cubicBezTo>
                  <a:cubicBezTo>
                    <a:pt x="295228" y="56273"/>
                    <a:pt x="318511" y="68443"/>
                    <a:pt x="289407" y="66856"/>
                  </a:cubicBezTo>
                  <a:cubicBezTo>
                    <a:pt x="260303" y="65269"/>
                    <a:pt x="176165" y="62093"/>
                    <a:pt x="133832" y="50981"/>
                  </a:cubicBezTo>
                  <a:cubicBezTo>
                    <a:pt x="91499" y="39869"/>
                    <a:pt x="6832" y="2827"/>
                    <a:pt x="482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EB81BE8A-7643-190C-8EA9-6A42225D15C7}"/>
                </a:ext>
              </a:extLst>
            </p:cNvPr>
            <p:cNvSpPr/>
            <p:nvPr/>
          </p:nvSpPr>
          <p:spPr>
            <a:xfrm>
              <a:off x="7238939" y="5175178"/>
              <a:ext cx="243823" cy="51157"/>
            </a:xfrm>
            <a:custGeom>
              <a:avLst/>
              <a:gdLst>
                <a:gd name="connsiteX0" fmla="*/ 61 w 243823"/>
                <a:gd name="connsiteY0" fmla="*/ 25472 h 51157"/>
                <a:gd name="connsiteX1" fmla="*/ 120711 w 243823"/>
                <a:gd name="connsiteY1" fmla="*/ 12772 h 51157"/>
                <a:gd name="connsiteX2" fmla="*/ 241361 w 243823"/>
                <a:gd name="connsiteY2" fmla="*/ 50872 h 51157"/>
                <a:gd name="connsiteX3" fmla="*/ 196911 w 243823"/>
                <a:gd name="connsiteY3" fmla="*/ 28647 h 51157"/>
                <a:gd name="connsiteX4" fmla="*/ 136586 w 243823"/>
                <a:gd name="connsiteY4" fmla="*/ 72 h 51157"/>
                <a:gd name="connsiteX5" fmla="*/ 61 w 243823"/>
                <a:gd name="connsiteY5" fmla="*/ 25472 h 5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23" h="51157">
                  <a:moveTo>
                    <a:pt x="61" y="25472"/>
                  </a:moveTo>
                  <a:cubicBezTo>
                    <a:pt x="-2585" y="27589"/>
                    <a:pt x="80494" y="8539"/>
                    <a:pt x="120711" y="12772"/>
                  </a:cubicBezTo>
                  <a:cubicBezTo>
                    <a:pt x="160928" y="17005"/>
                    <a:pt x="228661" y="48226"/>
                    <a:pt x="241361" y="50872"/>
                  </a:cubicBezTo>
                  <a:cubicBezTo>
                    <a:pt x="254061" y="53518"/>
                    <a:pt x="214373" y="37114"/>
                    <a:pt x="196911" y="28647"/>
                  </a:cubicBezTo>
                  <a:cubicBezTo>
                    <a:pt x="179449" y="20180"/>
                    <a:pt x="163573" y="1659"/>
                    <a:pt x="136586" y="72"/>
                  </a:cubicBezTo>
                  <a:cubicBezTo>
                    <a:pt x="109599" y="-1515"/>
                    <a:pt x="2707" y="23355"/>
                    <a:pt x="61" y="254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08226F38-5172-1870-FA5B-B4C12F6B5DB6}"/>
                </a:ext>
              </a:extLst>
            </p:cNvPr>
            <p:cNvSpPr/>
            <p:nvPr/>
          </p:nvSpPr>
          <p:spPr>
            <a:xfrm>
              <a:off x="7038975" y="5362455"/>
              <a:ext cx="174625" cy="47014"/>
            </a:xfrm>
            <a:custGeom>
              <a:avLst/>
              <a:gdLst>
                <a:gd name="connsiteX0" fmla="*/ 0 w 174625"/>
                <a:gd name="connsiteY0" fmla="*/ 120 h 47014"/>
                <a:gd name="connsiteX1" fmla="*/ 127000 w 174625"/>
                <a:gd name="connsiteY1" fmla="*/ 31870 h 47014"/>
                <a:gd name="connsiteX2" fmla="*/ 174625 w 174625"/>
                <a:gd name="connsiteY2" fmla="*/ 44570 h 47014"/>
                <a:gd name="connsiteX3" fmla="*/ 127000 w 174625"/>
                <a:gd name="connsiteY3" fmla="*/ 44570 h 47014"/>
                <a:gd name="connsiteX4" fmla="*/ 0 w 174625"/>
                <a:gd name="connsiteY4" fmla="*/ 120 h 4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" h="47014">
                  <a:moveTo>
                    <a:pt x="0" y="120"/>
                  </a:moveTo>
                  <a:cubicBezTo>
                    <a:pt x="0" y="-1997"/>
                    <a:pt x="97896" y="24462"/>
                    <a:pt x="127000" y="31870"/>
                  </a:cubicBezTo>
                  <a:cubicBezTo>
                    <a:pt x="156104" y="39278"/>
                    <a:pt x="174625" y="42453"/>
                    <a:pt x="174625" y="44570"/>
                  </a:cubicBezTo>
                  <a:cubicBezTo>
                    <a:pt x="174625" y="46687"/>
                    <a:pt x="148696" y="48803"/>
                    <a:pt x="127000" y="44570"/>
                  </a:cubicBezTo>
                  <a:cubicBezTo>
                    <a:pt x="105304" y="40337"/>
                    <a:pt x="0" y="2237"/>
                    <a:pt x="0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E51E5C6D-F2E8-0B69-246D-7FF5A6E37E1B}"/>
                </a:ext>
              </a:extLst>
            </p:cNvPr>
            <p:cNvSpPr/>
            <p:nvPr/>
          </p:nvSpPr>
          <p:spPr>
            <a:xfrm>
              <a:off x="7207944" y="5340114"/>
              <a:ext cx="253489" cy="35279"/>
            </a:xfrm>
            <a:custGeom>
              <a:avLst/>
              <a:gdLst>
                <a:gd name="connsiteX0" fmla="*/ 2481 w 253489"/>
                <a:gd name="connsiteY0" fmla="*/ 35161 h 35279"/>
                <a:gd name="connsiteX1" fmla="*/ 81856 w 253489"/>
                <a:gd name="connsiteY1" fmla="*/ 16111 h 35279"/>
                <a:gd name="connsiteX2" fmla="*/ 161231 w 253489"/>
                <a:gd name="connsiteY2" fmla="*/ 236 h 35279"/>
                <a:gd name="connsiteX3" fmla="*/ 253306 w 253489"/>
                <a:gd name="connsiteY3" fmla="*/ 6586 h 35279"/>
                <a:gd name="connsiteX4" fmla="*/ 180281 w 253489"/>
                <a:gd name="connsiteY4" fmla="*/ 6586 h 35279"/>
                <a:gd name="connsiteX5" fmla="*/ 2481 w 253489"/>
                <a:gd name="connsiteY5" fmla="*/ 35161 h 3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489" h="35279">
                  <a:moveTo>
                    <a:pt x="2481" y="35161"/>
                  </a:moveTo>
                  <a:cubicBezTo>
                    <a:pt x="-13923" y="36748"/>
                    <a:pt x="55398" y="21932"/>
                    <a:pt x="81856" y="16111"/>
                  </a:cubicBezTo>
                  <a:cubicBezTo>
                    <a:pt x="108314" y="10290"/>
                    <a:pt x="132656" y="1823"/>
                    <a:pt x="161231" y="236"/>
                  </a:cubicBezTo>
                  <a:cubicBezTo>
                    <a:pt x="189806" y="-1352"/>
                    <a:pt x="250131" y="5528"/>
                    <a:pt x="253306" y="6586"/>
                  </a:cubicBezTo>
                  <a:cubicBezTo>
                    <a:pt x="256481" y="7644"/>
                    <a:pt x="217852" y="2353"/>
                    <a:pt x="180281" y="6586"/>
                  </a:cubicBezTo>
                  <a:cubicBezTo>
                    <a:pt x="142710" y="10819"/>
                    <a:pt x="18885" y="33574"/>
                    <a:pt x="2481" y="35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94E87FBD-A94D-67ED-F7F0-6BF3627058F0}"/>
                </a:ext>
              </a:extLst>
            </p:cNvPr>
            <p:cNvSpPr/>
            <p:nvPr/>
          </p:nvSpPr>
          <p:spPr>
            <a:xfrm>
              <a:off x="7401512" y="5400268"/>
              <a:ext cx="189998" cy="70274"/>
            </a:xfrm>
            <a:custGeom>
              <a:avLst/>
              <a:gdLst>
                <a:gd name="connsiteX0" fmla="*/ 189913 w 189998"/>
                <a:gd name="connsiteY0" fmla="*/ 19457 h 70274"/>
                <a:gd name="connsiteX1" fmla="*/ 62913 w 189998"/>
                <a:gd name="connsiteY1" fmla="*/ 407 h 70274"/>
                <a:gd name="connsiteX2" fmla="*/ 15288 w 189998"/>
                <a:gd name="connsiteY2" fmla="*/ 41682 h 70274"/>
                <a:gd name="connsiteX3" fmla="*/ 8938 w 189998"/>
                <a:gd name="connsiteY3" fmla="*/ 19457 h 70274"/>
                <a:gd name="connsiteX4" fmla="*/ 5763 w 189998"/>
                <a:gd name="connsiteY4" fmla="*/ 70257 h 70274"/>
                <a:gd name="connsiteX5" fmla="*/ 5763 w 189998"/>
                <a:gd name="connsiteY5" fmla="*/ 13107 h 70274"/>
                <a:gd name="connsiteX6" fmla="*/ 81963 w 189998"/>
                <a:gd name="connsiteY6" fmla="*/ 407 h 70274"/>
                <a:gd name="connsiteX7" fmla="*/ 189913 w 189998"/>
                <a:gd name="connsiteY7" fmla="*/ 19457 h 7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998" h="70274">
                  <a:moveTo>
                    <a:pt x="189913" y="19457"/>
                  </a:moveTo>
                  <a:cubicBezTo>
                    <a:pt x="186738" y="19457"/>
                    <a:pt x="92017" y="-3297"/>
                    <a:pt x="62913" y="407"/>
                  </a:cubicBezTo>
                  <a:cubicBezTo>
                    <a:pt x="33809" y="4111"/>
                    <a:pt x="24284" y="38507"/>
                    <a:pt x="15288" y="41682"/>
                  </a:cubicBezTo>
                  <a:cubicBezTo>
                    <a:pt x="6292" y="44857"/>
                    <a:pt x="10525" y="14695"/>
                    <a:pt x="8938" y="19457"/>
                  </a:cubicBezTo>
                  <a:cubicBezTo>
                    <a:pt x="7351" y="24219"/>
                    <a:pt x="6292" y="71315"/>
                    <a:pt x="5763" y="70257"/>
                  </a:cubicBezTo>
                  <a:cubicBezTo>
                    <a:pt x="5234" y="69199"/>
                    <a:pt x="-6937" y="24749"/>
                    <a:pt x="5763" y="13107"/>
                  </a:cubicBezTo>
                  <a:cubicBezTo>
                    <a:pt x="18463" y="1465"/>
                    <a:pt x="56563" y="936"/>
                    <a:pt x="81963" y="407"/>
                  </a:cubicBezTo>
                  <a:cubicBezTo>
                    <a:pt x="107363" y="-122"/>
                    <a:pt x="193088" y="19457"/>
                    <a:pt x="189913" y="19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082AFC5D-78DE-EDDC-0AF8-65D50A6B4ECE}"/>
                </a:ext>
              </a:extLst>
            </p:cNvPr>
            <p:cNvSpPr/>
            <p:nvPr/>
          </p:nvSpPr>
          <p:spPr>
            <a:xfrm>
              <a:off x="6866916" y="5444615"/>
              <a:ext cx="290436" cy="108460"/>
            </a:xfrm>
            <a:custGeom>
              <a:avLst/>
              <a:gdLst>
                <a:gd name="connsiteX0" fmla="*/ 609 w 290436"/>
                <a:gd name="connsiteY0" fmla="*/ 510 h 108460"/>
                <a:gd name="connsiteX1" fmla="*/ 111734 w 290436"/>
                <a:gd name="connsiteY1" fmla="*/ 57660 h 108460"/>
                <a:gd name="connsiteX2" fmla="*/ 162534 w 290436"/>
                <a:gd name="connsiteY2" fmla="*/ 105285 h 108460"/>
                <a:gd name="connsiteX3" fmla="*/ 289534 w 290436"/>
                <a:gd name="connsiteY3" fmla="*/ 102110 h 108460"/>
                <a:gd name="connsiteX4" fmla="*/ 219684 w 290436"/>
                <a:gd name="connsiteY4" fmla="*/ 92585 h 108460"/>
                <a:gd name="connsiteX5" fmla="*/ 226034 w 290436"/>
                <a:gd name="connsiteY5" fmla="*/ 108460 h 108460"/>
                <a:gd name="connsiteX6" fmla="*/ 165709 w 290436"/>
                <a:gd name="connsiteY6" fmla="*/ 92585 h 108460"/>
                <a:gd name="connsiteX7" fmla="*/ 609 w 290436"/>
                <a:gd name="connsiteY7" fmla="*/ 510 h 10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436" h="108460">
                  <a:moveTo>
                    <a:pt x="609" y="510"/>
                  </a:moveTo>
                  <a:cubicBezTo>
                    <a:pt x="-8387" y="-5311"/>
                    <a:pt x="84746" y="40197"/>
                    <a:pt x="111734" y="57660"/>
                  </a:cubicBezTo>
                  <a:cubicBezTo>
                    <a:pt x="138722" y="75123"/>
                    <a:pt x="132901" y="97877"/>
                    <a:pt x="162534" y="105285"/>
                  </a:cubicBezTo>
                  <a:cubicBezTo>
                    <a:pt x="192167" y="112693"/>
                    <a:pt x="280009" y="104227"/>
                    <a:pt x="289534" y="102110"/>
                  </a:cubicBezTo>
                  <a:cubicBezTo>
                    <a:pt x="299059" y="99993"/>
                    <a:pt x="230267" y="91527"/>
                    <a:pt x="219684" y="92585"/>
                  </a:cubicBezTo>
                  <a:cubicBezTo>
                    <a:pt x="209101" y="93643"/>
                    <a:pt x="235030" y="108460"/>
                    <a:pt x="226034" y="108460"/>
                  </a:cubicBezTo>
                  <a:cubicBezTo>
                    <a:pt x="217038" y="108460"/>
                    <a:pt x="197988" y="107931"/>
                    <a:pt x="165709" y="92585"/>
                  </a:cubicBezTo>
                  <a:cubicBezTo>
                    <a:pt x="133430" y="77239"/>
                    <a:pt x="9605" y="6331"/>
                    <a:pt x="609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6A88A117-7F00-2135-0D10-0CB0A7A042ED}"/>
                </a:ext>
              </a:extLst>
            </p:cNvPr>
            <p:cNvSpPr/>
            <p:nvPr/>
          </p:nvSpPr>
          <p:spPr>
            <a:xfrm>
              <a:off x="7263624" y="5441877"/>
              <a:ext cx="297727" cy="106525"/>
            </a:xfrm>
            <a:custGeom>
              <a:avLst/>
              <a:gdLst>
                <a:gd name="connsiteX0" fmla="*/ 296051 w 297727"/>
                <a:gd name="connsiteY0" fmla="*/ 73 h 106525"/>
                <a:gd name="connsiteX1" fmla="*/ 175401 w 297727"/>
                <a:gd name="connsiteY1" fmla="*/ 22298 h 106525"/>
                <a:gd name="connsiteX2" fmla="*/ 124601 w 297727"/>
                <a:gd name="connsiteY2" fmla="*/ 63573 h 106525"/>
                <a:gd name="connsiteX3" fmla="*/ 38876 w 297727"/>
                <a:gd name="connsiteY3" fmla="*/ 104848 h 106525"/>
                <a:gd name="connsiteX4" fmla="*/ 776 w 297727"/>
                <a:gd name="connsiteY4" fmla="*/ 98498 h 106525"/>
                <a:gd name="connsiteX5" fmla="*/ 70626 w 297727"/>
                <a:gd name="connsiteY5" fmla="*/ 98498 h 106525"/>
                <a:gd name="connsiteX6" fmla="*/ 175401 w 297727"/>
                <a:gd name="connsiteY6" fmla="*/ 44523 h 106525"/>
                <a:gd name="connsiteX7" fmla="*/ 242076 w 297727"/>
                <a:gd name="connsiteY7" fmla="*/ 15948 h 106525"/>
                <a:gd name="connsiteX8" fmla="*/ 296051 w 297727"/>
                <a:gd name="connsiteY8" fmla="*/ 73 h 10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727" h="106525">
                  <a:moveTo>
                    <a:pt x="296051" y="73"/>
                  </a:moveTo>
                  <a:cubicBezTo>
                    <a:pt x="284939" y="1131"/>
                    <a:pt x="203976" y="11715"/>
                    <a:pt x="175401" y="22298"/>
                  </a:cubicBezTo>
                  <a:cubicBezTo>
                    <a:pt x="146826" y="32881"/>
                    <a:pt x="147355" y="49815"/>
                    <a:pt x="124601" y="63573"/>
                  </a:cubicBezTo>
                  <a:cubicBezTo>
                    <a:pt x="101847" y="77331"/>
                    <a:pt x="59513" y="99027"/>
                    <a:pt x="38876" y="104848"/>
                  </a:cubicBezTo>
                  <a:cubicBezTo>
                    <a:pt x="18239" y="110669"/>
                    <a:pt x="-4515" y="99556"/>
                    <a:pt x="776" y="98498"/>
                  </a:cubicBezTo>
                  <a:cubicBezTo>
                    <a:pt x="6067" y="97440"/>
                    <a:pt x="41522" y="107494"/>
                    <a:pt x="70626" y="98498"/>
                  </a:cubicBezTo>
                  <a:cubicBezTo>
                    <a:pt x="99730" y="89502"/>
                    <a:pt x="146826" y="58281"/>
                    <a:pt x="175401" y="44523"/>
                  </a:cubicBezTo>
                  <a:cubicBezTo>
                    <a:pt x="203976" y="30765"/>
                    <a:pt x="224084" y="22298"/>
                    <a:pt x="242076" y="15948"/>
                  </a:cubicBezTo>
                  <a:cubicBezTo>
                    <a:pt x="260068" y="9598"/>
                    <a:pt x="307163" y="-985"/>
                    <a:pt x="296051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943C5B6A-A89C-CD7F-B238-06A2189F60FF}"/>
                </a:ext>
              </a:extLst>
            </p:cNvPr>
            <p:cNvSpPr/>
            <p:nvPr/>
          </p:nvSpPr>
          <p:spPr>
            <a:xfrm>
              <a:off x="6813462" y="5473113"/>
              <a:ext cx="209470" cy="110152"/>
            </a:xfrm>
            <a:custGeom>
              <a:avLst/>
              <a:gdLst>
                <a:gd name="connsiteX0" fmla="*/ 88 w 209470"/>
                <a:gd name="connsiteY0" fmla="*/ 587 h 110152"/>
                <a:gd name="connsiteX1" fmla="*/ 114388 w 209470"/>
                <a:gd name="connsiteY1" fmla="*/ 45037 h 110152"/>
                <a:gd name="connsiteX2" fmla="*/ 206463 w 209470"/>
                <a:gd name="connsiteY2" fmla="*/ 108537 h 110152"/>
                <a:gd name="connsiteX3" fmla="*/ 181063 w 209470"/>
                <a:gd name="connsiteY3" fmla="*/ 89487 h 110152"/>
                <a:gd name="connsiteX4" fmla="*/ 120738 w 209470"/>
                <a:gd name="connsiteY4" fmla="*/ 70437 h 110152"/>
                <a:gd name="connsiteX5" fmla="*/ 133438 w 209470"/>
                <a:gd name="connsiteY5" fmla="*/ 76787 h 110152"/>
                <a:gd name="connsiteX6" fmla="*/ 88 w 209470"/>
                <a:gd name="connsiteY6" fmla="*/ 587 h 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470" h="110152">
                  <a:moveTo>
                    <a:pt x="88" y="587"/>
                  </a:moveTo>
                  <a:cubicBezTo>
                    <a:pt x="-3087" y="-4705"/>
                    <a:pt x="79992" y="27045"/>
                    <a:pt x="114388" y="45037"/>
                  </a:cubicBezTo>
                  <a:cubicBezTo>
                    <a:pt x="148784" y="63029"/>
                    <a:pt x="195351" y="101129"/>
                    <a:pt x="206463" y="108537"/>
                  </a:cubicBezTo>
                  <a:cubicBezTo>
                    <a:pt x="217576" y="115945"/>
                    <a:pt x="195351" y="95837"/>
                    <a:pt x="181063" y="89487"/>
                  </a:cubicBezTo>
                  <a:cubicBezTo>
                    <a:pt x="166775" y="83137"/>
                    <a:pt x="128675" y="72554"/>
                    <a:pt x="120738" y="70437"/>
                  </a:cubicBezTo>
                  <a:cubicBezTo>
                    <a:pt x="112801" y="68320"/>
                    <a:pt x="147196" y="85783"/>
                    <a:pt x="133438" y="76787"/>
                  </a:cubicBezTo>
                  <a:cubicBezTo>
                    <a:pt x="119680" y="67791"/>
                    <a:pt x="3263" y="5879"/>
                    <a:pt x="88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F2D96985-39BB-8EB1-9F22-639694043FE9}"/>
                </a:ext>
              </a:extLst>
            </p:cNvPr>
            <p:cNvSpPr/>
            <p:nvPr/>
          </p:nvSpPr>
          <p:spPr>
            <a:xfrm>
              <a:off x="7321542" y="5469696"/>
              <a:ext cx="255437" cy="125993"/>
            </a:xfrm>
            <a:custGeom>
              <a:avLst/>
              <a:gdLst>
                <a:gd name="connsiteX0" fmla="*/ 254008 w 255437"/>
                <a:gd name="connsiteY0" fmla="*/ 829 h 125993"/>
                <a:gd name="connsiteX1" fmla="*/ 171458 w 255437"/>
                <a:gd name="connsiteY1" fmla="*/ 51629 h 125993"/>
                <a:gd name="connsiteX2" fmla="*/ 98433 w 255437"/>
                <a:gd name="connsiteY2" fmla="*/ 121479 h 125993"/>
                <a:gd name="connsiteX3" fmla="*/ 8 w 255437"/>
                <a:gd name="connsiteY3" fmla="*/ 118304 h 125993"/>
                <a:gd name="connsiteX4" fmla="*/ 92083 w 255437"/>
                <a:gd name="connsiteY4" fmla="*/ 111954 h 125993"/>
                <a:gd name="connsiteX5" fmla="*/ 98433 w 255437"/>
                <a:gd name="connsiteY5" fmla="*/ 92904 h 125993"/>
                <a:gd name="connsiteX6" fmla="*/ 254008 w 255437"/>
                <a:gd name="connsiteY6" fmla="*/ 829 h 12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37" h="125993">
                  <a:moveTo>
                    <a:pt x="254008" y="829"/>
                  </a:moveTo>
                  <a:cubicBezTo>
                    <a:pt x="266179" y="-6050"/>
                    <a:pt x="197387" y="31521"/>
                    <a:pt x="171458" y="51629"/>
                  </a:cubicBezTo>
                  <a:cubicBezTo>
                    <a:pt x="145529" y="71737"/>
                    <a:pt x="127008" y="110367"/>
                    <a:pt x="98433" y="121479"/>
                  </a:cubicBezTo>
                  <a:cubicBezTo>
                    <a:pt x="69858" y="132591"/>
                    <a:pt x="1066" y="119892"/>
                    <a:pt x="8" y="118304"/>
                  </a:cubicBezTo>
                  <a:cubicBezTo>
                    <a:pt x="-1050" y="116716"/>
                    <a:pt x="92083" y="111954"/>
                    <a:pt x="92083" y="111954"/>
                  </a:cubicBezTo>
                  <a:cubicBezTo>
                    <a:pt x="108487" y="107721"/>
                    <a:pt x="74620" y="105075"/>
                    <a:pt x="98433" y="92904"/>
                  </a:cubicBezTo>
                  <a:cubicBezTo>
                    <a:pt x="122245" y="80733"/>
                    <a:pt x="241837" y="7708"/>
                    <a:pt x="254008" y="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467F20B1-15C6-EAD3-3707-B9A769BFC2CD}"/>
                </a:ext>
              </a:extLst>
            </p:cNvPr>
            <p:cNvSpPr/>
            <p:nvPr/>
          </p:nvSpPr>
          <p:spPr>
            <a:xfrm>
              <a:off x="8287004" y="3140689"/>
              <a:ext cx="265711" cy="1148727"/>
            </a:xfrm>
            <a:custGeom>
              <a:avLst/>
              <a:gdLst>
                <a:gd name="connsiteX0" fmla="*/ 2 w 265711"/>
                <a:gd name="connsiteY0" fmla="*/ 254 h 1148727"/>
                <a:gd name="connsiteX1" fmla="*/ 180422 w 265711"/>
                <a:gd name="connsiteY1" fmla="*/ 566116 h 1148727"/>
                <a:gd name="connsiteX2" fmla="*/ 168121 w 265711"/>
                <a:gd name="connsiteY2" fmla="*/ 545614 h 1148727"/>
                <a:gd name="connsiteX3" fmla="*/ 262431 w 265711"/>
                <a:gd name="connsiteY3" fmla="*/ 1111476 h 1148727"/>
                <a:gd name="connsiteX4" fmla="*/ 237828 w 265711"/>
                <a:gd name="connsiteY4" fmla="*/ 1029467 h 1148727"/>
                <a:gd name="connsiteX5" fmla="*/ 176322 w 265711"/>
                <a:gd name="connsiteY5" fmla="*/ 500509 h 1148727"/>
                <a:gd name="connsiteX6" fmla="*/ 2 w 265711"/>
                <a:gd name="connsiteY6" fmla="*/ 254 h 114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711" h="1148727">
                  <a:moveTo>
                    <a:pt x="2" y="254"/>
                  </a:moveTo>
                  <a:cubicBezTo>
                    <a:pt x="685" y="11188"/>
                    <a:pt x="152402" y="475223"/>
                    <a:pt x="180422" y="566116"/>
                  </a:cubicBezTo>
                  <a:cubicBezTo>
                    <a:pt x="208442" y="657009"/>
                    <a:pt x="154453" y="454721"/>
                    <a:pt x="168121" y="545614"/>
                  </a:cubicBezTo>
                  <a:cubicBezTo>
                    <a:pt x="181789" y="636507"/>
                    <a:pt x="250813" y="1030834"/>
                    <a:pt x="262431" y="1111476"/>
                  </a:cubicBezTo>
                  <a:cubicBezTo>
                    <a:pt x="274049" y="1192118"/>
                    <a:pt x="252180" y="1131295"/>
                    <a:pt x="237828" y="1029467"/>
                  </a:cubicBezTo>
                  <a:cubicBezTo>
                    <a:pt x="223477" y="927639"/>
                    <a:pt x="216643" y="667260"/>
                    <a:pt x="176322" y="500509"/>
                  </a:cubicBezTo>
                  <a:cubicBezTo>
                    <a:pt x="136001" y="333758"/>
                    <a:pt x="-681" y="-10680"/>
                    <a:pt x="2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113000EA-B385-1EA4-776F-0C5B7EE427F4}"/>
                </a:ext>
              </a:extLst>
            </p:cNvPr>
            <p:cNvSpPr/>
            <p:nvPr/>
          </p:nvSpPr>
          <p:spPr>
            <a:xfrm>
              <a:off x="8417713" y="4174256"/>
              <a:ext cx="42437" cy="889315"/>
            </a:xfrm>
            <a:custGeom>
              <a:avLst/>
              <a:gdLst>
                <a:gd name="connsiteX0" fmla="*/ 41512 w 42437"/>
                <a:gd name="connsiteY0" fmla="*/ 1 h 889315"/>
                <a:gd name="connsiteX1" fmla="*/ 29211 w 42437"/>
                <a:gd name="connsiteY1" fmla="*/ 434648 h 889315"/>
                <a:gd name="connsiteX2" fmla="*/ 508 w 42437"/>
                <a:gd name="connsiteY2" fmla="*/ 881597 h 889315"/>
                <a:gd name="connsiteX3" fmla="*/ 12809 w 42437"/>
                <a:gd name="connsiteY3" fmla="*/ 697077 h 889315"/>
                <a:gd name="connsiteX4" fmla="*/ 37412 w 42437"/>
                <a:gd name="connsiteY4" fmla="*/ 430548 h 889315"/>
                <a:gd name="connsiteX5" fmla="*/ 41512 w 42437"/>
                <a:gd name="connsiteY5" fmla="*/ 1 h 88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37" h="889315">
                  <a:moveTo>
                    <a:pt x="41512" y="1"/>
                  </a:moveTo>
                  <a:cubicBezTo>
                    <a:pt x="40145" y="684"/>
                    <a:pt x="36045" y="287715"/>
                    <a:pt x="29211" y="434648"/>
                  </a:cubicBezTo>
                  <a:cubicBezTo>
                    <a:pt x="22377" y="581581"/>
                    <a:pt x="3242" y="837859"/>
                    <a:pt x="508" y="881597"/>
                  </a:cubicBezTo>
                  <a:cubicBezTo>
                    <a:pt x="-2226" y="925335"/>
                    <a:pt x="6658" y="772252"/>
                    <a:pt x="12809" y="697077"/>
                  </a:cubicBezTo>
                  <a:cubicBezTo>
                    <a:pt x="18960" y="621902"/>
                    <a:pt x="31261" y="542627"/>
                    <a:pt x="37412" y="430548"/>
                  </a:cubicBezTo>
                  <a:cubicBezTo>
                    <a:pt x="43563" y="318469"/>
                    <a:pt x="42879" y="-682"/>
                    <a:pt x="4151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CC7A32CB-B33F-6CF6-8036-963E1D7A199A}"/>
                </a:ext>
              </a:extLst>
            </p:cNvPr>
            <p:cNvSpPr/>
            <p:nvPr/>
          </p:nvSpPr>
          <p:spPr>
            <a:xfrm>
              <a:off x="7897323" y="4920393"/>
              <a:ext cx="501026" cy="939199"/>
            </a:xfrm>
            <a:custGeom>
              <a:avLst/>
              <a:gdLst>
                <a:gd name="connsiteX0" fmla="*/ 500395 w 501026"/>
                <a:gd name="connsiteY0" fmla="*/ 145 h 939199"/>
                <a:gd name="connsiteX1" fmla="*/ 410186 w 501026"/>
                <a:gd name="connsiteY1" fmla="*/ 459395 h 939199"/>
                <a:gd name="connsiteX2" fmla="*/ 217464 w 501026"/>
                <a:gd name="connsiteY2" fmla="*/ 754628 h 939199"/>
                <a:gd name="connsiteX3" fmla="*/ 141 w 501026"/>
                <a:gd name="connsiteY3" fmla="*/ 939148 h 939199"/>
                <a:gd name="connsiteX4" fmla="*/ 250268 w 501026"/>
                <a:gd name="connsiteY4" fmla="*/ 738226 h 939199"/>
                <a:gd name="connsiteX5" fmla="*/ 369181 w 501026"/>
                <a:gd name="connsiteY5" fmla="*/ 508601 h 939199"/>
                <a:gd name="connsiteX6" fmla="*/ 500395 w 501026"/>
                <a:gd name="connsiteY6" fmla="*/ 145 h 93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1026" h="939199">
                  <a:moveTo>
                    <a:pt x="500395" y="145"/>
                  </a:moveTo>
                  <a:cubicBezTo>
                    <a:pt x="507229" y="-8056"/>
                    <a:pt x="457341" y="333648"/>
                    <a:pt x="410186" y="459395"/>
                  </a:cubicBezTo>
                  <a:cubicBezTo>
                    <a:pt x="363031" y="585142"/>
                    <a:pt x="285805" y="674669"/>
                    <a:pt x="217464" y="754628"/>
                  </a:cubicBezTo>
                  <a:cubicBezTo>
                    <a:pt x="149123" y="834587"/>
                    <a:pt x="-5326" y="941882"/>
                    <a:pt x="141" y="939148"/>
                  </a:cubicBezTo>
                  <a:cubicBezTo>
                    <a:pt x="5608" y="936414"/>
                    <a:pt x="188761" y="809984"/>
                    <a:pt x="250268" y="738226"/>
                  </a:cubicBezTo>
                  <a:cubicBezTo>
                    <a:pt x="311775" y="666468"/>
                    <a:pt x="325443" y="626831"/>
                    <a:pt x="369181" y="508601"/>
                  </a:cubicBezTo>
                  <a:cubicBezTo>
                    <a:pt x="412919" y="390371"/>
                    <a:pt x="493561" y="8346"/>
                    <a:pt x="500395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6F8C95E0-9501-0B38-D1FD-3E43B9E58159}"/>
                </a:ext>
              </a:extLst>
            </p:cNvPr>
            <p:cNvSpPr/>
            <p:nvPr/>
          </p:nvSpPr>
          <p:spPr>
            <a:xfrm>
              <a:off x="7189447" y="5802310"/>
              <a:ext cx="661581" cy="337542"/>
            </a:xfrm>
            <a:custGeom>
              <a:avLst/>
              <a:gdLst>
                <a:gd name="connsiteX0" fmla="*/ 658811 w 661581"/>
                <a:gd name="connsiteY0" fmla="*/ 3925 h 337542"/>
                <a:gd name="connsiteX1" fmla="*/ 408684 w 661581"/>
                <a:gd name="connsiteY1" fmla="*/ 217148 h 337542"/>
                <a:gd name="connsiteX2" fmla="*/ 281570 w 661581"/>
                <a:gd name="connsiteY2" fmla="*/ 278655 h 337542"/>
                <a:gd name="connsiteX3" fmla="*/ 142155 w 661581"/>
                <a:gd name="connsiteY3" fmla="*/ 323760 h 337542"/>
                <a:gd name="connsiteX4" fmla="*/ 2740 w 661581"/>
                <a:gd name="connsiteY4" fmla="*/ 336061 h 337542"/>
                <a:gd name="connsiteX5" fmla="*/ 273369 w 661581"/>
                <a:gd name="connsiteY5" fmla="*/ 295057 h 337542"/>
                <a:gd name="connsiteX6" fmla="*/ 363579 w 661581"/>
                <a:gd name="connsiteY6" fmla="*/ 278655 h 337542"/>
                <a:gd name="connsiteX7" fmla="*/ 531697 w 661581"/>
                <a:gd name="connsiteY7" fmla="*/ 90034 h 337542"/>
                <a:gd name="connsiteX8" fmla="*/ 658811 w 661581"/>
                <a:gd name="connsiteY8" fmla="*/ 3925 h 33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581" h="337542">
                  <a:moveTo>
                    <a:pt x="658811" y="3925"/>
                  </a:moveTo>
                  <a:cubicBezTo>
                    <a:pt x="638309" y="25111"/>
                    <a:pt x="471557" y="171360"/>
                    <a:pt x="408684" y="217148"/>
                  </a:cubicBezTo>
                  <a:cubicBezTo>
                    <a:pt x="345810" y="262936"/>
                    <a:pt x="325991" y="260886"/>
                    <a:pt x="281570" y="278655"/>
                  </a:cubicBezTo>
                  <a:cubicBezTo>
                    <a:pt x="237149" y="296424"/>
                    <a:pt x="188627" y="314192"/>
                    <a:pt x="142155" y="323760"/>
                  </a:cubicBezTo>
                  <a:cubicBezTo>
                    <a:pt x="95683" y="333328"/>
                    <a:pt x="-19129" y="340845"/>
                    <a:pt x="2740" y="336061"/>
                  </a:cubicBezTo>
                  <a:cubicBezTo>
                    <a:pt x="24609" y="331277"/>
                    <a:pt x="213229" y="304625"/>
                    <a:pt x="273369" y="295057"/>
                  </a:cubicBezTo>
                  <a:cubicBezTo>
                    <a:pt x="333509" y="285489"/>
                    <a:pt x="320524" y="312826"/>
                    <a:pt x="363579" y="278655"/>
                  </a:cubicBezTo>
                  <a:cubicBezTo>
                    <a:pt x="406634" y="244485"/>
                    <a:pt x="482492" y="127622"/>
                    <a:pt x="531697" y="90034"/>
                  </a:cubicBezTo>
                  <a:cubicBezTo>
                    <a:pt x="580902" y="52447"/>
                    <a:pt x="679313" y="-17261"/>
                    <a:pt x="658811" y="3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9BD094F8-662E-411E-43C5-1AB3C7198CE6}"/>
                </a:ext>
              </a:extLst>
            </p:cNvPr>
            <p:cNvSpPr/>
            <p:nvPr/>
          </p:nvSpPr>
          <p:spPr>
            <a:xfrm>
              <a:off x="6576767" y="5793897"/>
              <a:ext cx="700829" cy="343667"/>
            </a:xfrm>
            <a:custGeom>
              <a:avLst/>
              <a:gdLst>
                <a:gd name="connsiteX0" fmla="*/ 352 w 700829"/>
                <a:gd name="connsiteY0" fmla="*/ 37 h 343667"/>
                <a:gd name="connsiteX1" fmla="*/ 283283 w 700829"/>
                <a:gd name="connsiteY1" fmla="*/ 205059 h 343667"/>
                <a:gd name="connsiteX2" fmla="*/ 689228 w 700829"/>
                <a:gd name="connsiteY2" fmla="*/ 336273 h 343667"/>
                <a:gd name="connsiteX3" fmla="*/ 570315 w 700829"/>
                <a:gd name="connsiteY3" fmla="*/ 319872 h 343667"/>
                <a:gd name="connsiteX4" fmla="*/ 361192 w 700829"/>
                <a:gd name="connsiteY4" fmla="*/ 258365 h 343667"/>
                <a:gd name="connsiteX5" fmla="*/ 168471 w 700829"/>
                <a:gd name="connsiteY5" fmla="*/ 213260 h 343667"/>
                <a:gd name="connsiteX6" fmla="*/ 476004 w 700829"/>
                <a:gd name="connsiteY6" fmla="*/ 270666 h 343667"/>
                <a:gd name="connsiteX7" fmla="*/ 229977 w 700829"/>
                <a:gd name="connsiteY7" fmla="*/ 188657 h 343667"/>
                <a:gd name="connsiteX8" fmla="*/ 352 w 700829"/>
                <a:gd name="connsiteY8" fmla="*/ 37 h 34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829" h="343667">
                  <a:moveTo>
                    <a:pt x="352" y="37"/>
                  </a:moveTo>
                  <a:cubicBezTo>
                    <a:pt x="9236" y="2771"/>
                    <a:pt x="168470" y="149020"/>
                    <a:pt x="283283" y="205059"/>
                  </a:cubicBezTo>
                  <a:cubicBezTo>
                    <a:pt x="398096" y="261098"/>
                    <a:pt x="641389" y="317138"/>
                    <a:pt x="689228" y="336273"/>
                  </a:cubicBezTo>
                  <a:cubicBezTo>
                    <a:pt x="737067" y="355408"/>
                    <a:pt x="624988" y="332857"/>
                    <a:pt x="570315" y="319872"/>
                  </a:cubicBezTo>
                  <a:cubicBezTo>
                    <a:pt x="515642" y="306887"/>
                    <a:pt x="428166" y="276134"/>
                    <a:pt x="361192" y="258365"/>
                  </a:cubicBezTo>
                  <a:cubicBezTo>
                    <a:pt x="294218" y="240596"/>
                    <a:pt x="149336" y="211210"/>
                    <a:pt x="168471" y="213260"/>
                  </a:cubicBezTo>
                  <a:cubicBezTo>
                    <a:pt x="187606" y="215310"/>
                    <a:pt x="465753" y="274767"/>
                    <a:pt x="476004" y="270666"/>
                  </a:cubicBezTo>
                  <a:cubicBezTo>
                    <a:pt x="486255" y="266566"/>
                    <a:pt x="307202" y="231028"/>
                    <a:pt x="229977" y="188657"/>
                  </a:cubicBezTo>
                  <a:cubicBezTo>
                    <a:pt x="152752" y="146286"/>
                    <a:pt x="-8532" y="-2697"/>
                    <a:pt x="352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82DF65A7-91FB-5F08-6390-0DF9ED0A8ED3}"/>
                </a:ext>
              </a:extLst>
            </p:cNvPr>
            <p:cNvSpPr/>
            <p:nvPr/>
          </p:nvSpPr>
          <p:spPr>
            <a:xfrm>
              <a:off x="6113111" y="5424630"/>
              <a:ext cx="694712" cy="631361"/>
            </a:xfrm>
            <a:custGeom>
              <a:avLst/>
              <a:gdLst>
                <a:gd name="connsiteX0" fmla="*/ 658 w 694712"/>
                <a:gd name="connsiteY0" fmla="*/ 263 h 631361"/>
                <a:gd name="connsiteX1" fmla="*/ 242584 w 694712"/>
                <a:gd name="connsiteY1" fmla="*/ 361103 h 631361"/>
                <a:gd name="connsiteX2" fmla="*/ 673131 w 694712"/>
                <a:gd name="connsiteY2" fmla="*/ 619431 h 631361"/>
                <a:gd name="connsiteX3" fmla="*/ 595223 w 694712"/>
                <a:gd name="connsiteY3" fmla="*/ 570226 h 631361"/>
                <a:gd name="connsiteX4" fmla="*/ 291789 w 694712"/>
                <a:gd name="connsiteY4" fmla="*/ 410308 h 631361"/>
                <a:gd name="connsiteX5" fmla="*/ 246685 w 694712"/>
                <a:gd name="connsiteY5" fmla="*/ 377505 h 631361"/>
                <a:gd name="connsiteX6" fmla="*/ 172876 w 694712"/>
                <a:gd name="connsiteY6" fmla="*/ 303696 h 631361"/>
                <a:gd name="connsiteX7" fmla="*/ 658 w 694712"/>
                <a:gd name="connsiteY7" fmla="*/ 263 h 63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712" h="631361">
                  <a:moveTo>
                    <a:pt x="658" y="263"/>
                  </a:moveTo>
                  <a:cubicBezTo>
                    <a:pt x="12276" y="9831"/>
                    <a:pt x="130505" y="257908"/>
                    <a:pt x="242584" y="361103"/>
                  </a:cubicBezTo>
                  <a:cubicBezTo>
                    <a:pt x="354663" y="464298"/>
                    <a:pt x="614358" y="584577"/>
                    <a:pt x="673131" y="619431"/>
                  </a:cubicBezTo>
                  <a:cubicBezTo>
                    <a:pt x="731904" y="654285"/>
                    <a:pt x="658780" y="605080"/>
                    <a:pt x="595223" y="570226"/>
                  </a:cubicBezTo>
                  <a:cubicBezTo>
                    <a:pt x="531666" y="535372"/>
                    <a:pt x="349879" y="442428"/>
                    <a:pt x="291789" y="410308"/>
                  </a:cubicBezTo>
                  <a:cubicBezTo>
                    <a:pt x="233699" y="378188"/>
                    <a:pt x="266504" y="395274"/>
                    <a:pt x="246685" y="377505"/>
                  </a:cubicBezTo>
                  <a:cubicBezTo>
                    <a:pt x="226866" y="359736"/>
                    <a:pt x="211147" y="362469"/>
                    <a:pt x="172876" y="303696"/>
                  </a:cubicBezTo>
                  <a:cubicBezTo>
                    <a:pt x="134605" y="244923"/>
                    <a:pt x="-10960" y="-9305"/>
                    <a:pt x="658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7CCA4840-49F3-5247-7D82-A08EA65DF3D4}"/>
                </a:ext>
              </a:extLst>
            </p:cNvPr>
            <p:cNvSpPr/>
            <p:nvPr/>
          </p:nvSpPr>
          <p:spPr>
            <a:xfrm>
              <a:off x="5797997" y="4801448"/>
              <a:ext cx="265447" cy="622133"/>
            </a:xfrm>
            <a:custGeom>
              <a:avLst/>
              <a:gdLst>
                <a:gd name="connsiteX0" fmla="*/ 37 w 265447"/>
                <a:gd name="connsiteY0" fmla="*/ 177 h 622133"/>
                <a:gd name="connsiteX1" fmla="*/ 127151 w 265447"/>
                <a:gd name="connsiteY1" fmla="*/ 287209 h 622133"/>
                <a:gd name="connsiteX2" fmla="*/ 258365 w 265447"/>
                <a:gd name="connsiteY2" fmla="*/ 607043 h 622133"/>
                <a:gd name="connsiteX3" fmla="*/ 233763 w 265447"/>
                <a:gd name="connsiteY3" fmla="*/ 545537 h 622133"/>
                <a:gd name="connsiteX4" fmla="*/ 114850 w 265447"/>
                <a:gd name="connsiteY4" fmla="*/ 328213 h 622133"/>
                <a:gd name="connsiteX5" fmla="*/ 37 w 265447"/>
                <a:gd name="connsiteY5" fmla="*/ 177 h 62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447" h="622133">
                  <a:moveTo>
                    <a:pt x="37" y="177"/>
                  </a:moveTo>
                  <a:cubicBezTo>
                    <a:pt x="2087" y="-6657"/>
                    <a:pt x="84096" y="186065"/>
                    <a:pt x="127151" y="287209"/>
                  </a:cubicBezTo>
                  <a:cubicBezTo>
                    <a:pt x="170206" y="388353"/>
                    <a:pt x="240596" y="563988"/>
                    <a:pt x="258365" y="607043"/>
                  </a:cubicBezTo>
                  <a:cubicBezTo>
                    <a:pt x="276134" y="650098"/>
                    <a:pt x="257682" y="592009"/>
                    <a:pt x="233763" y="545537"/>
                  </a:cubicBezTo>
                  <a:cubicBezTo>
                    <a:pt x="209844" y="499065"/>
                    <a:pt x="149704" y="417739"/>
                    <a:pt x="114850" y="328213"/>
                  </a:cubicBezTo>
                  <a:cubicBezTo>
                    <a:pt x="79996" y="238687"/>
                    <a:pt x="-2013" y="7011"/>
                    <a:pt x="37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681EA472-E66E-D0FA-A6CB-270520CB2C84}"/>
                </a:ext>
              </a:extLst>
            </p:cNvPr>
            <p:cNvSpPr/>
            <p:nvPr/>
          </p:nvSpPr>
          <p:spPr>
            <a:xfrm>
              <a:off x="5924482" y="4272056"/>
              <a:ext cx="158531" cy="683139"/>
            </a:xfrm>
            <a:custGeom>
              <a:avLst/>
              <a:gdLst>
                <a:gd name="connsiteX0" fmla="*/ 25269 w 158531"/>
                <a:gd name="connsiteY0" fmla="*/ 611 h 683139"/>
                <a:gd name="connsiteX1" fmla="*/ 8867 w 158531"/>
                <a:gd name="connsiteY1" fmla="*/ 295844 h 683139"/>
                <a:gd name="connsiteX2" fmla="*/ 152383 w 158531"/>
                <a:gd name="connsiteY2" fmla="*/ 668984 h 683139"/>
                <a:gd name="connsiteX3" fmla="*/ 119579 w 158531"/>
                <a:gd name="connsiteY3" fmla="*/ 582875 h 683139"/>
                <a:gd name="connsiteX4" fmla="*/ 4766 w 158531"/>
                <a:gd name="connsiteY4" fmla="*/ 373752 h 683139"/>
                <a:gd name="connsiteX5" fmla="*/ 25269 w 158531"/>
                <a:gd name="connsiteY5" fmla="*/ 611 h 6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531" h="683139">
                  <a:moveTo>
                    <a:pt x="25269" y="611"/>
                  </a:moveTo>
                  <a:cubicBezTo>
                    <a:pt x="25953" y="-12374"/>
                    <a:pt x="-12319" y="184448"/>
                    <a:pt x="8867" y="295844"/>
                  </a:cubicBezTo>
                  <a:cubicBezTo>
                    <a:pt x="30053" y="407240"/>
                    <a:pt x="133931" y="621146"/>
                    <a:pt x="152383" y="668984"/>
                  </a:cubicBezTo>
                  <a:cubicBezTo>
                    <a:pt x="170835" y="716822"/>
                    <a:pt x="144182" y="632080"/>
                    <a:pt x="119579" y="582875"/>
                  </a:cubicBezTo>
                  <a:cubicBezTo>
                    <a:pt x="94976" y="533670"/>
                    <a:pt x="22535" y="466012"/>
                    <a:pt x="4766" y="373752"/>
                  </a:cubicBezTo>
                  <a:cubicBezTo>
                    <a:pt x="-13003" y="281492"/>
                    <a:pt x="24585" y="13596"/>
                    <a:pt x="25269" y="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1467851F-3CA8-9478-1D13-0D58DE858BF7}"/>
                </a:ext>
              </a:extLst>
            </p:cNvPr>
            <p:cNvSpPr/>
            <p:nvPr/>
          </p:nvSpPr>
          <p:spPr>
            <a:xfrm>
              <a:off x="5695494" y="3997925"/>
              <a:ext cx="70338" cy="650385"/>
            </a:xfrm>
            <a:custGeom>
              <a:avLst/>
              <a:gdLst>
                <a:gd name="connsiteX0" fmla="*/ 49234 w 70338"/>
                <a:gd name="connsiteY0" fmla="*/ 12 h 650385"/>
                <a:gd name="connsiteX1" fmla="*/ 20531 w 70338"/>
                <a:gd name="connsiteY1" fmla="*/ 348550 h 650385"/>
                <a:gd name="connsiteX2" fmla="*/ 65636 w 70338"/>
                <a:gd name="connsiteY2" fmla="*/ 639682 h 650385"/>
                <a:gd name="connsiteX3" fmla="*/ 61536 w 70338"/>
                <a:gd name="connsiteY3" fmla="*/ 565874 h 650385"/>
                <a:gd name="connsiteX4" fmla="*/ 29 w 70338"/>
                <a:gd name="connsiteY4" fmla="*/ 360852 h 650385"/>
                <a:gd name="connsiteX5" fmla="*/ 49234 w 70338"/>
                <a:gd name="connsiteY5" fmla="*/ 12 h 65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38" h="650385">
                  <a:moveTo>
                    <a:pt x="49234" y="12"/>
                  </a:moveTo>
                  <a:cubicBezTo>
                    <a:pt x="52651" y="-2038"/>
                    <a:pt x="17797" y="241938"/>
                    <a:pt x="20531" y="348550"/>
                  </a:cubicBezTo>
                  <a:cubicBezTo>
                    <a:pt x="23265" y="455162"/>
                    <a:pt x="58802" y="603461"/>
                    <a:pt x="65636" y="639682"/>
                  </a:cubicBezTo>
                  <a:cubicBezTo>
                    <a:pt x="72470" y="675903"/>
                    <a:pt x="72471" y="612346"/>
                    <a:pt x="61536" y="565874"/>
                  </a:cubicBezTo>
                  <a:cubicBezTo>
                    <a:pt x="50602" y="519402"/>
                    <a:pt x="1396" y="462680"/>
                    <a:pt x="29" y="360852"/>
                  </a:cubicBezTo>
                  <a:cubicBezTo>
                    <a:pt x="-1338" y="259024"/>
                    <a:pt x="45817" y="2062"/>
                    <a:pt x="49234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6F938A96-D81F-2DBC-6358-94EED44CA7EB}"/>
                </a:ext>
              </a:extLst>
            </p:cNvPr>
            <p:cNvSpPr/>
            <p:nvPr/>
          </p:nvSpPr>
          <p:spPr>
            <a:xfrm>
              <a:off x="6359018" y="4366925"/>
              <a:ext cx="259207" cy="501811"/>
            </a:xfrm>
            <a:custGeom>
              <a:avLst/>
              <a:gdLst>
                <a:gd name="connsiteX0" fmla="*/ 259106 w 259207"/>
                <a:gd name="connsiteY0" fmla="*/ 53 h 501811"/>
                <a:gd name="connsiteX1" fmla="*/ 197599 w 259207"/>
                <a:gd name="connsiteY1" fmla="*/ 241979 h 501811"/>
                <a:gd name="connsiteX2" fmla="*/ 778 w 259207"/>
                <a:gd name="connsiteY2" fmla="*/ 500307 h 501811"/>
                <a:gd name="connsiteX3" fmla="*/ 131992 w 259207"/>
                <a:gd name="connsiteY3" fmla="*/ 344490 h 501811"/>
                <a:gd name="connsiteX4" fmla="*/ 209900 w 259207"/>
                <a:gd name="connsiteY4" fmla="*/ 262481 h 501811"/>
                <a:gd name="connsiteX5" fmla="*/ 259106 w 259207"/>
                <a:gd name="connsiteY5" fmla="*/ 53 h 5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207" h="501811">
                  <a:moveTo>
                    <a:pt x="259106" y="53"/>
                  </a:moveTo>
                  <a:cubicBezTo>
                    <a:pt x="257056" y="-3364"/>
                    <a:pt x="240654" y="158603"/>
                    <a:pt x="197599" y="241979"/>
                  </a:cubicBezTo>
                  <a:cubicBezTo>
                    <a:pt x="154544" y="325355"/>
                    <a:pt x="11712" y="483222"/>
                    <a:pt x="778" y="500307"/>
                  </a:cubicBezTo>
                  <a:cubicBezTo>
                    <a:pt x="-10156" y="517392"/>
                    <a:pt x="97138" y="384128"/>
                    <a:pt x="131992" y="344490"/>
                  </a:cubicBezTo>
                  <a:cubicBezTo>
                    <a:pt x="166846" y="304852"/>
                    <a:pt x="188031" y="315787"/>
                    <a:pt x="209900" y="262481"/>
                  </a:cubicBezTo>
                  <a:cubicBezTo>
                    <a:pt x="231769" y="209175"/>
                    <a:pt x="261156" y="3470"/>
                    <a:pt x="259106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A97D2C4B-9463-6B91-480F-573604014F22}"/>
                </a:ext>
              </a:extLst>
            </p:cNvPr>
            <p:cNvSpPr/>
            <p:nvPr/>
          </p:nvSpPr>
          <p:spPr>
            <a:xfrm>
              <a:off x="6310316" y="5006353"/>
              <a:ext cx="211320" cy="245833"/>
            </a:xfrm>
            <a:custGeom>
              <a:avLst/>
              <a:gdLst>
                <a:gd name="connsiteX0" fmla="*/ 274 w 211320"/>
                <a:gd name="connsiteY0" fmla="*/ 295 h 245833"/>
                <a:gd name="connsiteX1" fmla="*/ 49480 w 211320"/>
                <a:gd name="connsiteY1" fmla="*/ 106906 h 245833"/>
                <a:gd name="connsiteX2" fmla="*/ 205297 w 211320"/>
                <a:gd name="connsiteY2" fmla="*/ 242221 h 245833"/>
                <a:gd name="connsiteX3" fmla="*/ 168393 w 211320"/>
                <a:gd name="connsiteY3" fmla="*/ 201217 h 245833"/>
                <a:gd name="connsiteX4" fmla="*/ 65881 w 211320"/>
                <a:gd name="connsiteY4" fmla="*/ 139710 h 245833"/>
                <a:gd name="connsiteX5" fmla="*/ 274 w 211320"/>
                <a:gd name="connsiteY5" fmla="*/ 295 h 24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320" h="245833">
                  <a:moveTo>
                    <a:pt x="274" y="295"/>
                  </a:moveTo>
                  <a:cubicBezTo>
                    <a:pt x="-2460" y="-5172"/>
                    <a:pt x="15310" y="66585"/>
                    <a:pt x="49480" y="106906"/>
                  </a:cubicBezTo>
                  <a:cubicBezTo>
                    <a:pt x="83651" y="147227"/>
                    <a:pt x="185478" y="226503"/>
                    <a:pt x="205297" y="242221"/>
                  </a:cubicBezTo>
                  <a:cubicBezTo>
                    <a:pt x="225116" y="257939"/>
                    <a:pt x="191629" y="218302"/>
                    <a:pt x="168393" y="201217"/>
                  </a:cubicBezTo>
                  <a:cubicBezTo>
                    <a:pt x="145157" y="184132"/>
                    <a:pt x="93217" y="168413"/>
                    <a:pt x="65881" y="139710"/>
                  </a:cubicBezTo>
                  <a:cubicBezTo>
                    <a:pt x="38545" y="111007"/>
                    <a:pt x="3008" y="5762"/>
                    <a:pt x="274" y="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F6F7166C-B0CF-216A-57CB-1F75CFBBD3E7}"/>
                </a:ext>
              </a:extLst>
            </p:cNvPr>
            <p:cNvSpPr/>
            <p:nvPr/>
          </p:nvSpPr>
          <p:spPr>
            <a:xfrm>
              <a:off x="7937737" y="4260154"/>
              <a:ext cx="230551" cy="362565"/>
            </a:xfrm>
            <a:custGeom>
              <a:avLst/>
              <a:gdLst>
                <a:gd name="connsiteX0" fmla="*/ 230356 w 230551"/>
                <a:gd name="connsiteY0" fmla="*/ 212 h 362565"/>
                <a:gd name="connsiteX1" fmla="*/ 86841 w 230551"/>
                <a:gd name="connsiteY1" fmla="*/ 156029 h 362565"/>
                <a:gd name="connsiteX2" fmla="*/ 731 w 230551"/>
                <a:gd name="connsiteY2" fmla="*/ 361051 h 362565"/>
                <a:gd name="connsiteX3" fmla="*/ 45836 w 230551"/>
                <a:gd name="connsiteY3" fmla="*/ 246239 h 362565"/>
                <a:gd name="connsiteX4" fmla="*/ 54037 w 230551"/>
                <a:gd name="connsiteY4" fmla="*/ 188833 h 362565"/>
                <a:gd name="connsiteX5" fmla="*/ 230356 w 230551"/>
                <a:gd name="connsiteY5" fmla="*/ 212 h 36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51" h="362565">
                  <a:moveTo>
                    <a:pt x="230356" y="212"/>
                  </a:moveTo>
                  <a:cubicBezTo>
                    <a:pt x="235823" y="-5255"/>
                    <a:pt x="125112" y="95889"/>
                    <a:pt x="86841" y="156029"/>
                  </a:cubicBezTo>
                  <a:cubicBezTo>
                    <a:pt x="48570" y="216169"/>
                    <a:pt x="7565" y="346016"/>
                    <a:pt x="731" y="361051"/>
                  </a:cubicBezTo>
                  <a:cubicBezTo>
                    <a:pt x="-6103" y="376086"/>
                    <a:pt x="36952" y="274942"/>
                    <a:pt x="45836" y="246239"/>
                  </a:cubicBezTo>
                  <a:cubicBezTo>
                    <a:pt x="54720" y="217536"/>
                    <a:pt x="23967" y="227104"/>
                    <a:pt x="54037" y="188833"/>
                  </a:cubicBezTo>
                  <a:cubicBezTo>
                    <a:pt x="84107" y="150562"/>
                    <a:pt x="224889" y="5679"/>
                    <a:pt x="230356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3392C7A6-9565-F07C-27FC-7B6E0F2D8839}"/>
                </a:ext>
              </a:extLst>
            </p:cNvPr>
            <p:cNvSpPr/>
            <p:nvPr/>
          </p:nvSpPr>
          <p:spPr>
            <a:xfrm>
              <a:off x="6538123" y="4805224"/>
              <a:ext cx="125520" cy="146016"/>
            </a:xfrm>
            <a:custGeom>
              <a:avLst/>
              <a:gdLst>
                <a:gd name="connsiteX0" fmla="*/ 125106 w 125520"/>
                <a:gd name="connsiteY0" fmla="*/ 502 h 146016"/>
                <a:gd name="connsiteX1" fmla="*/ 96403 w 125520"/>
                <a:gd name="connsiteY1" fmla="*/ 70209 h 146016"/>
                <a:gd name="connsiteX2" fmla="*/ 2092 w 125520"/>
                <a:gd name="connsiteY2" fmla="*/ 144017 h 146016"/>
                <a:gd name="connsiteX3" fmla="*/ 34896 w 125520"/>
                <a:gd name="connsiteY3" fmla="*/ 123515 h 146016"/>
                <a:gd name="connsiteX4" fmla="*/ 80001 w 125520"/>
                <a:gd name="connsiteY4" fmla="*/ 107113 h 146016"/>
                <a:gd name="connsiteX5" fmla="*/ 125106 w 125520"/>
                <a:gd name="connsiteY5" fmla="*/ 502 h 1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20" h="146016">
                  <a:moveTo>
                    <a:pt x="125106" y="502"/>
                  </a:moveTo>
                  <a:cubicBezTo>
                    <a:pt x="127840" y="-5649"/>
                    <a:pt x="116905" y="46290"/>
                    <a:pt x="96403" y="70209"/>
                  </a:cubicBezTo>
                  <a:cubicBezTo>
                    <a:pt x="75901" y="94128"/>
                    <a:pt x="12343" y="135133"/>
                    <a:pt x="2092" y="144017"/>
                  </a:cubicBezTo>
                  <a:cubicBezTo>
                    <a:pt x="-8159" y="152901"/>
                    <a:pt x="21911" y="129666"/>
                    <a:pt x="34896" y="123515"/>
                  </a:cubicBezTo>
                  <a:cubicBezTo>
                    <a:pt x="47881" y="117364"/>
                    <a:pt x="65650" y="120781"/>
                    <a:pt x="80001" y="107113"/>
                  </a:cubicBezTo>
                  <a:cubicBezTo>
                    <a:pt x="94352" y="93445"/>
                    <a:pt x="122372" y="6653"/>
                    <a:pt x="125106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C50ADC86-EEF3-7222-5811-A2BADD150ED3}"/>
                </a:ext>
              </a:extLst>
            </p:cNvPr>
            <p:cNvSpPr/>
            <p:nvPr/>
          </p:nvSpPr>
          <p:spPr>
            <a:xfrm>
              <a:off x="7663596" y="4911469"/>
              <a:ext cx="373494" cy="181750"/>
            </a:xfrm>
            <a:custGeom>
              <a:avLst/>
              <a:gdLst>
                <a:gd name="connsiteX0" fmla="*/ 142 w 373494"/>
                <a:gd name="connsiteY0" fmla="*/ 868 h 181750"/>
                <a:gd name="connsiteX1" fmla="*/ 139557 w 373494"/>
                <a:gd name="connsiteY1" fmla="*/ 58274 h 181750"/>
                <a:gd name="connsiteX2" fmla="*/ 164160 w 373494"/>
                <a:gd name="connsiteY2" fmla="*/ 177188 h 181750"/>
                <a:gd name="connsiteX3" fmla="*/ 180562 w 373494"/>
                <a:gd name="connsiteY3" fmla="*/ 144384 h 181750"/>
                <a:gd name="connsiteX4" fmla="*/ 373283 w 373494"/>
                <a:gd name="connsiteY4" fmla="*/ 25471 h 181750"/>
                <a:gd name="connsiteX5" fmla="*/ 217466 w 373494"/>
                <a:gd name="connsiteY5" fmla="*/ 111580 h 181750"/>
                <a:gd name="connsiteX6" fmla="*/ 180562 w 373494"/>
                <a:gd name="connsiteY6" fmla="*/ 123882 h 181750"/>
                <a:gd name="connsiteX7" fmla="*/ 168261 w 373494"/>
                <a:gd name="connsiteY7" fmla="*/ 99279 h 181750"/>
                <a:gd name="connsiteX8" fmla="*/ 142 w 373494"/>
                <a:gd name="connsiteY8" fmla="*/ 868 h 18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494" h="181750">
                  <a:moveTo>
                    <a:pt x="142" y="868"/>
                  </a:moveTo>
                  <a:cubicBezTo>
                    <a:pt x="-4642" y="-5966"/>
                    <a:pt x="112221" y="28887"/>
                    <a:pt x="139557" y="58274"/>
                  </a:cubicBezTo>
                  <a:cubicBezTo>
                    <a:pt x="166893" y="87661"/>
                    <a:pt x="157326" y="162836"/>
                    <a:pt x="164160" y="177188"/>
                  </a:cubicBezTo>
                  <a:cubicBezTo>
                    <a:pt x="170994" y="191540"/>
                    <a:pt x="145708" y="169670"/>
                    <a:pt x="180562" y="144384"/>
                  </a:cubicBezTo>
                  <a:cubicBezTo>
                    <a:pt x="215416" y="119098"/>
                    <a:pt x="367132" y="30938"/>
                    <a:pt x="373283" y="25471"/>
                  </a:cubicBezTo>
                  <a:cubicBezTo>
                    <a:pt x="379434" y="20004"/>
                    <a:pt x="249586" y="95178"/>
                    <a:pt x="217466" y="111580"/>
                  </a:cubicBezTo>
                  <a:cubicBezTo>
                    <a:pt x="185346" y="127982"/>
                    <a:pt x="180562" y="123882"/>
                    <a:pt x="180562" y="123882"/>
                  </a:cubicBezTo>
                  <a:cubicBezTo>
                    <a:pt x="172361" y="121832"/>
                    <a:pt x="194231" y="115681"/>
                    <a:pt x="168261" y="99279"/>
                  </a:cubicBezTo>
                  <a:cubicBezTo>
                    <a:pt x="142292" y="82877"/>
                    <a:pt x="4926" y="7702"/>
                    <a:pt x="142" y="8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CD2CCFAF-06FA-CF5E-6825-046D7DA08E82}"/>
                </a:ext>
              </a:extLst>
            </p:cNvPr>
            <p:cNvSpPr/>
            <p:nvPr/>
          </p:nvSpPr>
          <p:spPr>
            <a:xfrm>
              <a:off x="6819000" y="5769326"/>
              <a:ext cx="124348" cy="176298"/>
            </a:xfrm>
            <a:custGeom>
              <a:avLst/>
              <a:gdLst>
                <a:gd name="connsiteX0" fmla="*/ 69753 w 124348"/>
                <a:gd name="connsiteY0" fmla="*/ 5 h 176298"/>
                <a:gd name="connsiteX1" fmla="*/ 28749 w 124348"/>
                <a:gd name="connsiteY1" fmla="*/ 90215 h 176298"/>
                <a:gd name="connsiteX2" fmla="*/ 123059 w 124348"/>
                <a:gd name="connsiteY2" fmla="*/ 172224 h 176298"/>
                <a:gd name="connsiteX3" fmla="*/ 77954 w 124348"/>
                <a:gd name="connsiteY3" fmla="*/ 155822 h 176298"/>
                <a:gd name="connsiteX4" fmla="*/ 46 w 124348"/>
                <a:gd name="connsiteY4" fmla="*/ 86114 h 176298"/>
                <a:gd name="connsiteX5" fmla="*/ 69753 w 124348"/>
                <a:gd name="connsiteY5" fmla="*/ 5 h 17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8" h="176298">
                  <a:moveTo>
                    <a:pt x="69753" y="5"/>
                  </a:moveTo>
                  <a:cubicBezTo>
                    <a:pt x="74537" y="688"/>
                    <a:pt x="19865" y="61512"/>
                    <a:pt x="28749" y="90215"/>
                  </a:cubicBezTo>
                  <a:cubicBezTo>
                    <a:pt x="37633" y="118918"/>
                    <a:pt x="114858" y="161290"/>
                    <a:pt x="123059" y="172224"/>
                  </a:cubicBezTo>
                  <a:cubicBezTo>
                    <a:pt x="131260" y="183159"/>
                    <a:pt x="98456" y="170174"/>
                    <a:pt x="77954" y="155822"/>
                  </a:cubicBezTo>
                  <a:cubicBezTo>
                    <a:pt x="57452" y="141470"/>
                    <a:pt x="2096" y="108666"/>
                    <a:pt x="46" y="86114"/>
                  </a:cubicBezTo>
                  <a:cubicBezTo>
                    <a:pt x="-2004" y="63562"/>
                    <a:pt x="64969" y="-678"/>
                    <a:pt x="697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5CE41DE2-4F37-4A94-2E5B-B987242041A2}"/>
                </a:ext>
              </a:extLst>
            </p:cNvPr>
            <p:cNvSpPr/>
            <p:nvPr/>
          </p:nvSpPr>
          <p:spPr>
            <a:xfrm>
              <a:off x="7392837" y="5781606"/>
              <a:ext cx="131713" cy="209149"/>
            </a:xfrm>
            <a:custGeom>
              <a:avLst/>
              <a:gdLst>
                <a:gd name="connsiteX0" fmla="*/ 94582 w 131713"/>
                <a:gd name="connsiteY0" fmla="*/ 26 h 209149"/>
                <a:gd name="connsiteX1" fmla="*/ 106883 w 131713"/>
                <a:gd name="connsiteY1" fmla="*/ 77935 h 209149"/>
                <a:gd name="connsiteX2" fmla="*/ 78180 w 131713"/>
                <a:gd name="connsiteY2" fmla="*/ 135341 h 209149"/>
                <a:gd name="connsiteX3" fmla="*/ 86381 w 131713"/>
                <a:gd name="connsiteY3" fmla="*/ 168145 h 209149"/>
                <a:gd name="connsiteX4" fmla="*/ 272 w 131713"/>
                <a:gd name="connsiteY4" fmla="*/ 209149 h 209149"/>
                <a:gd name="connsiteX5" fmla="*/ 119185 w 131713"/>
                <a:gd name="connsiteY5" fmla="*/ 168145 h 209149"/>
                <a:gd name="connsiteX6" fmla="*/ 82280 w 131713"/>
                <a:gd name="connsiteY6" fmla="*/ 155843 h 209149"/>
                <a:gd name="connsiteX7" fmla="*/ 131486 w 131713"/>
                <a:gd name="connsiteY7" fmla="*/ 69734 h 209149"/>
                <a:gd name="connsiteX8" fmla="*/ 94582 w 131713"/>
                <a:gd name="connsiteY8" fmla="*/ 26 h 20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713" h="209149">
                  <a:moveTo>
                    <a:pt x="94582" y="26"/>
                  </a:moveTo>
                  <a:cubicBezTo>
                    <a:pt x="90482" y="1393"/>
                    <a:pt x="109617" y="55383"/>
                    <a:pt x="106883" y="77935"/>
                  </a:cubicBezTo>
                  <a:cubicBezTo>
                    <a:pt x="104149" y="100488"/>
                    <a:pt x="81597" y="120306"/>
                    <a:pt x="78180" y="135341"/>
                  </a:cubicBezTo>
                  <a:cubicBezTo>
                    <a:pt x="74763" y="150376"/>
                    <a:pt x="99366" y="155844"/>
                    <a:pt x="86381" y="168145"/>
                  </a:cubicBezTo>
                  <a:cubicBezTo>
                    <a:pt x="73396" y="180446"/>
                    <a:pt x="-5195" y="209149"/>
                    <a:pt x="272" y="209149"/>
                  </a:cubicBezTo>
                  <a:cubicBezTo>
                    <a:pt x="5739" y="209149"/>
                    <a:pt x="105517" y="177029"/>
                    <a:pt x="119185" y="168145"/>
                  </a:cubicBezTo>
                  <a:cubicBezTo>
                    <a:pt x="132853" y="159261"/>
                    <a:pt x="80230" y="172245"/>
                    <a:pt x="82280" y="155843"/>
                  </a:cubicBezTo>
                  <a:cubicBezTo>
                    <a:pt x="84330" y="139441"/>
                    <a:pt x="128069" y="89553"/>
                    <a:pt x="131486" y="69734"/>
                  </a:cubicBezTo>
                  <a:cubicBezTo>
                    <a:pt x="134903" y="49915"/>
                    <a:pt x="98682" y="-1341"/>
                    <a:pt x="94582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890148A6-D435-5543-A9AE-1B86CA71F1C3}"/>
                </a:ext>
              </a:extLst>
            </p:cNvPr>
            <p:cNvSpPr/>
            <p:nvPr/>
          </p:nvSpPr>
          <p:spPr>
            <a:xfrm>
              <a:off x="6712379" y="3604293"/>
              <a:ext cx="223823" cy="369649"/>
            </a:xfrm>
            <a:custGeom>
              <a:avLst/>
              <a:gdLst>
                <a:gd name="connsiteX0" fmla="*/ 55 w 223823"/>
                <a:gd name="connsiteY0" fmla="*/ 1 h 369649"/>
                <a:gd name="connsiteX1" fmla="*/ 188676 w 223823"/>
                <a:gd name="connsiteY1" fmla="*/ 225526 h 369649"/>
                <a:gd name="connsiteX2" fmla="*/ 217379 w 223823"/>
                <a:gd name="connsiteY2" fmla="*/ 299334 h 369649"/>
                <a:gd name="connsiteX3" fmla="*/ 213278 w 223823"/>
                <a:gd name="connsiteY3" fmla="*/ 369042 h 369649"/>
                <a:gd name="connsiteX4" fmla="*/ 213278 w 223823"/>
                <a:gd name="connsiteY4" fmla="*/ 258329 h 369649"/>
                <a:gd name="connsiteX5" fmla="*/ 209178 w 223823"/>
                <a:gd name="connsiteY5" fmla="*/ 229626 h 369649"/>
                <a:gd name="connsiteX6" fmla="*/ 55 w 223823"/>
                <a:gd name="connsiteY6" fmla="*/ 1 h 36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23" h="369649">
                  <a:moveTo>
                    <a:pt x="55" y="1"/>
                  </a:moveTo>
                  <a:cubicBezTo>
                    <a:pt x="-3362" y="-682"/>
                    <a:pt x="152455" y="175637"/>
                    <a:pt x="188676" y="225526"/>
                  </a:cubicBezTo>
                  <a:cubicBezTo>
                    <a:pt x="224897" y="275415"/>
                    <a:pt x="213279" y="275415"/>
                    <a:pt x="217379" y="299334"/>
                  </a:cubicBezTo>
                  <a:cubicBezTo>
                    <a:pt x="221479" y="323253"/>
                    <a:pt x="213961" y="375876"/>
                    <a:pt x="213278" y="369042"/>
                  </a:cubicBezTo>
                  <a:cubicBezTo>
                    <a:pt x="212595" y="362208"/>
                    <a:pt x="213961" y="281565"/>
                    <a:pt x="213278" y="258329"/>
                  </a:cubicBezTo>
                  <a:cubicBezTo>
                    <a:pt x="212595" y="235093"/>
                    <a:pt x="239931" y="269264"/>
                    <a:pt x="209178" y="229626"/>
                  </a:cubicBezTo>
                  <a:cubicBezTo>
                    <a:pt x="178425" y="189988"/>
                    <a:pt x="3472" y="684"/>
                    <a:pt x="5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F31CFF8C-5B1F-3663-2901-8C4895D396DE}"/>
                </a:ext>
              </a:extLst>
            </p:cNvPr>
            <p:cNvSpPr/>
            <p:nvPr/>
          </p:nvSpPr>
          <p:spPr>
            <a:xfrm>
              <a:off x="7237061" y="3534378"/>
              <a:ext cx="61768" cy="267776"/>
            </a:xfrm>
            <a:custGeom>
              <a:avLst/>
              <a:gdLst>
                <a:gd name="connsiteX0" fmla="*/ 61737 w 61768"/>
                <a:gd name="connsiteY0" fmla="*/ 209 h 267776"/>
                <a:gd name="connsiteX1" fmla="*/ 12532 w 61768"/>
                <a:gd name="connsiteY1" fmla="*/ 160126 h 267776"/>
                <a:gd name="connsiteX2" fmla="*/ 20733 w 61768"/>
                <a:gd name="connsiteY2" fmla="*/ 266738 h 267776"/>
                <a:gd name="connsiteX3" fmla="*/ 4331 w 61768"/>
                <a:gd name="connsiteY3" fmla="*/ 209331 h 267776"/>
                <a:gd name="connsiteX4" fmla="*/ 4331 w 61768"/>
                <a:gd name="connsiteY4" fmla="*/ 127322 h 267776"/>
                <a:gd name="connsiteX5" fmla="*/ 61737 w 61768"/>
                <a:gd name="connsiteY5" fmla="*/ 209 h 26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68" h="267776">
                  <a:moveTo>
                    <a:pt x="61737" y="209"/>
                  </a:moveTo>
                  <a:cubicBezTo>
                    <a:pt x="63104" y="5676"/>
                    <a:pt x="19366" y="115705"/>
                    <a:pt x="12532" y="160126"/>
                  </a:cubicBezTo>
                  <a:cubicBezTo>
                    <a:pt x="5698" y="204547"/>
                    <a:pt x="22100" y="258537"/>
                    <a:pt x="20733" y="266738"/>
                  </a:cubicBezTo>
                  <a:cubicBezTo>
                    <a:pt x="19366" y="274939"/>
                    <a:pt x="7065" y="232567"/>
                    <a:pt x="4331" y="209331"/>
                  </a:cubicBezTo>
                  <a:cubicBezTo>
                    <a:pt x="1597" y="186095"/>
                    <a:pt x="-3870" y="156708"/>
                    <a:pt x="4331" y="127322"/>
                  </a:cubicBezTo>
                  <a:cubicBezTo>
                    <a:pt x="12532" y="97936"/>
                    <a:pt x="60370" y="-5258"/>
                    <a:pt x="61737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6645A142-7350-F376-8F86-F821AE42DADB}"/>
                </a:ext>
              </a:extLst>
            </p:cNvPr>
            <p:cNvSpPr/>
            <p:nvPr/>
          </p:nvSpPr>
          <p:spPr>
            <a:xfrm>
              <a:off x="7265495" y="3981532"/>
              <a:ext cx="62560" cy="260902"/>
            </a:xfrm>
            <a:custGeom>
              <a:avLst/>
              <a:gdLst>
                <a:gd name="connsiteX0" fmla="*/ 500 w 62560"/>
                <a:gd name="connsiteY0" fmla="*/ 3 h 260902"/>
                <a:gd name="connsiteX1" fmla="*/ 16901 w 62560"/>
                <a:gd name="connsiteY1" fmla="*/ 143519 h 260902"/>
                <a:gd name="connsiteX2" fmla="*/ 62006 w 62560"/>
                <a:gd name="connsiteY2" fmla="*/ 258332 h 260902"/>
                <a:gd name="connsiteX3" fmla="*/ 41504 w 62560"/>
                <a:gd name="connsiteY3" fmla="*/ 217327 h 260902"/>
                <a:gd name="connsiteX4" fmla="*/ 33303 w 62560"/>
                <a:gd name="connsiteY4" fmla="*/ 147620 h 260902"/>
                <a:gd name="connsiteX5" fmla="*/ 500 w 62560"/>
                <a:gd name="connsiteY5" fmla="*/ 3 h 2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60" h="260902">
                  <a:moveTo>
                    <a:pt x="500" y="3"/>
                  </a:moveTo>
                  <a:cubicBezTo>
                    <a:pt x="-2234" y="-680"/>
                    <a:pt x="6650" y="100464"/>
                    <a:pt x="16901" y="143519"/>
                  </a:cubicBezTo>
                  <a:cubicBezTo>
                    <a:pt x="27152" y="186574"/>
                    <a:pt x="57905" y="246031"/>
                    <a:pt x="62006" y="258332"/>
                  </a:cubicBezTo>
                  <a:cubicBezTo>
                    <a:pt x="66107" y="270633"/>
                    <a:pt x="46288" y="235779"/>
                    <a:pt x="41504" y="217327"/>
                  </a:cubicBezTo>
                  <a:cubicBezTo>
                    <a:pt x="36720" y="198875"/>
                    <a:pt x="38087" y="180423"/>
                    <a:pt x="33303" y="147620"/>
                  </a:cubicBezTo>
                  <a:cubicBezTo>
                    <a:pt x="28519" y="114817"/>
                    <a:pt x="3234" y="686"/>
                    <a:pt x="50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CD06B87E-28CA-1DC4-6082-8183254BAB67}"/>
                </a:ext>
              </a:extLst>
            </p:cNvPr>
            <p:cNvSpPr/>
            <p:nvPr/>
          </p:nvSpPr>
          <p:spPr>
            <a:xfrm>
              <a:off x="6626313" y="3715003"/>
              <a:ext cx="151338" cy="270638"/>
            </a:xfrm>
            <a:custGeom>
              <a:avLst/>
              <a:gdLst>
                <a:gd name="connsiteX0" fmla="*/ 12 w 151338"/>
                <a:gd name="connsiteY0" fmla="*/ 3 h 270638"/>
                <a:gd name="connsiteX1" fmla="*/ 135326 w 151338"/>
                <a:gd name="connsiteY1" fmla="*/ 159921 h 270638"/>
                <a:gd name="connsiteX2" fmla="*/ 139427 w 151338"/>
                <a:gd name="connsiteY2" fmla="*/ 270633 h 270638"/>
                <a:gd name="connsiteX3" fmla="*/ 143527 w 151338"/>
                <a:gd name="connsiteY3" fmla="*/ 164021 h 270638"/>
                <a:gd name="connsiteX4" fmla="*/ 12 w 151338"/>
                <a:gd name="connsiteY4" fmla="*/ 3 h 2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38" h="270638">
                  <a:moveTo>
                    <a:pt x="12" y="3"/>
                  </a:moveTo>
                  <a:cubicBezTo>
                    <a:pt x="-1355" y="-680"/>
                    <a:pt x="112090" y="114816"/>
                    <a:pt x="135326" y="159921"/>
                  </a:cubicBezTo>
                  <a:cubicBezTo>
                    <a:pt x="158562" y="205026"/>
                    <a:pt x="138060" y="269950"/>
                    <a:pt x="139427" y="270633"/>
                  </a:cubicBezTo>
                  <a:cubicBezTo>
                    <a:pt x="140794" y="271316"/>
                    <a:pt x="162662" y="204342"/>
                    <a:pt x="143527" y="164021"/>
                  </a:cubicBezTo>
                  <a:cubicBezTo>
                    <a:pt x="124392" y="123700"/>
                    <a:pt x="1379" y="686"/>
                    <a:pt x="1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94E707DF-F390-6AD3-6A34-65F502419D2C}"/>
                </a:ext>
              </a:extLst>
            </p:cNvPr>
            <p:cNvSpPr/>
            <p:nvPr/>
          </p:nvSpPr>
          <p:spPr>
            <a:xfrm>
              <a:off x="7357877" y="3675701"/>
              <a:ext cx="82279" cy="238531"/>
            </a:xfrm>
            <a:custGeom>
              <a:avLst/>
              <a:gdLst>
                <a:gd name="connsiteX0" fmla="*/ 2428 w 82279"/>
                <a:gd name="connsiteY0" fmla="*/ 2401 h 238531"/>
                <a:gd name="connsiteX1" fmla="*/ 80336 w 82279"/>
                <a:gd name="connsiteY1" fmla="*/ 232026 h 238531"/>
                <a:gd name="connsiteX2" fmla="*/ 55734 w 82279"/>
                <a:gd name="connsiteY2" fmla="*/ 170520 h 238531"/>
                <a:gd name="connsiteX3" fmla="*/ 22930 w 82279"/>
                <a:gd name="connsiteY3" fmla="*/ 117214 h 238531"/>
                <a:gd name="connsiteX4" fmla="*/ 2428 w 82279"/>
                <a:gd name="connsiteY4" fmla="*/ 2401 h 23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79" h="238531">
                  <a:moveTo>
                    <a:pt x="2428" y="2401"/>
                  </a:moveTo>
                  <a:cubicBezTo>
                    <a:pt x="11996" y="21536"/>
                    <a:pt x="71452" y="204006"/>
                    <a:pt x="80336" y="232026"/>
                  </a:cubicBezTo>
                  <a:cubicBezTo>
                    <a:pt x="89220" y="260046"/>
                    <a:pt x="65302" y="189655"/>
                    <a:pt x="55734" y="170520"/>
                  </a:cubicBezTo>
                  <a:cubicBezTo>
                    <a:pt x="46166" y="151385"/>
                    <a:pt x="31814" y="150701"/>
                    <a:pt x="22930" y="117214"/>
                  </a:cubicBezTo>
                  <a:cubicBezTo>
                    <a:pt x="14046" y="83727"/>
                    <a:pt x="-7140" y="-16734"/>
                    <a:pt x="2428" y="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BF2FAD90-E259-444D-3825-4D00C03CED94}"/>
                </a:ext>
              </a:extLst>
            </p:cNvPr>
            <p:cNvSpPr/>
            <p:nvPr/>
          </p:nvSpPr>
          <p:spPr>
            <a:xfrm>
              <a:off x="6190631" y="4735278"/>
              <a:ext cx="266125" cy="945356"/>
            </a:xfrm>
            <a:custGeom>
              <a:avLst/>
              <a:gdLst>
                <a:gd name="connsiteX0" fmla="*/ 4278 w 266125"/>
                <a:gd name="connsiteY0" fmla="*/ 224 h 945356"/>
                <a:gd name="connsiteX1" fmla="*/ 10333 w 266125"/>
                <a:gd name="connsiteY1" fmla="*/ 363562 h 945356"/>
                <a:gd name="connsiteX2" fmla="*/ 113279 w 266125"/>
                <a:gd name="connsiteY2" fmla="*/ 623954 h 945356"/>
                <a:gd name="connsiteX3" fmla="*/ 210169 w 266125"/>
                <a:gd name="connsiteY3" fmla="*/ 775345 h 945356"/>
                <a:gd name="connsiteX4" fmla="*/ 264670 w 266125"/>
                <a:gd name="connsiteY4" fmla="*/ 944902 h 945356"/>
                <a:gd name="connsiteX5" fmla="*/ 240447 w 266125"/>
                <a:gd name="connsiteY5" fmla="*/ 817734 h 945356"/>
                <a:gd name="connsiteX6" fmla="*/ 137501 w 266125"/>
                <a:gd name="connsiteY6" fmla="*/ 599731 h 945356"/>
                <a:gd name="connsiteX7" fmla="*/ 16389 w 266125"/>
                <a:gd name="connsiteY7" fmla="*/ 418062 h 945356"/>
                <a:gd name="connsiteX8" fmla="*/ 4278 w 266125"/>
                <a:gd name="connsiteY8" fmla="*/ 224 h 94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125" h="945356">
                  <a:moveTo>
                    <a:pt x="4278" y="224"/>
                  </a:moveTo>
                  <a:cubicBezTo>
                    <a:pt x="3269" y="-8859"/>
                    <a:pt x="-7834" y="259607"/>
                    <a:pt x="10333" y="363562"/>
                  </a:cubicBezTo>
                  <a:cubicBezTo>
                    <a:pt x="28500" y="467517"/>
                    <a:pt x="79973" y="555324"/>
                    <a:pt x="113279" y="623954"/>
                  </a:cubicBezTo>
                  <a:cubicBezTo>
                    <a:pt x="146585" y="692584"/>
                    <a:pt x="184937" y="721854"/>
                    <a:pt x="210169" y="775345"/>
                  </a:cubicBezTo>
                  <a:cubicBezTo>
                    <a:pt x="235401" y="828836"/>
                    <a:pt x="259624" y="937837"/>
                    <a:pt x="264670" y="944902"/>
                  </a:cubicBezTo>
                  <a:cubicBezTo>
                    <a:pt x="269716" y="951967"/>
                    <a:pt x="261642" y="875262"/>
                    <a:pt x="240447" y="817734"/>
                  </a:cubicBezTo>
                  <a:cubicBezTo>
                    <a:pt x="219252" y="760206"/>
                    <a:pt x="174844" y="666343"/>
                    <a:pt x="137501" y="599731"/>
                  </a:cubicBezTo>
                  <a:cubicBezTo>
                    <a:pt x="100158" y="533119"/>
                    <a:pt x="35565" y="513943"/>
                    <a:pt x="16389" y="418062"/>
                  </a:cubicBezTo>
                  <a:cubicBezTo>
                    <a:pt x="-2787" y="322181"/>
                    <a:pt x="5287" y="9307"/>
                    <a:pt x="4278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DD0FDD87-22A1-E5B7-C4F2-B8EC03DC6FA1}"/>
                </a:ext>
              </a:extLst>
            </p:cNvPr>
            <p:cNvSpPr/>
            <p:nvPr/>
          </p:nvSpPr>
          <p:spPr>
            <a:xfrm>
              <a:off x="6927493" y="3045953"/>
              <a:ext cx="81921" cy="206022"/>
            </a:xfrm>
            <a:custGeom>
              <a:avLst/>
              <a:gdLst>
                <a:gd name="connsiteX0" fmla="*/ 78870 w 81921"/>
                <a:gd name="connsiteY0" fmla="*/ 28 h 206022"/>
                <a:gd name="connsiteX1" fmla="*/ 72814 w 81921"/>
                <a:gd name="connsiteY1" fmla="*/ 139308 h 206022"/>
                <a:gd name="connsiteX2" fmla="*/ 147 w 81921"/>
                <a:gd name="connsiteY2" fmla="*/ 205920 h 206022"/>
                <a:gd name="connsiteX3" fmla="*/ 54647 w 81921"/>
                <a:gd name="connsiteY3" fmla="*/ 151419 h 206022"/>
                <a:gd name="connsiteX4" fmla="*/ 78870 w 81921"/>
                <a:gd name="connsiteY4" fmla="*/ 28 h 20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21" h="206022">
                  <a:moveTo>
                    <a:pt x="78870" y="28"/>
                  </a:moveTo>
                  <a:cubicBezTo>
                    <a:pt x="81898" y="-1990"/>
                    <a:pt x="85934" y="104993"/>
                    <a:pt x="72814" y="139308"/>
                  </a:cubicBezTo>
                  <a:cubicBezTo>
                    <a:pt x="59694" y="173623"/>
                    <a:pt x="3175" y="203902"/>
                    <a:pt x="147" y="205920"/>
                  </a:cubicBezTo>
                  <a:cubicBezTo>
                    <a:pt x="-2881" y="207938"/>
                    <a:pt x="41527" y="179679"/>
                    <a:pt x="54647" y="151419"/>
                  </a:cubicBezTo>
                  <a:cubicBezTo>
                    <a:pt x="67767" y="123159"/>
                    <a:pt x="75842" y="2046"/>
                    <a:pt x="78870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FC01F892-2EF8-0D1A-8C8A-E9724842D856}"/>
                </a:ext>
              </a:extLst>
            </p:cNvPr>
            <p:cNvSpPr/>
            <p:nvPr/>
          </p:nvSpPr>
          <p:spPr>
            <a:xfrm>
              <a:off x="7130437" y="3051710"/>
              <a:ext cx="136352" cy="297579"/>
            </a:xfrm>
            <a:custGeom>
              <a:avLst/>
              <a:gdLst>
                <a:gd name="connsiteX0" fmla="*/ 3094 w 136352"/>
                <a:gd name="connsiteY0" fmla="*/ 327 h 297579"/>
                <a:gd name="connsiteX1" fmla="*/ 15205 w 136352"/>
                <a:gd name="connsiteY1" fmla="*/ 151718 h 297579"/>
                <a:gd name="connsiteX2" fmla="*/ 136318 w 136352"/>
                <a:gd name="connsiteY2" fmla="*/ 297053 h 297579"/>
                <a:gd name="connsiteX3" fmla="*/ 27317 w 136352"/>
                <a:gd name="connsiteY3" fmla="*/ 194107 h 297579"/>
                <a:gd name="connsiteX4" fmla="*/ 3094 w 136352"/>
                <a:gd name="connsiteY4" fmla="*/ 327 h 29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52" h="297579">
                  <a:moveTo>
                    <a:pt x="3094" y="327"/>
                  </a:moveTo>
                  <a:cubicBezTo>
                    <a:pt x="1075" y="-6738"/>
                    <a:pt x="-6999" y="102264"/>
                    <a:pt x="15205" y="151718"/>
                  </a:cubicBezTo>
                  <a:cubicBezTo>
                    <a:pt x="37409" y="201172"/>
                    <a:pt x="134299" y="289988"/>
                    <a:pt x="136318" y="297053"/>
                  </a:cubicBezTo>
                  <a:cubicBezTo>
                    <a:pt x="138337" y="304118"/>
                    <a:pt x="50530" y="238515"/>
                    <a:pt x="27317" y="194107"/>
                  </a:cubicBezTo>
                  <a:cubicBezTo>
                    <a:pt x="4104" y="149699"/>
                    <a:pt x="5113" y="7392"/>
                    <a:pt x="3094" y="3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>
              <a:extLst>
                <a:ext uri="{FF2B5EF4-FFF2-40B4-BE49-F238E27FC236}">
                  <a16:creationId xmlns:a16="http://schemas.microsoft.com/office/drawing/2014/main" id="{30149CFA-A460-0DF0-80D5-8167C5723EC9}"/>
                </a:ext>
              </a:extLst>
            </p:cNvPr>
            <p:cNvSpPr/>
            <p:nvPr/>
          </p:nvSpPr>
          <p:spPr>
            <a:xfrm rot="598992">
              <a:off x="7752315" y="3795721"/>
              <a:ext cx="102658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>
              <a:extLst>
                <a:ext uri="{FF2B5EF4-FFF2-40B4-BE49-F238E27FC236}">
                  <a16:creationId xmlns:a16="http://schemas.microsoft.com/office/drawing/2014/main" id="{0C9F01BF-52EF-E459-1062-F16D7CD6E5A4}"/>
                </a:ext>
              </a:extLst>
            </p:cNvPr>
            <p:cNvSpPr/>
            <p:nvPr/>
          </p:nvSpPr>
          <p:spPr>
            <a:xfrm rot="778555">
              <a:off x="6410065" y="3880193"/>
              <a:ext cx="102658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4107F02D-A693-EBAF-E747-6F7B170A3EC2}"/>
                </a:ext>
              </a:extLst>
            </p:cNvPr>
            <p:cNvSpPr/>
            <p:nvPr/>
          </p:nvSpPr>
          <p:spPr>
            <a:xfrm>
              <a:off x="8274730" y="3544532"/>
              <a:ext cx="133711" cy="491568"/>
            </a:xfrm>
            <a:custGeom>
              <a:avLst/>
              <a:gdLst>
                <a:gd name="connsiteX0" fmla="*/ 26 w 133711"/>
                <a:gd name="connsiteY0" fmla="*/ 179 h 491568"/>
                <a:gd name="connsiteX1" fmla="*/ 112914 w 133711"/>
                <a:gd name="connsiteY1" fmla="*/ 327557 h 491568"/>
                <a:gd name="connsiteX2" fmla="*/ 95981 w 133711"/>
                <a:gd name="connsiteY2" fmla="*/ 491246 h 491568"/>
                <a:gd name="connsiteX3" fmla="*/ 124203 w 133711"/>
                <a:gd name="connsiteY3" fmla="*/ 367068 h 491568"/>
                <a:gd name="connsiteX4" fmla="*/ 124203 w 133711"/>
                <a:gd name="connsiteY4" fmla="*/ 282401 h 491568"/>
                <a:gd name="connsiteX5" fmla="*/ 26 w 133711"/>
                <a:gd name="connsiteY5" fmla="*/ 179 h 49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11" h="491568">
                  <a:moveTo>
                    <a:pt x="26" y="179"/>
                  </a:moveTo>
                  <a:cubicBezTo>
                    <a:pt x="-1855" y="7705"/>
                    <a:pt x="96922" y="245713"/>
                    <a:pt x="112914" y="327557"/>
                  </a:cubicBezTo>
                  <a:cubicBezTo>
                    <a:pt x="128906" y="409401"/>
                    <a:pt x="94100" y="484661"/>
                    <a:pt x="95981" y="491246"/>
                  </a:cubicBezTo>
                  <a:cubicBezTo>
                    <a:pt x="97862" y="497831"/>
                    <a:pt x="119499" y="401875"/>
                    <a:pt x="124203" y="367068"/>
                  </a:cubicBezTo>
                  <a:cubicBezTo>
                    <a:pt x="128907" y="332261"/>
                    <a:pt x="143018" y="340727"/>
                    <a:pt x="124203" y="282401"/>
                  </a:cubicBezTo>
                  <a:cubicBezTo>
                    <a:pt x="105388" y="224075"/>
                    <a:pt x="1907" y="-7347"/>
                    <a:pt x="26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37CEC6EB-87EE-4934-2A0A-2889B897CDFA}"/>
                </a:ext>
              </a:extLst>
            </p:cNvPr>
            <p:cNvSpPr/>
            <p:nvPr/>
          </p:nvSpPr>
          <p:spPr>
            <a:xfrm>
              <a:off x="6925104" y="3392304"/>
              <a:ext cx="74196" cy="353289"/>
            </a:xfrm>
            <a:custGeom>
              <a:avLst/>
              <a:gdLst>
                <a:gd name="connsiteX0" fmla="*/ 74007 w 74196"/>
                <a:gd name="connsiteY0" fmla="*/ 7 h 353289"/>
                <a:gd name="connsiteX1" fmla="*/ 23207 w 74196"/>
                <a:gd name="connsiteY1" fmla="*/ 141118 h 353289"/>
                <a:gd name="connsiteX2" fmla="*/ 68363 w 74196"/>
                <a:gd name="connsiteY2" fmla="*/ 344318 h 353289"/>
                <a:gd name="connsiteX3" fmla="*/ 40140 w 74196"/>
                <a:gd name="connsiteY3" fmla="*/ 299163 h 353289"/>
                <a:gd name="connsiteX4" fmla="*/ 629 w 74196"/>
                <a:gd name="connsiteY4" fmla="*/ 135474 h 353289"/>
                <a:gd name="connsiteX5" fmla="*/ 74007 w 74196"/>
                <a:gd name="connsiteY5" fmla="*/ 7 h 35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96" h="353289">
                  <a:moveTo>
                    <a:pt x="74007" y="7"/>
                  </a:moveTo>
                  <a:cubicBezTo>
                    <a:pt x="77770" y="948"/>
                    <a:pt x="24148" y="83733"/>
                    <a:pt x="23207" y="141118"/>
                  </a:cubicBezTo>
                  <a:cubicBezTo>
                    <a:pt x="22266" y="198503"/>
                    <a:pt x="65541" y="317977"/>
                    <a:pt x="68363" y="344318"/>
                  </a:cubicBezTo>
                  <a:cubicBezTo>
                    <a:pt x="71185" y="370659"/>
                    <a:pt x="51429" y="333970"/>
                    <a:pt x="40140" y="299163"/>
                  </a:cubicBezTo>
                  <a:cubicBezTo>
                    <a:pt x="28851" y="264356"/>
                    <a:pt x="-5015" y="184392"/>
                    <a:pt x="629" y="135474"/>
                  </a:cubicBezTo>
                  <a:cubicBezTo>
                    <a:pt x="6273" y="86556"/>
                    <a:pt x="70244" y="-934"/>
                    <a:pt x="7400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CD21E6C6-3A53-6A52-2FEC-4F5687C63369}"/>
                </a:ext>
              </a:extLst>
            </p:cNvPr>
            <p:cNvSpPr/>
            <p:nvPr/>
          </p:nvSpPr>
          <p:spPr>
            <a:xfrm>
              <a:off x="6135484" y="3511887"/>
              <a:ext cx="470026" cy="103301"/>
            </a:xfrm>
            <a:custGeom>
              <a:avLst/>
              <a:gdLst>
                <a:gd name="connsiteX0" fmla="*/ 27 w 470026"/>
                <a:gd name="connsiteY0" fmla="*/ 15891 h 103301"/>
                <a:gd name="connsiteX1" fmla="*/ 287894 w 470026"/>
                <a:gd name="connsiteY1" fmla="*/ 4602 h 103301"/>
                <a:gd name="connsiteX2" fmla="*/ 462872 w 470026"/>
                <a:gd name="connsiteY2" fmla="*/ 100557 h 103301"/>
                <a:gd name="connsiteX3" fmla="*/ 423360 w 470026"/>
                <a:gd name="connsiteY3" fmla="*/ 72335 h 103301"/>
                <a:gd name="connsiteX4" fmla="*/ 304827 w 470026"/>
                <a:gd name="connsiteY4" fmla="*/ 21535 h 103301"/>
                <a:gd name="connsiteX5" fmla="*/ 27 w 470026"/>
                <a:gd name="connsiteY5" fmla="*/ 15891 h 10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026" h="103301">
                  <a:moveTo>
                    <a:pt x="27" y="15891"/>
                  </a:moveTo>
                  <a:cubicBezTo>
                    <a:pt x="-2795" y="13069"/>
                    <a:pt x="210753" y="-9509"/>
                    <a:pt x="287894" y="4602"/>
                  </a:cubicBezTo>
                  <a:cubicBezTo>
                    <a:pt x="365035" y="18713"/>
                    <a:pt x="462872" y="100557"/>
                    <a:pt x="462872" y="100557"/>
                  </a:cubicBezTo>
                  <a:cubicBezTo>
                    <a:pt x="485450" y="111846"/>
                    <a:pt x="449701" y="85505"/>
                    <a:pt x="423360" y="72335"/>
                  </a:cubicBezTo>
                  <a:cubicBezTo>
                    <a:pt x="397019" y="59165"/>
                    <a:pt x="369738" y="34705"/>
                    <a:pt x="304827" y="21535"/>
                  </a:cubicBezTo>
                  <a:cubicBezTo>
                    <a:pt x="239916" y="8365"/>
                    <a:pt x="2849" y="18713"/>
                    <a:pt x="27" y="15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0300EA3F-9EBF-E713-ED8F-DDE1FE32B183}"/>
                </a:ext>
              </a:extLst>
            </p:cNvPr>
            <p:cNvSpPr/>
            <p:nvPr/>
          </p:nvSpPr>
          <p:spPr>
            <a:xfrm>
              <a:off x="7378311" y="3456063"/>
              <a:ext cx="825058" cy="112007"/>
            </a:xfrm>
            <a:custGeom>
              <a:avLst/>
              <a:gdLst>
                <a:gd name="connsiteX0" fmla="*/ 4622 w 825058"/>
                <a:gd name="connsiteY0" fmla="*/ 54781 h 112007"/>
                <a:gd name="connsiteX1" fmla="*/ 236045 w 825058"/>
                <a:gd name="connsiteY1" fmla="*/ 54781 h 112007"/>
                <a:gd name="connsiteX2" fmla="*/ 523911 w 825058"/>
                <a:gd name="connsiteY2" fmla="*/ 3981 h 112007"/>
                <a:gd name="connsiteX3" fmla="*/ 461822 w 825058"/>
                <a:gd name="connsiteY3" fmla="*/ 3981 h 112007"/>
                <a:gd name="connsiteX4" fmla="*/ 597289 w 825058"/>
                <a:gd name="connsiteY4" fmla="*/ 9626 h 112007"/>
                <a:gd name="connsiteX5" fmla="*/ 823067 w 825058"/>
                <a:gd name="connsiteY5" fmla="*/ 111226 h 112007"/>
                <a:gd name="connsiteX6" fmla="*/ 693245 w 825058"/>
                <a:gd name="connsiteY6" fmla="*/ 54781 h 112007"/>
                <a:gd name="connsiteX7" fmla="*/ 450533 w 825058"/>
                <a:gd name="connsiteY7" fmla="*/ 20915 h 112007"/>
                <a:gd name="connsiteX8" fmla="*/ 4622 w 825058"/>
                <a:gd name="connsiteY8" fmla="*/ 54781 h 1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058" h="112007">
                  <a:moveTo>
                    <a:pt x="4622" y="54781"/>
                  </a:moveTo>
                  <a:cubicBezTo>
                    <a:pt x="-31126" y="60425"/>
                    <a:pt x="149497" y="63248"/>
                    <a:pt x="236045" y="54781"/>
                  </a:cubicBezTo>
                  <a:cubicBezTo>
                    <a:pt x="322593" y="46314"/>
                    <a:pt x="486282" y="12448"/>
                    <a:pt x="523911" y="3981"/>
                  </a:cubicBezTo>
                  <a:cubicBezTo>
                    <a:pt x="561540" y="-4486"/>
                    <a:pt x="449592" y="3040"/>
                    <a:pt x="461822" y="3981"/>
                  </a:cubicBezTo>
                  <a:cubicBezTo>
                    <a:pt x="474052" y="4922"/>
                    <a:pt x="537082" y="-8248"/>
                    <a:pt x="597289" y="9626"/>
                  </a:cubicBezTo>
                  <a:cubicBezTo>
                    <a:pt x="657496" y="27500"/>
                    <a:pt x="807074" y="103700"/>
                    <a:pt x="823067" y="111226"/>
                  </a:cubicBezTo>
                  <a:cubicBezTo>
                    <a:pt x="839060" y="118752"/>
                    <a:pt x="755334" y="69833"/>
                    <a:pt x="693245" y="54781"/>
                  </a:cubicBezTo>
                  <a:cubicBezTo>
                    <a:pt x="631156" y="39729"/>
                    <a:pt x="560600" y="19033"/>
                    <a:pt x="450533" y="20915"/>
                  </a:cubicBezTo>
                  <a:cubicBezTo>
                    <a:pt x="340466" y="22796"/>
                    <a:pt x="40370" y="49137"/>
                    <a:pt x="4622" y="54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03385E55-61FA-7F5C-18D1-713FF1766192}"/>
                </a:ext>
              </a:extLst>
            </p:cNvPr>
            <p:cNvSpPr/>
            <p:nvPr/>
          </p:nvSpPr>
          <p:spPr>
            <a:xfrm>
              <a:off x="8551333" y="3905929"/>
              <a:ext cx="279546" cy="135493"/>
            </a:xfrm>
            <a:custGeom>
              <a:avLst/>
              <a:gdLst>
                <a:gd name="connsiteX0" fmla="*/ 0 w 279546"/>
                <a:gd name="connsiteY0" fmla="*/ 135493 h 135493"/>
                <a:gd name="connsiteX1" fmla="*/ 118534 w 279546"/>
                <a:gd name="connsiteY1" fmla="*/ 28249 h 135493"/>
                <a:gd name="connsiteX2" fmla="*/ 276578 w 279546"/>
                <a:gd name="connsiteY2" fmla="*/ 27 h 135493"/>
                <a:gd name="connsiteX3" fmla="*/ 225778 w 279546"/>
                <a:gd name="connsiteY3" fmla="*/ 22604 h 135493"/>
                <a:gd name="connsiteX4" fmla="*/ 0 w 279546"/>
                <a:gd name="connsiteY4" fmla="*/ 135493 h 13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546" h="135493">
                  <a:moveTo>
                    <a:pt x="0" y="135493"/>
                  </a:moveTo>
                  <a:cubicBezTo>
                    <a:pt x="36219" y="93160"/>
                    <a:pt x="72438" y="50827"/>
                    <a:pt x="118534" y="28249"/>
                  </a:cubicBezTo>
                  <a:cubicBezTo>
                    <a:pt x="164630" y="5671"/>
                    <a:pt x="258704" y="968"/>
                    <a:pt x="276578" y="27"/>
                  </a:cubicBezTo>
                  <a:cubicBezTo>
                    <a:pt x="294452" y="-914"/>
                    <a:pt x="225778" y="22604"/>
                    <a:pt x="225778" y="22604"/>
                  </a:cubicBezTo>
                  <a:lnTo>
                    <a:pt x="0" y="13549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63B841E8-045E-438F-54FF-5A65E7097D7B}"/>
                </a:ext>
              </a:extLst>
            </p:cNvPr>
            <p:cNvSpPr/>
            <p:nvPr/>
          </p:nvSpPr>
          <p:spPr>
            <a:xfrm>
              <a:off x="8449657" y="4469639"/>
              <a:ext cx="475432" cy="491995"/>
            </a:xfrm>
            <a:custGeom>
              <a:avLst/>
              <a:gdLst>
                <a:gd name="connsiteX0" fmla="*/ 474210 w 475432"/>
                <a:gd name="connsiteY0" fmla="*/ 761 h 491995"/>
                <a:gd name="connsiteX1" fmla="*/ 406476 w 475432"/>
                <a:gd name="connsiteY1" fmla="*/ 187028 h 491995"/>
                <a:gd name="connsiteX2" fmla="*/ 293587 w 475432"/>
                <a:gd name="connsiteY2" fmla="*/ 362005 h 491995"/>
                <a:gd name="connsiteX3" fmla="*/ 254076 w 475432"/>
                <a:gd name="connsiteY3" fmla="*/ 457961 h 491995"/>
                <a:gd name="connsiteX4" fmla="*/ 191987 w 475432"/>
                <a:gd name="connsiteY4" fmla="*/ 491828 h 491995"/>
                <a:gd name="connsiteX5" fmla="*/ 76 w 475432"/>
                <a:gd name="connsiteY5" fmla="*/ 446672 h 491995"/>
                <a:gd name="connsiteX6" fmla="*/ 169410 w 475432"/>
                <a:gd name="connsiteY6" fmla="*/ 474894 h 491995"/>
                <a:gd name="connsiteX7" fmla="*/ 225854 w 475432"/>
                <a:gd name="connsiteY7" fmla="*/ 435383 h 491995"/>
                <a:gd name="connsiteX8" fmla="*/ 366965 w 475432"/>
                <a:gd name="connsiteY8" fmla="*/ 260405 h 491995"/>
                <a:gd name="connsiteX9" fmla="*/ 350032 w 475432"/>
                <a:gd name="connsiteY9" fmla="*/ 260405 h 491995"/>
                <a:gd name="connsiteX10" fmla="*/ 474210 w 475432"/>
                <a:gd name="connsiteY10" fmla="*/ 761 h 49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5432" h="491995">
                  <a:moveTo>
                    <a:pt x="474210" y="761"/>
                  </a:moveTo>
                  <a:cubicBezTo>
                    <a:pt x="483617" y="-11468"/>
                    <a:pt x="436580" y="126821"/>
                    <a:pt x="406476" y="187028"/>
                  </a:cubicBezTo>
                  <a:cubicBezTo>
                    <a:pt x="376372" y="247235"/>
                    <a:pt x="318987" y="316849"/>
                    <a:pt x="293587" y="362005"/>
                  </a:cubicBezTo>
                  <a:cubicBezTo>
                    <a:pt x="268187" y="407161"/>
                    <a:pt x="271009" y="436324"/>
                    <a:pt x="254076" y="457961"/>
                  </a:cubicBezTo>
                  <a:cubicBezTo>
                    <a:pt x="237143" y="479598"/>
                    <a:pt x="234320" y="493709"/>
                    <a:pt x="191987" y="491828"/>
                  </a:cubicBezTo>
                  <a:cubicBezTo>
                    <a:pt x="149654" y="489947"/>
                    <a:pt x="3839" y="449494"/>
                    <a:pt x="76" y="446672"/>
                  </a:cubicBezTo>
                  <a:cubicBezTo>
                    <a:pt x="-3687" y="443850"/>
                    <a:pt x="131780" y="476776"/>
                    <a:pt x="169410" y="474894"/>
                  </a:cubicBezTo>
                  <a:cubicBezTo>
                    <a:pt x="207040" y="473013"/>
                    <a:pt x="192928" y="471131"/>
                    <a:pt x="225854" y="435383"/>
                  </a:cubicBezTo>
                  <a:cubicBezTo>
                    <a:pt x="258780" y="399635"/>
                    <a:pt x="366965" y="260405"/>
                    <a:pt x="366965" y="260405"/>
                  </a:cubicBezTo>
                  <a:cubicBezTo>
                    <a:pt x="387661" y="231242"/>
                    <a:pt x="334039" y="298035"/>
                    <a:pt x="350032" y="260405"/>
                  </a:cubicBezTo>
                  <a:cubicBezTo>
                    <a:pt x="366025" y="222775"/>
                    <a:pt x="464803" y="12990"/>
                    <a:pt x="474210" y="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298C3043-0A0F-6ABF-EA4A-34EC5884B043}"/>
                </a:ext>
              </a:extLst>
            </p:cNvPr>
            <p:cNvSpPr/>
            <p:nvPr/>
          </p:nvSpPr>
          <p:spPr>
            <a:xfrm>
              <a:off x="8573851" y="3955785"/>
              <a:ext cx="287942" cy="255543"/>
            </a:xfrm>
            <a:custGeom>
              <a:avLst/>
              <a:gdLst>
                <a:gd name="connsiteX0" fmla="*/ 60 w 287942"/>
                <a:gd name="connsiteY0" fmla="*/ 254971 h 255543"/>
                <a:gd name="connsiteX1" fmla="*/ 129882 w 287942"/>
                <a:gd name="connsiteY1" fmla="*/ 113859 h 255543"/>
                <a:gd name="connsiteX2" fmla="*/ 220193 w 287942"/>
                <a:gd name="connsiteY2" fmla="*/ 6615 h 255543"/>
                <a:gd name="connsiteX3" fmla="*/ 287927 w 287942"/>
                <a:gd name="connsiteY3" fmla="*/ 12259 h 255543"/>
                <a:gd name="connsiteX4" fmla="*/ 214549 w 287942"/>
                <a:gd name="connsiteY4" fmla="*/ 17904 h 255543"/>
                <a:gd name="connsiteX5" fmla="*/ 146816 w 287942"/>
                <a:gd name="connsiteY5" fmla="*/ 57415 h 255543"/>
                <a:gd name="connsiteX6" fmla="*/ 60 w 287942"/>
                <a:gd name="connsiteY6" fmla="*/ 254971 h 25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942" h="255543">
                  <a:moveTo>
                    <a:pt x="60" y="254971"/>
                  </a:moveTo>
                  <a:cubicBezTo>
                    <a:pt x="-2762" y="264378"/>
                    <a:pt x="93193" y="155252"/>
                    <a:pt x="129882" y="113859"/>
                  </a:cubicBezTo>
                  <a:cubicBezTo>
                    <a:pt x="166571" y="72466"/>
                    <a:pt x="193852" y="23548"/>
                    <a:pt x="220193" y="6615"/>
                  </a:cubicBezTo>
                  <a:cubicBezTo>
                    <a:pt x="246534" y="-10318"/>
                    <a:pt x="288868" y="10378"/>
                    <a:pt x="287927" y="12259"/>
                  </a:cubicBezTo>
                  <a:cubicBezTo>
                    <a:pt x="286986" y="14140"/>
                    <a:pt x="238067" y="10378"/>
                    <a:pt x="214549" y="17904"/>
                  </a:cubicBezTo>
                  <a:cubicBezTo>
                    <a:pt x="191031" y="25430"/>
                    <a:pt x="181623" y="23548"/>
                    <a:pt x="146816" y="57415"/>
                  </a:cubicBezTo>
                  <a:cubicBezTo>
                    <a:pt x="112009" y="91282"/>
                    <a:pt x="2882" y="245564"/>
                    <a:pt x="60" y="254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69A61202-3A56-B155-F4E3-7A4B237DA238}"/>
                </a:ext>
              </a:extLst>
            </p:cNvPr>
            <p:cNvSpPr/>
            <p:nvPr/>
          </p:nvSpPr>
          <p:spPr>
            <a:xfrm>
              <a:off x="8538956" y="4197828"/>
              <a:ext cx="238353" cy="557045"/>
            </a:xfrm>
            <a:custGeom>
              <a:avLst/>
              <a:gdLst>
                <a:gd name="connsiteX0" fmla="*/ 209933 w 238353"/>
                <a:gd name="connsiteY0" fmla="*/ 1639 h 557045"/>
                <a:gd name="connsiteX1" fmla="*/ 238155 w 238353"/>
                <a:gd name="connsiteY1" fmla="*/ 283861 h 557045"/>
                <a:gd name="connsiteX2" fmla="*/ 193000 w 238353"/>
                <a:gd name="connsiteY2" fmla="*/ 419328 h 557045"/>
                <a:gd name="connsiteX3" fmla="*/ 1088 w 238353"/>
                <a:gd name="connsiteY3" fmla="*/ 554794 h 557045"/>
                <a:gd name="connsiteX4" fmla="*/ 119622 w 238353"/>
                <a:gd name="connsiteY4" fmla="*/ 498350 h 557045"/>
                <a:gd name="connsiteX5" fmla="*/ 221222 w 238353"/>
                <a:gd name="connsiteY5" fmla="*/ 424972 h 557045"/>
                <a:gd name="connsiteX6" fmla="*/ 209933 w 238353"/>
                <a:gd name="connsiteY6" fmla="*/ 1639 h 55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353" h="557045">
                  <a:moveTo>
                    <a:pt x="209933" y="1639"/>
                  </a:moveTo>
                  <a:cubicBezTo>
                    <a:pt x="212755" y="-21879"/>
                    <a:pt x="240977" y="214246"/>
                    <a:pt x="238155" y="283861"/>
                  </a:cubicBezTo>
                  <a:cubicBezTo>
                    <a:pt x="235333" y="353476"/>
                    <a:pt x="232511" y="374173"/>
                    <a:pt x="193000" y="419328"/>
                  </a:cubicBezTo>
                  <a:cubicBezTo>
                    <a:pt x="153489" y="464483"/>
                    <a:pt x="13318" y="541624"/>
                    <a:pt x="1088" y="554794"/>
                  </a:cubicBezTo>
                  <a:cubicBezTo>
                    <a:pt x="-11142" y="567964"/>
                    <a:pt x="82933" y="519987"/>
                    <a:pt x="119622" y="498350"/>
                  </a:cubicBezTo>
                  <a:cubicBezTo>
                    <a:pt x="156311" y="476713"/>
                    <a:pt x="206170" y="511520"/>
                    <a:pt x="221222" y="424972"/>
                  </a:cubicBezTo>
                  <a:cubicBezTo>
                    <a:pt x="236274" y="338424"/>
                    <a:pt x="207111" y="25157"/>
                    <a:pt x="209933" y="1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3CFBB766-D1A2-F33A-60A6-AEE70D7BDA4B}"/>
                </a:ext>
              </a:extLst>
            </p:cNvPr>
            <p:cNvSpPr/>
            <p:nvPr/>
          </p:nvSpPr>
          <p:spPr>
            <a:xfrm>
              <a:off x="8550117" y="4210397"/>
              <a:ext cx="165877" cy="431574"/>
            </a:xfrm>
            <a:custGeom>
              <a:avLst/>
              <a:gdLst>
                <a:gd name="connsiteX0" fmla="*/ 159261 w 165877"/>
                <a:gd name="connsiteY0" fmla="*/ 11647 h 431574"/>
                <a:gd name="connsiteX1" fmla="*/ 136683 w 165877"/>
                <a:gd name="connsiteY1" fmla="*/ 282581 h 431574"/>
                <a:gd name="connsiteX2" fmla="*/ 1216 w 165877"/>
                <a:gd name="connsiteY2" fmla="*/ 429336 h 431574"/>
                <a:gd name="connsiteX3" fmla="*/ 74594 w 165877"/>
                <a:gd name="connsiteY3" fmla="*/ 367247 h 431574"/>
                <a:gd name="connsiteX4" fmla="*/ 153616 w 165877"/>
                <a:gd name="connsiteY4" fmla="*/ 310803 h 431574"/>
                <a:gd name="connsiteX5" fmla="*/ 164905 w 165877"/>
                <a:gd name="connsiteY5" fmla="*/ 73736 h 431574"/>
                <a:gd name="connsiteX6" fmla="*/ 159261 w 165877"/>
                <a:gd name="connsiteY6" fmla="*/ 11647 h 4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877" h="431574">
                  <a:moveTo>
                    <a:pt x="159261" y="11647"/>
                  </a:moveTo>
                  <a:cubicBezTo>
                    <a:pt x="154557" y="46454"/>
                    <a:pt x="163024" y="212966"/>
                    <a:pt x="136683" y="282581"/>
                  </a:cubicBezTo>
                  <a:cubicBezTo>
                    <a:pt x="110342" y="352196"/>
                    <a:pt x="11564" y="415225"/>
                    <a:pt x="1216" y="429336"/>
                  </a:cubicBezTo>
                  <a:cubicBezTo>
                    <a:pt x="-9132" y="443447"/>
                    <a:pt x="49194" y="387003"/>
                    <a:pt x="74594" y="367247"/>
                  </a:cubicBezTo>
                  <a:cubicBezTo>
                    <a:pt x="99994" y="347492"/>
                    <a:pt x="138564" y="359722"/>
                    <a:pt x="153616" y="310803"/>
                  </a:cubicBezTo>
                  <a:cubicBezTo>
                    <a:pt x="168668" y="261885"/>
                    <a:pt x="162083" y="120773"/>
                    <a:pt x="164905" y="73736"/>
                  </a:cubicBezTo>
                  <a:cubicBezTo>
                    <a:pt x="167727" y="26699"/>
                    <a:pt x="163965" y="-23160"/>
                    <a:pt x="159261" y="11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3964C8B4-FD50-8051-815C-12B626351905}"/>
                </a:ext>
              </a:extLst>
            </p:cNvPr>
            <p:cNvSpPr/>
            <p:nvPr/>
          </p:nvSpPr>
          <p:spPr>
            <a:xfrm>
              <a:off x="5903626" y="5300074"/>
              <a:ext cx="334912" cy="534475"/>
            </a:xfrm>
            <a:custGeom>
              <a:avLst/>
              <a:gdLst>
                <a:gd name="connsiteX0" fmla="*/ 463 w 334912"/>
                <a:gd name="connsiteY0" fmla="*/ 59 h 534475"/>
                <a:gd name="connsiteX1" fmla="*/ 113352 w 334912"/>
                <a:gd name="connsiteY1" fmla="*/ 259704 h 534475"/>
                <a:gd name="connsiteX2" fmla="*/ 327841 w 334912"/>
                <a:gd name="connsiteY2" fmla="*/ 519348 h 534475"/>
                <a:gd name="connsiteX3" fmla="*/ 271396 w 334912"/>
                <a:gd name="connsiteY3" fmla="*/ 479837 h 534475"/>
                <a:gd name="connsiteX4" fmla="*/ 152863 w 334912"/>
                <a:gd name="connsiteY4" fmla="*/ 282282 h 534475"/>
                <a:gd name="connsiteX5" fmla="*/ 463 w 334912"/>
                <a:gd name="connsiteY5" fmla="*/ 59 h 5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912" h="534475">
                  <a:moveTo>
                    <a:pt x="463" y="59"/>
                  </a:moveTo>
                  <a:cubicBezTo>
                    <a:pt x="-6122" y="-3704"/>
                    <a:pt x="58789" y="173156"/>
                    <a:pt x="113352" y="259704"/>
                  </a:cubicBezTo>
                  <a:cubicBezTo>
                    <a:pt x="167915" y="346252"/>
                    <a:pt x="301500" y="482659"/>
                    <a:pt x="327841" y="519348"/>
                  </a:cubicBezTo>
                  <a:cubicBezTo>
                    <a:pt x="354182" y="556037"/>
                    <a:pt x="300559" y="519348"/>
                    <a:pt x="271396" y="479837"/>
                  </a:cubicBezTo>
                  <a:cubicBezTo>
                    <a:pt x="242233" y="440326"/>
                    <a:pt x="193315" y="355660"/>
                    <a:pt x="152863" y="282282"/>
                  </a:cubicBezTo>
                  <a:cubicBezTo>
                    <a:pt x="112411" y="208904"/>
                    <a:pt x="7048" y="3822"/>
                    <a:pt x="463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38A058AD-4F21-4AF6-4F64-E50771AA9457}"/>
                </a:ext>
              </a:extLst>
            </p:cNvPr>
            <p:cNvSpPr/>
            <p:nvPr/>
          </p:nvSpPr>
          <p:spPr>
            <a:xfrm>
              <a:off x="8432055" y="3163852"/>
              <a:ext cx="235785" cy="1133468"/>
            </a:xfrm>
            <a:custGeom>
              <a:avLst/>
              <a:gdLst>
                <a:gd name="connsiteX0" fmla="*/ 745 w 235785"/>
                <a:gd name="connsiteY0" fmla="*/ 1623 h 1133468"/>
                <a:gd name="connsiteX1" fmla="*/ 105520 w 235785"/>
                <a:gd name="connsiteY1" fmla="*/ 204823 h 1133468"/>
                <a:gd name="connsiteX2" fmla="*/ 235695 w 235785"/>
                <a:gd name="connsiteY2" fmla="*/ 414373 h 1133468"/>
                <a:gd name="connsiteX3" fmla="*/ 127745 w 235785"/>
                <a:gd name="connsiteY3" fmla="*/ 287373 h 1133468"/>
                <a:gd name="connsiteX4" fmla="*/ 235695 w 235785"/>
                <a:gd name="connsiteY4" fmla="*/ 535023 h 1133468"/>
                <a:gd name="connsiteX5" fmla="*/ 130920 w 235785"/>
                <a:gd name="connsiteY5" fmla="*/ 404848 h 1133468"/>
                <a:gd name="connsiteX6" fmla="*/ 232520 w 235785"/>
                <a:gd name="connsiteY6" fmla="*/ 684248 h 1133468"/>
                <a:gd name="connsiteX7" fmla="*/ 143620 w 235785"/>
                <a:gd name="connsiteY7" fmla="*/ 550898 h 1133468"/>
                <a:gd name="connsiteX8" fmla="*/ 156320 w 235785"/>
                <a:gd name="connsiteY8" fmla="*/ 773148 h 1133468"/>
                <a:gd name="connsiteX9" fmla="*/ 156320 w 235785"/>
                <a:gd name="connsiteY9" fmla="*/ 1131923 h 1133468"/>
                <a:gd name="connsiteX10" fmla="*/ 153145 w 235785"/>
                <a:gd name="connsiteY10" fmla="*/ 884273 h 1133468"/>
                <a:gd name="connsiteX11" fmla="*/ 149970 w 235785"/>
                <a:gd name="connsiteY11" fmla="*/ 446123 h 1133468"/>
                <a:gd name="connsiteX12" fmla="*/ 175370 w 235785"/>
                <a:gd name="connsiteY12" fmla="*/ 544548 h 1133468"/>
                <a:gd name="connsiteX13" fmla="*/ 118220 w 235785"/>
                <a:gd name="connsiteY13" fmla="*/ 284198 h 1133468"/>
                <a:gd name="connsiteX14" fmla="*/ 159495 w 235785"/>
                <a:gd name="connsiteY14" fmla="*/ 319123 h 1133468"/>
                <a:gd name="connsiteX15" fmla="*/ 745 w 235785"/>
                <a:gd name="connsiteY15" fmla="*/ 1623 h 113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85" h="1133468">
                  <a:moveTo>
                    <a:pt x="745" y="1623"/>
                  </a:moveTo>
                  <a:cubicBezTo>
                    <a:pt x="-8251" y="-17427"/>
                    <a:pt x="66362" y="136031"/>
                    <a:pt x="105520" y="204823"/>
                  </a:cubicBezTo>
                  <a:cubicBezTo>
                    <a:pt x="144678" y="273615"/>
                    <a:pt x="231991" y="400615"/>
                    <a:pt x="235695" y="414373"/>
                  </a:cubicBezTo>
                  <a:cubicBezTo>
                    <a:pt x="239399" y="428131"/>
                    <a:pt x="127745" y="267265"/>
                    <a:pt x="127745" y="287373"/>
                  </a:cubicBezTo>
                  <a:cubicBezTo>
                    <a:pt x="127745" y="307481"/>
                    <a:pt x="235166" y="515444"/>
                    <a:pt x="235695" y="535023"/>
                  </a:cubicBezTo>
                  <a:cubicBezTo>
                    <a:pt x="236224" y="554602"/>
                    <a:pt x="131449" y="379977"/>
                    <a:pt x="130920" y="404848"/>
                  </a:cubicBezTo>
                  <a:cubicBezTo>
                    <a:pt x="130391" y="429719"/>
                    <a:pt x="230403" y="659906"/>
                    <a:pt x="232520" y="684248"/>
                  </a:cubicBezTo>
                  <a:cubicBezTo>
                    <a:pt x="234637" y="708590"/>
                    <a:pt x="156320" y="536081"/>
                    <a:pt x="143620" y="550898"/>
                  </a:cubicBezTo>
                  <a:cubicBezTo>
                    <a:pt x="130920" y="565715"/>
                    <a:pt x="154203" y="676311"/>
                    <a:pt x="156320" y="773148"/>
                  </a:cubicBezTo>
                  <a:cubicBezTo>
                    <a:pt x="158437" y="869986"/>
                    <a:pt x="156849" y="1113402"/>
                    <a:pt x="156320" y="1131923"/>
                  </a:cubicBezTo>
                  <a:cubicBezTo>
                    <a:pt x="155791" y="1150444"/>
                    <a:pt x="154203" y="998573"/>
                    <a:pt x="153145" y="884273"/>
                  </a:cubicBezTo>
                  <a:cubicBezTo>
                    <a:pt x="152087" y="769973"/>
                    <a:pt x="146266" y="502744"/>
                    <a:pt x="149970" y="446123"/>
                  </a:cubicBezTo>
                  <a:cubicBezTo>
                    <a:pt x="153674" y="389502"/>
                    <a:pt x="180662" y="571536"/>
                    <a:pt x="175370" y="544548"/>
                  </a:cubicBezTo>
                  <a:cubicBezTo>
                    <a:pt x="170078" y="517561"/>
                    <a:pt x="120866" y="321769"/>
                    <a:pt x="118220" y="284198"/>
                  </a:cubicBezTo>
                  <a:cubicBezTo>
                    <a:pt x="115574" y="246627"/>
                    <a:pt x="176428" y="363573"/>
                    <a:pt x="159495" y="319123"/>
                  </a:cubicBezTo>
                  <a:cubicBezTo>
                    <a:pt x="142562" y="274673"/>
                    <a:pt x="9741" y="20673"/>
                    <a:pt x="745" y="1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E014C8E8-B316-E84A-B844-C16405822E57}"/>
                </a:ext>
              </a:extLst>
            </p:cNvPr>
            <p:cNvSpPr/>
            <p:nvPr/>
          </p:nvSpPr>
          <p:spPr>
            <a:xfrm>
              <a:off x="8485341" y="4375106"/>
              <a:ext cx="112586" cy="546157"/>
            </a:xfrm>
            <a:custGeom>
              <a:avLst/>
              <a:gdLst>
                <a:gd name="connsiteX0" fmla="*/ 112559 w 112586"/>
                <a:gd name="connsiteY0" fmla="*/ 44 h 546157"/>
                <a:gd name="connsiteX1" fmla="*/ 64934 w 112586"/>
                <a:gd name="connsiteY1" fmla="*/ 196894 h 546157"/>
                <a:gd name="connsiteX2" fmla="*/ 1434 w 112586"/>
                <a:gd name="connsiteY2" fmla="*/ 536619 h 546157"/>
                <a:gd name="connsiteX3" fmla="*/ 23659 w 112586"/>
                <a:gd name="connsiteY3" fmla="*/ 428669 h 546157"/>
                <a:gd name="connsiteX4" fmla="*/ 58584 w 112586"/>
                <a:gd name="connsiteY4" fmla="*/ 181019 h 546157"/>
                <a:gd name="connsiteX5" fmla="*/ 112559 w 112586"/>
                <a:gd name="connsiteY5" fmla="*/ 44 h 5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86" h="546157">
                  <a:moveTo>
                    <a:pt x="112559" y="44"/>
                  </a:moveTo>
                  <a:cubicBezTo>
                    <a:pt x="113617" y="2690"/>
                    <a:pt x="83455" y="107465"/>
                    <a:pt x="64934" y="196894"/>
                  </a:cubicBezTo>
                  <a:cubicBezTo>
                    <a:pt x="46413" y="286323"/>
                    <a:pt x="8313" y="497990"/>
                    <a:pt x="1434" y="536619"/>
                  </a:cubicBezTo>
                  <a:cubicBezTo>
                    <a:pt x="-5445" y="575248"/>
                    <a:pt x="14134" y="487936"/>
                    <a:pt x="23659" y="428669"/>
                  </a:cubicBezTo>
                  <a:cubicBezTo>
                    <a:pt x="33184" y="369402"/>
                    <a:pt x="43767" y="249811"/>
                    <a:pt x="58584" y="181019"/>
                  </a:cubicBezTo>
                  <a:cubicBezTo>
                    <a:pt x="73401" y="112227"/>
                    <a:pt x="111501" y="-2602"/>
                    <a:pt x="112559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FD7E14BA-4D3D-8473-628F-5F38B759A073}"/>
                </a:ext>
              </a:extLst>
            </p:cNvPr>
            <p:cNvSpPr/>
            <p:nvPr/>
          </p:nvSpPr>
          <p:spPr>
            <a:xfrm>
              <a:off x="5472314" y="4852017"/>
              <a:ext cx="332784" cy="282719"/>
            </a:xfrm>
            <a:custGeom>
              <a:avLst/>
              <a:gdLst>
                <a:gd name="connsiteX0" fmla="*/ 1386 w 332784"/>
                <a:gd name="connsiteY0" fmla="*/ 75583 h 282719"/>
                <a:gd name="connsiteX1" fmla="*/ 49011 w 332784"/>
                <a:gd name="connsiteY1" fmla="*/ 208933 h 282719"/>
                <a:gd name="connsiteX2" fmla="*/ 169661 w 332784"/>
                <a:gd name="connsiteY2" fmla="*/ 278783 h 282719"/>
                <a:gd name="connsiteX3" fmla="*/ 239511 w 332784"/>
                <a:gd name="connsiteY3" fmla="*/ 272433 h 282719"/>
                <a:gd name="connsiteX4" fmla="*/ 287136 w 332784"/>
                <a:gd name="connsiteY4" fmla="*/ 259733 h 282719"/>
                <a:gd name="connsiteX5" fmla="*/ 296661 w 332784"/>
                <a:gd name="connsiteY5" fmla="*/ 69233 h 282719"/>
                <a:gd name="connsiteX6" fmla="*/ 296661 w 332784"/>
                <a:gd name="connsiteY6" fmla="*/ 2558 h 282719"/>
                <a:gd name="connsiteX7" fmla="*/ 306186 w 332784"/>
                <a:gd name="connsiteY7" fmla="*/ 145433 h 282719"/>
                <a:gd name="connsiteX8" fmla="*/ 325236 w 332784"/>
                <a:gd name="connsiteY8" fmla="*/ 259733 h 282719"/>
                <a:gd name="connsiteX9" fmla="*/ 166486 w 332784"/>
                <a:gd name="connsiteY9" fmla="*/ 275608 h 282719"/>
                <a:gd name="connsiteX10" fmla="*/ 96636 w 332784"/>
                <a:gd name="connsiteY10" fmla="*/ 237508 h 282719"/>
                <a:gd name="connsiteX11" fmla="*/ 1386 w 332784"/>
                <a:gd name="connsiteY11" fmla="*/ 75583 h 28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2784" h="282719">
                  <a:moveTo>
                    <a:pt x="1386" y="75583"/>
                  </a:moveTo>
                  <a:cubicBezTo>
                    <a:pt x="-6552" y="70820"/>
                    <a:pt x="20965" y="175066"/>
                    <a:pt x="49011" y="208933"/>
                  </a:cubicBezTo>
                  <a:cubicBezTo>
                    <a:pt x="77057" y="242800"/>
                    <a:pt x="137911" y="268200"/>
                    <a:pt x="169661" y="278783"/>
                  </a:cubicBezTo>
                  <a:cubicBezTo>
                    <a:pt x="201411" y="289366"/>
                    <a:pt x="219932" y="275608"/>
                    <a:pt x="239511" y="272433"/>
                  </a:cubicBezTo>
                  <a:cubicBezTo>
                    <a:pt x="259090" y="269258"/>
                    <a:pt x="277611" y="293600"/>
                    <a:pt x="287136" y="259733"/>
                  </a:cubicBezTo>
                  <a:cubicBezTo>
                    <a:pt x="296661" y="225866"/>
                    <a:pt x="295074" y="112095"/>
                    <a:pt x="296661" y="69233"/>
                  </a:cubicBezTo>
                  <a:cubicBezTo>
                    <a:pt x="298248" y="26371"/>
                    <a:pt x="295074" y="-10142"/>
                    <a:pt x="296661" y="2558"/>
                  </a:cubicBezTo>
                  <a:cubicBezTo>
                    <a:pt x="298248" y="15258"/>
                    <a:pt x="301424" y="102571"/>
                    <a:pt x="306186" y="145433"/>
                  </a:cubicBezTo>
                  <a:cubicBezTo>
                    <a:pt x="310949" y="188296"/>
                    <a:pt x="348519" y="238037"/>
                    <a:pt x="325236" y="259733"/>
                  </a:cubicBezTo>
                  <a:cubicBezTo>
                    <a:pt x="301953" y="281429"/>
                    <a:pt x="204586" y="279312"/>
                    <a:pt x="166486" y="275608"/>
                  </a:cubicBezTo>
                  <a:cubicBezTo>
                    <a:pt x="128386" y="271904"/>
                    <a:pt x="123094" y="264496"/>
                    <a:pt x="96636" y="237508"/>
                  </a:cubicBezTo>
                  <a:cubicBezTo>
                    <a:pt x="70178" y="210520"/>
                    <a:pt x="9324" y="80346"/>
                    <a:pt x="1386" y="75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9C6AF88F-9994-410A-09EF-F659125E8F2D}"/>
                </a:ext>
              </a:extLst>
            </p:cNvPr>
            <p:cNvSpPr/>
            <p:nvPr/>
          </p:nvSpPr>
          <p:spPr>
            <a:xfrm>
              <a:off x="5660983" y="4200480"/>
              <a:ext cx="132857" cy="723293"/>
            </a:xfrm>
            <a:custGeom>
              <a:avLst/>
              <a:gdLst>
                <a:gd name="connsiteX0" fmla="*/ 42 w 132857"/>
                <a:gd name="connsiteY0" fmla="*/ 45 h 723293"/>
                <a:gd name="connsiteX1" fmla="*/ 25442 w 132857"/>
                <a:gd name="connsiteY1" fmla="*/ 352470 h 723293"/>
                <a:gd name="connsiteX2" fmla="*/ 130217 w 132857"/>
                <a:gd name="connsiteY2" fmla="*/ 708070 h 723293"/>
                <a:gd name="connsiteX3" fmla="*/ 95292 w 132857"/>
                <a:gd name="connsiteY3" fmla="*/ 625520 h 723293"/>
                <a:gd name="connsiteX4" fmla="*/ 28617 w 132857"/>
                <a:gd name="connsiteY4" fmla="*/ 330245 h 723293"/>
                <a:gd name="connsiteX5" fmla="*/ 42 w 132857"/>
                <a:gd name="connsiteY5" fmla="*/ 45 h 72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57" h="723293">
                  <a:moveTo>
                    <a:pt x="42" y="45"/>
                  </a:moveTo>
                  <a:cubicBezTo>
                    <a:pt x="-487" y="3749"/>
                    <a:pt x="3746" y="234466"/>
                    <a:pt x="25442" y="352470"/>
                  </a:cubicBezTo>
                  <a:cubicBezTo>
                    <a:pt x="47138" y="470474"/>
                    <a:pt x="118575" y="662562"/>
                    <a:pt x="130217" y="708070"/>
                  </a:cubicBezTo>
                  <a:cubicBezTo>
                    <a:pt x="141859" y="753578"/>
                    <a:pt x="112225" y="688491"/>
                    <a:pt x="95292" y="625520"/>
                  </a:cubicBezTo>
                  <a:cubicBezTo>
                    <a:pt x="78359" y="562549"/>
                    <a:pt x="40788" y="441370"/>
                    <a:pt x="28617" y="330245"/>
                  </a:cubicBezTo>
                  <a:cubicBezTo>
                    <a:pt x="16446" y="219120"/>
                    <a:pt x="571" y="-3659"/>
                    <a:pt x="42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989CA9B6-A779-6885-DFE3-9E142361AB2A}"/>
                </a:ext>
              </a:extLst>
            </p:cNvPr>
            <p:cNvSpPr/>
            <p:nvPr/>
          </p:nvSpPr>
          <p:spPr>
            <a:xfrm>
              <a:off x="5606391" y="4429088"/>
              <a:ext cx="81078" cy="390243"/>
            </a:xfrm>
            <a:custGeom>
              <a:avLst/>
              <a:gdLst>
                <a:gd name="connsiteX0" fmla="*/ 57809 w 81078"/>
                <a:gd name="connsiteY0" fmla="*/ 37 h 390243"/>
                <a:gd name="connsiteX1" fmla="*/ 41934 w 81078"/>
                <a:gd name="connsiteY1" fmla="*/ 149262 h 390243"/>
                <a:gd name="connsiteX2" fmla="*/ 80034 w 81078"/>
                <a:gd name="connsiteY2" fmla="*/ 387387 h 390243"/>
                <a:gd name="connsiteX3" fmla="*/ 64159 w 81078"/>
                <a:gd name="connsiteY3" fmla="*/ 269912 h 390243"/>
                <a:gd name="connsiteX4" fmla="*/ 659 w 81078"/>
                <a:gd name="connsiteY4" fmla="*/ 107987 h 390243"/>
                <a:gd name="connsiteX5" fmla="*/ 32409 w 81078"/>
                <a:gd name="connsiteY5" fmla="*/ 161962 h 390243"/>
                <a:gd name="connsiteX6" fmla="*/ 57809 w 81078"/>
                <a:gd name="connsiteY6" fmla="*/ 37 h 3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78" h="390243">
                  <a:moveTo>
                    <a:pt x="57809" y="37"/>
                  </a:moveTo>
                  <a:cubicBezTo>
                    <a:pt x="59397" y="-2080"/>
                    <a:pt x="38230" y="84704"/>
                    <a:pt x="41934" y="149262"/>
                  </a:cubicBezTo>
                  <a:cubicBezTo>
                    <a:pt x="45638" y="213820"/>
                    <a:pt x="76330" y="367279"/>
                    <a:pt x="80034" y="387387"/>
                  </a:cubicBezTo>
                  <a:cubicBezTo>
                    <a:pt x="83738" y="407495"/>
                    <a:pt x="77388" y="316479"/>
                    <a:pt x="64159" y="269912"/>
                  </a:cubicBezTo>
                  <a:cubicBezTo>
                    <a:pt x="50930" y="223345"/>
                    <a:pt x="5951" y="125979"/>
                    <a:pt x="659" y="107987"/>
                  </a:cubicBezTo>
                  <a:cubicBezTo>
                    <a:pt x="-4633" y="89995"/>
                    <a:pt x="23413" y="176779"/>
                    <a:pt x="32409" y="161962"/>
                  </a:cubicBezTo>
                  <a:cubicBezTo>
                    <a:pt x="41405" y="147145"/>
                    <a:pt x="56221" y="2154"/>
                    <a:pt x="57809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B210DD4A-A2BE-07DF-D972-B1CF86B5C665}"/>
                </a:ext>
              </a:extLst>
            </p:cNvPr>
            <p:cNvSpPr/>
            <p:nvPr/>
          </p:nvSpPr>
          <p:spPr>
            <a:xfrm>
              <a:off x="5565384" y="4660676"/>
              <a:ext cx="175327" cy="228295"/>
            </a:xfrm>
            <a:custGeom>
              <a:avLst/>
              <a:gdLst>
                <a:gd name="connsiteX0" fmla="*/ 124216 w 175327"/>
                <a:gd name="connsiteY0" fmla="*/ 224 h 228295"/>
                <a:gd name="connsiteX1" fmla="*/ 175016 w 175327"/>
                <a:gd name="connsiteY1" fmla="*/ 219299 h 228295"/>
                <a:gd name="connsiteX2" fmla="*/ 95641 w 175327"/>
                <a:gd name="connsiteY2" fmla="*/ 174849 h 228295"/>
                <a:gd name="connsiteX3" fmla="*/ 391 w 175327"/>
                <a:gd name="connsiteY3" fmla="*/ 70074 h 228295"/>
                <a:gd name="connsiteX4" fmla="*/ 133741 w 175327"/>
                <a:gd name="connsiteY4" fmla="*/ 197074 h 228295"/>
                <a:gd name="connsiteX5" fmla="*/ 149616 w 175327"/>
                <a:gd name="connsiteY5" fmla="*/ 178024 h 228295"/>
                <a:gd name="connsiteX6" fmla="*/ 124216 w 175327"/>
                <a:gd name="connsiteY6" fmla="*/ 224 h 22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327" h="228295">
                  <a:moveTo>
                    <a:pt x="124216" y="224"/>
                  </a:moveTo>
                  <a:cubicBezTo>
                    <a:pt x="128449" y="7103"/>
                    <a:pt x="179778" y="190195"/>
                    <a:pt x="175016" y="219299"/>
                  </a:cubicBezTo>
                  <a:cubicBezTo>
                    <a:pt x="170254" y="248403"/>
                    <a:pt x="124745" y="199720"/>
                    <a:pt x="95641" y="174849"/>
                  </a:cubicBezTo>
                  <a:cubicBezTo>
                    <a:pt x="66537" y="149978"/>
                    <a:pt x="-5959" y="66370"/>
                    <a:pt x="391" y="70074"/>
                  </a:cubicBezTo>
                  <a:cubicBezTo>
                    <a:pt x="6741" y="73778"/>
                    <a:pt x="108870" y="179082"/>
                    <a:pt x="133741" y="197074"/>
                  </a:cubicBezTo>
                  <a:cubicBezTo>
                    <a:pt x="158612" y="215066"/>
                    <a:pt x="151204" y="209774"/>
                    <a:pt x="149616" y="178024"/>
                  </a:cubicBezTo>
                  <a:cubicBezTo>
                    <a:pt x="148028" y="146274"/>
                    <a:pt x="119983" y="-6655"/>
                    <a:pt x="124216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42230546-98D0-7A3C-07CA-834D6A5B007F}"/>
                </a:ext>
              </a:extLst>
            </p:cNvPr>
            <p:cNvSpPr/>
            <p:nvPr/>
          </p:nvSpPr>
          <p:spPr>
            <a:xfrm>
              <a:off x="5547260" y="4829458"/>
              <a:ext cx="218663" cy="237967"/>
            </a:xfrm>
            <a:custGeom>
              <a:avLst/>
              <a:gdLst>
                <a:gd name="connsiteX0" fmla="*/ 218540 w 218663"/>
                <a:gd name="connsiteY0" fmla="*/ 82267 h 237967"/>
                <a:gd name="connsiteX1" fmla="*/ 104240 w 218663"/>
                <a:gd name="connsiteY1" fmla="*/ 85442 h 237967"/>
                <a:gd name="connsiteX2" fmla="*/ 56615 w 218663"/>
                <a:gd name="connsiteY2" fmla="*/ 142592 h 237967"/>
                <a:gd name="connsiteX3" fmla="*/ 15340 w 218663"/>
                <a:gd name="connsiteY3" fmla="*/ 79092 h 237967"/>
                <a:gd name="connsiteX4" fmla="*/ 2640 w 218663"/>
                <a:gd name="connsiteY4" fmla="*/ 2892 h 237967"/>
                <a:gd name="connsiteX5" fmla="*/ 62965 w 218663"/>
                <a:gd name="connsiteY5" fmla="*/ 187042 h 237967"/>
                <a:gd name="connsiteX6" fmla="*/ 110590 w 218663"/>
                <a:gd name="connsiteY6" fmla="*/ 237842 h 237967"/>
                <a:gd name="connsiteX7" fmla="*/ 78840 w 218663"/>
                <a:gd name="connsiteY7" fmla="*/ 177517 h 237967"/>
                <a:gd name="connsiteX8" fmla="*/ 193140 w 218663"/>
                <a:gd name="connsiteY8" fmla="*/ 174342 h 237967"/>
                <a:gd name="connsiteX9" fmla="*/ 85190 w 218663"/>
                <a:gd name="connsiteY9" fmla="*/ 171167 h 237967"/>
                <a:gd name="connsiteX10" fmla="*/ 107415 w 218663"/>
                <a:gd name="connsiteY10" fmla="*/ 129892 h 237967"/>
                <a:gd name="connsiteX11" fmla="*/ 126465 w 218663"/>
                <a:gd name="connsiteY11" fmla="*/ 82267 h 237967"/>
                <a:gd name="connsiteX12" fmla="*/ 218540 w 218663"/>
                <a:gd name="connsiteY12" fmla="*/ 82267 h 23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663" h="237967">
                  <a:moveTo>
                    <a:pt x="218540" y="82267"/>
                  </a:moveTo>
                  <a:cubicBezTo>
                    <a:pt x="214836" y="82796"/>
                    <a:pt x="131227" y="75388"/>
                    <a:pt x="104240" y="85442"/>
                  </a:cubicBezTo>
                  <a:cubicBezTo>
                    <a:pt x="77252" y="95496"/>
                    <a:pt x="71432" y="143650"/>
                    <a:pt x="56615" y="142592"/>
                  </a:cubicBezTo>
                  <a:cubicBezTo>
                    <a:pt x="41798" y="141534"/>
                    <a:pt x="24336" y="102375"/>
                    <a:pt x="15340" y="79092"/>
                  </a:cubicBezTo>
                  <a:cubicBezTo>
                    <a:pt x="6344" y="55809"/>
                    <a:pt x="-5298" y="-15100"/>
                    <a:pt x="2640" y="2892"/>
                  </a:cubicBezTo>
                  <a:cubicBezTo>
                    <a:pt x="10577" y="20884"/>
                    <a:pt x="44973" y="147884"/>
                    <a:pt x="62965" y="187042"/>
                  </a:cubicBezTo>
                  <a:cubicBezTo>
                    <a:pt x="80957" y="226200"/>
                    <a:pt x="107944" y="239430"/>
                    <a:pt x="110590" y="237842"/>
                  </a:cubicBezTo>
                  <a:cubicBezTo>
                    <a:pt x="113236" y="236255"/>
                    <a:pt x="65082" y="188100"/>
                    <a:pt x="78840" y="177517"/>
                  </a:cubicBezTo>
                  <a:cubicBezTo>
                    <a:pt x="92598" y="166934"/>
                    <a:pt x="192082" y="175400"/>
                    <a:pt x="193140" y="174342"/>
                  </a:cubicBezTo>
                  <a:cubicBezTo>
                    <a:pt x="194198" y="173284"/>
                    <a:pt x="99477" y="178575"/>
                    <a:pt x="85190" y="171167"/>
                  </a:cubicBezTo>
                  <a:cubicBezTo>
                    <a:pt x="70903" y="163759"/>
                    <a:pt x="100536" y="144709"/>
                    <a:pt x="107415" y="129892"/>
                  </a:cubicBezTo>
                  <a:cubicBezTo>
                    <a:pt x="114294" y="115075"/>
                    <a:pt x="111119" y="90734"/>
                    <a:pt x="126465" y="82267"/>
                  </a:cubicBezTo>
                  <a:cubicBezTo>
                    <a:pt x="141811" y="73800"/>
                    <a:pt x="222244" y="81738"/>
                    <a:pt x="218540" y="82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94018B5F-D6DA-8EE4-0088-BED35B925D91}"/>
                </a:ext>
              </a:extLst>
            </p:cNvPr>
            <p:cNvSpPr/>
            <p:nvPr/>
          </p:nvSpPr>
          <p:spPr>
            <a:xfrm>
              <a:off x="8503055" y="2907836"/>
              <a:ext cx="165324" cy="1559329"/>
            </a:xfrm>
            <a:custGeom>
              <a:avLst/>
              <a:gdLst>
                <a:gd name="connsiteX0" fmla="*/ 2013 w 165324"/>
                <a:gd name="connsiteY0" fmla="*/ 26661 h 1559329"/>
                <a:gd name="connsiteX1" fmla="*/ 47924 w 165324"/>
                <a:gd name="connsiteY1" fmla="*/ 99354 h 1559329"/>
                <a:gd name="connsiteX2" fmla="*/ 155050 w 165324"/>
                <a:gd name="connsiteY2" fmla="*/ 634986 h 1559329"/>
                <a:gd name="connsiteX3" fmla="*/ 158876 w 165324"/>
                <a:gd name="connsiteY3" fmla="*/ 527859 h 1559329"/>
                <a:gd name="connsiteX4" fmla="*/ 135921 w 165324"/>
                <a:gd name="connsiteY4" fmla="*/ 803327 h 1559329"/>
                <a:gd name="connsiteX5" fmla="*/ 82358 w 165324"/>
                <a:gd name="connsiteY5" fmla="*/ 1074969 h 1559329"/>
                <a:gd name="connsiteX6" fmla="*/ 120617 w 165324"/>
                <a:gd name="connsiteY6" fmla="*/ 948713 h 1559329"/>
                <a:gd name="connsiteX7" fmla="*/ 74706 w 165324"/>
                <a:gd name="connsiteY7" fmla="*/ 1239485 h 1559329"/>
                <a:gd name="connsiteX8" fmla="*/ 120617 w 165324"/>
                <a:gd name="connsiteY8" fmla="*/ 1541734 h 1559329"/>
                <a:gd name="connsiteX9" fmla="*/ 82358 w 165324"/>
                <a:gd name="connsiteY9" fmla="*/ 1438433 h 1559329"/>
                <a:gd name="connsiteX10" fmla="*/ 155050 w 165324"/>
                <a:gd name="connsiteY10" fmla="*/ 742112 h 1559329"/>
                <a:gd name="connsiteX11" fmla="*/ 112965 w 165324"/>
                <a:gd name="connsiteY11" fmla="*/ 845413 h 1559329"/>
                <a:gd name="connsiteX12" fmla="*/ 109139 w 165324"/>
                <a:gd name="connsiteY12" fmla="*/ 409255 h 1559329"/>
                <a:gd name="connsiteX13" fmla="*/ 2013 w 165324"/>
                <a:gd name="connsiteY13" fmla="*/ 26661 h 155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324" h="1559329">
                  <a:moveTo>
                    <a:pt x="2013" y="26661"/>
                  </a:moveTo>
                  <a:cubicBezTo>
                    <a:pt x="-8190" y="-24989"/>
                    <a:pt x="22418" y="-2033"/>
                    <a:pt x="47924" y="99354"/>
                  </a:cubicBezTo>
                  <a:cubicBezTo>
                    <a:pt x="73430" y="200741"/>
                    <a:pt x="136558" y="563569"/>
                    <a:pt x="155050" y="634986"/>
                  </a:cubicBezTo>
                  <a:cubicBezTo>
                    <a:pt x="173542" y="706403"/>
                    <a:pt x="162064" y="499802"/>
                    <a:pt x="158876" y="527859"/>
                  </a:cubicBezTo>
                  <a:cubicBezTo>
                    <a:pt x="155688" y="555916"/>
                    <a:pt x="148674" y="712142"/>
                    <a:pt x="135921" y="803327"/>
                  </a:cubicBezTo>
                  <a:cubicBezTo>
                    <a:pt x="123168" y="894512"/>
                    <a:pt x="84909" y="1050738"/>
                    <a:pt x="82358" y="1074969"/>
                  </a:cubicBezTo>
                  <a:cubicBezTo>
                    <a:pt x="79807" y="1099200"/>
                    <a:pt x="121892" y="921294"/>
                    <a:pt x="120617" y="948713"/>
                  </a:cubicBezTo>
                  <a:cubicBezTo>
                    <a:pt x="119342" y="976132"/>
                    <a:pt x="74706" y="1140648"/>
                    <a:pt x="74706" y="1239485"/>
                  </a:cubicBezTo>
                  <a:cubicBezTo>
                    <a:pt x="74706" y="1338322"/>
                    <a:pt x="119342" y="1508576"/>
                    <a:pt x="120617" y="1541734"/>
                  </a:cubicBezTo>
                  <a:cubicBezTo>
                    <a:pt x="121892" y="1574892"/>
                    <a:pt x="76619" y="1571703"/>
                    <a:pt x="82358" y="1438433"/>
                  </a:cubicBezTo>
                  <a:cubicBezTo>
                    <a:pt x="88097" y="1305163"/>
                    <a:pt x="149949" y="840949"/>
                    <a:pt x="155050" y="742112"/>
                  </a:cubicBezTo>
                  <a:cubicBezTo>
                    <a:pt x="160151" y="643275"/>
                    <a:pt x="120617" y="900889"/>
                    <a:pt x="112965" y="845413"/>
                  </a:cubicBezTo>
                  <a:cubicBezTo>
                    <a:pt x="105313" y="789937"/>
                    <a:pt x="124443" y="543163"/>
                    <a:pt x="109139" y="409255"/>
                  </a:cubicBezTo>
                  <a:cubicBezTo>
                    <a:pt x="93835" y="275347"/>
                    <a:pt x="12216" y="78311"/>
                    <a:pt x="2013" y="26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797CA2E3-73F5-7923-3254-E77A49339757}"/>
                </a:ext>
              </a:extLst>
            </p:cNvPr>
            <p:cNvSpPr/>
            <p:nvPr/>
          </p:nvSpPr>
          <p:spPr>
            <a:xfrm>
              <a:off x="6411248" y="5914826"/>
              <a:ext cx="1048205" cy="276119"/>
            </a:xfrm>
            <a:custGeom>
              <a:avLst/>
              <a:gdLst>
                <a:gd name="connsiteX0" fmla="*/ 1030 w 1048205"/>
                <a:gd name="connsiteY0" fmla="*/ 79 h 276119"/>
                <a:gd name="connsiteX1" fmla="*/ 494576 w 1048205"/>
                <a:gd name="connsiteY1" fmla="*/ 187551 h 276119"/>
                <a:gd name="connsiteX2" fmla="*/ 1034034 w 1048205"/>
                <a:gd name="connsiteY2" fmla="*/ 271721 h 276119"/>
                <a:gd name="connsiteX3" fmla="*/ 865693 w 1048205"/>
                <a:gd name="connsiteY3" fmla="*/ 260243 h 276119"/>
                <a:gd name="connsiteX4" fmla="*/ 590225 w 1048205"/>
                <a:gd name="connsiteY4" fmla="*/ 225810 h 276119"/>
                <a:gd name="connsiteX5" fmla="*/ 406580 w 1048205"/>
                <a:gd name="connsiteY5" fmla="*/ 221984 h 276119"/>
                <a:gd name="connsiteX6" fmla="*/ 643788 w 1048205"/>
                <a:gd name="connsiteY6" fmla="*/ 210506 h 276119"/>
                <a:gd name="connsiteX7" fmla="*/ 372146 w 1048205"/>
                <a:gd name="connsiteY7" fmla="*/ 164595 h 276119"/>
                <a:gd name="connsiteX8" fmla="*/ 1030 w 1048205"/>
                <a:gd name="connsiteY8" fmla="*/ 79 h 27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205" h="276119">
                  <a:moveTo>
                    <a:pt x="1030" y="79"/>
                  </a:moveTo>
                  <a:cubicBezTo>
                    <a:pt x="21435" y="3905"/>
                    <a:pt x="322409" y="142277"/>
                    <a:pt x="494576" y="187551"/>
                  </a:cubicBezTo>
                  <a:cubicBezTo>
                    <a:pt x="666743" y="232825"/>
                    <a:pt x="972181" y="259606"/>
                    <a:pt x="1034034" y="271721"/>
                  </a:cubicBezTo>
                  <a:cubicBezTo>
                    <a:pt x="1095887" y="283836"/>
                    <a:pt x="939661" y="267895"/>
                    <a:pt x="865693" y="260243"/>
                  </a:cubicBezTo>
                  <a:cubicBezTo>
                    <a:pt x="791725" y="252591"/>
                    <a:pt x="666744" y="232187"/>
                    <a:pt x="590225" y="225810"/>
                  </a:cubicBezTo>
                  <a:cubicBezTo>
                    <a:pt x="513706" y="219434"/>
                    <a:pt x="397653" y="224535"/>
                    <a:pt x="406580" y="221984"/>
                  </a:cubicBezTo>
                  <a:cubicBezTo>
                    <a:pt x="415507" y="219433"/>
                    <a:pt x="649527" y="220071"/>
                    <a:pt x="643788" y="210506"/>
                  </a:cubicBezTo>
                  <a:cubicBezTo>
                    <a:pt x="638049" y="200941"/>
                    <a:pt x="475446" y="198391"/>
                    <a:pt x="372146" y="164595"/>
                  </a:cubicBezTo>
                  <a:cubicBezTo>
                    <a:pt x="268846" y="130799"/>
                    <a:pt x="-19375" y="-3747"/>
                    <a:pt x="1030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7A77ABE9-C2DF-30E4-6A7A-E5DEDEE7CBE9}"/>
                </a:ext>
              </a:extLst>
            </p:cNvPr>
            <p:cNvSpPr/>
            <p:nvPr/>
          </p:nvSpPr>
          <p:spPr>
            <a:xfrm>
              <a:off x="8220752" y="4158781"/>
              <a:ext cx="184885" cy="1197590"/>
            </a:xfrm>
            <a:custGeom>
              <a:avLst/>
              <a:gdLst>
                <a:gd name="connsiteX0" fmla="*/ 184841 w 184885"/>
                <a:gd name="connsiteY0" fmla="*/ 17 h 1197590"/>
                <a:gd name="connsiteX1" fmla="*/ 100671 w 184885"/>
                <a:gd name="connsiteY1" fmla="*/ 221922 h 1197590"/>
                <a:gd name="connsiteX2" fmla="*/ 108322 w 184885"/>
                <a:gd name="connsiteY2" fmla="*/ 604516 h 1197590"/>
                <a:gd name="connsiteX3" fmla="*/ 104497 w 184885"/>
                <a:gd name="connsiteY3" fmla="*/ 520345 h 1197590"/>
                <a:gd name="connsiteX4" fmla="*/ 73889 w 184885"/>
                <a:gd name="connsiteY4" fmla="*/ 780509 h 1197590"/>
                <a:gd name="connsiteX5" fmla="*/ 20326 w 184885"/>
                <a:gd name="connsiteY5" fmla="*/ 902940 h 1197590"/>
                <a:gd name="connsiteX6" fmla="*/ 1196 w 184885"/>
                <a:gd name="connsiteY6" fmla="*/ 1197537 h 1197590"/>
                <a:gd name="connsiteX7" fmla="*/ 50933 w 184885"/>
                <a:gd name="connsiteY7" fmla="*/ 922069 h 1197590"/>
                <a:gd name="connsiteX8" fmla="*/ 112148 w 184885"/>
                <a:gd name="connsiteY8" fmla="*/ 371134 h 1197590"/>
                <a:gd name="connsiteX9" fmla="*/ 112148 w 184885"/>
                <a:gd name="connsiteY9" fmla="*/ 210444 h 1197590"/>
                <a:gd name="connsiteX10" fmla="*/ 184841 w 184885"/>
                <a:gd name="connsiteY10" fmla="*/ 17 h 119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885" h="1197590">
                  <a:moveTo>
                    <a:pt x="184841" y="17"/>
                  </a:moveTo>
                  <a:cubicBezTo>
                    <a:pt x="182928" y="1930"/>
                    <a:pt x="113424" y="121172"/>
                    <a:pt x="100671" y="221922"/>
                  </a:cubicBezTo>
                  <a:cubicBezTo>
                    <a:pt x="87918" y="322672"/>
                    <a:pt x="107684" y="554779"/>
                    <a:pt x="108322" y="604516"/>
                  </a:cubicBezTo>
                  <a:cubicBezTo>
                    <a:pt x="108960" y="654253"/>
                    <a:pt x="110236" y="491013"/>
                    <a:pt x="104497" y="520345"/>
                  </a:cubicBezTo>
                  <a:cubicBezTo>
                    <a:pt x="98758" y="549677"/>
                    <a:pt x="87917" y="716743"/>
                    <a:pt x="73889" y="780509"/>
                  </a:cubicBezTo>
                  <a:cubicBezTo>
                    <a:pt x="59860" y="844275"/>
                    <a:pt x="32442" y="833435"/>
                    <a:pt x="20326" y="902940"/>
                  </a:cubicBezTo>
                  <a:cubicBezTo>
                    <a:pt x="8210" y="972445"/>
                    <a:pt x="-3905" y="1194349"/>
                    <a:pt x="1196" y="1197537"/>
                  </a:cubicBezTo>
                  <a:cubicBezTo>
                    <a:pt x="6297" y="1200725"/>
                    <a:pt x="32441" y="1059803"/>
                    <a:pt x="50933" y="922069"/>
                  </a:cubicBezTo>
                  <a:cubicBezTo>
                    <a:pt x="69425" y="784335"/>
                    <a:pt x="101946" y="489738"/>
                    <a:pt x="112148" y="371134"/>
                  </a:cubicBezTo>
                  <a:cubicBezTo>
                    <a:pt x="122350" y="252530"/>
                    <a:pt x="97482" y="267833"/>
                    <a:pt x="112148" y="210444"/>
                  </a:cubicBezTo>
                  <a:cubicBezTo>
                    <a:pt x="126814" y="153055"/>
                    <a:pt x="186754" y="-1896"/>
                    <a:pt x="184841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A551CEC8-CBF6-A1AA-D0B7-04EAD61D50C6}"/>
                </a:ext>
              </a:extLst>
            </p:cNvPr>
            <p:cNvSpPr/>
            <p:nvPr/>
          </p:nvSpPr>
          <p:spPr>
            <a:xfrm>
              <a:off x="7770415" y="5309177"/>
              <a:ext cx="183717" cy="350409"/>
            </a:xfrm>
            <a:custGeom>
              <a:avLst/>
              <a:gdLst>
                <a:gd name="connsiteX0" fmla="*/ 72 w 183717"/>
                <a:gd name="connsiteY0" fmla="*/ 1230 h 350409"/>
                <a:gd name="connsiteX1" fmla="*/ 137806 w 183717"/>
                <a:gd name="connsiteY1" fmla="*/ 184875 h 350409"/>
                <a:gd name="connsiteX2" fmla="*/ 61287 w 183717"/>
                <a:gd name="connsiteY2" fmla="*/ 349390 h 350409"/>
                <a:gd name="connsiteX3" fmla="*/ 118676 w 183717"/>
                <a:gd name="connsiteY3" fmla="*/ 249916 h 350409"/>
                <a:gd name="connsiteX4" fmla="*/ 183717 w 183717"/>
                <a:gd name="connsiteY4" fmla="*/ 158093 h 350409"/>
                <a:gd name="connsiteX5" fmla="*/ 118676 w 183717"/>
                <a:gd name="connsiteY5" fmla="*/ 192527 h 350409"/>
                <a:gd name="connsiteX6" fmla="*/ 118676 w 183717"/>
                <a:gd name="connsiteY6" fmla="*/ 108356 h 350409"/>
                <a:gd name="connsiteX7" fmla="*/ 72 w 183717"/>
                <a:gd name="connsiteY7" fmla="*/ 1230 h 35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717" h="350409">
                  <a:moveTo>
                    <a:pt x="72" y="1230"/>
                  </a:moveTo>
                  <a:cubicBezTo>
                    <a:pt x="3260" y="13983"/>
                    <a:pt x="127604" y="126848"/>
                    <a:pt x="137806" y="184875"/>
                  </a:cubicBezTo>
                  <a:cubicBezTo>
                    <a:pt x="148008" y="242902"/>
                    <a:pt x="64475" y="338550"/>
                    <a:pt x="61287" y="349390"/>
                  </a:cubicBezTo>
                  <a:cubicBezTo>
                    <a:pt x="58099" y="360230"/>
                    <a:pt x="98271" y="281799"/>
                    <a:pt x="118676" y="249916"/>
                  </a:cubicBezTo>
                  <a:cubicBezTo>
                    <a:pt x="139081" y="218033"/>
                    <a:pt x="183717" y="167658"/>
                    <a:pt x="183717" y="158093"/>
                  </a:cubicBezTo>
                  <a:cubicBezTo>
                    <a:pt x="183717" y="148528"/>
                    <a:pt x="129516" y="200816"/>
                    <a:pt x="118676" y="192527"/>
                  </a:cubicBezTo>
                  <a:cubicBezTo>
                    <a:pt x="107836" y="184238"/>
                    <a:pt x="137806" y="138326"/>
                    <a:pt x="118676" y="108356"/>
                  </a:cubicBezTo>
                  <a:cubicBezTo>
                    <a:pt x="99546" y="78386"/>
                    <a:pt x="-3116" y="-11523"/>
                    <a:pt x="72" y="1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9D08F0DA-E99B-90CF-4819-EC238AADE3E4}"/>
                </a:ext>
              </a:extLst>
            </p:cNvPr>
            <p:cNvSpPr/>
            <p:nvPr/>
          </p:nvSpPr>
          <p:spPr>
            <a:xfrm>
              <a:off x="6607296" y="5306254"/>
              <a:ext cx="82128" cy="455411"/>
            </a:xfrm>
            <a:custGeom>
              <a:avLst/>
              <a:gdLst>
                <a:gd name="connsiteX0" fmla="*/ 105 w 82128"/>
                <a:gd name="connsiteY0" fmla="*/ 327 h 455411"/>
                <a:gd name="connsiteX1" fmla="*/ 61320 w 82128"/>
                <a:gd name="connsiteY1" fmla="*/ 134235 h 455411"/>
                <a:gd name="connsiteX2" fmla="*/ 11583 w 82128"/>
                <a:gd name="connsiteY2" fmla="*/ 199276 h 455411"/>
                <a:gd name="connsiteX3" fmla="*/ 80450 w 82128"/>
                <a:gd name="connsiteY3" fmla="*/ 451788 h 455411"/>
                <a:gd name="connsiteX4" fmla="*/ 57494 w 82128"/>
                <a:gd name="connsiteY4" fmla="*/ 337010 h 455411"/>
                <a:gd name="connsiteX5" fmla="*/ 19235 w 82128"/>
                <a:gd name="connsiteY5" fmla="*/ 176320 h 455411"/>
                <a:gd name="connsiteX6" fmla="*/ 46016 w 82128"/>
                <a:gd name="connsiteY6" fmla="*/ 176320 h 455411"/>
                <a:gd name="connsiteX7" fmla="*/ 105 w 82128"/>
                <a:gd name="connsiteY7" fmla="*/ 327 h 45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128" h="455411">
                  <a:moveTo>
                    <a:pt x="105" y="327"/>
                  </a:moveTo>
                  <a:cubicBezTo>
                    <a:pt x="2656" y="-6687"/>
                    <a:pt x="59407" y="101077"/>
                    <a:pt x="61320" y="134235"/>
                  </a:cubicBezTo>
                  <a:cubicBezTo>
                    <a:pt x="63233" y="167393"/>
                    <a:pt x="8395" y="146351"/>
                    <a:pt x="11583" y="199276"/>
                  </a:cubicBezTo>
                  <a:cubicBezTo>
                    <a:pt x="14771" y="252201"/>
                    <a:pt x="72798" y="428832"/>
                    <a:pt x="80450" y="451788"/>
                  </a:cubicBezTo>
                  <a:cubicBezTo>
                    <a:pt x="88102" y="474744"/>
                    <a:pt x="67697" y="382921"/>
                    <a:pt x="57494" y="337010"/>
                  </a:cubicBezTo>
                  <a:cubicBezTo>
                    <a:pt x="47292" y="291099"/>
                    <a:pt x="21148" y="203102"/>
                    <a:pt x="19235" y="176320"/>
                  </a:cubicBezTo>
                  <a:cubicBezTo>
                    <a:pt x="17322" y="149538"/>
                    <a:pt x="49842" y="203739"/>
                    <a:pt x="46016" y="176320"/>
                  </a:cubicBezTo>
                  <a:cubicBezTo>
                    <a:pt x="42190" y="148901"/>
                    <a:pt x="-2446" y="7341"/>
                    <a:pt x="105" y="3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006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水曜日のカンパネラ・詩羽「悩んだ時期があっていまがある」新星が放つ光 – 写真・北尾渉 取材、文・かわむらあみり | ananweb – マガジンハウス">
            <a:extLst>
              <a:ext uri="{FF2B5EF4-FFF2-40B4-BE49-F238E27FC236}">
                <a16:creationId xmlns:a16="http://schemas.microsoft.com/office/drawing/2014/main" id="{0394EFD9-CCE0-3DE8-4C7A-CCF64452B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r="26296"/>
          <a:stretch/>
        </p:blipFill>
        <p:spPr bwMode="auto">
          <a:xfrm>
            <a:off x="0" y="1462355"/>
            <a:ext cx="9601200" cy="88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4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0</Words>
  <Application>Microsoft Macintosh PowerPoint</Application>
  <PresentationFormat>A3 297x420 mm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27</cp:revision>
  <dcterms:created xsi:type="dcterms:W3CDTF">2022-10-19T14:08:35Z</dcterms:created>
  <dcterms:modified xsi:type="dcterms:W3CDTF">2022-11-03T06:54:03Z</dcterms:modified>
</cp:coreProperties>
</file>