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64" y="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37071-F872-4A98-91EE-CD939522F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455AEA-6F87-4DC7-891D-ACF9089EC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566CE8-291F-4D81-B46E-7D0F0275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C9757E-0294-43FC-9581-BE277203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437F3-5CA2-4E1E-A81E-2DFEB8CF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BABAA-E59B-4A4B-BBC0-D21B6737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09FDA7-E09A-4CAC-A24C-B612BE44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C104E0-064B-4BC3-9672-8403DAE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85A39B-BDC8-42BB-8889-9678AB28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B06A03-8790-4BA8-9AE6-34AF30FA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98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9C8853-5536-4F6D-8BD3-CADF1AA7C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FFE951-4CA8-4CF5-9144-D54A4953D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1446B0-80A0-4D35-BBEB-5AB5205B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4FCF05-BFF8-45AB-86CA-DED169D8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8741B4-200E-455C-AC07-28F4CAB1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49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E6019-68E7-4F14-A880-503527DA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8EE8AC-5A5E-4895-AACB-B9AA861F9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72E8A-E52C-42CC-A664-FEEC7899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64366-99C6-4FFB-9E67-56F0F45D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448EE4-DA4E-4320-B5FE-E051C665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6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CED1FE-24EA-4189-8544-351028D4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D30EDD-F5E1-423D-9573-32D3FAA54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3EBF7A-CFD3-4F71-A5CB-33C72EC7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B1A6FB-60A9-4E3F-8360-0313BCE7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6D5-B7EE-4C67-8A19-F58183E0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1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5C379-BA72-49DD-BA53-B388903A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07EE66-DC23-428F-891F-B0E5D895B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0DC355-53D1-4FD2-853C-64D51990F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482A39-0AFA-4D61-817F-495AB622A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B5A370-E789-415B-BCB9-0F6C8771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2DD3AF-840C-40D0-8BA3-6109FB23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1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E8F04-9E55-4FCC-B1ED-1BA03FEED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0750C7-6397-4834-91FC-16612949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718D24-64A1-4B1A-A37F-375E77117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84FC9E-51BB-4D5D-9442-A7CFC4101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BA9D45-1769-41D2-8D97-6E98982A4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45C9BD-B516-4B13-8F45-19819D74B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90B1DDD-986D-4005-A728-6127244C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39184B-B387-4861-A43A-44B1F862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4D108-240F-4E0F-83A9-7502AEDB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7DA26C-CA64-446B-9553-DE2D756B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07646-8FE6-4041-A097-C1357D5E9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9374A4-B45E-4C37-A9BB-D2B23329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98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8C50F4-0A12-4C79-AC11-77B9534E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C3CB45-BD63-414D-980C-145A669C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BC157-B7DB-4A2B-B2E4-6C2755B5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8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FA71D5-5329-4CA4-8421-26A12AB1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115104-0814-4424-9B1F-347826DBE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C3D7CD-F265-4FA4-BC02-647CDB5E0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803B6F-5C5B-4BE3-ACB9-2EF6F83FD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6910C5-47CF-4351-9D74-EFDC52E1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FE7DD6-38F1-4AF6-8A7B-EC11D2A1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9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8660A-EDBF-44A0-A255-A1538A3D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63EE5B-0399-4100-801D-B7C93BD0F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9E8969-A5BE-4360-A404-D114531CA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9AD509-7DE0-41CF-B39A-FDB9A26E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EF241E-5F85-48E3-9BED-86494340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72AAE1-94D6-46E4-8263-CAC27DB7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4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AFBB1D-6469-4BA7-BEC0-134BE8F6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246EDE-A48D-4581-BCA5-591157B0A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E0D671-09C1-430F-A604-562CBE4F2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7B58-F226-4C80-992A-843885C9C9C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DC5295-6316-441F-A12C-B9403EC7D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C4304C-9A6D-4D8B-9BC3-B618D1BB3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2C41-AD10-4C2B-9AB8-C0C799222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82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B4EABEA4-B0C4-46AC-9822-1F881D15A8E3}"/>
              </a:ext>
            </a:extLst>
          </p:cNvPr>
          <p:cNvSpPr txBox="1"/>
          <p:nvPr/>
        </p:nvSpPr>
        <p:spPr>
          <a:xfrm>
            <a:off x="5080337" y="697803"/>
            <a:ext cx="2031325" cy="54623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1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パワポ道</a:t>
            </a: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4EA12D8-1BC7-4DFF-B726-ADF91C308CCC}"/>
              </a:ext>
            </a:extLst>
          </p:cNvPr>
          <p:cNvSpPr/>
          <p:nvPr/>
        </p:nvSpPr>
        <p:spPr>
          <a:xfrm>
            <a:off x="3370400" y="1458811"/>
            <a:ext cx="1098354" cy="1136478"/>
          </a:xfrm>
          <a:custGeom>
            <a:avLst/>
            <a:gdLst>
              <a:gd name="connsiteX0" fmla="*/ 5 w 1098354"/>
              <a:gd name="connsiteY0" fmla="*/ 27101 h 1136478"/>
              <a:gd name="connsiteX1" fmla="*/ 69855 w 1098354"/>
              <a:gd name="connsiteY1" fmla="*/ 201726 h 1136478"/>
              <a:gd name="connsiteX2" fmla="*/ 82555 w 1098354"/>
              <a:gd name="connsiteY2" fmla="*/ 436676 h 1136478"/>
              <a:gd name="connsiteX3" fmla="*/ 120655 w 1098354"/>
              <a:gd name="connsiteY3" fmla="*/ 563676 h 1136478"/>
              <a:gd name="connsiteX4" fmla="*/ 241305 w 1098354"/>
              <a:gd name="connsiteY4" fmla="*/ 570026 h 1136478"/>
              <a:gd name="connsiteX5" fmla="*/ 231780 w 1098354"/>
              <a:gd name="connsiteY5" fmla="*/ 493826 h 1136478"/>
              <a:gd name="connsiteX6" fmla="*/ 273055 w 1098354"/>
              <a:gd name="connsiteY6" fmla="*/ 230301 h 1136478"/>
              <a:gd name="connsiteX7" fmla="*/ 485780 w 1098354"/>
              <a:gd name="connsiteY7" fmla="*/ 217601 h 1136478"/>
              <a:gd name="connsiteX8" fmla="*/ 809630 w 1098354"/>
              <a:gd name="connsiteY8" fmla="*/ 166801 h 1136478"/>
              <a:gd name="connsiteX9" fmla="*/ 869955 w 1098354"/>
              <a:gd name="connsiteY9" fmla="*/ 169976 h 1136478"/>
              <a:gd name="connsiteX10" fmla="*/ 711205 w 1098354"/>
              <a:gd name="connsiteY10" fmla="*/ 547801 h 1136478"/>
              <a:gd name="connsiteX11" fmla="*/ 574680 w 1098354"/>
              <a:gd name="connsiteY11" fmla="*/ 808151 h 1136478"/>
              <a:gd name="connsiteX12" fmla="*/ 361955 w 1098354"/>
              <a:gd name="connsiteY12" fmla="*/ 1005001 h 1136478"/>
              <a:gd name="connsiteX13" fmla="*/ 263530 w 1098354"/>
              <a:gd name="connsiteY13" fmla="*/ 1125651 h 1136478"/>
              <a:gd name="connsiteX14" fmla="*/ 431805 w 1098354"/>
              <a:gd name="connsiteY14" fmla="*/ 1068501 h 1136478"/>
              <a:gd name="connsiteX15" fmla="*/ 927105 w 1098354"/>
              <a:gd name="connsiteY15" fmla="*/ 576376 h 1136478"/>
              <a:gd name="connsiteX16" fmla="*/ 1092205 w 1098354"/>
              <a:gd name="connsiteY16" fmla="*/ 185851 h 1136478"/>
              <a:gd name="connsiteX17" fmla="*/ 1054105 w 1098354"/>
              <a:gd name="connsiteY17" fmla="*/ 131876 h 1136478"/>
              <a:gd name="connsiteX18" fmla="*/ 968380 w 1098354"/>
              <a:gd name="connsiteY18" fmla="*/ 68376 h 1136478"/>
              <a:gd name="connsiteX19" fmla="*/ 927105 w 1098354"/>
              <a:gd name="connsiteY19" fmla="*/ 4876 h 1136478"/>
              <a:gd name="connsiteX20" fmla="*/ 612780 w 1098354"/>
              <a:gd name="connsiteY20" fmla="*/ 33451 h 1136478"/>
              <a:gd name="connsiteX21" fmla="*/ 352430 w 1098354"/>
              <a:gd name="connsiteY21" fmla="*/ 81076 h 1136478"/>
              <a:gd name="connsiteX22" fmla="*/ 190505 w 1098354"/>
              <a:gd name="connsiteY22" fmla="*/ 68376 h 1136478"/>
              <a:gd name="connsiteX23" fmla="*/ 66680 w 1098354"/>
              <a:gd name="connsiteY23" fmla="*/ 4876 h 1136478"/>
              <a:gd name="connsiteX24" fmla="*/ 5 w 1098354"/>
              <a:gd name="connsiteY24" fmla="*/ 27101 h 113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98354" h="1136478">
                <a:moveTo>
                  <a:pt x="5" y="27101"/>
                </a:moveTo>
                <a:cubicBezTo>
                  <a:pt x="534" y="59909"/>
                  <a:pt x="56097" y="133464"/>
                  <a:pt x="69855" y="201726"/>
                </a:cubicBezTo>
                <a:cubicBezTo>
                  <a:pt x="83613" y="269988"/>
                  <a:pt x="74088" y="376351"/>
                  <a:pt x="82555" y="436676"/>
                </a:cubicBezTo>
                <a:cubicBezTo>
                  <a:pt x="91022" y="497001"/>
                  <a:pt x="94197" y="541451"/>
                  <a:pt x="120655" y="563676"/>
                </a:cubicBezTo>
                <a:cubicBezTo>
                  <a:pt x="147113" y="585901"/>
                  <a:pt x="222784" y="581668"/>
                  <a:pt x="241305" y="570026"/>
                </a:cubicBezTo>
                <a:cubicBezTo>
                  <a:pt x="259826" y="558384"/>
                  <a:pt x="226488" y="550447"/>
                  <a:pt x="231780" y="493826"/>
                </a:cubicBezTo>
                <a:cubicBezTo>
                  <a:pt x="237072" y="437205"/>
                  <a:pt x="230722" y="276338"/>
                  <a:pt x="273055" y="230301"/>
                </a:cubicBezTo>
                <a:cubicBezTo>
                  <a:pt x="315388" y="184264"/>
                  <a:pt x="396351" y="228184"/>
                  <a:pt x="485780" y="217601"/>
                </a:cubicBezTo>
                <a:cubicBezTo>
                  <a:pt x="575209" y="207018"/>
                  <a:pt x="745601" y="174738"/>
                  <a:pt x="809630" y="166801"/>
                </a:cubicBezTo>
                <a:cubicBezTo>
                  <a:pt x="873659" y="158864"/>
                  <a:pt x="886359" y="106476"/>
                  <a:pt x="869955" y="169976"/>
                </a:cubicBezTo>
                <a:cubicBezTo>
                  <a:pt x="853551" y="233476"/>
                  <a:pt x="760417" y="441439"/>
                  <a:pt x="711205" y="547801"/>
                </a:cubicBezTo>
                <a:cubicBezTo>
                  <a:pt x="661993" y="654163"/>
                  <a:pt x="632888" y="731951"/>
                  <a:pt x="574680" y="808151"/>
                </a:cubicBezTo>
                <a:cubicBezTo>
                  <a:pt x="516472" y="884351"/>
                  <a:pt x="413813" y="952084"/>
                  <a:pt x="361955" y="1005001"/>
                </a:cubicBezTo>
                <a:cubicBezTo>
                  <a:pt x="310097" y="1057918"/>
                  <a:pt x="251888" y="1115068"/>
                  <a:pt x="263530" y="1125651"/>
                </a:cubicBezTo>
                <a:cubicBezTo>
                  <a:pt x="275172" y="1136234"/>
                  <a:pt x="321209" y="1160047"/>
                  <a:pt x="431805" y="1068501"/>
                </a:cubicBezTo>
                <a:cubicBezTo>
                  <a:pt x="542401" y="976955"/>
                  <a:pt x="817038" y="723484"/>
                  <a:pt x="927105" y="576376"/>
                </a:cubicBezTo>
                <a:cubicBezTo>
                  <a:pt x="1037172" y="429268"/>
                  <a:pt x="1071038" y="259934"/>
                  <a:pt x="1092205" y="185851"/>
                </a:cubicBezTo>
                <a:cubicBezTo>
                  <a:pt x="1113372" y="111768"/>
                  <a:pt x="1074742" y="151455"/>
                  <a:pt x="1054105" y="131876"/>
                </a:cubicBezTo>
                <a:cubicBezTo>
                  <a:pt x="1033468" y="112297"/>
                  <a:pt x="989547" y="89543"/>
                  <a:pt x="968380" y="68376"/>
                </a:cubicBezTo>
                <a:cubicBezTo>
                  <a:pt x="947213" y="47209"/>
                  <a:pt x="986372" y="10697"/>
                  <a:pt x="927105" y="4876"/>
                </a:cubicBezTo>
                <a:cubicBezTo>
                  <a:pt x="867838" y="-945"/>
                  <a:pt x="708559" y="20751"/>
                  <a:pt x="612780" y="33451"/>
                </a:cubicBezTo>
                <a:cubicBezTo>
                  <a:pt x="517001" y="46151"/>
                  <a:pt x="422809" y="75255"/>
                  <a:pt x="352430" y="81076"/>
                </a:cubicBezTo>
                <a:cubicBezTo>
                  <a:pt x="282051" y="86897"/>
                  <a:pt x="238130" y="81076"/>
                  <a:pt x="190505" y="68376"/>
                </a:cubicBezTo>
                <a:cubicBezTo>
                  <a:pt x="142880" y="55676"/>
                  <a:pt x="97372" y="12284"/>
                  <a:pt x="66680" y="4876"/>
                </a:cubicBezTo>
                <a:cubicBezTo>
                  <a:pt x="35988" y="-2532"/>
                  <a:pt x="-524" y="-5707"/>
                  <a:pt x="5" y="271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E48237E-EFE0-4DAE-9B77-A44678E7436A}"/>
              </a:ext>
            </a:extLst>
          </p:cNvPr>
          <p:cNvSpPr/>
          <p:nvPr/>
        </p:nvSpPr>
        <p:spPr>
          <a:xfrm>
            <a:off x="4178088" y="1818946"/>
            <a:ext cx="1216670" cy="226186"/>
          </a:xfrm>
          <a:custGeom>
            <a:avLst/>
            <a:gdLst>
              <a:gd name="connsiteX0" fmla="*/ 203 w 1216670"/>
              <a:gd name="connsiteY0" fmla="*/ 75265 h 226186"/>
              <a:gd name="connsiteX1" fmla="*/ 174828 w 1216670"/>
              <a:gd name="connsiteY1" fmla="*/ 214965 h 226186"/>
              <a:gd name="connsiteX2" fmla="*/ 263728 w 1216670"/>
              <a:gd name="connsiteY2" fmla="*/ 214965 h 226186"/>
              <a:gd name="connsiteX3" fmla="*/ 508203 w 1216670"/>
              <a:gd name="connsiteY3" fmla="*/ 192740 h 226186"/>
              <a:gd name="connsiteX4" fmla="*/ 698703 w 1216670"/>
              <a:gd name="connsiteY4" fmla="*/ 180040 h 226186"/>
              <a:gd name="connsiteX5" fmla="*/ 1187653 w 1216670"/>
              <a:gd name="connsiteY5" fmla="*/ 186390 h 226186"/>
              <a:gd name="connsiteX6" fmla="*/ 1149553 w 1216670"/>
              <a:gd name="connsiteY6" fmla="*/ 164165 h 226186"/>
              <a:gd name="connsiteX7" fmla="*/ 1060653 w 1216670"/>
              <a:gd name="connsiteY7" fmla="*/ 46690 h 226186"/>
              <a:gd name="connsiteX8" fmla="*/ 1044778 w 1216670"/>
              <a:gd name="connsiteY8" fmla="*/ 2240 h 226186"/>
              <a:gd name="connsiteX9" fmla="*/ 800303 w 1216670"/>
              <a:gd name="connsiteY9" fmla="*/ 11765 h 226186"/>
              <a:gd name="connsiteX10" fmla="*/ 317703 w 1216670"/>
              <a:gd name="connsiteY10" fmla="*/ 56215 h 226186"/>
              <a:gd name="connsiteX11" fmla="*/ 165303 w 1216670"/>
              <a:gd name="connsiteY11" fmla="*/ 49865 h 226186"/>
              <a:gd name="connsiteX12" fmla="*/ 139903 w 1216670"/>
              <a:gd name="connsiteY12" fmla="*/ 37165 h 226186"/>
              <a:gd name="connsiteX13" fmla="*/ 203 w 1216670"/>
              <a:gd name="connsiteY13" fmla="*/ 75265 h 22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6670" h="226186">
                <a:moveTo>
                  <a:pt x="203" y="75265"/>
                </a:moveTo>
                <a:cubicBezTo>
                  <a:pt x="6024" y="104898"/>
                  <a:pt x="130907" y="191682"/>
                  <a:pt x="174828" y="214965"/>
                </a:cubicBezTo>
                <a:cubicBezTo>
                  <a:pt x="218749" y="238248"/>
                  <a:pt x="208166" y="218669"/>
                  <a:pt x="263728" y="214965"/>
                </a:cubicBezTo>
                <a:cubicBezTo>
                  <a:pt x="319290" y="211261"/>
                  <a:pt x="435707" y="198561"/>
                  <a:pt x="508203" y="192740"/>
                </a:cubicBezTo>
                <a:cubicBezTo>
                  <a:pt x="580699" y="186919"/>
                  <a:pt x="698703" y="180040"/>
                  <a:pt x="698703" y="180040"/>
                </a:cubicBezTo>
                <a:lnTo>
                  <a:pt x="1187653" y="186390"/>
                </a:lnTo>
                <a:cubicBezTo>
                  <a:pt x="1262795" y="183744"/>
                  <a:pt x="1170720" y="187448"/>
                  <a:pt x="1149553" y="164165"/>
                </a:cubicBezTo>
                <a:cubicBezTo>
                  <a:pt x="1128386" y="140882"/>
                  <a:pt x="1078116" y="73678"/>
                  <a:pt x="1060653" y="46690"/>
                </a:cubicBezTo>
                <a:cubicBezTo>
                  <a:pt x="1043190" y="19702"/>
                  <a:pt x="1088170" y="8061"/>
                  <a:pt x="1044778" y="2240"/>
                </a:cubicBezTo>
                <a:cubicBezTo>
                  <a:pt x="1001386" y="-3581"/>
                  <a:pt x="921482" y="2769"/>
                  <a:pt x="800303" y="11765"/>
                </a:cubicBezTo>
                <a:cubicBezTo>
                  <a:pt x="679124" y="20761"/>
                  <a:pt x="423536" y="49865"/>
                  <a:pt x="317703" y="56215"/>
                </a:cubicBezTo>
                <a:cubicBezTo>
                  <a:pt x="211870" y="62565"/>
                  <a:pt x="194936" y="53040"/>
                  <a:pt x="165303" y="49865"/>
                </a:cubicBezTo>
                <a:cubicBezTo>
                  <a:pt x="135670" y="46690"/>
                  <a:pt x="164774" y="31873"/>
                  <a:pt x="139903" y="37165"/>
                </a:cubicBezTo>
                <a:cubicBezTo>
                  <a:pt x="115032" y="42457"/>
                  <a:pt x="-5618" y="45632"/>
                  <a:pt x="203" y="752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B18056D-B221-4368-B22E-2E3D17F4DB8E}"/>
              </a:ext>
            </a:extLst>
          </p:cNvPr>
          <p:cNvSpPr/>
          <p:nvPr/>
        </p:nvSpPr>
        <p:spPr>
          <a:xfrm>
            <a:off x="4497884" y="1515752"/>
            <a:ext cx="383573" cy="1308928"/>
          </a:xfrm>
          <a:custGeom>
            <a:avLst/>
            <a:gdLst>
              <a:gd name="connsiteX0" fmla="*/ 70932 w 383573"/>
              <a:gd name="connsiteY0" fmla="*/ 22859 h 1308928"/>
              <a:gd name="connsiteX1" fmla="*/ 204282 w 383573"/>
              <a:gd name="connsiteY1" fmla="*/ 184784 h 1308928"/>
              <a:gd name="connsiteX2" fmla="*/ 213807 w 383573"/>
              <a:gd name="connsiteY2" fmla="*/ 594359 h 1308928"/>
              <a:gd name="connsiteX3" fmla="*/ 182057 w 383573"/>
              <a:gd name="connsiteY3" fmla="*/ 997584 h 1308928"/>
              <a:gd name="connsiteX4" fmla="*/ 102682 w 383573"/>
              <a:gd name="connsiteY4" fmla="*/ 1000759 h 1308928"/>
              <a:gd name="connsiteX5" fmla="*/ 20132 w 383573"/>
              <a:gd name="connsiteY5" fmla="*/ 984884 h 1308928"/>
              <a:gd name="connsiteX6" fmla="*/ 10607 w 383573"/>
              <a:gd name="connsiteY6" fmla="*/ 1045209 h 1308928"/>
              <a:gd name="connsiteX7" fmla="*/ 150307 w 383573"/>
              <a:gd name="connsiteY7" fmla="*/ 1137284 h 1308928"/>
              <a:gd name="connsiteX8" fmla="*/ 185232 w 383573"/>
              <a:gd name="connsiteY8" fmla="*/ 1200784 h 1308928"/>
              <a:gd name="connsiteX9" fmla="*/ 290007 w 383573"/>
              <a:gd name="connsiteY9" fmla="*/ 1308734 h 1308928"/>
              <a:gd name="connsiteX10" fmla="*/ 347157 w 383573"/>
              <a:gd name="connsiteY10" fmla="*/ 1172209 h 1308928"/>
              <a:gd name="connsiteX11" fmla="*/ 347157 w 383573"/>
              <a:gd name="connsiteY11" fmla="*/ 648334 h 1308928"/>
              <a:gd name="connsiteX12" fmla="*/ 369382 w 383573"/>
              <a:gd name="connsiteY12" fmla="*/ 330834 h 1308928"/>
              <a:gd name="connsiteX13" fmla="*/ 382082 w 383573"/>
              <a:gd name="connsiteY13" fmla="*/ 159384 h 1308928"/>
              <a:gd name="connsiteX14" fmla="*/ 334457 w 383573"/>
              <a:gd name="connsiteY14" fmla="*/ 54609 h 1308928"/>
              <a:gd name="connsiteX15" fmla="*/ 216982 w 383573"/>
              <a:gd name="connsiteY15" fmla="*/ 3809 h 1308928"/>
              <a:gd name="connsiteX16" fmla="*/ 70932 w 383573"/>
              <a:gd name="connsiteY16" fmla="*/ 22859 h 130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3573" h="1308928">
                <a:moveTo>
                  <a:pt x="70932" y="22859"/>
                </a:moveTo>
                <a:cubicBezTo>
                  <a:pt x="68815" y="53021"/>
                  <a:pt x="180470" y="89534"/>
                  <a:pt x="204282" y="184784"/>
                </a:cubicBezTo>
                <a:cubicBezTo>
                  <a:pt x="228095" y="280034"/>
                  <a:pt x="217511" y="458892"/>
                  <a:pt x="213807" y="594359"/>
                </a:cubicBezTo>
                <a:cubicBezTo>
                  <a:pt x="210103" y="729826"/>
                  <a:pt x="200578" y="929851"/>
                  <a:pt x="182057" y="997584"/>
                </a:cubicBezTo>
                <a:cubicBezTo>
                  <a:pt x="163536" y="1065317"/>
                  <a:pt x="129670" y="1002876"/>
                  <a:pt x="102682" y="1000759"/>
                </a:cubicBezTo>
                <a:cubicBezTo>
                  <a:pt x="75695" y="998642"/>
                  <a:pt x="35478" y="977476"/>
                  <a:pt x="20132" y="984884"/>
                </a:cubicBezTo>
                <a:cubicBezTo>
                  <a:pt x="4786" y="992292"/>
                  <a:pt x="-11089" y="1019809"/>
                  <a:pt x="10607" y="1045209"/>
                </a:cubicBezTo>
                <a:cubicBezTo>
                  <a:pt x="32303" y="1070609"/>
                  <a:pt x="121203" y="1111355"/>
                  <a:pt x="150307" y="1137284"/>
                </a:cubicBezTo>
                <a:cubicBezTo>
                  <a:pt x="179411" y="1163213"/>
                  <a:pt x="161949" y="1172209"/>
                  <a:pt x="185232" y="1200784"/>
                </a:cubicBezTo>
                <a:cubicBezTo>
                  <a:pt x="208515" y="1229359"/>
                  <a:pt x="263020" y="1313496"/>
                  <a:pt x="290007" y="1308734"/>
                </a:cubicBezTo>
                <a:cubicBezTo>
                  <a:pt x="316994" y="1303972"/>
                  <a:pt x="337632" y="1282276"/>
                  <a:pt x="347157" y="1172209"/>
                </a:cubicBezTo>
                <a:cubicBezTo>
                  <a:pt x="356682" y="1062142"/>
                  <a:pt x="343453" y="788563"/>
                  <a:pt x="347157" y="648334"/>
                </a:cubicBezTo>
                <a:cubicBezTo>
                  <a:pt x="350861" y="508105"/>
                  <a:pt x="363561" y="412326"/>
                  <a:pt x="369382" y="330834"/>
                </a:cubicBezTo>
                <a:cubicBezTo>
                  <a:pt x="375203" y="249342"/>
                  <a:pt x="387903" y="205421"/>
                  <a:pt x="382082" y="159384"/>
                </a:cubicBezTo>
                <a:cubicBezTo>
                  <a:pt x="376261" y="113347"/>
                  <a:pt x="361974" y="80538"/>
                  <a:pt x="334457" y="54609"/>
                </a:cubicBezTo>
                <a:cubicBezTo>
                  <a:pt x="306940" y="28680"/>
                  <a:pt x="257728" y="8042"/>
                  <a:pt x="216982" y="3809"/>
                </a:cubicBezTo>
                <a:cubicBezTo>
                  <a:pt x="176236" y="-424"/>
                  <a:pt x="73049" y="-7303"/>
                  <a:pt x="70932" y="228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0965B715-DEEC-47BE-8C77-F9B057539A08}"/>
              </a:ext>
            </a:extLst>
          </p:cNvPr>
          <p:cNvSpPr/>
          <p:nvPr/>
        </p:nvSpPr>
        <p:spPr>
          <a:xfrm>
            <a:off x="4108492" y="2134812"/>
            <a:ext cx="415943" cy="306566"/>
          </a:xfrm>
          <a:custGeom>
            <a:avLst/>
            <a:gdLst>
              <a:gd name="connsiteX0" fmla="*/ 355549 w 415943"/>
              <a:gd name="connsiteY0" fmla="*/ 699 h 306566"/>
              <a:gd name="connsiteX1" fmla="*/ 320624 w 415943"/>
              <a:gd name="connsiteY1" fmla="*/ 102299 h 306566"/>
              <a:gd name="connsiteX2" fmla="*/ 9474 w 415943"/>
              <a:gd name="connsiteY2" fmla="*/ 299149 h 306566"/>
              <a:gd name="connsiteX3" fmla="*/ 104724 w 415943"/>
              <a:gd name="connsiteY3" fmla="*/ 261049 h 306566"/>
              <a:gd name="connsiteX4" fmla="*/ 352374 w 415943"/>
              <a:gd name="connsiteY4" fmla="*/ 222949 h 306566"/>
              <a:gd name="connsiteX5" fmla="*/ 415874 w 415943"/>
              <a:gd name="connsiteY5" fmla="*/ 67374 h 306566"/>
              <a:gd name="connsiteX6" fmla="*/ 355549 w 415943"/>
              <a:gd name="connsiteY6" fmla="*/ 699 h 3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943" h="306566">
                <a:moveTo>
                  <a:pt x="355549" y="699"/>
                </a:moveTo>
                <a:cubicBezTo>
                  <a:pt x="339674" y="6520"/>
                  <a:pt x="378303" y="52557"/>
                  <a:pt x="320624" y="102299"/>
                </a:cubicBezTo>
                <a:cubicBezTo>
                  <a:pt x="262945" y="152041"/>
                  <a:pt x="45457" y="272691"/>
                  <a:pt x="9474" y="299149"/>
                </a:cubicBezTo>
                <a:cubicBezTo>
                  <a:pt x="-26509" y="325607"/>
                  <a:pt x="47574" y="273749"/>
                  <a:pt x="104724" y="261049"/>
                </a:cubicBezTo>
                <a:cubicBezTo>
                  <a:pt x="161874" y="248349"/>
                  <a:pt x="300516" y="255228"/>
                  <a:pt x="352374" y="222949"/>
                </a:cubicBezTo>
                <a:cubicBezTo>
                  <a:pt x="404232" y="190670"/>
                  <a:pt x="413757" y="108649"/>
                  <a:pt x="415874" y="67374"/>
                </a:cubicBezTo>
                <a:cubicBezTo>
                  <a:pt x="417991" y="26099"/>
                  <a:pt x="371424" y="-5122"/>
                  <a:pt x="355549" y="6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38494F9-D5F1-4245-8247-3D00412C91A4}"/>
              </a:ext>
            </a:extLst>
          </p:cNvPr>
          <p:cNvSpPr/>
          <p:nvPr/>
        </p:nvSpPr>
        <p:spPr>
          <a:xfrm>
            <a:off x="4952922" y="2140999"/>
            <a:ext cx="454248" cy="400208"/>
          </a:xfrm>
          <a:custGeom>
            <a:avLst/>
            <a:gdLst>
              <a:gd name="connsiteX0" fmla="*/ 69 w 454248"/>
              <a:gd name="connsiteY0" fmla="*/ 10387 h 400208"/>
              <a:gd name="connsiteX1" fmla="*/ 133419 w 454248"/>
              <a:gd name="connsiteY1" fmla="*/ 10387 h 400208"/>
              <a:gd name="connsiteX2" fmla="*/ 314394 w 454248"/>
              <a:gd name="connsiteY2" fmla="*/ 118337 h 400208"/>
              <a:gd name="connsiteX3" fmla="*/ 454094 w 454248"/>
              <a:gd name="connsiteY3" fmla="*/ 299312 h 400208"/>
              <a:gd name="connsiteX4" fmla="*/ 339794 w 454248"/>
              <a:gd name="connsiteY4" fmla="*/ 378687 h 400208"/>
              <a:gd name="connsiteX5" fmla="*/ 244544 w 454248"/>
              <a:gd name="connsiteY5" fmla="*/ 394562 h 400208"/>
              <a:gd name="connsiteX6" fmla="*/ 203269 w 454248"/>
              <a:gd name="connsiteY6" fmla="*/ 296137 h 400208"/>
              <a:gd name="connsiteX7" fmla="*/ 114369 w 454248"/>
              <a:gd name="connsiteY7" fmla="*/ 118337 h 400208"/>
              <a:gd name="connsiteX8" fmla="*/ 114369 w 454248"/>
              <a:gd name="connsiteY8" fmla="*/ 64362 h 400208"/>
              <a:gd name="connsiteX9" fmla="*/ 69 w 454248"/>
              <a:gd name="connsiteY9" fmla="*/ 10387 h 40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248" h="400208">
                <a:moveTo>
                  <a:pt x="69" y="10387"/>
                </a:moveTo>
                <a:cubicBezTo>
                  <a:pt x="3244" y="1391"/>
                  <a:pt x="81032" y="-7605"/>
                  <a:pt x="133419" y="10387"/>
                </a:cubicBezTo>
                <a:cubicBezTo>
                  <a:pt x="185806" y="28379"/>
                  <a:pt x="260948" y="70183"/>
                  <a:pt x="314394" y="118337"/>
                </a:cubicBezTo>
                <a:cubicBezTo>
                  <a:pt x="367840" y="166491"/>
                  <a:pt x="449861" y="255920"/>
                  <a:pt x="454094" y="299312"/>
                </a:cubicBezTo>
                <a:cubicBezTo>
                  <a:pt x="458327" y="342704"/>
                  <a:pt x="374719" y="362812"/>
                  <a:pt x="339794" y="378687"/>
                </a:cubicBezTo>
                <a:cubicBezTo>
                  <a:pt x="304869" y="394562"/>
                  <a:pt x="267298" y="408320"/>
                  <a:pt x="244544" y="394562"/>
                </a:cubicBezTo>
                <a:cubicBezTo>
                  <a:pt x="221790" y="380804"/>
                  <a:pt x="224965" y="342175"/>
                  <a:pt x="203269" y="296137"/>
                </a:cubicBezTo>
                <a:cubicBezTo>
                  <a:pt x="181573" y="250100"/>
                  <a:pt x="129186" y="156966"/>
                  <a:pt x="114369" y="118337"/>
                </a:cubicBezTo>
                <a:cubicBezTo>
                  <a:pt x="99552" y="79708"/>
                  <a:pt x="126011" y="83941"/>
                  <a:pt x="114369" y="64362"/>
                </a:cubicBezTo>
                <a:cubicBezTo>
                  <a:pt x="102727" y="44783"/>
                  <a:pt x="-3106" y="19383"/>
                  <a:pt x="69" y="103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71F3E4C-EC54-4A7A-BC6B-7F5038CC30C7}"/>
              </a:ext>
            </a:extLst>
          </p:cNvPr>
          <p:cNvGrpSpPr/>
          <p:nvPr/>
        </p:nvGrpSpPr>
        <p:grpSpPr>
          <a:xfrm>
            <a:off x="4859371" y="1526986"/>
            <a:ext cx="319796" cy="301424"/>
            <a:chOff x="6440507" y="3201376"/>
            <a:chExt cx="319796" cy="301424"/>
          </a:xfrm>
          <a:solidFill>
            <a:srgbClr val="FF0000"/>
          </a:solidFill>
        </p:grpSpPr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F036EE1-D294-4783-A5BE-FD1F09E7DD9B}"/>
                </a:ext>
              </a:extLst>
            </p:cNvPr>
            <p:cNvSpPr/>
            <p:nvPr/>
          </p:nvSpPr>
          <p:spPr>
            <a:xfrm>
              <a:off x="6440507" y="3201376"/>
              <a:ext cx="319796" cy="301424"/>
            </a:xfrm>
            <a:custGeom>
              <a:avLst/>
              <a:gdLst>
                <a:gd name="connsiteX0" fmla="*/ 55543 w 319796"/>
                <a:gd name="connsiteY0" fmla="*/ 5374 h 301424"/>
                <a:gd name="connsiteX1" fmla="*/ 265093 w 319796"/>
                <a:gd name="connsiteY1" fmla="*/ 43474 h 301424"/>
                <a:gd name="connsiteX2" fmla="*/ 312718 w 319796"/>
                <a:gd name="connsiteY2" fmla="*/ 179999 h 301424"/>
                <a:gd name="connsiteX3" fmla="*/ 144443 w 319796"/>
                <a:gd name="connsiteY3" fmla="*/ 300649 h 301424"/>
                <a:gd name="connsiteX4" fmla="*/ 1568 w 319796"/>
                <a:gd name="connsiteY4" fmla="*/ 227624 h 301424"/>
                <a:gd name="connsiteX5" fmla="*/ 68243 w 319796"/>
                <a:gd name="connsiteY5" fmla="*/ 145074 h 301424"/>
                <a:gd name="connsiteX6" fmla="*/ 55543 w 319796"/>
                <a:gd name="connsiteY6" fmla="*/ 5374 h 301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796" h="301424">
                  <a:moveTo>
                    <a:pt x="55543" y="5374"/>
                  </a:moveTo>
                  <a:cubicBezTo>
                    <a:pt x="88351" y="-11559"/>
                    <a:pt x="222231" y="14370"/>
                    <a:pt x="265093" y="43474"/>
                  </a:cubicBezTo>
                  <a:cubicBezTo>
                    <a:pt x="307955" y="72578"/>
                    <a:pt x="332826" y="137137"/>
                    <a:pt x="312718" y="179999"/>
                  </a:cubicBezTo>
                  <a:cubicBezTo>
                    <a:pt x="292610" y="222861"/>
                    <a:pt x="196301" y="292712"/>
                    <a:pt x="144443" y="300649"/>
                  </a:cubicBezTo>
                  <a:cubicBezTo>
                    <a:pt x="92585" y="308586"/>
                    <a:pt x="14268" y="253553"/>
                    <a:pt x="1568" y="227624"/>
                  </a:cubicBezTo>
                  <a:cubicBezTo>
                    <a:pt x="-11132" y="201695"/>
                    <a:pt x="57130" y="179470"/>
                    <a:pt x="68243" y="145074"/>
                  </a:cubicBezTo>
                  <a:cubicBezTo>
                    <a:pt x="79356" y="110678"/>
                    <a:pt x="22735" y="22307"/>
                    <a:pt x="55543" y="537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39D0E79-36B5-4B4E-8712-68AA1B917D8E}"/>
                </a:ext>
              </a:extLst>
            </p:cNvPr>
            <p:cNvSpPr/>
            <p:nvPr/>
          </p:nvSpPr>
          <p:spPr>
            <a:xfrm>
              <a:off x="6537736" y="3269226"/>
              <a:ext cx="108479" cy="117739"/>
            </a:xfrm>
            <a:custGeom>
              <a:avLst/>
              <a:gdLst>
                <a:gd name="connsiteX0" fmla="*/ 1759 w 108479"/>
                <a:gd name="connsiteY0" fmla="*/ 1789 h 117739"/>
                <a:gd name="connsiteX1" fmla="*/ 106534 w 108479"/>
                <a:gd name="connsiteY1" fmla="*/ 90689 h 117739"/>
                <a:gd name="connsiteX2" fmla="*/ 68434 w 108479"/>
                <a:gd name="connsiteY2" fmla="*/ 116089 h 117739"/>
                <a:gd name="connsiteX3" fmla="*/ 49384 w 108479"/>
                <a:gd name="connsiteY3" fmla="*/ 106564 h 117739"/>
                <a:gd name="connsiteX4" fmla="*/ 39859 w 108479"/>
                <a:gd name="connsiteY4" fmla="*/ 36714 h 117739"/>
                <a:gd name="connsiteX5" fmla="*/ 1759 w 108479"/>
                <a:gd name="connsiteY5" fmla="*/ 1789 h 117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479" h="117739">
                  <a:moveTo>
                    <a:pt x="1759" y="1789"/>
                  </a:moveTo>
                  <a:cubicBezTo>
                    <a:pt x="12871" y="10785"/>
                    <a:pt x="95422" y="71639"/>
                    <a:pt x="106534" y="90689"/>
                  </a:cubicBezTo>
                  <a:cubicBezTo>
                    <a:pt x="117646" y="109739"/>
                    <a:pt x="77959" y="113443"/>
                    <a:pt x="68434" y="116089"/>
                  </a:cubicBezTo>
                  <a:cubicBezTo>
                    <a:pt x="58909" y="118735"/>
                    <a:pt x="54146" y="119793"/>
                    <a:pt x="49384" y="106564"/>
                  </a:cubicBezTo>
                  <a:cubicBezTo>
                    <a:pt x="44622" y="93335"/>
                    <a:pt x="44092" y="53647"/>
                    <a:pt x="39859" y="36714"/>
                  </a:cubicBezTo>
                  <a:cubicBezTo>
                    <a:pt x="35626" y="19781"/>
                    <a:pt x="-9353" y="-7207"/>
                    <a:pt x="1759" y="178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B7462A4-D11C-43C7-A64C-5E7876D313F2}"/>
              </a:ext>
            </a:extLst>
          </p:cNvPr>
          <p:cNvGrpSpPr/>
          <p:nvPr/>
        </p:nvGrpSpPr>
        <p:grpSpPr>
          <a:xfrm>
            <a:off x="3245783" y="649576"/>
            <a:ext cx="1486361" cy="926907"/>
            <a:chOff x="5328583" y="912043"/>
            <a:chExt cx="1486361" cy="926907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AB5BA1F-E97F-48D8-BF05-2182F0BCD734}"/>
                </a:ext>
              </a:extLst>
            </p:cNvPr>
            <p:cNvSpPr/>
            <p:nvPr/>
          </p:nvSpPr>
          <p:spPr>
            <a:xfrm>
              <a:off x="5328583" y="1011161"/>
              <a:ext cx="751639" cy="827789"/>
            </a:xfrm>
            <a:custGeom>
              <a:avLst/>
              <a:gdLst>
                <a:gd name="connsiteX0" fmla="*/ 429280 w 751639"/>
                <a:gd name="connsiteY0" fmla="*/ 109614 h 827789"/>
                <a:gd name="connsiteX1" fmla="*/ 484842 w 751639"/>
                <a:gd name="connsiteY1" fmla="*/ 163589 h 827789"/>
                <a:gd name="connsiteX2" fmla="*/ 476905 w 751639"/>
                <a:gd name="connsiteY2" fmla="*/ 198514 h 827789"/>
                <a:gd name="connsiteX3" fmla="*/ 362605 w 751639"/>
                <a:gd name="connsiteY3" fmla="*/ 425527 h 827789"/>
                <a:gd name="connsiteX4" fmla="*/ 265767 w 751639"/>
                <a:gd name="connsiteY4" fmla="*/ 568402 h 827789"/>
                <a:gd name="connsiteX5" fmla="*/ 122892 w 751639"/>
                <a:gd name="connsiteY5" fmla="*/ 743027 h 827789"/>
                <a:gd name="connsiteX6" fmla="*/ 32405 w 751639"/>
                <a:gd name="connsiteY6" fmla="*/ 811289 h 827789"/>
                <a:gd name="connsiteX7" fmla="*/ 8592 w 751639"/>
                <a:gd name="connsiteY7" fmla="*/ 827164 h 827789"/>
                <a:gd name="connsiteX8" fmla="*/ 168930 w 751639"/>
                <a:gd name="connsiteY8" fmla="*/ 797002 h 827789"/>
                <a:gd name="connsiteX9" fmla="*/ 321330 w 751639"/>
                <a:gd name="connsiteY9" fmla="*/ 750964 h 827789"/>
                <a:gd name="connsiteX10" fmla="*/ 578505 w 751639"/>
                <a:gd name="connsiteY10" fmla="*/ 457277 h 827789"/>
                <a:gd name="connsiteX11" fmla="*/ 697567 w 751639"/>
                <a:gd name="connsiteY11" fmla="*/ 262014 h 827789"/>
                <a:gd name="connsiteX12" fmla="*/ 751542 w 751639"/>
                <a:gd name="connsiteY12" fmla="*/ 168352 h 827789"/>
                <a:gd name="connsiteX13" fmla="*/ 711855 w 751639"/>
                <a:gd name="connsiteY13" fmla="*/ 154064 h 827789"/>
                <a:gd name="connsiteX14" fmla="*/ 480080 w 751639"/>
                <a:gd name="connsiteY14" fmla="*/ 65164 h 827789"/>
                <a:gd name="connsiteX15" fmla="*/ 381655 w 751639"/>
                <a:gd name="connsiteY15" fmla="*/ 77 h 827789"/>
                <a:gd name="connsiteX16" fmla="*/ 429280 w 751639"/>
                <a:gd name="connsiteY16" fmla="*/ 109614 h 82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1639" h="827789">
                  <a:moveTo>
                    <a:pt x="429280" y="109614"/>
                  </a:moveTo>
                  <a:cubicBezTo>
                    <a:pt x="446478" y="136866"/>
                    <a:pt x="476905" y="148772"/>
                    <a:pt x="484842" y="163589"/>
                  </a:cubicBezTo>
                  <a:cubicBezTo>
                    <a:pt x="492780" y="178406"/>
                    <a:pt x="497278" y="154858"/>
                    <a:pt x="476905" y="198514"/>
                  </a:cubicBezTo>
                  <a:cubicBezTo>
                    <a:pt x="456532" y="242170"/>
                    <a:pt x="397795" y="363879"/>
                    <a:pt x="362605" y="425527"/>
                  </a:cubicBezTo>
                  <a:cubicBezTo>
                    <a:pt x="327415" y="487175"/>
                    <a:pt x="305719" y="515485"/>
                    <a:pt x="265767" y="568402"/>
                  </a:cubicBezTo>
                  <a:cubicBezTo>
                    <a:pt x="225815" y="621319"/>
                    <a:pt x="161786" y="702546"/>
                    <a:pt x="122892" y="743027"/>
                  </a:cubicBezTo>
                  <a:cubicBezTo>
                    <a:pt x="83998" y="783508"/>
                    <a:pt x="51455" y="797266"/>
                    <a:pt x="32405" y="811289"/>
                  </a:cubicBezTo>
                  <a:cubicBezTo>
                    <a:pt x="13355" y="825312"/>
                    <a:pt x="-14162" y="829545"/>
                    <a:pt x="8592" y="827164"/>
                  </a:cubicBezTo>
                  <a:cubicBezTo>
                    <a:pt x="31346" y="824783"/>
                    <a:pt x="116807" y="809702"/>
                    <a:pt x="168930" y="797002"/>
                  </a:cubicBezTo>
                  <a:cubicBezTo>
                    <a:pt x="221053" y="784302"/>
                    <a:pt x="253067" y="807585"/>
                    <a:pt x="321330" y="750964"/>
                  </a:cubicBezTo>
                  <a:cubicBezTo>
                    <a:pt x="389592" y="694343"/>
                    <a:pt x="515799" y="538769"/>
                    <a:pt x="578505" y="457277"/>
                  </a:cubicBezTo>
                  <a:cubicBezTo>
                    <a:pt x="641211" y="375785"/>
                    <a:pt x="668728" y="310168"/>
                    <a:pt x="697567" y="262014"/>
                  </a:cubicBezTo>
                  <a:cubicBezTo>
                    <a:pt x="726406" y="213860"/>
                    <a:pt x="749161" y="186344"/>
                    <a:pt x="751542" y="168352"/>
                  </a:cubicBezTo>
                  <a:cubicBezTo>
                    <a:pt x="753923" y="150360"/>
                    <a:pt x="711855" y="154064"/>
                    <a:pt x="711855" y="154064"/>
                  </a:cubicBezTo>
                  <a:cubicBezTo>
                    <a:pt x="666611" y="136866"/>
                    <a:pt x="535113" y="90828"/>
                    <a:pt x="480080" y="65164"/>
                  </a:cubicBezTo>
                  <a:cubicBezTo>
                    <a:pt x="425047" y="39500"/>
                    <a:pt x="389063" y="-2040"/>
                    <a:pt x="381655" y="77"/>
                  </a:cubicBezTo>
                  <a:cubicBezTo>
                    <a:pt x="374247" y="2194"/>
                    <a:pt x="412082" y="82362"/>
                    <a:pt x="429280" y="1096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631200C-1BDE-4039-B060-0D08F91F5CAB}"/>
                </a:ext>
              </a:extLst>
            </p:cNvPr>
            <p:cNvSpPr/>
            <p:nvPr/>
          </p:nvSpPr>
          <p:spPr>
            <a:xfrm>
              <a:off x="6177882" y="1102281"/>
              <a:ext cx="637062" cy="733071"/>
            </a:xfrm>
            <a:custGeom>
              <a:avLst/>
              <a:gdLst>
                <a:gd name="connsiteX0" fmla="*/ 668 w 637062"/>
                <a:gd name="connsiteY0" fmla="*/ 15319 h 733071"/>
                <a:gd name="connsiteX1" fmla="*/ 149893 w 637062"/>
                <a:gd name="connsiteY1" fmla="*/ 142319 h 733071"/>
                <a:gd name="connsiteX2" fmla="*/ 321343 w 637062"/>
                <a:gd name="connsiteY2" fmla="*/ 418544 h 733071"/>
                <a:gd name="connsiteX3" fmla="*/ 429293 w 637062"/>
                <a:gd name="connsiteY3" fmla="*/ 678894 h 733071"/>
                <a:gd name="connsiteX4" fmla="*/ 495968 w 637062"/>
                <a:gd name="connsiteY4" fmla="*/ 732869 h 733071"/>
                <a:gd name="connsiteX5" fmla="*/ 603918 w 637062"/>
                <a:gd name="connsiteY5" fmla="*/ 694769 h 733071"/>
                <a:gd name="connsiteX6" fmla="*/ 632493 w 637062"/>
                <a:gd name="connsiteY6" fmla="*/ 631269 h 733071"/>
                <a:gd name="connsiteX7" fmla="*/ 521368 w 637062"/>
                <a:gd name="connsiteY7" fmla="*/ 428069 h 733071"/>
                <a:gd name="connsiteX8" fmla="*/ 400718 w 637062"/>
                <a:gd name="connsiteY8" fmla="*/ 196294 h 733071"/>
                <a:gd name="connsiteX9" fmla="*/ 210218 w 637062"/>
                <a:gd name="connsiteY9" fmla="*/ 24844 h 733071"/>
                <a:gd name="connsiteX10" fmla="*/ 668 w 637062"/>
                <a:gd name="connsiteY10" fmla="*/ 15319 h 733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7062" h="733071">
                  <a:moveTo>
                    <a:pt x="668" y="15319"/>
                  </a:moveTo>
                  <a:cubicBezTo>
                    <a:pt x="-9386" y="34898"/>
                    <a:pt x="96447" y="75115"/>
                    <a:pt x="149893" y="142319"/>
                  </a:cubicBezTo>
                  <a:cubicBezTo>
                    <a:pt x="203339" y="209523"/>
                    <a:pt x="274776" y="329115"/>
                    <a:pt x="321343" y="418544"/>
                  </a:cubicBezTo>
                  <a:cubicBezTo>
                    <a:pt x="367910" y="507973"/>
                    <a:pt x="400189" y="626507"/>
                    <a:pt x="429293" y="678894"/>
                  </a:cubicBezTo>
                  <a:cubicBezTo>
                    <a:pt x="458397" y="731281"/>
                    <a:pt x="466864" y="730223"/>
                    <a:pt x="495968" y="732869"/>
                  </a:cubicBezTo>
                  <a:cubicBezTo>
                    <a:pt x="525072" y="735515"/>
                    <a:pt x="581164" y="711702"/>
                    <a:pt x="603918" y="694769"/>
                  </a:cubicBezTo>
                  <a:cubicBezTo>
                    <a:pt x="626672" y="677836"/>
                    <a:pt x="646251" y="675719"/>
                    <a:pt x="632493" y="631269"/>
                  </a:cubicBezTo>
                  <a:cubicBezTo>
                    <a:pt x="618735" y="586819"/>
                    <a:pt x="559997" y="500565"/>
                    <a:pt x="521368" y="428069"/>
                  </a:cubicBezTo>
                  <a:cubicBezTo>
                    <a:pt x="482739" y="355573"/>
                    <a:pt x="452576" y="263498"/>
                    <a:pt x="400718" y="196294"/>
                  </a:cubicBezTo>
                  <a:cubicBezTo>
                    <a:pt x="348860" y="129090"/>
                    <a:pt x="273189" y="58711"/>
                    <a:pt x="210218" y="24844"/>
                  </a:cubicBezTo>
                  <a:cubicBezTo>
                    <a:pt x="147247" y="-9023"/>
                    <a:pt x="10722" y="-4260"/>
                    <a:pt x="668" y="153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BA190A39-0269-4EBA-81C7-253FE1977C48}"/>
                </a:ext>
              </a:extLst>
            </p:cNvPr>
            <p:cNvGrpSpPr/>
            <p:nvPr/>
          </p:nvGrpSpPr>
          <p:grpSpPr>
            <a:xfrm rot="18900000">
              <a:off x="6298234" y="912043"/>
              <a:ext cx="319796" cy="301424"/>
              <a:chOff x="6440507" y="3201376"/>
              <a:chExt cx="319796" cy="301424"/>
            </a:xfrm>
            <a:solidFill>
              <a:srgbClr val="FF0000"/>
            </a:solidFill>
          </p:grpSpPr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A8B3A810-1A4F-4EB4-8B31-5D390E44EBC7}"/>
                  </a:ext>
                </a:extLst>
              </p:cNvPr>
              <p:cNvSpPr/>
              <p:nvPr/>
            </p:nvSpPr>
            <p:spPr>
              <a:xfrm>
                <a:off x="6440507" y="3201376"/>
                <a:ext cx="319796" cy="301424"/>
              </a:xfrm>
              <a:custGeom>
                <a:avLst/>
                <a:gdLst>
                  <a:gd name="connsiteX0" fmla="*/ 55543 w 319796"/>
                  <a:gd name="connsiteY0" fmla="*/ 5374 h 301424"/>
                  <a:gd name="connsiteX1" fmla="*/ 265093 w 319796"/>
                  <a:gd name="connsiteY1" fmla="*/ 43474 h 301424"/>
                  <a:gd name="connsiteX2" fmla="*/ 312718 w 319796"/>
                  <a:gd name="connsiteY2" fmla="*/ 179999 h 301424"/>
                  <a:gd name="connsiteX3" fmla="*/ 144443 w 319796"/>
                  <a:gd name="connsiteY3" fmla="*/ 300649 h 301424"/>
                  <a:gd name="connsiteX4" fmla="*/ 1568 w 319796"/>
                  <a:gd name="connsiteY4" fmla="*/ 227624 h 301424"/>
                  <a:gd name="connsiteX5" fmla="*/ 68243 w 319796"/>
                  <a:gd name="connsiteY5" fmla="*/ 145074 h 301424"/>
                  <a:gd name="connsiteX6" fmla="*/ 55543 w 319796"/>
                  <a:gd name="connsiteY6" fmla="*/ 5374 h 301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9796" h="301424">
                    <a:moveTo>
                      <a:pt x="55543" y="5374"/>
                    </a:moveTo>
                    <a:cubicBezTo>
                      <a:pt x="88351" y="-11559"/>
                      <a:pt x="222231" y="14370"/>
                      <a:pt x="265093" y="43474"/>
                    </a:cubicBezTo>
                    <a:cubicBezTo>
                      <a:pt x="307955" y="72578"/>
                      <a:pt x="332826" y="137137"/>
                      <a:pt x="312718" y="179999"/>
                    </a:cubicBezTo>
                    <a:cubicBezTo>
                      <a:pt x="292610" y="222861"/>
                      <a:pt x="196301" y="292712"/>
                      <a:pt x="144443" y="300649"/>
                    </a:cubicBezTo>
                    <a:cubicBezTo>
                      <a:pt x="92585" y="308586"/>
                      <a:pt x="14268" y="253553"/>
                      <a:pt x="1568" y="227624"/>
                    </a:cubicBezTo>
                    <a:cubicBezTo>
                      <a:pt x="-11132" y="201695"/>
                      <a:pt x="57130" y="179470"/>
                      <a:pt x="68243" y="145074"/>
                    </a:cubicBezTo>
                    <a:cubicBezTo>
                      <a:pt x="79356" y="110678"/>
                      <a:pt x="22735" y="22307"/>
                      <a:pt x="55543" y="53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BA77DF2E-AE9D-4629-A1F7-D6C059F644F8}"/>
                  </a:ext>
                </a:extLst>
              </p:cNvPr>
              <p:cNvSpPr/>
              <p:nvPr/>
            </p:nvSpPr>
            <p:spPr>
              <a:xfrm>
                <a:off x="6537736" y="3269226"/>
                <a:ext cx="108479" cy="117739"/>
              </a:xfrm>
              <a:custGeom>
                <a:avLst/>
                <a:gdLst>
                  <a:gd name="connsiteX0" fmla="*/ 1759 w 108479"/>
                  <a:gd name="connsiteY0" fmla="*/ 1789 h 117739"/>
                  <a:gd name="connsiteX1" fmla="*/ 106534 w 108479"/>
                  <a:gd name="connsiteY1" fmla="*/ 90689 h 117739"/>
                  <a:gd name="connsiteX2" fmla="*/ 68434 w 108479"/>
                  <a:gd name="connsiteY2" fmla="*/ 116089 h 117739"/>
                  <a:gd name="connsiteX3" fmla="*/ 49384 w 108479"/>
                  <a:gd name="connsiteY3" fmla="*/ 106564 h 117739"/>
                  <a:gd name="connsiteX4" fmla="*/ 39859 w 108479"/>
                  <a:gd name="connsiteY4" fmla="*/ 36714 h 117739"/>
                  <a:gd name="connsiteX5" fmla="*/ 1759 w 108479"/>
                  <a:gd name="connsiteY5" fmla="*/ 1789 h 11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479" h="117739">
                    <a:moveTo>
                      <a:pt x="1759" y="1789"/>
                    </a:moveTo>
                    <a:cubicBezTo>
                      <a:pt x="12871" y="10785"/>
                      <a:pt x="95422" y="71639"/>
                      <a:pt x="106534" y="90689"/>
                    </a:cubicBezTo>
                    <a:cubicBezTo>
                      <a:pt x="117646" y="109739"/>
                      <a:pt x="77959" y="113443"/>
                      <a:pt x="68434" y="116089"/>
                    </a:cubicBezTo>
                    <a:cubicBezTo>
                      <a:pt x="58909" y="118735"/>
                      <a:pt x="54146" y="119793"/>
                      <a:pt x="49384" y="106564"/>
                    </a:cubicBezTo>
                    <a:cubicBezTo>
                      <a:pt x="44622" y="93335"/>
                      <a:pt x="44092" y="53647"/>
                      <a:pt x="39859" y="36714"/>
                    </a:cubicBezTo>
                    <a:cubicBezTo>
                      <a:pt x="35626" y="19781"/>
                      <a:pt x="-9353" y="-7207"/>
                      <a:pt x="1759" y="1789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17E3EC34-636C-4B1C-9694-0704D49FB623}"/>
              </a:ext>
            </a:extLst>
          </p:cNvPr>
          <p:cNvGrpSpPr/>
          <p:nvPr/>
        </p:nvGrpSpPr>
        <p:grpSpPr>
          <a:xfrm>
            <a:off x="2966207" y="2465255"/>
            <a:ext cx="1906739" cy="1797457"/>
            <a:chOff x="6974742" y="2155050"/>
            <a:chExt cx="1906739" cy="1797457"/>
          </a:xfrm>
          <a:solidFill>
            <a:srgbClr val="FF0000"/>
          </a:solidFill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D98C0C8E-555F-4A21-BEA8-32FF1F8B77E5}"/>
                </a:ext>
              </a:extLst>
            </p:cNvPr>
            <p:cNvSpPr/>
            <p:nvPr/>
          </p:nvSpPr>
          <p:spPr>
            <a:xfrm>
              <a:off x="7059347" y="2225270"/>
              <a:ext cx="499329" cy="381559"/>
            </a:xfrm>
            <a:custGeom>
              <a:avLst/>
              <a:gdLst>
                <a:gd name="connsiteX0" fmla="*/ 266 w 499329"/>
                <a:gd name="connsiteY0" fmla="*/ 86130 h 381559"/>
                <a:gd name="connsiteX1" fmla="*/ 97103 w 499329"/>
                <a:gd name="connsiteY1" fmla="*/ 87718 h 381559"/>
                <a:gd name="connsiteX2" fmla="*/ 157428 w 499329"/>
                <a:gd name="connsiteY2" fmla="*/ 184555 h 381559"/>
                <a:gd name="connsiteX3" fmla="*/ 284428 w 499329"/>
                <a:gd name="connsiteY3" fmla="*/ 373468 h 381559"/>
                <a:gd name="connsiteX4" fmla="*/ 289191 w 499329"/>
                <a:gd name="connsiteY4" fmla="*/ 344893 h 381559"/>
                <a:gd name="connsiteX5" fmla="*/ 336816 w 499329"/>
                <a:gd name="connsiteY5" fmla="*/ 325843 h 381559"/>
                <a:gd name="connsiteX6" fmla="*/ 490803 w 499329"/>
                <a:gd name="connsiteY6" fmla="*/ 230593 h 381559"/>
                <a:gd name="connsiteX7" fmla="*/ 474928 w 499329"/>
                <a:gd name="connsiteY7" fmla="*/ 217893 h 381559"/>
                <a:gd name="connsiteX8" fmla="*/ 436828 w 499329"/>
                <a:gd name="connsiteY8" fmla="*/ 214718 h 381559"/>
                <a:gd name="connsiteX9" fmla="*/ 443178 w 499329"/>
                <a:gd name="connsiteY9" fmla="*/ 140105 h 381559"/>
                <a:gd name="connsiteX10" fmla="*/ 101866 w 499329"/>
                <a:gd name="connsiteY10" fmla="*/ 1993 h 381559"/>
                <a:gd name="connsiteX11" fmla="*/ 68528 w 499329"/>
                <a:gd name="connsiteY11" fmla="*/ 59143 h 381559"/>
                <a:gd name="connsiteX12" fmla="*/ 266 w 499329"/>
                <a:gd name="connsiteY12" fmla="*/ 86130 h 38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9329" h="381559">
                  <a:moveTo>
                    <a:pt x="266" y="86130"/>
                  </a:moveTo>
                  <a:cubicBezTo>
                    <a:pt x="5028" y="90892"/>
                    <a:pt x="70909" y="71314"/>
                    <a:pt x="97103" y="87718"/>
                  </a:cubicBezTo>
                  <a:cubicBezTo>
                    <a:pt x="123297" y="104122"/>
                    <a:pt x="126207" y="136930"/>
                    <a:pt x="157428" y="184555"/>
                  </a:cubicBezTo>
                  <a:cubicBezTo>
                    <a:pt x="188649" y="232180"/>
                    <a:pt x="262467" y="346745"/>
                    <a:pt x="284428" y="373468"/>
                  </a:cubicBezTo>
                  <a:cubicBezTo>
                    <a:pt x="306389" y="400191"/>
                    <a:pt x="280460" y="352830"/>
                    <a:pt x="289191" y="344893"/>
                  </a:cubicBezTo>
                  <a:cubicBezTo>
                    <a:pt x="297922" y="336956"/>
                    <a:pt x="303214" y="344893"/>
                    <a:pt x="336816" y="325843"/>
                  </a:cubicBezTo>
                  <a:cubicBezTo>
                    <a:pt x="370418" y="306793"/>
                    <a:pt x="467784" y="248585"/>
                    <a:pt x="490803" y="230593"/>
                  </a:cubicBezTo>
                  <a:cubicBezTo>
                    <a:pt x="513822" y="212601"/>
                    <a:pt x="483924" y="220539"/>
                    <a:pt x="474928" y="217893"/>
                  </a:cubicBezTo>
                  <a:cubicBezTo>
                    <a:pt x="465932" y="215247"/>
                    <a:pt x="442120" y="227683"/>
                    <a:pt x="436828" y="214718"/>
                  </a:cubicBezTo>
                  <a:cubicBezTo>
                    <a:pt x="431536" y="201753"/>
                    <a:pt x="499005" y="175559"/>
                    <a:pt x="443178" y="140105"/>
                  </a:cubicBezTo>
                  <a:cubicBezTo>
                    <a:pt x="387351" y="104651"/>
                    <a:pt x="164308" y="15487"/>
                    <a:pt x="101866" y="1993"/>
                  </a:cubicBezTo>
                  <a:cubicBezTo>
                    <a:pt x="39424" y="-11501"/>
                    <a:pt x="80964" y="47501"/>
                    <a:pt x="68528" y="59143"/>
                  </a:cubicBezTo>
                  <a:cubicBezTo>
                    <a:pt x="56093" y="70785"/>
                    <a:pt x="-4496" y="81368"/>
                    <a:pt x="266" y="86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0D7DA172-685F-4AB7-B68E-A231C5247C1A}"/>
                </a:ext>
              </a:extLst>
            </p:cNvPr>
            <p:cNvSpPr/>
            <p:nvPr/>
          </p:nvSpPr>
          <p:spPr>
            <a:xfrm>
              <a:off x="7673942" y="2218022"/>
              <a:ext cx="431559" cy="316729"/>
            </a:xfrm>
            <a:custGeom>
              <a:avLst/>
              <a:gdLst>
                <a:gd name="connsiteX0" fmla="*/ 33 w 431559"/>
                <a:gd name="connsiteY0" fmla="*/ 20353 h 316729"/>
                <a:gd name="connsiteX1" fmla="*/ 181008 w 431559"/>
                <a:gd name="connsiteY1" fmla="*/ 99728 h 316729"/>
                <a:gd name="connsiteX2" fmla="*/ 184183 w 431559"/>
                <a:gd name="connsiteY2" fmla="*/ 274353 h 316729"/>
                <a:gd name="connsiteX3" fmla="*/ 171483 w 431559"/>
                <a:gd name="connsiteY3" fmla="*/ 287053 h 316729"/>
                <a:gd name="connsiteX4" fmla="*/ 44483 w 431559"/>
                <a:gd name="connsiteY4" fmla="*/ 306103 h 316729"/>
                <a:gd name="connsiteX5" fmla="*/ 419133 w 431559"/>
                <a:gd name="connsiteY5" fmla="*/ 315628 h 316729"/>
                <a:gd name="connsiteX6" fmla="*/ 339758 w 431559"/>
                <a:gd name="connsiteY6" fmla="*/ 280703 h 316729"/>
                <a:gd name="connsiteX7" fmla="*/ 428658 w 431559"/>
                <a:gd name="connsiteY7" fmla="*/ 261653 h 316729"/>
                <a:gd name="connsiteX8" fmla="*/ 403258 w 431559"/>
                <a:gd name="connsiteY8" fmla="*/ 223553 h 316729"/>
                <a:gd name="connsiteX9" fmla="*/ 336583 w 431559"/>
                <a:gd name="connsiteY9" fmla="*/ 106078 h 316729"/>
                <a:gd name="connsiteX10" fmla="*/ 196883 w 431559"/>
                <a:gd name="connsiteY10" fmla="*/ 7653 h 316729"/>
                <a:gd name="connsiteX11" fmla="*/ 33 w 431559"/>
                <a:gd name="connsiteY11" fmla="*/ 20353 h 31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1559" h="316729">
                  <a:moveTo>
                    <a:pt x="33" y="20353"/>
                  </a:moveTo>
                  <a:cubicBezTo>
                    <a:pt x="-2613" y="35699"/>
                    <a:pt x="150316" y="57395"/>
                    <a:pt x="181008" y="99728"/>
                  </a:cubicBezTo>
                  <a:cubicBezTo>
                    <a:pt x="211700" y="142061"/>
                    <a:pt x="184183" y="274353"/>
                    <a:pt x="184183" y="274353"/>
                  </a:cubicBezTo>
                  <a:cubicBezTo>
                    <a:pt x="182596" y="305574"/>
                    <a:pt x="194766" y="281761"/>
                    <a:pt x="171483" y="287053"/>
                  </a:cubicBezTo>
                  <a:cubicBezTo>
                    <a:pt x="148200" y="292345"/>
                    <a:pt x="3208" y="301341"/>
                    <a:pt x="44483" y="306103"/>
                  </a:cubicBezTo>
                  <a:cubicBezTo>
                    <a:pt x="85758" y="310865"/>
                    <a:pt x="369921" y="319861"/>
                    <a:pt x="419133" y="315628"/>
                  </a:cubicBezTo>
                  <a:cubicBezTo>
                    <a:pt x="468346" y="311395"/>
                    <a:pt x="338171" y="289699"/>
                    <a:pt x="339758" y="280703"/>
                  </a:cubicBezTo>
                  <a:cubicBezTo>
                    <a:pt x="341345" y="271707"/>
                    <a:pt x="418075" y="271178"/>
                    <a:pt x="428658" y="261653"/>
                  </a:cubicBezTo>
                  <a:cubicBezTo>
                    <a:pt x="439241" y="252128"/>
                    <a:pt x="418604" y="249482"/>
                    <a:pt x="403258" y="223553"/>
                  </a:cubicBezTo>
                  <a:cubicBezTo>
                    <a:pt x="387912" y="197624"/>
                    <a:pt x="370979" y="142061"/>
                    <a:pt x="336583" y="106078"/>
                  </a:cubicBezTo>
                  <a:cubicBezTo>
                    <a:pt x="302187" y="70095"/>
                    <a:pt x="250858" y="24586"/>
                    <a:pt x="196883" y="7653"/>
                  </a:cubicBezTo>
                  <a:cubicBezTo>
                    <a:pt x="142908" y="-9280"/>
                    <a:pt x="2679" y="5007"/>
                    <a:pt x="33" y="203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68615798-8E98-4BE0-9670-81994BBEB9BF}"/>
                </a:ext>
              </a:extLst>
            </p:cNvPr>
            <p:cNvSpPr/>
            <p:nvPr/>
          </p:nvSpPr>
          <p:spPr>
            <a:xfrm>
              <a:off x="8115802" y="2155050"/>
              <a:ext cx="432682" cy="375945"/>
            </a:xfrm>
            <a:custGeom>
              <a:avLst/>
              <a:gdLst>
                <a:gd name="connsiteX0" fmla="*/ 120148 w 432682"/>
                <a:gd name="connsiteY0" fmla="*/ 775 h 375945"/>
                <a:gd name="connsiteX1" fmla="*/ 272548 w 432682"/>
                <a:gd name="connsiteY1" fmla="*/ 76975 h 375945"/>
                <a:gd name="connsiteX2" fmla="*/ 431298 w 432682"/>
                <a:gd name="connsiteY2" fmla="*/ 80150 h 375945"/>
                <a:gd name="connsiteX3" fmla="*/ 342398 w 432682"/>
                <a:gd name="connsiteY3" fmla="*/ 130950 h 375945"/>
                <a:gd name="connsiteX4" fmla="*/ 215398 w 432682"/>
                <a:gd name="connsiteY4" fmla="*/ 315100 h 375945"/>
                <a:gd name="connsiteX5" fmla="*/ 2673 w 432682"/>
                <a:gd name="connsiteY5" fmla="*/ 375425 h 375945"/>
                <a:gd name="connsiteX6" fmla="*/ 97923 w 432682"/>
                <a:gd name="connsiteY6" fmla="*/ 337325 h 375945"/>
                <a:gd name="connsiteX7" fmla="*/ 129673 w 432682"/>
                <a:gd name="connsiteY7" fmla="*/ 223025 h 375945"/>
                <a:gd name="connsiteX8" fmla="*/ 104273 w 432682"/>
                <a:gd name="connsiteY8" fmla="*/ 181750 h 375945"/>
                <a:gd name="connsiteX9" fmla="*/ 132848 w 432682"/>
                <a:gd name="connsiteY9" fmla="*/ 130950 h 375945"/>
                <a:gd name="connsiteX10" fmla="*/ 120148 w 432682"/>
                <a:gd name="connsiteY10" fmla="*/ 775 h 37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2682" h="375945">
                  <a:moveTo>
                    <a:pt x="120148" y="775"/>
                  </a:moveTo>
                  <a:cubicBezTo>
                    <a:pt x="143431" y="-8221"/>
                    <a:pt x="220690" y="63746"/>
                    <a:pt x="272548" y="76975"/>
                  </a:cubicBezTo>
                  <a:cubicBezTo>
                    <a:pt x="324406" y="90204"/>
                    <a:pt x="419656" y="71154"/>
                    <a:pt x="431298" y="80150"/>
                  </a:cubicBezTo>
                  <a:cubicBezTo>
                    <a:pt x="442940" y="89146"/>
                    <a:pt x="378381" y="91792"/>
                    <a:pt x="342398" y="130950"/>
                  </a:cubicBezTo>
                  <a:cubicBezTo>
                    <a:pt x="306415" y="170108"/>
                    <a:pt x="272019" y="274354"/>
                    <a:pt x="215398" y="315100"/>
                  </a:cubicBezTo>
                  <a:cubicBezTo>
                    <a:pt x="158777" y="355846"/>
                    <a:pt x="22252" y="371721"/>
                    <a:pt x="2673" y="375425"/>
                  </a:cubicBezTo>
                  <a:cubicBezTo>
                    <a:pt x="-16906" y="379129"/>
                    <a:pt x="76756" y="362725"/>
                    <a:pt x="97923" y="337325"/>
                  </a:cubicBezTo>
                  <a:cubicBezTo>
                    <a:pt x="119090" y="311925"/>
                    <a:pt x="128615" y="248954"/>
                    <a:pt x="129673" y="223025"/>
                  </a:cubicBezTo>
                  <a:cubicBezTo>
                    <a:pt x="130731" y="197096"/>
                    <a:pt x="103744" y="197096"/>
                    <a:pt x="104273" y="181750"/>
                  </a:cubicBezTo>
                  <a:cubicBezTo>
                    <a:pt x="104802" y="166404"/>
                    <a:pt x="128615" y="158467"/>
                    <a:pt x="132848" y="130950"/>
                  </a:cubicBezTo>
                  <a:cubicBezTo>
                    <a:pt x="137081" y="103433"/>
                    <a:pt x="96865" y="9771"/>
                    <a:pt x="120148" y="7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FB9294F3-2252-42D1-8FFC-065CDDB50EC4}"/>
                </a:ext>
              </a:extLst>
            </p:cNvPr>
            <p:cNvSpPr/>
            <p:nvPr/>
          </p:nvSpPr>
          <p:spPr>
            <a:xfrm>
              <a:off x="7414584" y="2415825"/>
              <a:ext cx="1355941" cy="248075"/>
            </a:xfrm>
            <a:custGeom>
              <a:avLst/>
              <a:gdLst>
                <a:gd name="connsiteX0" fmla="*/ 6979 w 1355941"/>
                <a:gd name="connsiteY0" fmla="*/ 57500 h 248075"/>
                <a:gd name="connsiteX1" fmla="*/ 89529 w 1355941"/>
                <a:gd name="connsiteY1" fmla="*/ 106713 h 248075"/>
                <a:gd name="connsiteX2" fmla="*/ 99054 w 1355941"/>
                <a:gd name="connsiteY2" fmla="*/ 168625 h 248075"/>
                <a:gd name="connsiteX3" fmla="*/ 80004 w 1355941"/>
                <a:gd name="connsiteY3" fmla="*/ 198788 h 248075"/>
                <a:gd name="connsiteX4" fmla="*/ 81591 w 1355941"/>
                <a:gd name="connsiteY4" fmla="*/ 200375 h 248075"/>
                <a:gd name="connsiteX5" fmla="*/ 118104 w 1355941"/>
                <a:gd name="connsiteY5" fmla="*/ 201963 h 248075"/>
                <a:gd name="connsiteX6" fmla="*/ 253041 w 1355941"/>
                <a:gd name="connsiteY6" fmla="*/ 219425 h 248075"/>
                <a:gd name="connsiteX7" fmla="*/ 792791 w 1355941"/>
                <a:gd name="connsiteY7" fmla="*/ 225775 h 248075"/>
                <a:gd name="connsiteX8" fmla="*/ 1229354 w 1355941"/>
                <a:gd name="connsiteY8" fmla="*/ 219425 h 248075"/>
                <a:gd name="connsiteX9" fmla="*/ 1289679 w 1355941"/>
                <a:gd name="connsiteY9" fmla="*/ 248000 h 248075"/>
                <a:gd name="connsiteX10" fmla="*/ 1302379 w 1355941"/>
                <a:gd name="connsiteY10" fmla="*/ 227363 h 248075"/>
                <a:gd name="connsiteX11" fmla="*/ 1272216 w 1355941"/>
                <a:gd name="connsiteY11" fmla="*/ 214663 h 248075"/>
                <a:gd name="connsiteX12" fmla="*/ 1215066 w 1355941"/>
                <a:gd name="connsiteY12" fmla="*/ 197200 h 248075"/>
                <a:gd name="connsiteX13" fmla="*/ 1332541 w 1355941"/>
                <a:gd name="connsiteY13" fmla="*/ 186088 h 248075"/>
                <a:gd name="connsiteX14" fmla="*/ 1340479 w 1355941"/>
                <a:gd name="connsiteY14" fmla="*/ 149575 h 248075"/>
                <a:gd name="connsiteX15" fmla="*/ 1162679 w 1355941"/>
                <a:gd name="connsiteY15" fmla="*/ 6700 h 248075"/>
                <a:gd name="connsiteX16" fmla="*/ 1059491 w 1355941"/>
                <a:gd name="connsiteY16" fmla="*/ 28925 h 248075"/>
                <a:gd name="connsiteX17" fmla="*/ 951541 w 1355941"/>
                <a:gd name="connsiteY17" fmla="*/ 78138 h 248075"/>
                <a:gd name="connsiteX18" fmla="*/ 881691 w 1355941"/>
                <a:gd name="connsiteY18" fmla="*/ 81313 h 248075"/>
                <a:gd name="connsiteX19" fmla="*/ 694366 w 1355941"/>
                <a:gd name="connsiteY19" fmla="*/ 101950 h 248075"/>
                <a:gd name="connsiteX20" fmla="*/ 294316 w 1355941"/>
                <a:gd name="connsiteY20" fmla="*/ 127350 h 248075"/>
                <a:gd name="connsiteX21" fmla="*/ 6979 w 1355941"/>
                <a:gd name="connsiteY21" fmla="*/ 57500 h 248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55941" h="248075">
                  <a:moveTo>
                    <a:pt x="6979" y="57500"/>
                  </a:moveTo>
                  <a:cubicBezTo>
                    <a:pt x="-27152" y="54061"/>
                    <a:pt x="74183" y="88192"/>
                    <a:pt x="89529" y="106713"/>
                  </a:cubicBezTo>
                  <a:cubicBezTo>
                    <a:pt x="104875" y="125234"/>
                    <a:pt x="100642" y="153279"/>
                    <a:pt x="99054" y="168625"/>
                  </a:cubicBezTo>
                  <a:cubicBezTo>
                    <a:pt x="97467" y="183971"/>
                    <a:pt x="80004" y="198788"/>
                    <a:pt x="80004" y="198788"/>
                  </a:cubicBezTo>
                  <a:cubicBezTo>
                    <a:pt x="77094" y="204080"/>
                    <a:pt x="75241" y="199846"/>
                    <a:pt x="81591" y="200375"/>
                  </a:cubicBezTo>
                  <a:cubicBezTo>
                    <a:pt x="87941" y="200904"/>
                    <a:pt x="89529" y="198788"/>
                    <a:pt x="118104" y="201963"/>
                  </a:cubicBezTo>
                  <a:cubicBezTo>
                    <a:pt x="146679" y="205138"/>
                    <a:pt x="140593" y="215456"/>
                    <a:pt x="253041" y="219425"/>
                  </a:cubicBezTo>
                  <a:cubicBezTo>
                    <a:pt x="365489" y="223394"/>
                    <a:pt x="630072" y="225775"/>
                    <a:pt x="792791" y="225775"/>
                  </a:cubicBezTo>
                  <a:cubicBezTo>
                    <a:pt x="955510" y="225775"/>
                    <a:pt x="1146540" y="215721"/>
                    <a:pt x="1229354" y="219425"/>
                  </a:cubicBezTo>
                  <a:cubicBezTo>
                    <a:pt x="1312168" y="223129"/>
                    <a:pt x="1277508" y="246677"/>
                    <a:pt x="1289679" y="248000"/>
                  </a:cubicBezTo>
                  <a:cubicBezTo>
                    <a:pt x="1301850" y="249323"/>
                    <a:pt x="1305290" y="232919"/>
                    <a:pt x="1302379" y="227363"/>
                  </a:cubicBezTo>
                  <a:cubicBezTo>
                    <a:pt x="1299468" y="221807"/>
                    <a:pt x="1286768" y="219690"/>
                    <a:pt x="1272216" y="214663"/>
                  </a:cubicBezTo>
                  <a:cubicBezTo>
                    <a:pt x="1257664" y="209636"/>
                    <a:pt x="1205012" y="201963"/>
                    <a:pt x="1215066" y="197200"/>
                  </a:cubicBezTo>
                  <a:cubicBezTo>
                    <a:pt x="1225120" y="192438"/>
                    <a:pt x="1311639" y="194026"/>
                    <a:pt x="1332541" y="186088"/>
                  </a:cubicBezTo>
                  <a:cubicBezTo>
                    <a:pt x="1353443" y="178151"/>
                    <a:pt x="1368789" y="179473"/>
                    <a:pt x="1340479" y="149575"/>
                  </a:cubicBezTo>
                  <a:cubicBezTo>
                    <a:pt x="1312169" y="119677"/>
                    <a:pt x="1209510" y="26808"/>
                    <a:pt x="1162679" y="6700"/>
                  </a:cubicBezTo>
                  <a:cubicBezTo>
                    <a:pt x="1115848" y="-13408"/>
                    <a:pt x="1094681" y="17019"/>
                    <a:pt x="1059491" y="28925"/>
                  </a:cubicBezTo>
                  <a:cubicBezTo>
                    <a:pt x="1024301" y="40831"/>
                    <a:pt x="981174" y="69407"/>
                    <a:pt x="951541" y="78138"/>
                  </a:cubicBezTo>
                  <a:cubicBezTo>
                    <a:pt x="921908" y="86869"/>
                    <a:pt x="924553" y="77344"/>
                    <a:pt x="881691" y="81313"/>
                  </a:cubicBezTo>
                  <a:cubicBezTo>
                    <a:pt x="838829" y="85282"/>
                    <a:pt x="792262" y="94277"/>
                    <a:pt x="694366" y="101950"/>
                  </a:cubicBezTo>
                  <a:cubicBezTo>
                    <a:pt x="596470" y="109623"/>
                    <a:pt x="405176" y="132906"/>
                    <a:pt x="294316" y="127350"/>
                  </a:cubicBezTo>
                  <a:cubicBezTo>
                    <a:pt x="183456" y="121794"/>
                    <a:pt x="41110" y="60939"/>
                    <a:pt x="6979" y="575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E51E71C8-C069-4E92-8D7C-CA025742A0D5}"/>
                </a:ext>
              </a:extLst>
            </p:cNvPr>
            <p:cNvSpPr/>
            <p:nvPr/>
          </p:nvSpPr>
          <p:spPr>
            <a:xfrm>
              <a:off x="7893744" y="2599147"/>
              <a:ext cx="351669" cy="167945"/>
            </a:xfrm>
            <a:custGeom>
              <a:avLst/>
              <a:gdLst>
                <a:gd name="connsiteX0" fmla="*/ 59631 w 351669"/>
                <a:gd name="connsiteY0" fmla="*/ 4353 h 167945"/>
                <a:gd name="connsiteX1" fmla="*/ 67569 w 351669"/>
                <a:gd name="connsiteY1" fmla="*/ 93253 h 167945"/>
                <a:gd name="connsiteX2" fmla="*/ 2481 w 351669"/>
                <a:gd name="connsiteY2" fmla="*/ 153578 h 167945"/>
                <a:gd name="connsiteX3" fmla="*/ 38994 w 351669"/>
                <a:gd name="connsiteY3" fmla="*/ 145641 h 167945"/>
                <a:gd name="connsiteX4" fmla="*/ 264419 w 351669"/>
                <a:gd name="connsiteY4" fmla="*/ 167866 h 167945"/>
                <a:gd name="connsiteX5" fmla="*/ 169169 w 351669"/>
                <a:gd name="connsiteY5" fmla="*/ 151991 h 167945"/>
                <a:gd name="connsiteX6" fmla="*/ 243781 w 351669"/>
                <a:gd name="connsiteY6" fmla="*/ 125003 h 167945"/>
                <a:gd name="connsiteX7" fmla="*/ 315219 w 351669"/>
                <a:gd name="connsiteY7" fmla="*/ 72616 h 167945"/>
                <a:gd name="connsiteX8" fmla="*/ 332681 w 351669"/>
                <a:gd name="connsiteY8" fmla="*/ 18641 h 167945"/>
                <a:gd name="connsiteX9" fmla="*/ 59631 w 351669"/>
                <a:gd name="connsiteY9" fmla="*/ 4353 h 1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1669" h="167945">
                  <a:moveTo>
                    <a:pt x="59631" y="4353"/>
                  </a:moveTo>
                  <a:cubicBezTo>
                    <a:pt x="15446" y="16788"/>
                    <a:pt x="77094" y="68382"/>
                    <a:pt x="67569" y="93253"/>
                  </a:cubicBezTo>
                  <a:cubicBezTo>
                    <a:pt x="58044" y="118124"/>
                    <a:pt x="7243" y="144847"/>
                    <a:pt x="2481" y="153578"/>
                  </a:cubicBezTo>
                  <a:cubicBezTo>
                    <a:pt x="-2281" y="162309"/>
                    <a:pt x="-4662" y="143260"/>
                    <a:pt x="38994" y="145641"/>
                  </a:cubicBezTo>
                  <a:cubicBezTo>
                    <a:pt x="82650" y="148022"/>
                    <a:pt x="242723" y="166808"/>
                    <a:pt x="264419" y="167866"/>
                  </a:cubicBezTo>
                  <a:cubicBezTo>
                    <a:pt x="286115" y="168924"/>
                    <a:pt x="172609" y="159135"/>
                    <a:pt x="169169" y="151991"/>
                  </a:cubicBezTo>
                  <a:cubicBezTo>
                    <a:pt x="165729" y="144847"/>
                    <a:pt x="219439" y="138232"/>
                    <a:pt x="243781" y="125003"/>
                  </a:cubicBezTo>
                  <a:cubicBezTo>
                    <a:pt x="268123" y="111774"/>
                    <a:pt x="300402" y="90343"/>
                    <a:pt x="315219" y="72616"/>
                  </a:cubicBezTo>
                  <a:cubicBezTo>
                    <a:pt x="330036" y="54889"/>
                    <a:pt x="377925" y="28166"/>
                    <a:pt x="332681" y="18641"/>
                  </a:cubicBezTo>
                  <a:cubicBezTo>
                    <a:pt x="287437" y="9116"/>
                    <a:pt x="103816" y="-8082"/>
                    <a:pt x="59631" y="435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BBC30D1D-250D-4937-91A4-1129439A0B86}"/>
                </a:ext>
              </a:extLst>
            </p:cNvPr>
            <p:cNvSpPr/>
            <p:nvPr/>
          </p:nvSpPr>
          <p:spPr>
            <a:xfrm>
              <a:off x="7501618" y="2666204"/>
              <a:ext cx="431364" cy="950259"/>
            </a:xfrm>
            <a:custGeom>
              <a:avLst/>
              <a:gdLst>
                <a:gd name="connsiteX0" fmla="*/ 148545 w 431364"/>
                <a:gd name="connsiteY0" fmla="*/ 5559 h 950259"/>
                <a:gd name="connsiteX1" fmla="*/ 266020 w 431364"/>
                <a:gd name="connsiteY1" fmla="*/ 48421 h 950259"/>
                <a:gd name="connsiteX2" fmla="*/ 385082 w 431364"/>
                <a:gd name="connsiteY2" fmla="*/ 37309 h 950259"/>
                <a:gd name="connsiteX3" fmla="*/ 375557 w 431364"/>
                <a:gd name="connsiteY3" fmla="*/ 73821 h 950259"/>
                <a:gd name="connsiteX4" fmla="*/ 375557 w 431364"/>
                <a:gd name="connsiteY4" fmla="*/ 108746 h 950259"/>
                <a:gd name="connsiteX5" fmla="*/ 366032 w 431364"/>
                <a:gd name="connsiteY5" fmla="*/ 196059 h 950259"/>
                <a:gd name="connsiteX6" fmla="*/ 399370 w 431364"/>
                <a:gd name="connsiteY6" fmla="*/ 273846 h 950259"/>
                <a:gd name="connsiteX7" fmla="*/ 377145 w 431364"/>
                <a:gd name="connsiteY7" fmla="*/ 369096 h 950259"/>
                <a:gd name="connsiteX8" fmla="*/ 393020 w 431364"/>
                <a:gd name="connsiteY8" fmla="*/ 538959 h 950259"/>
                <a:gd name="connsiteX9" fmla="*/ 383495 w 431364"/>
                <a:gd name="connsiteY9" fmla="*/ 764384 h 950259"/>
                <a:gd name="connsiteX10" fmla="*/ 418420 w 431364"/>
                <a:gd name="connsiteY10" fmla="*/ 902496 h 950259"/>
                <a:gd name="connsiteX11" fmla="*/ 431120 w 431364"/>
                <a:gd name="connsiteY11" fmla="*/ 910434 h 950259"/>
                <a:gd name="connsiteX12" fmla="*/ 408895 w 431364"/>
                <a:gd name="connsiteY12" fmla="*/ 899321 h 950259"/>
                <a:gd name="connsiteX13" fmla="*/ 281895 w 431364"/>
                <a:gd name="connsiteY13" fmla="*/ 926309 h 950259"/>
                <a:gd name="connsiteX14" fmla="*/ 113620 w 431364"/>
                <a:gd name="connsiteY14" fmla="*/ 950121 h 950259"/>
                <a:gd name="connsiteX15" fmla="*/ 178707 w 431364"/>
                <a:gd name="connsiteY15" fmla="*/ 915196 h 950259"/>
                <a:gd name="connsiteX16" fmla="*/ 158070 w 431364"/>
                <a:gd name="connsiteY16" fmla="*/ 727871 h 950259"/>
                <a:gd name="connsiteX17" fmla="*/ 131082 w 431364"/>
                <a:gd name="connsiteY17" fmla="*/ 310359 h 950259"/>
                <a:gd name="connsiteX18" fmla="*/ 126320 w 431364"/>
                <a:gd name="connsiteY18" fmla="*/ 97634 h 950259"/>
                <a:gd name="connsiteX19" fmla="*/ 142195 w 431364"/>
                <a:gd name="connsiteY19" fmla="*/ 69059 h 950259"/>
                <a:gd name="connsiteX20" fmla="*/ 39007 w 431364"/>
                <a:gd name="connsiteY20" fmla="*/ 10321 h 950259"/>
                <a:gd name="connsiteX21" fmla="*/ 7257 w 431364"/>
                <a:gd name="connsiteY21" fmla="*/ 796 h 950259"/>
                <a:gd name="connsiteX22" fmla="*/ 148545 w 431364"/>
                <a:gd name="connsiteY22" fmla="*/ 5559 h 95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1364" h="950259">
                  <a:moveTo>
                    <a:pt x="148545" y="5559"/>
                  </a:moveTo>
                  <a:cubicBezTo>
                    <a:pt x="191672" y="13496"/>
                    <a:pt x="226597" y="43129"/>
                    <a:pt x="266020" y="48421"/>
                  </a:cubicBezTo>
                  <a:cubicBezTo>
                    <a:pt x="305443" y="53713"/>
                    <a:pt x="366826" y="33076"/>
                    <a:pt x="385082" y="37309"/>
                  </a:cubicBezTo>
                  <a:cubicBezTo>
                    <a:pt x="403338" y="41542"/>
                    <a:pt x="377144" y="61915"/>
                    <a:pt x="375557" y="73821"/>
                  </a:cubicBezTo>
                  <a:cubicBezTo>
                    <a:pt x="373970" y="85727"/>
                    <a:pt x="377144" y="88373"/>
                    <a:pt x="375557" y="108746"/>
                  </a:cubicBezTo>
                  <a:cubicBezTo>
                    <a:pt x="373970" y="129119"/>
                    <a:pt x="362063" y="168542"/>
                    <a:pt x="366032" y="196059"/>
                  </a:cubicBezTo>
                  <a:cubicBezTo>
                    <a:pt x="370001" y="223576"/>
                    <a:pt x="397518" y="245007"/>
                    <a:pt x="399370" y="273846"/>
                  </a:cubicBezTo>
                  <a:cubicBezTo>
                    <a:pt x="401222" y="302686"/>
                    <a:pt x="378203" y="324911"/>
                    <a:pt x="377145" y="369096"/>
                  </a:cubicBezTo>
                  <a:cubicBezTo>
                    <a:pt x="376087" y="413281"/>
                    <a:pt x="391962" y="473078"/>
                    <a:pt x="393020" y="538959"/>
                  </a:cubicBezTo>
                  <a:cubicBezTo>
                    <a:pt x="394078" y="604840"/>
                    <a:pt x="379262" y="703795"/>
                    <a:pt x="383495" y="764384"/>
                  </a:cubicBezTo>
                  <a:cubicBezTo>
                    <a:pt x="387728" y="824973"/>
                    <a:pt x="410483" y="878154"/>
                    <a:pt x="418420" y="902496"/>
                  </a:cubicBezTo>
                  <a:cubicBezTo>
                    <a:pt x="426357" y="926838"/>
                    <a:pt x="432707" y="910963"/>
                    <a:pt x="431120" y="910434"/>
                  </a:cubicBezTo>
                  <a:cubicBezTo>
                    <a:pt x="429533" y="909905"/>
                    <a:pt x="433766" y="896675"/>
                    <a:pt x="408895" y="899321"/>
                  </a:cubicBezTo>
                  <a:cubicBezTo>
                    <a:pt x="384024" y="901967"/>
                    <a:pt x="331108" y="917842"/>
                    <a:pt x="281895" y="926309"/>
                  </a:cubicBezTo>
                  <a:cubicBezTo>
                    <a:pt x="232682" y="934776"/>
                    <a:pt x="130818" y="951973"/>
                    <a:pt x="113620" y="950121"/>
                  </a:cubicBezTo>
                  <a:cubicBezTo>
                    <a:pt x="96422" y="948269"/>
                    <a:pt x="171299" y="952238"/>
                    <a:pt x="178707" y="915196"/>
                  </a:cubicBezTo>
                  <a:cubicBezTo>
                    <a:pt x="186115" y="878154"/>
                    <a:pt x="166007" y="828677"/>
                    <a:pt x="158070" y="727871"/>
                  </a:cubicBezTo>
                  <a:cubicBezTo>
                    <a:pt x="150133" y="627065"/>
                    <a:pt x="136374" y="415398"/>
                    <a:pt x="131082" y="310359"/>
                  </a:cubicBezTo>
                  <a:cubicBezTo>
                    <a:pt x="125790" y="205320"/>
                    <a:pt x="124468" y="137851"/>
                    <a:pt x="126320" y="97634"/>
                  </a:cubicBezTo>
                  <a:cubicBezTo>
                    <a:pt x="128172" y="57417"/>
                    <a:pt x="156747" y="83611"/>
                    <a:pt x="142195" y="69059"/>
                  </a:cubicBezTo>
                  <a:cubicBezTo>
                    <a:pt x="127643" y="54507"/>
                    <a:pt x="61497" y="21698"/>
                    <a:pt x="39007" y="10321"/>
                  </a:cubicBezTo>
                  <a:cubicBezTo>
                    <a:pt x="16517" y="-1056"/>
                    <a:pt x="-14174" y="-792"/>
                    <a:pt x="7257" y="796"/>
                  </a:cubicBezTo>
                  <a:cubicBezTo>
                    <a:pt x="28688" y="2384"/>
                    <a:pt x="105418" y="-2378"/>
                    <a:pt x="148545" y="55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73D0E48-15A1-4E10-8131-B23F679E1CA3}"/>
                </a:ext>
              </a:extLst>
            </p:cNvPr>
            <p:cNvSpPr/>
            <p:nvPr/>
          </p:nvSpPr>
          <p:spPr>
            <a:xfrm>
              <a:off x="7804657" y="2655723"/>
              <a:ext cx="818433" cy="208524"/>
            </a:xfrm>
            <a:custGeom>
              <a:avLst/>
              <a:gdLst>
                <a:gd name="connsiteX0" fmla="*/ 9018 w 818433"/>
                <a:gd name="connsiteY0" fmla="*/ 65252 h 208524"/>
                <a:gd name="connsiteX1" fmla="*/ 189993 w 818433"/>
                <a:gd name="connsiteY1" fmla="*/ 87477 h 208524"/>
                <a:gd name="connsiteX2" fmla="*/ 459868 w 818433"/>
                <a:gd name="connsiteY2" fmla="*/ 81127 h 208524"/>
                <a:gd name="connsiteX3" fmla="*/ 539243 w 818433"/>
                <a:gd name="connsiteY3" fmla="*/ 47790 h 208524"/>
                <a:gd name="connsiteX4" fmla="*/ 597981 w 818433"/>
                <a:gd name="connsiteY4" fmla="*/ 165 h 208524"/>
                <a:gd name="connsiteX5" fmla="*/ 617031 w 818433"/>
                <a:gd name="connsiteY5" fmla="*/ 36677 h 208524"/>
                <a:gd name="connsiteX6" fmla="*/ 805943 w 818433"/>
                <a:gd name="connsiteY6" fmla="*/ 147802 h 208524"/>
                <a:gd name="connsiteX7" fmla="*/ 798006 w 818433"/>
                <a:gd name="connsiteY7" fmla="*/ 150977 h 208524"/>
                <a:gd name="connsiteX8" fmla="*/ 777368 w 818433"/>
                <a:gd name="connsiteY8" fmla="*/ 160502 h 208524"/>
                <a:gd name="connsiteX9" fmla="*/ 748793 w 818433"/>
                <a:gd name="connsiteY9" fmla="*/ 187490 h 208524"/>
                <a:gd name="connsiteX10" fmla="*/ 515431 w 818433"/>
                <a:gd name="connsiteY10" fmla="*/ 193840 h 208524"/>
                <a:gd name="connsiteX11" fmla="*/ 453518 w 818433"/>
                <a:gd name="connsiteY11" fmla="*/ 193840 h 208524"/>
                <a:gd name="connsiteX12" fmla="*/ 355093 w 818433"/>
                <a:gd name="connsiteY12" fmla="*/ 206540 h 208524"/>
                <a:gd name="connsiteX13" fmla="*/ 145543 w 818433"/>
                <a:gd name="connsiteY13" fmla="*/ 203365 h 208524"/>
                <a:gd name="connsiteX14" fmla="*/ 39181 w 818433"/>
                <a:gd name="connsiteY14" fmla="*/ 158915 h 208524"/>
                <a:gd name="connsiteX15" fmla="*/ 9018 w 818433"/>
                <a:gd name="connsiteY15" fmla="*/ 65252 h 2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8433" h="208524">
                  <a:moveTo>
                    <a:pt x="9018" y="65252"/>
                  </a:moveTo>
                  <a:cubicBezTo>
                    <a:pt x="34153" y="53346"/>
                    <a:pt x="114851" y="84831"/>
                    <a:pt x="189993" y="87477"/>
                  </a:cubicBezTo>
                  <a:cubicBezTo>
                    <a:pt x="265135" y="90123"/>
                    <a:pt x="401660" y="87741"/>
                    <a:pt x="459868" y="81127"/>
                  </a:cubicBezTo>
                  <a:cubicBezTo>
                    <a:pt x="518076" y="74513"/>
                    <a:pt x="516224" y="61284"/>
                    <a:pt x="539243" y="47790"/>
                  </a:cubicBezTo>
                  <a:cubicBezTo>
                    <a:pt x="562262" y="34296"/>
                    <a:pt x="585016" y="2017"/>
                    <a:pt x="597981" y="165"/>
                  </a:cubicBezTo>
                  <a:cubicBezTo>
                    <a:pt x="610946" y="-1687"/>
                    <a:pt x="582371" y="12071"/>
                    <a:pt x="617031" y="36677"/>
                  </a:cubicBezTo>
                  <a:cubicBezTo>
                    <a:pt x="651691" y="61283"/>
                    <a:pt x="775781" y="128752"/>
                    <a:pt x="805943" y="147802"/>
                  </a:cubicBezTo>
                  <a:cubicBezTo>
                    <a:pt x="836106" y="166852"/>
                    <a:pt x="802768" y="148860"/>
                    <a:pt x="798006" y="150977"/>
                  </a:cubicBezTo>
                  <a:cubicBezTo>
                    <a:pt x="793244" y="153094"/>
                    <a:pt x="785570" y="154417"/>
                    <a:pt x="777368" y="160502"/>
                  </a:cubicBezTo>
                  <a:cubicBezTo>
                    <a:pt x="769166" y="166588"/>
                    <a:pt x="792449" y="181934"/>
                    <a:pt x="748793" y="187490"/>
                  </a:cubicBezTo>
                  <a:cubicBezTo>
                    <a:pt x="705137" y="193046"/>
                    <a:pt x="564643" y="192782"/>
                    <a:pt x="515431" y="193840"/>
                  </a:cubicBezTo>
                  <a:cubicBezTo>
                    <a:pt x="466219" y="194898"/>
                    <a:pt x="480241" y="191723"/>
                    <a:pt x="453518" y="193840"/>
                  </a:cubicBezTo>
                  <a:cubicBezTo>
                    <a:pt x="426795" y="195957"/>
                    <a:pt x="406422" y="204953"/>
                    <a:pt x="355093" y="206540"/>
                  </a:cubicBezTo>
                  <a:cubicBezTo>
                    <a:pt x="303764" y="208127"/>
                    <a:pt x="198195" y="211302"/>
                    <a:pt x="145543" y="203365"/>
                  </a:cubicBezTo>
                  <a:cubicBezTo>
                    <a:pt x="92891" y="195428"/>
                    <a:pt x="61406" y="180875"/>
                    <a:pt x="39181" y="158915"/>
                  </a:cubicBezTo>
                  <a:cubicBezTo>
                    <a:pt x="16956" y="136955"/>
                    <a:pt x="-16117" y="77158"/>
                    <a:pt x="9018" y="6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26AEECDD-5802-46D0-92DE-727A7794B8E1}"/>
                </a:ext>
              </a:extLst>
            </p:cNvPr>
            <p:cNvSpPr/>
            <p:nvPr/>
          </p:nvSpPr>
          <p:spPr>
            <a:xfrm>
              <a:off x="8260717" y="2812453"/>
              <a:ext cx="334752" cy="800925"/>
            </a:xfrm>
            <a:custGeom>
              <a:avLst/>
              <a:gdLst>
                <a:gd name="connsiteX0" fmla="*/ 327658 w 334752"/>
                <a:gd name="connsiteY0" fmla="*/ 8535 h 800925"/>
                <a:gd name="connsiteX1" fmla="*/ 272096 w 334752"/>
                <a:gd name="connsiteY1" fmla="*/ 46635 h 800925"/>
                <a:gd name="connsiteX2" fmla="*/ 272096 w 334752"/>
                <a:gd name="connsiteY2" fmla="*/ 89497 h 800925"/>
                <a:gd name="connsiteX3" fmla="*/ 268921 w 334752"/>
                <a:gd name="connsiteY3" fmla="*/ 289522 h 800925"/>
                <a:gd name="connsiteX4" fmla="*/ 278446 w 334752"/>
                <a:gd name="connsiteY4" fmla="*/ 413347 h 800925"/>
                <a:gd name="connsiteX5" fmla="*/ 303846 w 334752"/>
                <a:gd name="connsiteY5" fmla="*/ 610197 h 800925"/>
                <a:gd name="connsiteX6" fmla="*/ 292733 w 334752"/>
                <a:gd name="connsiteY6" fmla="*/ 702272 h 800925"/>
                <a:gd name="connsiteX7" fmla="*/ 276858 w 334752"/>
                <a:gd name="connsiteY7" fmla="*/ 738785 h 800925"/>
                <a:gd name="connsiteX8" fmla="*/ 251458 w 334752"/>
                <a:gd name="connsiteY8" fmla="*/ 767360 h 800925"/>
                <a:gd name="connsiteX9" fmla="*/ 230821 w 334752"/>
                <a:gd name="connsiteY9" fmla="*/ 787997 h 800925"/>
                <a:gd name="connsiteX10" fmla="*/ 249871 w 334752"/>
                <a:gd name="connsiteY10" fmla="*/ 753072 h 800925"/>
                <a:gd name="connsiteX11" fmla="*/ 151446 w 334752"/>
                <a:gd name="connsiteY11" fmla="*/ 773710 h 800925"/>
                <a:gd name="connsiteX12" fmla="*/ 2221 w 334752"/>
                <a:gd name="connsiteY12" fmla="*/ 800697 h 800925"/>
                <a:gd name="connsiteX13" fmla="*/ 64133 w 334752"/>
                <a:gd name="connsiteY13" fmla="*/ 784822 h 800925"/>
                <a:gd name="connsiteX14" fmla="*/ 94296 w 334752"/>
                <a:gd name="connsiteY14" fmla="*/ 753072 h 800925"/>
                <a:gd name="connsiteX15" fmla="*/ 56196 w 334752"/>
                <a:gd name="connsiteY15" fmla="*/ 714972 h 800925"/>
                <a:gd name="connsiteX16" fmla="*/ 73658 w 334752"/>
                <a:gd name="connsiteY16" fmla="*/ 311747 h 800925"/>
                <a:gd name="connsiteX17" fmla="*/ 64133 w 334752"/>
                <a:gd name="connsiteY17" fmla="*/ 116485 h 800925"/>
                <a:gd name="connsiteX18" fmla="*/ 37146 w 334752"/>
                <a:gd name="connsiteY18" fmla="*/ 97435 h 800925"/>
                <a:gd name="connsiteX19" fmla="*/ 37146 w 334752"/>
                <a:gd name="connsiteY19" fmla="*/ 3772 h 800925"/>
                <a:gd name="connsiteX20" fmla="*/ 89533 w 334752"/>
                <a:gd name="connsiteY20" fmla="*/ 18060 h 800925"/>
                <a:gd name="connsiteX21" fmla="*/ 327658 w 334752"/>
                <a:gd name="connsiteY21" fmla="*/ 8535 h 80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752" h="800925">
                  <a:moveTo>
                    <a:pt x="327658" y="8535"/>
                  </a:moveTo>
                  <a:cubicBezTo>
                    <a:pt x="358085" y="13297"/>
                    <a:pt x="281356" y="33142"/>
                    <a:pt x="272096" y="46635"/>
                  </a:cubicBezTo>
                  <a:cubicBezTo>
                    <a:pt x="262836" y="60128"/>
                    <a:pt x="272625" y="49016"/>
                    <a:pt x="272096" y="89497"/>
                  </a:cubicBezTo>
                  <a:cubicBezTo>
                    <a:pt x="271567" y="129978"/>
                    <a:pt x="267863" y="235547"/>
                    <a:pt x="268921" y="289522"/>
                  </a:cubicBezTo>
                  <a:cubicBezTo>
                    <a:pt x="269979" y="343497"/>
                    <a:pt x="272625" y="359901"/>
                    <a:pt x="278446" y="413347"/>
                  </a:cubicBezTo>
                  <a:cubicBezTo>
                    <a:pt x="284267" y="466793"/>
                    <a:pt x="301465" y="562043"/>
                    <a:pt x="303846" y="610197"/>
                  </a:cubicBezTo>
                  <a:cubicBezTo>
                    <a:pt x="306227" y="658351"/>
                    <a:pt x="297231" y="680841"/>
                    <a:pt x="292733" y="702272"/>
                  </a:cubicBezTo>
                  <a:cubicBezTo>
                    <a:pt x="288235" y="723703"/>
                    <a:pt x="283737" y="727937"/>
                    <a:pt x="276858" y="738785"/>
                  </a:cubicBezTo>
                  <a:cubicBezTo>
                    <a:pt x="269979" y="749633"/>
                    <a:pt x="259131" y="759158"/>
                    <a:pt x="251458" y="767360"/>
                  </a:cubicBezTo>
                  <a:cubicBezTo>
                    <a:pt x="243785" y="775562"/>
                    <a:pt x="231085" y="790378"/>
                    <a:pt x="230821" y="787997"/>
                  </a:cubicBezTo>
                  <a:cubicBezTo>
                    <a:pt x="230557" y="785616"/>
                    <a:pt x="263100" y="755453"/>
                    <a:pt x="249871" y="753072"/>
                  </a:cubicBezTo>
                  <a:cubicBezTo>
                    <a:pt x="236642" y="750691"/>
                    <a:pt x="192721" y="765773"/>
                    <a:pt x="151446" y="773710"/>
                  </a:cubicBezTo>
                  <a:cubicBezTo>
                    <a:pt x="110171" y="781647"/>
                    <a:pt x="16773" y="798845"/>
                    <a:pt x="2221" y="800697"/>
                  </a:cubicBezTo>
                  <a:cubicBezTo>
                    <a:pt x="-12331" y="802549"/>
                    <a:pt x="48787" y="792759"/>
                    <a:pt x="64133" y="784822"/>
                  </a:cubicBezTo>
                  <a:cubicBezTo>
                    <a:pt x="79479" y="776885"/>
                    <a:pt x="95619" y="764714"/>
                    <a:pt x="94296" y="753072"/>
                  </a:cubicBezTo>
                  <a:cubicBezTo>
                    <a:pt x="92973" y="741430"/>
                    <a:pt x="59636" y="788526"/>
                    <a:pt x="56196" y="714972"/>
                  </a:cubicBezTo>
                  <a:cubicBezTo>
                    <a:pt x="52756" y="641418"/>
                    <a:pt x="72335" y="411495"/>
                    <a:pt x="73658" y="311747"/>
                  </a:cubicBezTo>
                  <a:cubicBezTo>
                    <a:pt x="74981" y="211999"/>
                    <a:pt x="70218" y="152204"/>
                    <a:pt x="64133" y="116485"/>
                  </a:cubicBezTo>
                  <a:cubicBezTo>
                    <a:pt x="58048" y="80766"/>
                    <a:pt x="41644" y="116221"/>
                    <a:pt x="37146" y="97435"/>
                  </a:cubicBezTo>
                  <a:cubicBezTo>
                    <a:pt x="32648" y="78650"/>
                    <a:pt x="28415" y="17001"/>
                    <a:pt x="37146" y="3772"/>
                  </a:cubicBezTo>
                  <a:cubicBezTo>
                    <a:pt x="45877" y="-9457"/>
                    <a:pt x="40850" y="16208"/>
                    <a:pt x="89533" y="18060"/>
                  </a:cubicBezTo>
                  <a:cubicBezTo>
                    <a:pt x="138216" y="19912"/>
                    <a:pt x="297231" y="3773"/>
                    <a:pt x="327658" y="85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68035B74-59C0-4D82-B09C-35C164B36B5B}"/>
                </a:ext>
              </a:extLst>
            </p:cNvPr>
            <p:cNvSpPr/>
            <p:nvPr/>
          </p:nvSpPr>
          <p:spPr>
            <a:xfrm>
              <a:off x="7856665" y="2927307"/>
              <a:ext cx="551501" cy="200428"/>
            </a:xfrm>
            <a:custGeom>
              <a:avLst/>
              <a:gdLst>
                <a:gd name="connsiteX0" fmla="*/ 1460 w 551501"/>
                <a:gd name="connsiteY0" fmla="*/ 3218 h 200428"/>
                <a:gd name="connsiteX1" fmla="*/ 158623 w 551501"/>
                <a:gd name="connsiteY1" fmla="*/ 27031 h 200428"/>
                <a:gd name="connsiteX2" fmla="*/ 285623 w 551501"/>
                <a:gd name="connsiteY2" fmla="*/ 12743 h 200428"/>
                <a:gd name="connsiteX3" fmla="*/ 479298 w 551501"/>
                <a:gd name="connsiteY3" fmla="*/ 17506 h 200428"/>
                <a:gd name="connsiteX4" fmla="*/ 550735 w 551501"/>
                <a:gd name="connsiteY4" fmla="*/ 38143 h 200428"/>
                <a:gd name="connsiteX5" fmla="*/ 490410 w 551501"/>
                <a:gd name="connsiteY5" fmla="*/ 187368 h 200428"/>
                <a:gd name="connsiteX6" fmla="*/ 155448 w 551501"/>
                <a:gd name="connsiteY6" fmla="*/ 184193 h 200428"/>
                <a:gd name="connsiteX7" fmla="*/ 257048 w 551501"/>
                <a:gd name="connsiteY7" fmla="*/ 111168 h 200428"/>
                <a:gd name="connsiteX8" fmla="*/ 1460 w 551501"/>
                <a:gd name="connsiteY8" fmla="*/ 3218 h 20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1501" h="200428">
                  <a:moveTo>
                    <a:pt x="1460" y="3218"/>
                  </a:moveTo>
                  <a:cubicBezTo>
                    <a:pt x="-14944" y="-10805"/>
                    <a:pt x="111263" y="25444"/>
                    <a:pt x="158623" y="27031"/>
                  </a:cubicBezTo>
                  <a:cubicBezTo>
                    <a:pt x="205983" y="28618"/>
                    <a:pt x="232177" y="14330"/>
                    <a:pt x="285623" y="12743"/>
                  </a:cubicBezTo>
                  <a:cubicBezTo>
                    <a:pt x="339069" y="11156"/>
                    <a:pt x="435113" y="13273"/>
                    <a:pt x="479298" y="17506"/>
                  </a:cubicBezTo>
                  <a:cubicBezTo>
                    <a:pt x="523483" y="21739"/>
                    <a:pt x="548883" y="9833"/>
                    <a:pt x="550735" y="38143"/>
                  </a:cubicBezTo>
                  <a:cubicBezTo>
                    <a:pt x="552587" y="66453"/>
                    <a:pt x="556291" y="163026"/>
                    <a:pt x="490410" y="187368"/>
                  </a:cubicBezTo>
                  <a:cubicBezTo>
                    <a:pt x="424529" y="211710"/>
                    <a:pt x="194342" y="196893"/>
                    <a:pt x="155448" y="184193"/>
                  </a:cubicBezTo>
                  <a:cubicBezTo>
                    <a:pt x="116554" y="171493"/>
                    <a:pt x="283242" y="139214"/>
                    <a:pt x="257048" y="111168"/>
                  </a:cubicBezTo>
                  <a:cubicBezTo>
                    <a:pt x="230854" y="83122"/>
                    <a:pt x="17864" y="17241"/>
                    <a:pt x="1460" y="321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70D3223-853C-496A-B968-C66F749949B4}"/>
                </a:ext>
              </a:extLst>
            </p:cNvPr>
            <p:cNvSpPr/>
            <p:nvPr/>
          </p:nvSpPr>
          <p:spPr>
            <a:xfrm>
              <a:off x="7852750" y="3158192"/>
              <a:ext cx="546778" cy="145201"/>
            </a:xfrm>
            <a:custGeom>
              <a:avLst/>
              <a:gdLst>
                <a:gd name="connsiteX0" fmla="*/ 2200 w 546778"/>
                <a:gd name="connsiteY0" fmla="*/ 5696 h 145201"/>
                <a:gd name="connsiteX1" fmla="*/ 216513 w 546778"/>
                <a:gd name="connsiteY1" fmla="*/ 19983 h 145201"/>
                <a:gd name="connsiteX2" fmla="*/ 445113 w 546778"/>
                <a:gd name="connsiteY2" fmla="*/ 7283 h 145201"/>
                <a:gd name="connsiteX3" fmla="*/ 545125 w 546778"/>
                <a:gd name="connsiteY3" fmla="*/ 26333 h 145201"/>
                <a:gd name="connsiteX4" fmla="*/ 505438 w 546778"/>
                <a:gd name="connsiteY4" fmla="*/ 110471 h 145201"/>
                <a:gd name="connsiteX5" fmla="*/ 478450 w 546778"/>
                <a:gd name="connsiteY5" fmla="*/ 140633 h 145201"/>
                <a:gd name="connsiteX6" fmla="*/ 354625 w 546778"/>
                <a:gd name="connsiteY6" fmla="*/ 131108 h 145201"/>
                <a:gd name="connsiteX7" fmla="*/ 2200 w 546778"/>
                <a:gd name="connsiteY7" fmla="*/ 5696 h 145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6778" h="145201">
                  <a:moveTo>
                    <a:pt x="2200" y="5696"/>
                  </a:moveTo>
                  <a:cubicBezTo>
                    <a:pt x="-20819" y="-12825"/>
                    <a:pt x="142694" y="19719"/>
                    <a:pt x="216513" y="19983"/>
                  </a:cubicBezTo>
                  <a:cubicBezTo>
                    <a:pt x="290332" y="20248"/>
                    <a:pt x="390344" y="6225"/>
                    <a:pt x="445113" y="7283"/>
                  </a:cubicBezTo>
                  <a:cubicBezTo>
                    <a:pt x="499882" y="8341"/>
                    <a:pt x="535071" y="9135"/>
                    <a:pt x="545125" y="26333"/>
                  </a:cubicBezTo>
                  <a:cubicBezTo>
                    <a:pt x="555179" y="43531"/>
                    <a:pt x="516550" y="91421"/>
                    <a:pt x="505438" y="110471"/>
                  </a:cubicBezTo>
                  <a:cubicBezTo>
                    <a:pt x="494326" y="129521"/>
                    <a:pt x="503586" y="137194"/>
                    <a:pt x="478450" y="140633"/>
                  </a:cubicBezTo>
                  <a:cubicBezTo>
                    <a:pt x="453315" y="144073"/>
                    <a:pt x="433206" y="152539"/>
                    <a:pt x="354625" y="131108"/>
                  </a:cubicBezTo>
                  <a:cubicBezTo>
                    <a:pt x="276044" y="109677"/>
                    <a:pt x="25219" y="24217"/>
                    <a:pt x="2200" y="569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457AE36A-0FAE-4DF3-BF83-83F35F1A8ABA}"/>
                </a:ext>
              </a:extLst>
            </p:cNvPr>
            <p:cNvSpPr/>
            <p:nvPr/>
          </p:nvSpPr>
          <p:spPr>
            <a:xfrm>
              <a:off x="7619959" y="3367452"/>
              <a:ext cx="1019614" cy="152914"/>
            </a:xfrm>
            <a:custGeom>
              <a:avLst/>
              <a:gdLst>
                <a:gd name="connsiteX0" fmla="*/ 7979 w 1019614"/>
                <a:gd name="connsiteY0" fmla="*/ 10748 h 152914"/>
                <a:gd name="connsiteX1" fmla="*/ 179429 w 1019614"/>
                <a:gd name="connsiteY1" fmla="*/ 31386 h 152914"/>
                <a:gd name="connsiteX2" fmla="*/ 438191 w 1019614"/>
                <a:gd name="connsiteY2" fmla="*/ 31386 h 152914"/>
                <a:gd name="connsiteX3" fmla="*/ 727116 w 1019614"/>
                <a:gd name="connsiteY3" fmla="*/ 1223 h 152914"/>
                <a:gd name="connsiteX4" fmla="*/ 769979 w 1019614"/>
                <a:gd name="connsiteY4" fmla="*/ 79011 h 152914"/>
                <a:gd name="connsiteX5" fmla="*/ 1012866 w 1019614"/>
                <a:gd name="connsiteY5" fmla="*/ 140923 h 152914"/>
                <a:gd name="connsiteX6" fmla="*/ 468354 w 1019614"/>
                <a:gd name="connsiteY6" fmla="*/ 147273 h 152914"/>
                <a:gd name="connsiteX7" fmla="*/ 74654 w 1019614"/>
                <a:gd name="connsiteY7" fmla="*/ 77423 h 152914"/>
                <a:gd name="connsiteX8" fmla="*/ 7979 w 1019614"/>
                <a:gd name="connsiteY8" fmla="*/ 10748 h 15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9614" h="152914">
                  <a:moveTo>
                    <a:pt x="7979" y="10748"/>
                  </a:moveTo>
                  <a:cubicBezTo>
                    <a:pt x="25442" y="3075"/>
                    <a:pt x="107727" y="27946"/>
                    <a:pt x="179429" y="31386"/>
                  </a:cubicBezTo>
                  <a:cubicBezTo>
                    <a:pt x="251131" y="34826"/>
                    <a:pt x="346910" y="36413"/>
                    <a:pt x="438191" y="31386"/>
                  </a:cubicBezTo>
                  <a:cubicBezTo>
                    <a:pt x="529472" y="26359"/>
                    <a:pt x="671818" y="-6714"/>
                    <a:pt x="727116" y="1223"/>
                  </a:cubicBezTo>
                  <a:cubicBezTo>
                    <a:pt x="782414" y="9160"/>
                    <a:pt x="722354" y="55728"/>
                    <a:pt x="769979" y="79011"/>
                  </a:cubicBezTo>
                  <a:cubicBezTo>
                    <a:pt x="817604" y="102294"/>
                    <a:pt x="1063137" y="129546"/>
                    <a:pt x="1012866" y="140923"/>
                  </a:cubicBezTo>
                  <a:cubicBezTo>
                    <a:pt x="962595" y="152300"/>
                    <a:pt x="624723" y="157856"/>
                    <a:pt x="468354" y="147273"/>
                  </a:cubicBezTo>
                  <a:cubicBezTo>
                    <a:pt x="311985" y="136690"/>
                    <a:pt x="152177" y="102558"/>
                    <a:pt x="74654" y="77423"/>
                  </a:cubicBezTo>
                  <a:cubicBezTo>
                    <a:pt x="-2869" y="52288"/>
                    <a:pt x="-9484" y="18421"/>
                    <a:pt x="7979" y="107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7E80392A-B354-40D1-A5AF-37FA53A0BDBF}"/>
                </a:ext>
              </a:extLst>
            </p:cNvPr>
            <p:cNvSpPr/>
            <p:nvPr/>
          </p:nvSpPr>
          <p:spPr>
            <a:xfrm>
              <a:off x="6974742" y="2920049"/>
              <a:ext cx="527471" cy="177700"/>
            </a:xfrm>
            <a:custGeom>
              <a:avLst/>
              <a:gdLst>
                <a:gd name="connsiteX0" fmla="*/ 8671 w 527471"/>
                <a:gd name="connsiteY0" fmla="*/ 951 h 177700"/>
                <a:gd name="connsiteX1" fmla="*/ 59471 w 527471"/>
                <a:gd name="connsiteY1" fmla="*/ 73976 h 177700"/>
                <a:gd name="connsiteX2" fmla="*/ 48358 w 527471"/>
                <a:gd name="connsiteY2" fmla="*/ 132714 h 177700"/>
                <a:gd name="connsiteX3" fmla="*/ 40421 w 527471"/>
                <a:gd name="connsiteY3" fmla="*/ 148589 h 177700"/>
                <a:gd name="connsiteX4" fmla="*/ 88046 w 527471"/>
                <a:gd name="connsiteY4" fmla="*/ 145414 h 177700"/>
                <a:gd name="connsiteX5" fmla="*/ 305533 w 527471"/>
                <a:gd name="connsiteY5" fmla="*/ 167639 h 177700"/>
                <a:gd name="connsiteX6" fmla="*/ 453171 w 527471"/>
                <a:gd name="connsiteY6" fmla="*/ 169226 h 177700"/>
                <a:gd name="connsiteX7" fmla="*/ 526196 w 527471"/>
                <a:gd name="connsiteY7" fmla="*/ 172401 h 177700"/>
                <a:gd name="connsiteX8" fmla="*/ 396021 w 527471"/>
                <a:gd name="connsiteY8" fmla="*/ 89851 h 177700"/>
                <a:gd name="connsiteX9" fmla="*/ 265846 w 527471"/>
                <a:gd name="connsiteY9" fmla="*/ 35876 h 177700"/>
                <a:gd name="connsiteX10" fmla="*/ 8671 w 527471"/>
                <a:gd name="connsiteY10" fmla="*/ 951 h 17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7471" h="177700">
                  <a:moveTo>
                    <a:pt x="8671" y="951"/>
                  </a:moveTo>
                  <a:cubicBezTo>
                    <a:pt x="-25725" y="7301"/>
                    <a:pt x="52857" y="52016"/>
                    <a:pt x="59471" y="73976"/>
                  </a:cubicBezTo>
                  <a:cubicBezTo>
                    <a:pt x="66085" y="95936"/>
                    <a:pt x="51533" y="120279"/>
                    <a:pt x="48358" y="132714"/>
                  </a:cubicBezTo>
                  <a:cubicBezTo>
                    <a:pt x="45183" y="145149"/>
                    <a:pt x="33806" y="146472"/>
                    <a:pt x="40421" y="148589"/>
                  </a:cubicBezTo>
                  <a:cubicBezTo>
                    <a:pt x="47036" y="150706"/>
                    <a:pt x="43861" y="142239"/>
                    <a:pt x="88046" y="145414"/>
                  </a:cubicBezTo>
                  <a:cubicBezTo>
                    <a:pt x="132231" y="148589"/>
                    <a:pt x="244679" y="163670"/>
                    <a:pt x="305533" y="167639"/>
                  </a:cubicBezTo>
                  <a:cubicBezTo>
                    <a:pt x="366387" y="171608"/>
                    <a:pt x="416394" y="168432"/>
                    <a:pt x="453171" y="169226"/>
                  </a:cubicBezTo>
                  <a:cubicBezTo>
                    <a:pt x="489948" y="170020"/>
                    <a:pt x="535721" y="185630"/>
                    <a:pt x="526196" y="172401"/>
                  </a:cubicBezTo>
                  <a:cubicBezTo>
                    <a:pt x="516671" y="159172"/>
                    <a:pt x="439413" y="112605"/>
                    <a:pt x="396021" y="89851"/>
                  </a:cubicBezTo>
                  <a:cubicBezTo>
                    <a:pt x="352629" y="67097"/>
                    <a:pt x="326436" y="50163"/>
                    <a:pt x="265846" y="35876"/>
                  </a:cubicBezTo>
                  <a:cubicBezTo>
                    <a:pt x="205256" y="21589"/>
                    <a:pt x="43067" y="-5399"/>
                    <a:pt x="8671" y="9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02FC3FE-3934-4DDB-9F24-24AE89D09E26}"/>
                </a:ext>
              </a:extLst>
            </p:cNvPr>
            <p:cNvSpPr/>
            <p:nvPr/>
          </p:nvSpPr>
          <p:spPr>
            <a:xfrm>
              <a:off x="6976530" y="2804411"/>
              <a:ext cx="615517" cy="953293"/>
            </a:xfrm>
            <a:custGeom>
              <a:avLst/>
              <a:gdLst>
                <a:gd name="connsiteX0" fmla="*/ 156108 w 615517"/>
                <a:gd name="connsiteY0" fmla="*/ 181677 h 953293"/>
                <a:gd name="connsiteX1" fmla="*/ 243420 w 615517"/>
                <a:gd name="connsiteY1" fmla="*/ 162627 h 953293"/>
                <a:gd name="connsiteX2" fmla="*/ 332320 w 615517"/>
                <a:gd name="connsiteY2" fmla="*/ 103889 h 953293"/>
                <a:gd name="connsiteX3" fmla="*/ 372008 w 615517"/>
                <a:gd name="connsiteY3" fmla="*/ 3877 h 953293"/>
                <a:gd name="connsiteX4" fmla="*/ 372008 w 615517"/>
                <a:gd name="connsiteY4" fmla="*/ 24514 h 953293"/>
                <a:gd name="connsiteX5" fmla="*/ 376770 w 615517"/>
                <a:gd name="connsiteY5" fmla="*/ 62614 h 953293"/>
                <a:gd name="connsiteX6" fmla="*/ 475195 w 615517"/>
                <a:gd name="connsiteY6" fmla="*/ 124527 h 953293"/>
                <a:gd name="connsiteX7" fmla="*/ 578383 w 615517"/>
                <a:gd name="connsiteY7" fmla="*/ 191202 h 953293"/>
                <a:gd name="connsiteX8" fmla="*/ 611720 w 615517"/>
                <a:gd name="connsiteY8" fmla="*/ 207077 h 953293"/>
                <a:gd name="connsiteX9" fmla="*/ 499008 w 615517"/>
                <a:gd name="connsiteY9" fmla="*/ 234064 h 953293"/>
                <a:gd name="connsiteX10" fmla="*/ 533933 w 615517"/>
                <a:gd name="connsiteY10" fmla="*/ 322964 h 953293"/>
                <a:gd name="connsiteX11" fmla="*/ 535520 w 615517"/>
                <a:gd name="connsiteY11" fmla="*/ 421389 h 953293"/>
                <a:gd name="connsiteX12" fmla="*/ 508533 w 615517"/>
                <a:gd name="connsiteY12" fmla="*/ 672214 h 953293"/>
                <a:gd name="connsiteX13" fmla="*/ 483133 w 615517"/>
                <a:gd name="connsiteY13" fmla="*/ 740477 h 953293"/>
                <a:gd name="connsiteX14" fmla="*/ 445033 w 615517"/>
                <a:gd name="connsiteY14" fmla="*/ 783339 h 953293"/>
                <a:gd name="connsiteX15" fmla="*/ 195795 w 615517"/>
                <a:gd name="connsiteY15" fmla="*/ 943677 h 953293"/>
                <a:gd name="connsiteX16" fmla="*/ 2120 w 615517"/>
                <a:gd name="connsiteY16" fmla="*/ 934152 h 953293"/>
                <a:gd name="connsiteX17" fmla="*/ 92608 w 615517"/>
                <a:gd name="connsiteY17" fmla="*/ 926214 h 953293"/>
                <a:gd name="connsiteX18" fmla="*/ 92608 w 615517"/>
                <a:gd name="connsiteY18" fmla="*/ 875414 h 953293"/>
                <a:gd name="connsiteX19" fmla="*/ 346608 w 615517"/>
                <a:gd name="connsiteY19" fmla="*/ 642052 h 953293"/>
                <a:gd name="connsiteX20" fmla="*/ 325970 w 615517"/>
                <a:gd name="connsiteY20" fmla="*/ 242002 h 953293"/>
                <a:gd name="connsiteX21" fmla="*/ 156108 w 615517"/>
                <a:gd name="connsiteY21" fmla="*/ 181677 h 953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15517" h="953293">
                  <a:moveTo>
                    <a:pt x="156108" y="181677"/>
                  </a:moveTo>
                  <a:cubicBezTo>
                    <a:pt x="142350" y="168448"/>
                    <a:pt x="214051" y="175592"/>
                    <a:pt x="243420" y="162627"/>
                  </a:cubicBezTo>
                  <a:cubicBezTo>
                    <a:pt x="272789" y="149662"/>
                    <a:pt x="310889" y="130347"/>
                    <a:pt x="332320" y="103889"/>
                  </a:cubicBezTo>
                  <a:cubicBezTo>
                    <a:pt x="353751" y="77431"/>
                    <a:pt x="365393" y="17106"/>
                    <a:pt x="372008" y="3877"/>
                  </a:cubicBezTo>
                  <a:cubicBezTo>
                    <a:pt x="378623" y="-9352"/>
                    <a:pt x="371214" y="14725"/>
                    <a:pt x="372008" y="24514"/>
                  </a:cubicBezTo>
                  <a:cubicBezTo>
                    <a:pt x="372802" y="34303"/>
                    <a:pt x="359572" y="45945"/>
                    <a:pt x="376770" y="62614"/>
                  </a:cubicBezTo>
                  <a:cubicBezTo>
                    <a:pt x="393968" y="79283"/>
                    <a:pt x="475195" y="124527"/>
                    <a:pt x="475195" y="124527"/>
                  </a:cubicBezTo>
                  <a:cubicBezTo>
                    <a:pt x="508797" y="145958"/>
                    <a:pt x="555629" y="177444"/>
                    <a:pt x="578383" y="191202"/>
                  </a:cubicBezTo>
                  <a:cubicBezTo>
                    <a:pt x="601137" y="204960"/>
                    <a:pt x="624949" y="199933"/>
                    <a:pt x="611720" y="207077"/>
                  </a:cubicBezTo>
                  <a:cubicBezTo>
                    <a:pt x="598491" y="214221"/>
                    <a:pt x="511973" y="214750"/>
                    <a:pt x="499008" y="234064"/>
                  </a:cubicBezTo>
                  <a:cubicBezTo>
                    <a:pt x="486044" y="253379"/>
                    <a:pt x="527848" y="291743"/>
                    <a:pt x="533933" y="322964"/>
                  </a:cubicBezTo>
                  <a:cubicBezTo>
                    <a:pt x="540018" y="354185"/>
                    <a:pt x="539753" y="363181"/>
                    <a:pt x="535520" y="421389"/>
                  </a:cubicBezTo>
                  <a:cubicBezTo>
                    <a:pt x="531287" y="479597"/>
                    <a:pt x="517264" y="619033"/>
                    <a:pt x="508533" y="672214"/>
                  </a:cubicBezTo>
                  <a:cubicBezTo>
                    <a:pt x="499802" y="725395"/>
                    <a:pt x="493716" y="721956"/>
                    <a:pt x="483133" y="740477"/>
                  </a:cubicBezTo>
                  <a:cubicBezTo>
                    <a:pt x="472550" y="758998"/>
                    <a:pt x="492923" y="749472"/>
                    <a:pt x="445033" y="783339"/>
                  </a:cubicBezTo>
                  <a:cubicBezTo>
                    <a:pt x="397143" y="817206"/>
                    <a:pt x="269614" y="918542"/>
                    <a:pt x="195795" y="943677"/>
                  </a:cubicBezTo>
                  <a:cubicBezTo>
                    <a:pt x="121976" y="968812"/>
                    <a:pt x="19318" y="937063"/>
                    <a:pt x="2120" y="934152"/>
                  </a:cubicBezTo>
                  <a:cubicBezTo>
                    <a:pt x="-15078" y="931241"/>
                    <a:pt x="77527" y="936004"/>
                    <a:pt x="92608" y="926214"/>
                  </a:cubicBezTo>
                  <a:cubicBezTo>
                    <a:pt x="107689" y="916424"/>
                    <a:pt x="50275" y="922774"/>
                    <a:pt x="92608" y="875414"/>
                  </a:cubicBezTo>
                  <a:cubicBezTo>
                    <a:pt x="134941" y="828054"/>
                    <a:pt x="307714" y="747621"/>
                    <a:pt x="346608" y="642052"/>
                  </a:cubicBezTo>
                  <a:cubicBezTo>
                    <a:pt x="385502" y="536483"/>
                    <a:pt x="360630" y="318467"/>
                    <a:pt x="325970" y="242002"/>
                  </a:cubicBezTo>
                  <a:cubicBezTo>
                    <a:pt x="291310" y="165537"/>
                    <a:pt x="169866" y="194906"/>
                    <a:pt x="156108" y="18167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AC080C78-554B-4715-BBF0-D8EE2BF318BA}"/>
                </a:ext>
              </a:extLst>
            </p:cNvPr>
            <p:cNvSpPr/>
            <p:nvPr/>
          </p:nvSpPr>
          <p:spPr>
            <a:xfrm>
              <a:off x="7065857" y="3028118"/>
              <a:ext cx="419029" cy="924389"/>
            </a:xfrm>
            <a:custGeom>
              <a:avLst/>
              <a:gdLst>
                <a:gd name="connsiteX0" fmla="*/ 216006 w 419029"/>
                <a:gd name="connsiteY0" fmla="*/ 18295 h 924389"/>
                <a:gd name="connsiteX1" fmla="*/ 242993 w 419029"/>
                <a:gd name="connsiteY1" fmla="*/ 118307 h 924389"/>
                <a:gd name="connsiteX2" fmla="*/ 203306 w 419029"/>
                <a:gd name="connsiteY2" fmla="*/ 229432 h 924389"/>
                <a:gd name="connsiteX3" fmla="*/ 206481 w 419029"/>
                <a:gd name="connsiteY3" fmla="*/ 359607 h 924389"/>
                <a:gd name="connsiteX4" fmla="*/ 233468 w 419029"/>
                <a:gd name="connsiteY4" fmla="*/ 504070 h 924389"/>
                <a:gd name="connsiteX5" fmla="*/ 42968 w 419029"/>
                <a:gd name="connsiteY5" fmla="*/ 629482 h 924389"/>
                <a:gd name="connsiteX6" fmla="*/ 8043 w 419029"/>
                <a:gd name="connsiteY6" fmla="*/ 727907 h 924389"/>
                <a:gd name="connsiteX7" fmla="*/ 6456 w 419029"/>
                <a:gd name="connsiteY7" fmla="*/ 791407 h 924389"/>
                <a:gd name="connsiteX8" fmla="*/ 81068 w 419029"/>
                <a:gd name="connsiteY8" fmla="*/ 919995 h 924389"/>
                <a:gd name="connsiteX9" fmla="*/ 92181 w 419029"/>
                <a:gd name="connsiteY9" fmla="*/ 881895 h 924389"/>
                <a:gd name="connsiteX10" fmla="*/ 265218 w 419029"/>
                <a:gd name="connsiteY10" fmla="*/ 759657 h 924389"/>
                <a:gd name="connsiteX11" fmla="*/ 387456 w 419029"/>
                <a:gd name="connsiteY11" fmla="*/ 550107 h 924389"/>
                <a:gd name="connsiteX12" fmla="*/ 417618 w 419029"/>
                <a:gd name="connsiteY12" fmla="*/ 146882 h 924389"/>
                <a:gd name="connsiteX13" fmla="*/ 395393 w 419029"/>
                <a:gd name="connsiteY13" fmla="*/ 13532 h 924389"/>
                <a:gd name="connsiteX14" fmla="*/ 216006 w 419029"/>
                <a:gd name="connsiteY14" fmla="*/ 18295 h 92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029" h="924389">
                  <a:moveTo>
                    <a:pt x="216006" y="18295"/>
                  </a:moveTo>
                  <a:cubicBezTo>
                    <a:pt x="190606" y="35758"/>
                    <a:pt x="245110" y="83118"/>
                    <a:pt x="242993" y="118307"/>
                  </a:cubicBezTo>
                  <a:cubicBezTo>
                    <a:pt x="240876" y="153497"/>
                    <a:pt x="209391" y="189215"/>
                    <a:pt x="203306" y="229432"/>
                  </a:cubicBezTo>
                  <a:cubicBezTo>
                    <a:pt x="197221" y="269649"/>
                    <a:pt x="201454" y="313834"/>
                    <a:pt x="206481" y="359607"/>
                  </a:cubicBezTo>
                  <a:cubicBezTo>
                    <a:pt x="211508" y="405380"/>
                    <a:pt x="260720" y="459091"/>
                    <a:pt x="233468" y="504070"/>
                  </a:cubicBezTo>
                  <a:cubicBezTo>
                    <a:pt x="206216" y="549049"/>
                    <a:pt x="80539" y="592176"/>
                    <a:pt x="42968" y="629482"/>
                  </a:cubicBezTo>
                  <a:cubicBezTo>
                    <a:pt x="5397" y="666788"/>
                    <a:pt x="14128" y="700920"/>
                    <a:pt x="8043" y="727907"/>
                  </a:cubicBezTo>
                  <a:cubicBezTo>
                    <a:pt x="1958" y="754895"/>
                    <a:pt x="-5715" y="759392"/>
                    <a:pt x="6456" y="791407"/>
                  </a:cubicBezTo>
                  <a:cubicBezTo>
                    <a:pt x="18627" y="823422"/>
                    <a:pt x="66780" y="904914"/>
                    <a:pt x="81068" y="919995"/>
                  </a:cubicBezTo>
                  <a:cubicBezTo>
                    <a:pt x="95355" y="935076"/>
                    <a:pt x="61489" y="908618"/>
                    <a:pt x="92181" y="881895"/>
                  </a:cubicBezTo>
                  <a:cubicBezTo>
                    <a:pt x="122873" y="855172"/>
                    <a:pt x="216006" y="814955"/>
                    <a:pt x="265218" y="759657"/>
                  </a:cubicBezTo>
                  <a:cubicBezTo>
                    <a:pt x="314430" y="704359"/>
                    <a:pt x="362056" y="652236"/>
                    <a:pt x="387456" y="550107"/>
                  </a:cubicBezTo>
                  <a:cubicBezTo>
                    <a:pt x="412856" y="447978"/>
                    <a:pt x="416295" y="236311"/>
                    <a:pt x="417618" y="146882"/>
                  </a:cubicBezTo>
                  <a:cubicBezTo>
                    <a:pt x="418941" y="57453"/>
                    <a:pt x="425026" y="37080"/>
                    <a:pt x="395393" y="13532"/>
                  </a:cubicBezTo>
                  <a:cubicBezTo>
                    <a:pt x="365760" y="-10016"/>
                    <a:pt x="241406" y="832"/>
                    <a:pt x="216006" y="18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D8FAFF12-4C92-4B08-A812-3074B43461AE}"/>
                </a:ext>
              </a:extLst>
            </p:cNvPr>
            <p:cNvSpPr/>
            <p:nvPr/>
          </p:nvSpPr>
          <p:spPr>
            <a:xfrm>
              <a:off x="7448864" y="3390524"/>
              <a:ext cx="1432617" cy="561829"/>
            </a:xfrm>
            <a:custGeom>
              <a:avLst/>
              <a:gdLst>
                <a:gd name="connsiteX0" fmla="*/ 6036 w 1432617"/>
                <a:gd name="connsiteY0" fmla="*/ 376 h 561829"/>
                <a:gd name="connsiteX1" fmla="*/ 104461 w 1432617"/>
                <a:gd name="connsiteY1" fmla="*/ 178176 h 561829"/>
                <a:gd name="connsiteX2" fmla="*/ 374336 w 1432617"/>
                <a:gd name="connsiteY2" fmla="*/ 260726 h 561829"/>
                <a:gd name="connsiteX3" fmla="*/ 920436 w 1432617"/>
                <a:gd name="connsiteY3" fmla="*/ 292476 h 561829"/>
                <a:gd name="connsiteX4" fmla="*/ 1422086 w 1432617"/>
                <a:gd name="connsiteY4" fmla="*/ 200401 h 561829"/>
                <a:gd name="connsiteX5" fmla="*/ 1247461 w 1432617"/>
                <a:gd name="connsiteY5" fmla="*/ 279776 h 561829"/>
                <a:gd name="connsiteX6" fmla="*/ 1079186 w 1432617"/>
                <a:gd name="connsiteY6" fmla="*/ 549651 h 561829"/>
                <a:gd name="connsiteX7" fmla="*/ 675961 w 1432617"/>
                <a:gd name="connsiteY7" fmla="*/ 505201 h 561829"/>
                <a:gd name="connsiteX8" fmla="*/ 158436 w 1432617"/>
                <a:gd name="connsiteY8" fmla="*/ 413126 h 561829"/>
                <a:gd name="connsiteX9" fmla="*/ 18736 w 1432617"/>
                <a:gd name="connsiteY9" fmla="*/ 355976 h 561829"/>
                <a:gd name="connsiteX10" fmla="*/ 9211 w 1432617"/>
                <a:gd name="connsiteY10" fmla="*/ 136901 h 561829"/>
                <a:gd name="connsiteX11" fmla="*/ 6036 w 1432617"/>
                <a:gd name="connsiteY11" fmla="*/ 376 h 561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32617" h="561829">
                  <a:moveTo>
                    <a:pt x="6036" y="376"/>
                  </a:moveTo>
                  <a:cubicBezTo>
                    <a:pt x="21911" y="7255"/>
                    <a:pt x="43078" y="134784"/>
                    <a:pt x="104461" y="178176"/>
                  </a:cubicBezTo>
                  <a:cubicBezTo>
                    <a:pt x="165844" y="221568"/>
                    <a:pt x="238340" y="241676"/>
                    <a:pt x="374336" y="260726"/>
                  </a:cubicBezTo>
                  <a:cubicBezTo>
                    <a:pt x="510332" y="279776"/>
                    <a:pt x="745811" y="302530"/>
                    <a:pt x="920436" y="292476"/>
                  </a:cubicBezTo>
                  <a:cubicBezTo>
                    <a:pt x="1095061" y="282422"/>
                    <a:pt x="1367582" y="202518"/>
                    <a:pt x="1422086" y="200401"/>
                  </a:cubicBezTo>
                  <a:cubicBezTo>
                    <a:pt x="1476590" y="198284"/>
                    <a:pt x="1304611" y="221568"/>
                    <a:pt x="1247461" y="279776"/>
                  </a:cubicBezTo>
                  <a:cubicBezTo>
                    <a:pt x="1190311" y="337984"/>
                    <a:pt x="1174436" y="512080"/>
                    <a:pt x="1079186" y="549651"/>
                  </a:cubicBezTo>
                  <a:cubicBezTo>
                    <a:pt x="983936" y="587222"/>
                    <a:pt x="829419" y="527955"/>
                    <a:pt x="675961" y="505201"/>
                  </a:cubicBezTo>
                  <a:cubicBezTo>
                    <a:pt x="522503" y="482447"/>
                    <a:pt x="267973" y="437997"/>
                    <a:pt x="158436" y="413126"/>
                  </a:cubicBezTo>
                  <a:cubicBezTo>
                    <a:pt x="48899" y="388255"/>
                    <a:pt x="43607" y="402013"/>
                    <a:pt x="18736" y="355976"/>
                  </a:cubicBezTo>
                  <a:cubicBezTo>
                    <a:pt x="-6135" y="309939"/>
                    <a:pt x="7624" y="191405"/>
                    <a:pt x="9211" y="136901"/>
                  </a:cubicBezTo>
                  <a:cubicBezTo>
                    <a:pt x="10798" y="82397"/>
                    <a:pt x="-9839" y="-6503"/>
                    <a:pt x="6036" y="3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9FF5ACE-1B37-4B94-97E8-12DB667EA9C5}"/>
              </a:ext>
            </a:extLst>
          </p:cNvPr>
          <p:cNvGrpSpPr/>
          <p:nvPr/>
        </p:nvGrpSpPr>
        <p:grpSpPr>
          <a:xfrm rot="900000">
            <a:off x="4374958" y="2500871"/>
            <a:ext cx="1289252" cy="1636466"/>
            <a:chOff x="6014124" y="2463722"/>
            <a:chExt cx="1289252" cy="1636466"/>
          </a:xfrm>
          <a:solidFill>
            <a:srgbClr val="FF0000"/>
          </a:solidFill>
        </p:grpSpPr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88AFD3F-DDAD-4A45-A997-461A3B363AA3}"/>
                </a:ext>
              </a:extLst>
            </p:cNvPr>
            <p:cNvSpPr/>
            <p:nvPr/>
          </p:nvSpPr>
          <p:spPr>
            <a:xfrm>
              <a:off x="6014124" y="2463722"/>
              <a:ext cx="1289252" cy="979883"/>
            </a:xfrm>
            <a:custGeom>
              <a:avLst/>
              <a:gdLst>
                <a:gd name="connsiteX0" fmla="*/ 269836 w 1289252"/>
                <a:gd name="connsiteY0" fmla="*/ 78 h 979883"/>
                <a:gd name="connsiteX1" fmla="*/ 386676 w 1289252"/>
                <a:gd name="connsiteY1" fmla="*/ 182958 h 979883"/>
                <a:gd name="connsiteX2" fmla="*/ 493356 w 1289252"/>
                <a:gd name="connsiteY2" fmla="*/ 243918 h 979883"/>
                <a:gd name="connsiteX3" fmla="*/ 721956 w 1289252"/>
                <a:gd name="connsiteY3" fmla="*/ 254078 h 979883"/>
                <a:gd name="connsiteX4" fmla="*/ 955636 w 1289252"/>
                <a:gd name="connsiteY4" fmla="*/ 315038 h 979883"/>
                <a:gd name="connsiteX5" fmla="*/ 1031836 w 1289252"/>
                <a:gd name="connsiteY5" fmla="*/ 482678 h 979883"/>
                <a:gd name="connsiteX6" fmla="*/ 1026756 w 1289252"/>
                <a:gd name="connsiteY6" fmla="*/ 670638 h 979883"/>
                <a:gd name="connsiteX7" fmla="*/ 828636 w 1289252"/>
                <a:gd name="connsiteY7" fmla="*/ 858598 h 979883"/>
                <a:gd name="connsiteX8" fmla="*/ 564476 w 1289252"/>
                <a:gd name="connsiteY8" fmla="*/ 873838 h 979883"/>
                <a:gd name="connsiteX9" fmla="*/ 401916 w 1289252"/>
                <a:gd name="connsiteY9" fmla="*/ 939878 h 979883"/>
                <a:gd name="connsiteX10" fmla="*/ 615276 w 1289252"/>
                <a:gd name="connsiteY10" fmla="*/ 950038 h 979883"/>
                <a:gd name="connsiteX11" fmla="*/ 596 w 1289252"/>
                <a:gd name="connsiteY11" fmla="*/ 975438 h 979883"/>
                <a:gd name="connsiteX12" fmla="*/ 513676 w 1289252"/>
                <a:gd name="connsiteY12" fmla="*/ 909398 h 979883"/>
                <a:gd name="connsiteX13" fmla="*/ 1092796 w 1289252"/>
                <a:gd name="connsiteY13" fmla="*/ 950038 h 979883"/>
                <a:gd name="connsiteX14" fmla="*/ 1270596 w 1289252"/>
                <a:gd name="connsiteY14" fmla="*/ 386158 h 979883"/>
                <a:gd name="connsiteX15" fmla="*/ 701636 w 1289252"/>
                <a:gd name="connsiteY15" fmla="*/ 162638 h 979883"/>
                <a:gd name="connsiteX16" fmla="*/ 269836 w 1289252"/>
                <a:gd name="connsiteY16" fmla="*/ 78 h 9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9252" h="979883">
                  <a:moveTo>
                    <a:pt x="269836" y="78"/>
                  </a:moveTo>
                  <a:cubicBezTo>
                    <a:pt x="217343" y="3465"/>
                    <a:pt x="349423" y="142318"/>
                    <a:pt x="386676" y="182958"/>
                  </a:cubicBezTo>
                  <a:cubicBezTo>
                    <a:pt x="423929" y="223598"/>
                    <a:pt x="437476" y="232065"/>
                    <a:pt x="493356" y="243918"/>
                  </a:cubicBezTo>
                  <a:cubicBezTo>
                    <a:pt x="549236" y="255771"/>
                    <a:pt x="644909" y="242225"/>
                    <a:pt x="721956" y="254078"/>
                  </a:cubicBezTo>
                  <a:cubicBezTo>
                    <a:pt x="799003" y="265931"/>
                    <a:pt x="903989" y="276938"/>
                    <a:pt x="955636" y="315038"/>
                  </a:cubicBezTo>
                  <a:cubicBezTo>
                    <a:pt x="1007283" y="353138"/>
                    <a:pt x="1019983" y="423411"/>
                    <a:pt x="1031836" y="482678"/>
                  </a:cubicBezTo>
                  <a:cubicBezTo>
                    <a:pt x="1043689" y="541945"/>
                    <a:pt x="1060623" y="607985"/>
                    <a:pt x="1026756" y="670638"/>
                  </a:cubicBezTo>
                  <a:cubicBezTo>
                    <a:pt x="992889" y="733291"/>
                    <a:pt x="905683" y="824731"/>
                    <a:pt x="828636" y="858598"/>
                  </a:cubicBezTo>
                  <a:cubicBezTo>
                    <a:pt x="751589" y="892465"/>
                    <a:pt x="635596" y="860291"/>
                    <a:pt x="564476" y="873838"/>
                  </a:cubicBezTo>
                  <a:cubicBezTo>
                    <a:pt x="493356" y="887385"/>
                    <a:pt x="393449" y="927178"/>
                    <a:pt x="401916" y="939878"/>
                  </a:cubicBezTo>
                  <a:cubicBezTo>
                    <a:pt x="410383" y="952578"/>
                    <a:pt x="682163" y="944111"/>
                    <a:pt x="615276" y="950038"/>
                  </a:cubicBezTo>
                  <a:cubicBezTo>
                    <a:pt x="548389" y="955965"/>
                    <a:pt x="17529" y="982211"/>
                    <a:pt x="596" y="975438"/>
                  </a:cubicBezTo>
                  <a:cubicBezTo>
                    <a:pt x="-16337" y="968665"/>
                    <a:pt x="331643" y="913631"/>
                    <a:pt x="513676" y="909398"/>
                  </a:cubicBezTo>
                  <a:cubicBezTo>
                    <a:pt x="695709" y="905165"/>
                    <a:pt x="966643" y="1037245"/>
                    <a:pt x="1092796" y="950038"/>
                  </a:cubicBezTo>
                  <a:cubicBezTo>
                    <a:pt x="1218949" y="862831"/>
                    <a:pt x="1335789" y="517391"/>
                    <a:pt x="1270596" y="386158"/>
                  </a:cubicBezTo>
                  <a:cubicBezTo>
                    <a:pt x="1205403" y="254925"/>
                    <a:pt x="868429" y="221905"/>
                    <a:pt x="701636" y="162638"/>
                  </a:cubicBezTo>
                  <a:cubicBezTo>
                    <a:pt x="534843" y="103371"/>
                    <a:pt x="322329" y="-3309"/>
                    <a:pt x="269836" y="7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A360B09D-27F3-418B-B2F9-AAD6F485A97A}"/>
                </a:ext>
              </a:extLst>
            </p:cNvPr>
            <p:cNvSpPr/>
            <p:nvPr/>
          </p:nvSpPr>
          <p:spPr>
            <a:xfrm>
              <a:off x="6182168" y="2593564"/>
              <a:ext cx="775104" cy="1506624"/>
            </a:xfrm>
            <a:custGeom>
              <a:avLst/>
              <a:gdLst>
                <a:gd name="connsiteX0" fmla="*/ 289752 w 775104"/>
                <a:gd name="connsiteY0" fmla="*/ 12476 h 1506624"/>
                <a:gd name="connsiteX1" fmla="*/ 345632 w 775104"/>
                <a:gd name="connsiteY1" fmla="*/ 362996 h 1506624"/>
                <a:gd name="connsiteX2" fmla="*/ 274512 w 775104"/>
                <a:gd name="connsiteY2" fmla="*/ 703356 h 1506624"/>
                <a:gd name="connsiteX3" fmla="*/ 259272 w 775104"/>
                <a:gd name="connsiteY3" fmla="*/ 1378996 h 1506624"/>
                <a:gd name="connsiteX4" fmla="*/ 5272 w 775104"/>
                <a:gd name="connsiteY4" fmla="*/ 1307876 h 1506624"/>
                <a:gd name="connsiteX5" fmla="*/ 137352 w 775104"/>
                <a:gd name="connsiteY5" fmla="*/ 1409476 h 1506624"/>
                <a:gd name="connsiteX6" fmla="*/ 696152 w 775104"/>
                <a:gd name="connsiteY6" fmla="*/ 1505996 h 1506624"/>
                <a:gd name="connsiteX7" fmla="*/ 752032 w 775104"/>
                <a:gd name="connsiteY7" fmla="*/ 1450116 h 1506624"/>
                <a:gd name="connsiteX8" fmla="*/ 513272 w 775104"/>
                <a:gd name="connsiteY8" fmla="*/ 1429796 h 1506624"/>
                <a:gd name="connsiteX9" fmla="*/ 498032 w 775104"/>
                <a:gd name="connsiteY9" fmla="*/ 850676 h 1506624"/>
                <a:gd name="connsiteX10" fmla="*/ 482792 w 775104"/>
                <a:gd name="connsiteY10" fmla="*/ 154716 h 1506624"/>
                <a:gd name="connsiteX11" fmla="*/ 289752 w 775104"/>
                <a:gd name="connsiteY11" fmla="*/ 12476 h 150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5104" h="1506624">
                  <a:moveTo>
                    <a:pt x="289752" y="12476"/>
                  </a:moveTo>
                  <a:cubicBezTo>
                    <a:pt x="266892" y="47189"/>
                    <a:pt x="348172" y="247849"/>
                    <a:pt x="345632" y="362996"/>
                  </a:cubicBezTo>
                  <a:cubicBezTo>
                    <a:pt x="343092" y="478143"/>
                    <a:pt x="288905" y="534023"/>
                    <a:pt x="274512" y="703356"/>
                  </a:cubicBezTo>
                  <a:cubicBezTo>
                    <a:pt x="260119" y="872689"/>
                    <a:pt x="304145" y="1278243"/>
                    <a:pt x="259272" y="1378996"/>
                  </a:cubicBezTo>
                  <a:cubicBezTo>
                    <a:pt x="214399" y="1479749"/>
                    <a:pt x="25592" y="1302796"/>
                    <a:pt x="5272" y="1307876"/>
                  </a:cubicBezTo>
                  <a:cubicBezTo>
                    <a:pt x="-15048" y="1312956"/>
                    <a:pt x="22205" y="1376456"/>
                    <a:pt x="137352" y="1409476"/>
                  </a:cubicBezTo>
                  <a:cubicBezTo>
                    <a:pt x="252499" y="1442496"/>
                    <a:pt x="593705" y="1499223"/>
                    <a:pt x="696152" y="1505996"/>
                  </a:cubicBezTo>
                  <a:cubicBezTo>
                    <a:pt x="798599" y="1512769"/>
                    <a:pt x="782512" y="1462816"/>
                    <a:pt x="752032" y="1450116"/>
                  </a:cubicBezTo>
                  <a:cubicBezTo>
                    <a:pt x="721552" y="1437416"/>
                    <a:pt x="555605" y="1529703"/>
                    <a:pt x="513272" y="1429796"/>
                  </a:cubicBezTo>
                  <a:cubicBezTo>
                    <a:pt x="470939" y="1329889"/>
                    <a:pt x="503112" y="1063189"/>
                    <a:pt x="498032" y="850676"/>
                  </a:cubicBezTo>
                  <a:cubicBezTo>
                    <a:pt x="492952" y="638163"/>
                    <a:pt x="515812" y="296956"/>
                    <a:pt x="482792" y="154716"/>
                  </a:cubicBezTo>
                  <a:cubicBezTo>
                    <a:pt x="449772" y="12476"/>
                    <a:pt x="312612" y="-22237"/>
                    <a:pt x="289752" y="12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857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B4EABEA4-B0C4-46AC-9822-1F881D15A8E3}"/>
              </a:ext>
            </a:extLst>
          </p:cNvPr>
          <p:cNvSpPr txBox="1"/>
          <p:nvPr/>
        </p:nvSpPr>
        <p:spPr>
          <a:xfrm>
            <a:off x="5080337" y="697803"/>
            <a:ext cx="2031325" cy="54623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1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パワポ道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D1EDBD9-46C8-4FEE-879B-FDB5139F66D7}"/>
              </a:ext>
            </a:extLst>
          </p:cNvPr>
          <p:cNvGrpSpPr/>
          <p:nvPr/>
        </p:nvGrpSpPr>
        <p:grpSpPr>
          <a:xfrm>
            <a:off x="3965046" y="560672"/>
            <a:ext cx="4283679" cy="5736656"/>
            <a:chOff x="2966207" y="649576"/>
            <a:chExt cx="2698003" cy="3613136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E4EA12D8-1BC7-4DFF-B726-ADF91C308CCC}"/>
                </a:ext>
              </a:extLst>
            </p:cNvPr>
            <p:cNvSpPr/>
            <p:nvPr/>
          </p:nvSpPr>
          <p:spPr>
            <a:xfrm>
              <a:off x="3370400" y="1458811"/>
              <a:ext cx="1098354" cy="1136478"/>
            </a:xfrm>
            <a:custGeom>
              <a:avLst/>
              <a:gdLst>
                <a:gd name="connsiteX0" fmla="*/ 5 w 1098354"/>
                <a:gd name="connsiteY0" fmla="*/ 27101 h 1136478"/>
                <a:gd name="connsiteX1" fmla="*/ 69855 w 1098354"/>
                <a:gd name="connsiteY1" fmla="*/ 201726 h 1136478"/>
                <a:gd name="connsiteX2" fmla="*/ 82555 w 1098354"/>
                <a:gd name="connsiteY2" fmla="*/ 436676 h 1136478"/>
                <a:gd name="connsiteX3" fmla="*/ 120655 w 1098354"/>
                <a:gd name="connsiteY3" fmla="*/ 563676 h 1136478"/>
                <a:gd name="connsiteX4" fmla="*/ 241305 w 1098354"/>
                <a:gd name="connsiteY4" fmla="*/ 570026 h 1136478"/>
                <a:gd name="connsiteX5" fmla="*/ 231780 w 1098354"/>
                <a:gd name="connsiteY5" fmla="*/ 493826 h 1136478"/>
                <a:gd name="connsiteX6" fmla="*/ 273055 w 1098354"/>
                <a:gd name="connsiteY6" fmla="*/ 230301 h 1136478"/>
                <a:gd name="connsiteX7" fmla="*/ 485780 w 1098354"/>
                <a:gd name="connsiteY7" fmla="*/ 217601 h 1136478"/>
                <a:gd name="connsiteX8" fmla="*/ 809630 w 1098354"/>
                <a:gd name="connsiteY8" fmla="*/ 166801 h 1136478"/>
                <a:gd name="connsiteX9" fmla="*/ 869955 w 1098354"/>
                <a:gd name="connsiteY9" fmla="*/ 169976 h 1136478"/>
                <a:gd name="connsiteX10" fmla="*/ 711205 w 1098354"/>
                <a:gd name="connsiteY10" fmla="*/ 547801 h 1136478"/>
                <a:gd name="connsiteX11" fmla="*/ 574680 w 1098354"/>
                <a:gd name="connsiteY11" fmla="*/ 808151 h 1136478"/>
                <a:gd name="connsiteX12" fmla="*/ 361955 w 1098354"/>
                <a:gd name="connsiteY12" fmla="*/ 1005001 h 1136478"/>
                <a:gd name="connsiteX13" fmla="*/ 263530 w 1098354"/>
                <a:gd name="connsiteY13" fmla="*/ 1125651 h 1136478"/>
                <a:gd name="connsiteX14" fmla="*/ 431805 w 1098354"/>
                <a:gd name="connsiteY14" fmla="*/ 1068501 h 1136478"/>
                <a:gd name="connsiteX15" fmla="*/ 927105 w 1098354"/>
                <a:gd name="connsiteY15" fmla="*/ 576376 h 1136478"/>
                <a:gd name="connsiteX16" fmla="*/ 1092205 w 1098354"/>
                <a:gd name="connsiteY16" fmla="*/ 185851 h 1136478"/>
                <a:gd name="connsiteX17" fmla="*/ 1054105 w 1098354"/>
                <a:gd name="connsiteY17" fmla="*/ 131876 h 1136478"/>
                <a:gd name="connsiteX18" fmla="*/ 968380 w 1098354"/>
                <a:gd name="connsiteY18" fmla="*/ 68376 h 1136478"/>
                <a:gd name="connsiteX19" fmla="*/ 927105 w 1098354"/>
                <a:gd name="connsiteY19" fmla="*/ 4876 h 1136478"/>
                <a:gd name="connsiteX20" fmla="*/ 612780 w 1098354"/>
                <a:gd name="connsiteY20" fmla="*/ 33451 h 1136478"/>
                <a:gd name="connsiteX21" fmla="*/ 352430 w 1098354"/>
                <a:gd name="connsiteY21" fmla="*/ 81076 h 1136478"/>
                <a:gd name="connsiteX22" fmla="*/ 190505 w 1098354"/>
                <a:gd name="connsiteY22" fmla="*/ 68376 h 1136478"/>
                <a:gd name="connsiteX23" fmla="*/ 66680 w 1098354"/>
                <a:gd name="connsiteY23" fmla="*/ 4876 h 1136478"/>
                <a:gd name="connsiteX24" fmla="*/ 5 w 1098354"/>
                <a:gd name="connsiteY24" fmla="*/ 27101 h 113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98354" h="1136478">
                  <a:moveTo>
                    <a:pt x="5" y="27101"/>
                  </a:moveTo>
                  <a:cubicBezTo>
                    <a:pt x="534" y="59909"/>
                    <a:pt x="56097" y="133464"/>
                    <a:pt x="69855" y="201726"/>
                  </a:cubicBezTo>
                  <a:cubicBezTo>
                    <a:pt x="83613" y="269988"/>
                    <a:pt x="74088" y="376351"/>
                    <a:pt x="82555" y="436676"/>
                  </a:cubicBezTo>
                  <a:cubicBezTo>
                    <a:pt x="91022" y="497001"/>
                    <a:pt x="94197" y="541451"/>
                    <a:pt x="120655" y="563676"/>
                  </a:cubicBezTo>
                  <a:cubicBezTo>
                    <a:pt x="147113" y="585901"/>
                    <a:pt x="222784" y="581668"/>
                    <a:pt x="241305" y="570026"/>
                  </a:cubicBezTo>
                  <a:cubicBezTo>
                    <a:pt x="259826" y="558384"/>
                    <a:pt x="226488" y="550447"/>
                    <a:pt x="231780" y="493826"/>
                  </a:cubicBezTo>
                  <a:cubicBezTo>
                    <a:pt x="237072" y="437205"/>
                    <a:pt x="230722" y="276338"/>
                    <a:pt x="273055" y="230301"/>
                  </a:cubicBezTo>
                  <a:cubicBezTo>
                    <a:pt x="315388" y="184264"/>
                    <a:pt x="396351" y="228184"/>
                    <a:pt x="485780" y="217601"/>
                  </a:cubicBezTo>
                  <a:cubicBezTo>
                    <a:pt x="575209" y="207018"/>
                    <a:pt x="745601" y="174738"/>
                    <a:pt x="809630" y="166801"/>
                  </a:cubicBezTo>
                  <a:cubicBezTo>
                    <a:pt x="873659" y="158864"/>
                    <a:pt x="886359" y="106476"/>
                    <a:pt x="869955" y="169976"/>
                  </a:cubicBezTo>
                  <a:cubicBezTo>
                    <a:pt x="853551" y="233476"/>
                    <a:pt x="760417" y="441439"/>
                    <a:pt x="711205" y="547801"/>
                  </a:cubicBezTo>
                  <a:cubicBezTo>
                    <a:pt x="661993" y="654163"/>
                    <a:pt x="632888" y="731951"/>
                    <a:pt x="574680" y="808151"/>
                  </a:cubicBezTo>
                  <a:cubicBezTo>
                    <a:pt x="516472" y="884351"/>
                    <a:pt x="413813" y="952084"/>
                    <a:pt x="361955" y="1005001"/>
                  </a:cubicBezTo>
                  <a:cubicBezTo>
                    <a:pt x="310097" y="1057918"/>
                    <a:pt x="251888" y="1115068"/>
                    <a:pt x="263530" y="1125651"/>
                  </a:cubicBezTo>
                  <a:cubicBezTo>
                    <a:pt x="275172" y="1136234"/>
                    <a:pt x="321209" y="1160047"/>
                    <a:pt x="431805" y="1068501"/>
                  </a:cubicBezTo>
                  <a:cubicBezTo>
                    <a:pt x="542401" y="976955"/>
                    <a:pt x="817038" y="723484"/>
                    <a:pt x="927105" y="576376"/>
                  </a:cubicBezTo>
                  <a:cubicBezTo>
                    <a:pt x="1037172" y="429268"/>
                    <a:pt x="1071038" y="259934"/>
                    <a:pt x="1092205" y="185851"/>
                  </a:cubicBezTo>
                  <a:cubicBezTo>
                    <a:pt x="1113372" y="111768"/>
                    <a:pt x="1074742" y="151455"/>
                    <a:pt x="1054105" y="131876"/>
                  </a:cubicBezTo>
                  <a:cubicBezTo>
                    <a:pt x="1033468" y="112297"/>
                    <a:pt x="989547" y="89543"/>
                    <a:pt x="968380" y="68376"/>
                  </a:cubicBezTo>
                  <a:cubicBezTo>
                    <a:pt x="947213" y="47209"/>
                    <a:pt x="986372" y="10697"/>
                    <a:pt x="927105" y="4876"/>
                  </a:cubicBezTo>
                  <a:cubicBezTo>
                    <a:pt x="867838" y="-945"/>
                    <a:pt x="708559" y="20751"/>
                    <a:pt x="612780" y="33451"/>
                  </a:cubicBezTo>
                  <a:cubicBezTo>
                    <a:pt x="517001" y="46151"/>
                    <a:pt x="422809" y="75255"/>
                    <a:pt x="352430" y="81076"/>
                  </a:cubicBezTo>
                  <a:cubicBezTo>
                    <a:pt x="282051" y="86897"/>
                    <a:pt x="238130" y="81076"/>
                    <a:pt x="190505" y="68376"/>
                  </a:cubicBezTo>
                  <a:cubicBezTo>
                    <a:pt x="142880" y="55676"/>
                    <a:pt x="97372" y="12284"/>
                    <a:pt x="66680" y="4876"/>
                  </a:cubicBezTo>
                  <a:cubicBezTo>
                    <a:pt x="35988" y="-2532"/>
                    <a:pt x="-524" y="-5707"/>
                    <a:pt x="5" y="27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EE48237E-EFE0-4DAE-9B77-A44678E7436A}"/>
                </a:ext>
              </a:extLst>
            </p:cNvPr>
            <p:cNvSpPr/>
            <p:nvPr/>
          </p:nvSpPr>
          <p:spPr>
            <a:xfrm>
              <a:off x="4178088" y="1818946"/>
              <a:ext cx="1216670" cy="226186"/>
            </a:xfrm>
            <a:custGeom>
              <a:avLst/>
              <a:gdLst>
                <a:gd name="connsiteX0" fmla="*/ 203 w 1216670"/>
                <a:gd name="connsiteY0" fmla="*/ 75265 h 226186"/>
                <a:gd name="connsiteX1" fmla="*/ 174828 w 1216670"/>
                <a:gd name="connsiteY1" fmla="*/ 214965 h 226186"/>
                <a:gd name="connsiteX2" fmla="*/ 263728 w 1216670"/>
                <a:gd name="connsiteY2" fmla="*/ 214965 h 226186"/>
                <a:gd name="connsiteX3" fmla="*/ 508203 w 1216670"/>
                <a:gd name="connsiteY3" fmla="*/ 192740 h 226186"/>
                <a:gd name="connsiteX4" fmla="*/ 698703 w 1216670"/>
                <a:gd name="connsiteY4" fmla="*/ 180040 h 226186"/>
                <a:gd name="connsiteX5" fmla="*/ 1187653 w 1216670"/>
                <a:gd name="connsiteY5" fmla="*/ 186390 h 226186"/>
                <a:gd name="connsiteX6" fmla="*/ 1149553 w 1216670"/>
                <a:gd name="connsiteY6" fmla="*/ 164165 h 226186"/>
                <a:gd name="connsiteX7" fmla="*/ 1060653 w 1216670"/>
                <a:gd name="connsiteY7" fmla="*/ 46690 h 226186"/>
                <a:gd name="connsiteX8" fmla="*/ 1044778 w 1216670"/>
                <a:gd name="connsiteY8" fmla="*/ 2240 h 226186"/>
                <a:gd name="connsiteX9" fmla="*/ 800303 w 1216670"/>
                <a:gd name="connsiteY9" fmla="*/ 11765 h 226186"/>
                <a:gd name="connsiteX10" fmla="*/ 317703 w 1216670"/>
                <a:gd name="connsiteY10" fmla="*/ 56215 h 226186"/>
                <a:gd name="connsiteX11" fmla="*/ 165303 w 1216670"/>
                <a:gd name="connsiteY11" fmla="*/ 49865 h 226186"/>
                <a:gd name="connsiteX12" fmla="*/ 139903 w 1216670"/>
                <a:gd name="connsiteY12" fmla="*/ 37165 h 226186"/>
                <a:gd name="connsiteX13" fmla="*/ 203 w 1216670"/>
                <a:gd name="connsiteY13" fmla="*/ 75265 h 226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6670" h="226186">
                  <a:moveTo>
                    <a:pt x="203" y="75265"/>
                  </a:moveTo>
                  <a:cubicBezTo>
                    <a:pt x="6024" y="104898"/>
                    <a:pt x="130907" y="191682"/>
                    <a:pt x="174828" y="214965"/>
                  </a:cubicBezTo>
                  <a:cubicBezTo>
                    <a:pt x="218749" y="238248"/>
                    <a:pt x="208166" y="218669"/>
                    <a:pt x="263728" y="214965"/>
                  </a:cubicBezTo>
                  <a:cubicBezTo>
                    <a:pt x="319290" y="211261"/>
                    <a:pt x="435707" y="198561"/>
                    <a:pt x="508203" y="192740"/>
                  </a:cubicBezTo>
                  <a:cubicBezTo>
                    <a:pt x="580699" y="186919"/>
                    <a:pt x="698703" y="180040"/>
                    <a:pt x="698703" y="180040"/>
                  </a:cubicBezTo>
                  <a:lnTo>
                    <a:pt x="1187653" y="186390"/>
                  </a:lnTo>
                  <a:cubicBezTo>
                    <a:pt x="1262795" y="183744"/>
                    <a:pt x="1170720" y="187448"/>
                    <a:pt x="1149553" y="164165"/>
                  </a:cubicBezTo>
                  <a:cubicBezTo>
                    <a:pt x="1128386" y="140882"/>
                    <a:pt x="1078116" y="73678"/>
                    <a:pt x="1060653" y="46690"/>
                  </a:cubicBezTo>
                  <a:cubicBezTo>
                    <a:pt x="1043190" y="19702"/>
                    <a:pt x="1088170" y="8061"/>
                    <a:pt x="1044778" y="2240"/>
                  </a:cubicBezTo>
                  <a:cubicBezTo>
                    <a:pt x="1001386" y="-3581"/>
                    <a:pt x="921482" y="2769"/>
                    <a:pt x="800303" y="11765"/>
                  </a:cubicBezTo>
                  <a:cubicBezTo>
                    <a:pt x="679124" y="20761"/>
                    <a:pt x="423536" y="49865"/>
                    <a:pt x="317703" y="56215"/>
                  </a:cubicBezTo>
                  <a:cubicBezTo>
                    <a:pt x="211870" y="62565"/>
                    <a:pt x="194936" y="53040"/>
                    <a:pt x="165303" y="49865"/>
                  </a:cubicBezTo>
                  <a:cubicBezTo>
                    <a:pt x="135670" y="46690"/>
                    <a:pt x="164774" y="31873"/>
                    <a:pt x="139903" y="37165"/>
                  </a:cubicBezTo>
                  <a:cubicBezTo>
                    <a:pt x="115032" y="42457"/>
                    <a:pt x="-5618" y="45632"/>
                    <a:pt x="203" y="752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FB18056D-B221-4368-B22E-2E3D17F4DB8E}"/>
                </a:ext>
              </a:extLst>
            </p:cNvPr>
            <p:cNvSpPr/>
            <p:nvPr/>
          </p:nvSpPr>
          <p:spPr>
            <a:xfrm>
              <a:off x="4497884" y="1515752"/>
              <a:ext cx="383573" cy="1308928"/>
            </a:xfrm>
            <a:custGeom>
              <a:avLst/>
              <a:gdLst>
                <a:gd name="connsiteX0" fmla="*/ 70932 w 383573"/>
                <a:gd name="connsiteY0" fmla="*/ 22859 h 1308928"/>
                <a:gd name="connsiteX1" fmla="*/ 204282 w 383573"/>
                <a:gd name="connsiteY1" fmla="*/ 184784 h 1308928"/>
                <a:gd name="connsiteX2" fmla="*/ 213807 w 383573"/>
                <a:gd name="connsiteY2" fmla="*/ 594359 h 1308928"/>
                <a:gd name="connsiteX3" fmla="*/ 182057 w 383573"/>
                <a:gd name="connsiteY3" fmla="*/ 997584 h 1308928"/>
                <a:gd name="connsiteX4" fmla="*/ 102682 w 383573"/>
                <a:gd name="connsiteY4" fmla="*/ 1000759 h 1308928"/>
                <a:gd name="connsiteX5" fmla="*/ 20132 w 383573"/>
                <a:gd name="connsiteY5" fmla="*/ 984884 h 1308928"/>
                <a:gd name="connsiteX6" fmla="*/ 10607 w 383573"/>
                <a:gd name="connsiteY6" fmla="*/ 1045209 h 1308928"/>
                <a:gd name="connsiteX7" fmla="*/ 150307 w 383573"/>
                <a:gd name="connsiteY7" fmla="*/ 1137284 h 1308928"/>
                <a:gd name="connsiteX8" fmla="*/ 185232 w 383573"/>
                <a:gd name="connsiteY8" fmla="*/ 1200784 h 1308928"/>
                <a:gd name="connsiteX9" fmla="*/ 290007 w 383573"/>
                <a:gd name="connsiteY9" fmla="*/ 1308734 h 1308928"/>
                <a:gd name="connsiteX10" fmla="*/ 347157 w 383573"/>
                <a:gd name="connsiteY10" fmla="*/ 1172209 h 1308928"/>
                <a:gd name="connsiteX11" fmla="*/ 347157 w 383573"/>
                <a:gd name="connsiteY11" fmla="*/ 648334 h 1308928"/>
                <a:gd name="connsiteX12" fmla="*/ 369382 w 383573"/>
                <a:gd name="connsiteY12" fmla="*/ 330834 h 1308928"/>
                <a:gd name="connsiteX13" fmla="*/ 382082 w 383573"/>
                <a:gd name="connsiteY13" fmla="*/ 159384 h 1308928"/>
                <a:gd name="connsiteX14" fmla="*/ 334457 w 383573"/>
                <a:gd name="connsiteY14" fmla="*/ 54609 h 1308928"/>
                <a:gd name="connsiteX15" fmla="*/ 216982 w 383573"/>
                <a:gd name="connsiteY15" fmla="*/ 3809 h 1308928"/>
                <a:gd name="connsiteX16" fmla="*/ 70932 w 383573"/>
                <a:gd name="connsiteY16" fmla="*/ 22859 h 130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3573" h="1308928">
                  <a:moveTo>
                    <a:pt x="70932" y="22859"/>
                  </a:moveTo>
                  <a:cubicBezTo>
                    <a:pt x="68815" y="53021"/>
                    <a:pt x="180470" y="89534"/>
                    <a:pt x="204282" y="184784"/>
                  </a:cubicBezTo>
                  <a:cubicBezTo>
                    <a:pt x="228095" y="280034"/>
                    <a:pt x="217511" y="458892"/>
                    <a:pt x="213807" y="594359"/>
                  </a:cubicBezTo>
                  <a:cubicBezTo>
                    <a:pt x="210103" y="729826"/>
                    <a:pt x="200578" y="929851"/>
                    <a:pt x="182057" y="997584"/>
                  </a:cubicBezTo>
                  <a:cubicBezTo>
                    <a:pt x="163536" y="1065317"/>
                    <a:pt x="129670" y="1002876"/>
                    <a:pt x="102682" y="1000759"/>
                  </a:cubicBezTo>
                  <a:cubicBezTo>
                    <a:pt x="75695" y="998642"/>
                    <a:pt x="35478" y="977476"/>
                    <a:pt x="20132" y="984884"/>
                  </a:cubicBezTo>
                  <a:cubicBezTo>
                    <a:pt x="4786" y="992292"/>
                    <a:pt x="-11089" y="1019809"/>
                    <a:pt x="10607" y="1045209"/>
                  </a:cubicBezTo>
                  <a:cubicBezTo>
                    <a:pt x="32303" y="1070609"/>
                    <a:pt x="121203" y="1111355"/>
                    <a:pt x="150307" y="1137284"/>
                  </a:cubicBezTo>
                  <a:cubicBezTo>
                    <a:pt x="179411" y="1163213"/>
                    <a:pt x="161949" y="1172209"/>
                    <a:pt x="185232" y="1200784"/>
                  </a:cubicBezTo>
                  <a:cubicBezTo>
                    <a:pt x="208515" y="1229359"/>
                    <a:pt x="263020" y="1313496"/>
                    <a:pt x="290007" y="1308734"/>
                  </a:cubicBezTo>
                  <a:cubicBezTo>
                    <a:pt x="316994" y="1303972"/>
                    <a:pt x="337632" y="1282276"/>
                    <a:pt x="347157" y="1172209"/>
                  </a:cubicBezTo>
                  <a:cubicBezTo>
                    <a:pt x="356682" y="1062142"/>
                    <a:pt x="343453" y="788563"/>
                    <a:pt x="347157" y="648334"/>
                  </a:cubicBezTo>
                  <a:cubicBezTo>
                    <a:pt x="350861" y="508105"/>
                    <a:pt x="363561" y="412326"/>
                    <a:pt x="369382" y="330834"/>
                  </a:cubicBezTo>
                  <a:cubicBezTo>
                    <a:pt x="375203" y="249342"/>
                    <a:pt x="387903" y="205421"/>
                    <a:pt x="382082" y="159384"/>
                  </a:cubicBezTo>
                  <a:cubicBezTo>
                    <a:pt x="376261" y="113347"/>
                    <a:pt x="361974" y="80538"/>
                    <a:pt x="334457" y="54609"/>
                  </a:cubicBezTo>
                  <a:cubicBezTo>
                    <a:pt x="306940" y="28680"/>
                    <a:pt x="257728" y="8042"/>
                    <a:pt x="216982" y="3809"/>
                  </a:cubicBezTo>
                  <a:cubicBezTo>
                    <a:pt x="176236" y="-424"/>
                    <a:pt x="73049" y="-7303"/>
                    <a:pt x="70932" y="228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965B715-DEEC-47BE-8C77-F9B057539A08}"/>
                </a:ext>
              </a:extLst>
            </p:cNvPr>
            <p:cNvSpPr/>
            <p:nvPr/>
          </p:nvSpPr>
          <p:spPr>
            <a:xfrm>
              <a:off x="4108492" y="2134812"/>
              <a:ext cx="415943" cy="306566"/>
            </a:xfrm>
            <a:custGeom>
              <a:avLst/>
              <a:gdLst>
                <a:gd name="connsiteX0" fmla="*/ 355549 w 415943"/>
                <a:gd name="connsiteY0" fmla="*/ 699 h 306566"/>
                <a:gd name="connsiteX1" fmla="*/ 320624 w 415943"/>
                <a:gd name="connsiteY1" fmla="*/ 102299 h 306566"/>
                <a:gd name="connsiteX2" fmla="*/ 9474 w 415943"/>
                <a:gd name="connsiteY2" fmla="*/ 299149 h 306566"/>
                <a:gd name="connsiteX3" fmla="*/ 104724 w 415943"/>
                <a:gd name="connsiteY3" fmla="*/ 261049 h 306566"/>
                <a:gd name="connsiteX4" fmla="*/ 352374 w 415943"/>
                <a:gd name="connsiteY4" fmla="*/ 222949 h 306566"/>
                <a:gd name="connsiteX5" fmla="*/ 415874 w 415943"/>
                <a:gd name="connsiteY5" fmla="*/ 67374 h 306566"/>
                <a:gd name="connsiteX6" fmla="*/ 355549 w 415943"/>
                <a:gd name="connsiteY6" fmla="*/ 699 h 30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5943" h="306566">
                  <a:moveTo>
                    <a:pt x="355549" y="699"/>
                  </a:moveTo>
                  <a:cubicBezTo>
                    <a:pt x="339674" y="6520"/>
                    <a:pt x="378303" y="52557"/>
                    <a:pt x="320624" y="102299"/>
                  </a:cubicBezTo>
                  <a:cubicBezTo>
                    <a:pt x="262945" y="152041"/>
                    <a:pt x="45457" y="272691"/>
                    <a:pt x="9474" y="299149"/>
                  </a:cubicBezTo>
                  <a:cubicBezTo>
                    <a:pt x="-26509" y="325607"/>
                    <a:pt x="47574" y="273749"/>
                    <a:pt x="104724" y="261049"/>
                  </a:cubicBezTo>
                  <a:cubicBezTo>
                    <a:pt x="161874" y="248349"/>
                    <a:pt x="300516" y="255228"/>
                    <a:pt x="352374" y="222949"/>
                  </a:cubicBezTo>
                  <a:cubicBezTo>
                    <a:pt x="404232" y="190670"/>
                    <a:pt x="413757" y="108649"/>
                    <a:pt x="415874" y="67374"/>
                  </a:cubicBezTo>
                  <a:cubicBezTo>
                    <a:pt x="417991" y="26099"/>
                    <a:pt x="371424" y="-5122"/>
                    <a:pt x="355549" y="6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F38494F9-D5F1-4245-8247-3D00412C91A4}"/>
                </a:ext>
              </a:extLst>
            </p:cNvPr>
            <p:cNvSpPr/>
            <p:nvPr/>
          </p:nvSpPr>
          <p:spPr>
            <a:xfrm>
              <a:off x="4952922" y="2140999"/>
              <a:ext cx="454248" cy="400208"/>
            </a:xfrm>
            <a:custGeom>
              <a:avLst/>
              <a:gdLst>
                <a:gd name="connsiteX0" fmla="*/ 69 w 454248"/>
                <a:gd name="connsiteY0" fmla="*/ 10387 h 400208"/>
                <a:gd name="connsiteX1" fmla="*/ 133419 w 454248"/>
                <a:gd name="connsiteY1" fmla="*/ 10387 h 400208"/>
                <a:gd name="connsiteX2" fmla="*/ 314394 w 454248"/>
                <a:gd name="connsiteY2" fmla="*/ 118337 h 400208"/>
                <a:gd name="connsiteX3" fmla="*/ 454094 w 454248"/>
                <a:gd name="connsiteY3" fmla="*/ 299312 h 400208"/>
                <a:gd name="connsiteX4" fmla="*/ 339794 w 454248"/>
                <a:gd name="connsiteY4" fmla="*/ 378687 h 400208"/>
                <a:gd name="connsiteX5" fmla="*/ 244544 w 454248"/>
                <a:gd name="connsiteY5" fmla="*/ 394562 h 400208"/>
                <a:gd name="connsiteX6" fmla="*/ 203269 w 454248"/>
                <a:gd name="connsiteY6" fmla="*/ 296137 h 400208"/>
                <a:gd name="connsiteX7" fmla="*/ 114369 w 454248"/>
                <a:gd name="connsiteY7" fmla="*/ 118337 h 400208"/>
                <a:gd name="connsiteX8" fmla="*/ 114369 w 454248"/>
                <a:gd name="connsiteY8" fmla="*/ 64362 h 400208"/>
                <a:gd name="connsiteX9" fmla="*/ 69 w 454248"/>
                <a:gd name="connsiteY9" fmla="*/ 10387 h 40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4248" h="400208">
                  <a:moveTo>
                    <a:pt x="69" y="10387"/>
                  </a:moveTo>
                  <a:cubicBezTo>
                    <a:pt x="3244" y="1391"/>
                    <a:pt x="81032" y="-7605"/>
                    <a:pt x="133419" y="10387"/>
                  </a:cubicBezTo>
                  <a:cubicBezTo>
                    <a:pt x="185806" y="28379"/>
                    <a:pt x="260948" y="70183"/>
                    <a:pt x="314394" y="118337"/>
                  </a:cubicBezTo>
                  <a:cubicBezTo>
                    <a:pt x="367840" y="166491"/>
                    <a:pt x="449861" y="255920"/>
                    <a:pt x="454094" y="299312"/>
                  </a:cubicBezTo>
                  <a:cubicBezTo>
                    <a:pt x="458327" y="342704"/>
                    <a:pt x="374719" y="362812"/>
                    <a:pt x="339794" y="378687"/>
                  </a:cubicBezTo>
                  <a:cubicBezTo>
                    <a:pt x="304869" y="394562"/>
                    <a:pt x="267298" y="408320"/>
                    <a:pt x="244544" y="394562"/>
                  </a:cubicBezTo>
                  <a:cubicBezTo>
                    <a:pt x="221790" y="380804"/>
                    <a:pt x="224965" y="342175"/>
                    <a:pt x="203269" y="296137"/>
                  </a:cubicBezTo>
                  <a:cubicBezTo>
                    <a:pt x="181573" y="250100"/>
                    <a:pt x="129186" y="156966"/>
                    <a:pt x="114369" y="118337"/>
                  </a:cubicBezTo>
                  <a:cubicBezTo>
                    <a:pt x="99552" y="79708"/>
                    <a:pt x="126011" y="83941"/>
                    <a:pt x="114369" y="64362"/>
                  </a:cubicBezTo>
                  <a:cubicBezTo>
                    <a:pt x="102727" y="44783"/>
                    <a:pt x="-3106" y="19383"/>
                    <a:pt x="69" y="103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B71F3E4C-EC54-4A7A-BC6B-7F5038CC30C7}"/>
                </a:ext>
              </a:extLst>
            </p:cNvPr>
            <p:cNvGrpSpPr/>
            <p:nvPr/>
          </p:nvGrpSpPr>
          <p:grpSpPr>
            <a:xfrm>
              <a:off x="4859371" y="1526986"/>
              <a:ext cx="319796" cy="301424"/>
              <a:chOff x="6440507" y="3201376"/>
              <a:chExt cx="319796" cy="301424"/>
            </a:xfrm>
            <a:solidFill>
              <a:srgbClr val="FF0000"/>
            </a:solidFill>
          </p:grpSpPr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4F036EE1-D294-4783-A5BE-FD1F09E7DD9B}"/>
                  </a:ext>
                </a:extLst>
              </p:cNvPr>
              <p:cNvSpPr/>
              <p:nvPr/>
            </p:nvSpPr>
            <p:spPr>
              <a:xfrm>
                <a:off x="6440507" y="3201376"/>
                <a:ext cx="319796" cy="301424"/>
              </a:xfrm>
              <a:custGeom>
                <a:avLst/>
                <a:gdLst>
                  <a:gd name="connsiteX0" fmla="*/ 55543 w 319796"/>
                  <a:gd name="connsiteY0" fmla="*/ 5374 h 301424"/>
                  <a:gd name="connsiteX1" fmla="*/ 265093 w 319796"/>
                  <a:gd name="connsiteY1" fmla="*/ 43474 h 301424"/>
                  <a:gd name="connsiteX2" fmla="*/ 312718 w 319796"/>
                  <a:gd name="connsiteY2" fmla="*/ 179999 h 301424"/>
                  <a:gd name="connsiteX3" fmla="*/ 144443 w 319796"/>
                  <a:gd name="connsiteY3" fmla="*/ 300649 h 301424"/>
                  <a:gd name="connsiteX4" fmla="*/ 1568 w 319796"/>
                  <a:gd name="connsiteY4" fmla="*/ 227624 h 301424"/>
                  <a:gd name="connsiteX5" fmla="*/ 68243 w 319796"/>
                  <a:gd name="connsiteY5" fmla="*/ 145074 h 301424"/>
                  <a:gd name="connsiteX6" fmla="*/ 55543 w 319796"/>
                  <a:gd name="connsiteY6" fmla="*/ 5374 h 301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9796" h="301424">
                    <a:moveTo>
                      <a:pt x="55543" y="5374"/>
                    </a:moveTo>
                    <a:cubicBezTo>
                      <a:pt x="88351" y="-11559"/>
                      <a:pt x="222231" y="14370"/>
                      <a:pt x="265093" y="43474"/>
                    </a:cubicBezTo>
                    <a:cubicBezTo>
                      <a:pt x="307955" y="72578"/>
                      <a:pt x="332826" y="137137"/>
                      <a:pt x="312718" y="179999"/>
                    </a:cubicBezTo>
                    <a:cubicBezTo>
                      <a:pt x="292610" y="222861"/>
                      <a:pt x="196301" y="292712"/>
                      <a:pt x="144443" y="300649"/>
                    </a:cubicBezTo>
                    <a:cubicBezTo>
                      <a:pt x="92585" y="308586"/>
                      <a:pt x="14268" y="253553"/>
                      <a:pt x="1568" y="227624"/>
                    </a:cubicBezTo>
                    <a:cubicBezTo>
                      <a:pt x="-11132" y="201695"/>
                      <a:pt x="57130" y="179470"/>
                      <a:pt x="68243" y="145074"/>
                    </a:cubicBezTo>
                    <a:cubicBezTo>
                      <a:pt x="79356" y="110678"/>
                      <a:pt x="22735" y="22307"/>
                      <a:pt x="55543" y="53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739D0E79-36B5-4B4E-8712-68AA1B917D8E}"/>
                  </a:ext>
                </a:extLst>
              </p:cNvPr>
              <p:cNvSpPr/>
              <p:nvPr/>
            </p:nvSpPr>
            <p:spPr>
              <a:xfrm>
                <a:off x="6537736" y="3269226"/>
                <a:ext cx="108479" cy="117739"/>
              </a:xfrm>
              <a:custGeom>
                <a:avLst/>
                <a:gdLst>
                  <a:gd name="connsiteX0" fmla="*/ 1759 w 108479"/>
                  <a:gd name="connsiteY0" fmla="*/ 1789 h 117739"/>
                  <a:gd name="connsiteX1" fmla="*/ 106534 w 108479"/>
                  <a:gd name="connsiteY1" fmla="*/ 90689 h 117739"/>
                  <a:gd name="connsiteX2" fmla="*/ 68434 w 108479"/>
                  <a:gd name="connsiteY2" fmla="*/ 116089 h 117739"/>
                  <a:gd name="connsiteX3" fmla="*/ 49384 w 108479"/>
                  <a:gd name="connsiteY3" fmla="*/ 106564 h 117739"/>
                  <a:gd name="connsiteX4" fmla="*/ 39859 w 108479"/>
                  <a:gd name="connsiteY4" fmla="*/ 36714 h 117739"/>
                  <a:gd name="connsiteX5" fmla="*/ 1759 w 108479"/>
                  <a:gd name="connsiteY5" fmla="*/ 1789 h 117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479" h="117739">
                    <a:moveTo>
                      <a:pt x="1759" y="1789"/>
                    </a:moveTo>
                    <a:cubicBezTo>
                      <a:pt x="12871" y="10785"/>
                      <a:pt x="95422" y="71639"/>
                      <a:pt x="106534" y="90689"/>
                    </a:cubicBezTo>
                    <a:cubicBezTo>
                      <a:pt x="117646" y="109739"/>
                      <a:pt x="77959" y="113443"/>
                      <a:pt x="68434" y="116089"/>
                    </a:cubicBezTo>
                    <a:cubicBezTo>
                      <a:pt x="58909" y="118735"/>
                      <a:pt x="54146" y="119793"/>
                      <a:pt x="49384" y="106564"/>
                    </a:cubicBezTo>
                    <a:cubicBezTo>
                      <a:pt x="44622" y="93335"/>
                      <a:pt x="44092" y="53647"/>
                      <a:pt x="39859" y="36714"/>
                    </a:cubicBezTo>
                    <a:cubicBezTo>
                      <a:pt x="35626" y="19781"/>
                      <a:pt x="-9353" y="-7207"/>
                      <a:pt x="1759" y="1789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0B7462A4-D11C-43C7-A64C-5E7876D313F2}"/>
                </a:ext>
              </a:extLst>
            </p:cNvPr>
            <p:cNvGrpSpPr/>
            <p:nvPr/>
          </p:nvGrpSpPr>
          <p:grpSpPr>
            <a:xfrm>
              <a:off x="3245783" y="649576"/>
              <a:ext cx="1486361" cy="926907"/>
              <a:chOff x="5328583" y="912043"/>
              <a:chExt cx="1486361" cy="926907"/>
            </a:xfrm>
          </p:grpSpPr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0AB5BA1F-E97F-48D8-BF05-2182F0BCD734}"/>
                  </a:ext>
                </a:extLst>
              </p:cNvPr>
              <p:cNvSpPr/>
              <p:nvPr/>
            </p:nvSpPr>
            <p:spPr>
              <a:xfrm>
                <a:off x="5328583" y="1011161"/>
                <a:ext cx="751639" cy="827789"/>
              </a:xfrm>
              <a:custGeom>
                <a:avLst/>
                <a:gdLst>
                  <a:gd name="connsiteX0" fmla="*/ 429280 w 751639"/>
                  <a:gd name="connsiteY0" fmla="*/ 109614 h 827789"/>
                  <a:gd name="connsiteX1" fmla="*/ 484842 w 751639"/>
                  <a:gd name="connsiteY1" fmla="*/ 163589 h 827789"/>
                  <a:gd name="connsiteX2" fmla="*/ 476905 w 751639"/>
                  <a:gd name="connsiteY2" fmla="*/ 198514 h 827789"/>
                  <a:gd name="connsiteX3" fmla="*/ 362605 w 751639"/>
                  <a:gd name="connsiteY3" fmla="*/ 425527 h 827789"/>
                  <a:gd name="connsiteX4" fmla="*/ 265767 w 751639"/>
                  <a:gd name="connsiteY4" fmla="*/ 568402 h 827789"/>
                  <a:gd name="connsiteX5" fmla="*/ 122892 w 751639"/>
                  <a:gd name="connsiteY5" fmla="*/ 743027 h 827789"/>
                  <a:gd name="connsiteX6" fmla="*/ 32405 w 751639"/>
                  <a:gd name="connsiteY6" fmla="*/ 811289 h 827789"/>
                  <a:gd name="connsiteX7" fmla="*/ 8592 w 751639"/>
                  <a:gd name="connsiteY7" fmla="*/ 827164 h 827789"/>
                  <a:gd name="connsiteX8" fmla="*/ 168930 w 751639"/>
                  <a:gd name="connsiteY8" fmla="*/ 797002 h 827789"/>
                  <a:gd name="connsiteX9" fmla="*/ 321330 w 751639"/>
                  <a:gd name="connsiteY9" fmla="*/ 750964 h 827789"/>
                  <a:gd name="connsiteX10" fmla="*/ 578505 w 751639"/>
                  <a:gd name="connsiteY10" fmla="*/ 457277 h 827789"/>
                  <a:gd name="connsiteX11" fmla="*/ 697567 w 751639"/>
                  <a:gd name="connsiteY11" fmla="*/ 262014 h 827789"/>
                  <a:gd name="connsiteX12" fmla="*/ 751542 w 751639"/>
                  <a:gd name="connsiteY12" fmla="*/ 168352 h 827789"/>
                  <a:gd name="connsiteX13" fmla="*/ 711855 w 751639"/>
                  <a:gd name="connsiteY13" fmla="*/ 154064 h 827789"/>
                  <a:gd name="connsiteX14" fmla="*/ 480080 w 751639"/>
                  <a:gd name="connsiteY14" fmla="*/ 65164 h 827789"/>
                  <a:gd name="connsiteX15" fmla="*/ 381655 w 751639"/>
                  <a:gd name="connsiteY15" fmla="*/ 77 h 827789"/>
                  <a:gd name="connsiteX16" fmla="*/ 429280 w 751639"/>
                  <a:gd name="connsiteY16" fmla="*/ 109614 h 827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51639" h="827789">
                    <a:moveTo>
                      <a:pt x="429280" y="109614"/>
                    </a:moveTo>
                    <a:cubicBezTo>
                      <a:pt x="446478" y="136866"/>
                      <a:pt x="476905" y="148772"/>
                      <a:pt x="484842" y="163589"/>
                    </a:cubicBezTo>
                    <a:cubicBezTo>
                      <a:pt x="492780" y="178406"/>
                      <a:pt x="497278" y="154858"/>
                      <a:pt x="476905" y="198514"/>
                    </a:cubicBezTo>
                    <a:cubicBezTo>
                      <a:pt x="456532" y="242170"/>
                      <a:pt x="397795" y="363879"/>
                      <a:pt x="362605" y="425527"/>
                    </a:cubicBezTo>
                    <a:cubicBezTo>
                      <a:pt x="327415" y="487175"/>
                      <a:pt x="305719" y="515485"/>
                      <a:pt x="265767" y="568402"/>
                    </a:cubicBezTo>
                    <a:cubicBezTo>
                      <a:pt x="225815" y="621319"/>
                      <a:pt x="161786" y="702546"/>
                      <a:pt x="122892" y="743027"/>
                    </a:cubicBezTo>
                    <a:cubicBezTo>
                      <a:pt x="83998" y="783508"/>
                      <a:pt x="51455" y="797266"/>
                      <a:pt x="32405" y="811289"/>
                    </a:cubicBezTo>
                    <a:cubicBezTo>
                      <a:pt x="13355" y="825312"/>
                      <a:pt x="-14162" y="829545"/>
                      <a:pt x="8592" y="827164"/>
                    </a:cubicBezTo>
                    <a:cubicBezTo>
                      <a:pt x="31346" y="824783"/>
                      <a:pt x="116807" y="809702"/>
                      <a:pt x="168930" y="797002"/>
                    </a:cubicBezTo>
                    <a:cubicBezTo>
                      <a:pt x="221053" y="784302"/>
                      <a:pt x="253067" y="807585"/>
                      <a:pt x="321330" y="750964"/>
                    </a:cubicBezTo>
                    <a:cubicBezTo>
                      <a:pt x="389592" y="694343"/>
                      <a:pt x="515799" y="538769"/>
                      <a:pt x="578505" y="457277"/>
                    </a:cubicBezTo>
                    <a:cubicBezTo>
                      <a:pt x="641211" y="375785"/>
                      <a:pt x="668728" y="310168"/>
                      <a:pt x="697567" y="262014"/>
                    </a:cubicBezTo>
                    <a:cubicBezTo>
                      <a:pt x="726406" y="213860"/>
                      <a:pt x="749161" y="186344"/>
                      <a:pt x="751542" y="168352"/>
                    </a:cubicBezTo>
                    <a:cubicBezTo>
                      <a:pt x="753923" y="150360"/>
                      <a:pt x="711855" y="154064"/>
                      <a:pt x="711855" y="154064"/>
                    </a:cubicBezTo>
                    <a:cubicBezTo>
                      <a:pt x="666611" y="136866"/>
                      <a:pt x="535113" y="90828"/>
                      <a:pt x="480080" y="65164"/>
                    </a:cubicBezTo>
                    <a:cubicBezTo>
                      <a:pt x="425047" y="39500"/>
                      <a:pt x="389063" y="-2040"/>
                      <a:pt x="381655" y="77"/>
                    </a:cubicBezTo>
                    <a:cubicBezTo>
                      <a:pt x="374247" y="2194"/>
                      <a:pt x="412082" y="82362"/>
                      <a:pt x="429280" y="1096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A631200C-1BDE-4039-B060-0D08F91F5CAB}"/>
                  </a:ext>
                </a:extLst>
              </p:cNvPr>
              <p:cNvSpPr/>
              <p:nvPr/>
            </p:nvSpPr>
            <p:spPr>
              <a:xfrm>
                <a:off x="6177882" y="1102281"/>
                <a:ext cx="637062" cy="733071"/>
              </a:xfrm>
              <a:custGeom>
                <a:avLst/>
                <a:gdLst>
                  <a:gd name="connsiteX0" fmla="*/ 668 w 637062"/>
                  <a:gd name="connsiteY0" fmla="*/ 15319 h 733071"/>
                  <a:gd name="connsiteX1" fmla="*/ 149893 w 637062"/>
                  <a:gd name="connsiteY1" fmla="*/ 142319 h 733071"/>
                  <a:gd name="connsiteX2" fmla="*/ 321343 w 637062"/>
                  <a:gd name="connsiteY2" fmla="*/ 418544 h 733071"/>
                  <a:gd name="connsiteX3" fmla="*/ 429293 w 637062"/>
                  <a:gd name="connsiteY3" fmla="*/ 678894 h 733071"/>
                  <a:gd name="connsiteX4" fmla="*/ 495968 w 637062"/>
                  <a:gd name="connsiteY4" fmla="*/ 732869 h 733071"/>
                  <a:gd name="connsiteX5" fmla="*/ 603918 w 637062"/>
                  <a:gd name="connsiteY5" fmla="*/ 694769 h 733071"/>
                  <a:gd name="connsiteX6" fmla="*/ 632493 w 637062"/>
                  <a:gd name="connsiteY6" fmla="*/ 631269 h 733071"/>
                  <a:gd name="connsiteX7" fmla="*/ 521368 w 637062"/>
                  <a:gd name="connsiteY7" fmla="*/ 428069 h 733071"/>
                  <a:gd name="connsiteX8" fmla="*/ 400718 w 637062"/>
                  <a:gd name="connsiteY8" fmla="*/ 196294 h 733071"/>
                  <a:gd name="connsiteX9" fmla="*/ 210218 w 637062"/>
                  <a:gd name="connsiteY9" fmla="*/ 24844 h 733071"/>
                  <a:gd name="connsiteX10" fmla="*/ 668 w 637062"/>
                  <a:gd name="connsiteY10" fmla="*/ 15319 h 73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7062" h="733071">
                    <a:moveTo>
                      <a:pt x="668" y="15319"/>
                    </a:moveTo>
                    <a:cubicBezTo>
                      <a:pt x="-9386" y="34898"/>
                      <a:pt x="96447" y="75115"/>
                      <a:pt x="149893" y="142319"/>
                    </a:cubicBezTo>
                    <a:cubicBezTo>
                      <a:pt x="203339" y="209523"/>
                      <a:pt x="274776" y="329115"/>
                      <a:pt x="321343" y="418544"/>
                    </a:cubicBezTo>
                    <a:cubicBezTo>
                      <a:pt x="367910" y="507973"/>
                      <a:pt x="400189" y="626507"/>
                      <a:pt x="429293" y="678894"/>
                    </a:cubicBezTo>
                    <a:cubicBezTo>
                      <a:pt x="458397" y="731281"/>
                      <a:pt x="466864" y="730223"/>
                      <a:pt x="495968" y="732869"/>
                    </a:cubicBezTo>
                    <a:cubicBezTo>
                      <a:pt x="525072" y="735515"/>
                      <a:pt x="581164" y="711702"/>
                      <a:pt x="603918" y="694769"/>
                    </a:cubicBezTo>
                    <a:cubicBezTo>
                      <a:pt x="626672" y="677836"/>
                      <a:pt x="646251" y="675719"/>
                      <a:pt x="632493" y="631269"/>
                    </a:cubicBezTo>
                    <a:cubicBezTo>
                      <a:pt x="618735" y="586819"/>
                      <a:pt x="559997" y="500565"/>
                      <a:pt x="521368" y="428069"/>
                    </a:cubicBezTo>
                    <a:cubicBezTo>
                      <a:pt x="482739" y="355573"/>
                      <a:pt x="452576" y="263498"/>
                      <a:pt x="400718" y="196294"/>
                    </a:cubicBezTo>
                    <a:cubicBezTo>
                      <a:pt x="348860" y="129090"/>
                      <a:pt x="273189" y="58711"/>
                      <a:pt x="210218" y="24844"/>
                    </a:cubicBezTo>
                    <a:cubicBezTo>
                      <a:pt x="147247" y="-9023"/>
                      <a:pt x="10722" y="-4260"/>
                      <a:pt x="668" y="153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BA190A39-0269-4EBA-81C7-253FE1977C48}"/>
                  </a:ext>
                </a:extLst>
              </p:cNvPr>
              <p:cNvGrpSpPr/>
              <p:nvPr/>
            </p:nvGrpSpPr>
            <p:grpSpPr>
              <a:xfrm rot="18900000">
                <a:off x="6298234" y="912043"/>
                <a:ext cx="319796" cy="301424"/>
                <a:chOff x="6440507" y="3201376"/>
                <a:chExt cx="319796" cy="301424"/>
              </a:xfrm>
              <a:solidFill>
                <a:srgbClr val="FF0000"/>
              </a:solidFill>
            </p:grpSpPr>
            <p:sp>
              <p:nvSpPr>
                <p:cNvPr id="19" name="フリーフォーム: 図形 18">
                  <a:extLst>
                    <a:ext uri="{FF2B5EF4-FFF2-40B4-BE49-F238E27FC236}">
                      <a16:creationId xmlns:a16="http://schemas.microsoft.com/office/drawing/2014/main" id="{A8B3A810-1A4F-4EB4-8B31-5D390E44EBC7}"/>
                    </a:ext>
                  </a:extLst>
                </p:cNvPr>
                <p:cNvSpPr/>
                <p:nvPr/>
              </p:nvSpPr>
              <p:spPr>
                <a:xfrm>
                  <a:off x="6440507" y="3201376"/>
                  <a:ext cx="319796" cy="301424"/>
                </a:xfrm>
                <a:custGeom>
                  <a:avLst/>
                  <a:gdLst>
                    <a:gd name="connsiteX0" fmla="*/ 55543 w 319796"/>
                    <a:gd name="connsiteY0" fmla="*/ 5374 h 301424"/>
                    <a:gd name="connsiteX1" fmla="*/ 265093 w 319796"/>
                    <a:gd name="connsiteY1" fmla="*/ 43474 h 301424"/>
                    <a:gd name="connsiteX2" fmla="*/ 312718 w 319796"/>
                    <a:gd name="connsiteY2" fmla="*/ 179999 h 301424"/>
                    <a:gd name="connsiteX3" fmla="*/ 144443 w 319796"/>
                    <a:gd name="connsiteY3" fmla="*/ 300649 h 301424"/>
                    <a:gd name="connsiteX4" fmla="*/ 1568 w 319796"/>
                    <a:gd name="connsiteY4" fmla="*/ 227624 h 301424"/>
                    <a:gd name="connsiteX5" fmla="*/ 68243 w 319796"/>
                    <a:gd name="connsiteY5" fmla="*/ 145074 h 301424"/>
                    <a:gd name="connsiteX6" fmla="*/ 55543 w 319796"/>
                    <a:gd name="connsiteY6" fmla="*/ 5374 h 3014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9796" h="301424">
                      <a:moveTo>
                        <a:pt x="55543" y="5374"/>
                      </a:moveTo>
                      <a:cubicBezTo>
                        <a:pt x="88351" y="-11559"/>
                        <a:pt x="222231" y="14370"/>
                        <a:pt x="265093" y="43474"/>
                      </a:cubicBezTo>
                      <a:cubicBezTo>
                        <a:pt x="307955" y="72578"/>
                        <a:pt x="332826" y="137137"/>
                        <a:pt x="312718" y="179999"/>
                      </a:cubicBezTo>
                      <a:cubicBezTo>
                        <a:pt x="292610" y="222861"/>
                        <a:pt x="196301" y="292712"/>
                        <a:pt x="144443" y="300649"/>
                      </a:cubicBezTo>
                      <a:cubicBezTo>
                        <a:pt x="92585" y="308586"/>
                        <a:pt x="14268" y="253553"/>
                        <a:pt x="1568" y="227624"/>
                      </a:cubicBezTo>
                      <a:cubicBezTo>
                        <a:pt x="-11132" y="201695"/>
                        <a:pt x="57130" y="179470"/>
                        <a:pt x="68243" y="145074"/>
                      </a:cubicBezTo>
                      <a:cubicBezTo>
                        <a:pt x="79356" y="110678"/>
                        <a:pt x="22735" y="22307"/>
                        <a:pt x="55543" y="53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フリーフォーム: 図形 19">
                  <a:extLst>
                    <a:ext uri="{FF2B5EF4-FFF2-40B4-BE49-F238E27FC236}">
                      <a16:creationId xmlns:a16="http://schemas.microsoft.com/office/drawing/2014/main" id="{BA77DF2E-AE9D-4629-A1F7-D6C059F644F8}"/>
                    </a:ext>
                  </a:extLst>
                </p:cNvPr>
                <p:cNvSpPr/>
                <p:nvPr/>
              </p:nvSpPr>
              <p:spPr>
                <a:xfrm>
                  <a:off x="6537736" y="3269226"/>
                  <a:ext cx="108479" cy="117739"/>
                </a:xfrm>
                <a:custGeom>
                  <a:avLst/>
                  <a:gdLst>
                    <a:gd name="connsiteX0" fmla="*/ 1759 w 108479"/>
                    <a:gd name="connsiteY0" fmla="*/ 1789 h 117739"/>
                    <a:gd name="connsiteX1" fmla="*/ 106534 w 108479"/>
                    <a:gd name="connsiteY1" fmla="*/ 90689 h 117739"/>
                    <a:gd name="connsiteX2" fmla="*/ 68434 w 108479"/>
                    <a:gd name="connsiteY2" fmla="*/ 116089 h 117739"/>
                    <a:gd name="connsiteX3" fmla="*/ 49384 w 108479"/>
                    <a:gd name="connsiteY3" fmla="*/ 106564 h 117739"/>
                    <a:gd name="connsiteX4" fmla="*/ 39859 w 108479"/>
                    <a:gd name="connsiteY4" fmla="*/ 36714 h 117739"/>
                    <a:gd name="connsiteX5" fmla="*/ 1759 w 108479"/>
                    <a:gd name="connsiteY5" fmla="*/ 1789 h 117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479" h="117739">
                      <a:moveTo>
                        <a:pt x="1759" y="1789"/>
                      </a:moveTo>
                      <a:cubicBezTo>
                        <a:pt x="12871" y="10785"/>
                        <a:pt x="95422" y="71639"/>
                        <a:pt x="106534" y="90689"/>
                      </a:cubicBezTo>
                      <a:cubicBezTo>
                        <a:pt x="117646" y="109739"/>
                        <a:pt x="77959" y="113443"/>
                        <a:pt x="68434" y="116089"/>
                      </a:cubicBezTo>
                      <a:cubicBezTo>
                        <a:pt x="58909" y="118735"/>
                        <a:pt x="54146" y="119793"/>
                        <a:pt x="49384" y="106564"/>
                      </a:cubicBezTo>
                      <a:cubicBezTo>
                        <a:pt x="44622" y="93335"/>
                        <a:pt x="44092" y="53647"/>
                        <a:pt x="39859" y="36714"/>
                      </a:cubicBezTo>
                      <a:cubicBezTo>
                        <a:pt x="35626" y="19781"/>
                        <a:pt x="-9353" y="-7207"/>
                        <a:pt x="1759" y="1789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17E3EC34-636C-4B1C-9694-0704D49FB623}"/>
                </a:ext>
              </a:extLst>
            </p:cNvPr>
            <p:cNvGrpSpPr/>
            <p:nvPr/>
          </p:nvGrpSpPr>
          <p:grpSpPr>
            <a:xfrm>
              <a:off x="2966207" y="2465255"/>
              <a:ext cx="1906739" cy="1797457"/>
              <a:chOff x="6974742" y="2155050"/>
              <a:chExt cx="1906739" cy="1797457"/>
            </a:xfrm>
            <a:solidFill>
              <a:srgbClr val="FF0000"/>
            </a:solidFill>
          </p:grpSpPr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D98C0C8E-555F-4A21-BEA8-32FF1F8B77E5}"/>
                  </a:ext>
                </a:extLst>
              </p:cNvPr>
              <p:cNvSpPr/>
              <p:nvPr/>
            </p:nvSpPr>
            <p:spPr>
              <a:xfrm>
                <a:off x="7059347" y="2225270"/>
                <a:ext cx="499329" cy="381559"/>
              </a:xfrm>
              <a:custGeom>
                <a:avLst/>
                <a:gdLst>
                  <a:gd name="connsiteX0" fmla="*/ 266 w 499329"/>
                  <a:gd name="connsiteY0" fmla="*/ 86130 h 381559"/>
                  <a:gd name="connsiteX1" fmla="*/ 97103 w 499329"/>
                  <a:gd name="connsiteY1" fmla="*/ 87718 h 381559"/>
                  <a:gd name="connsiteX2" fmla="*/ 157428 w 499329"/>
                  <a:gd name="connsiteY2" fmla="*/ 184555 h 381559"/>
                  <a:gd name="connsiteX3" fmla="*/ 284428 w 499329"/>
                  <a:gd name="connsiteY3" fmla="*/ 373468 h 381559"/>
                  <a:gd name="connsiteX4" fmla="*/ 289191 w 499329"/>
                  <a:gd name="connsiteY4" fmla="*/ 344893 h 381559"/>
                  <a:gd name="connsiteX5" fmla="*/ 336816 w 499329"/>
                  <a:gd name="connsiteY5" fmla="*/ 325843 h 381559"/>
                  <a:gd name="connsiteX6" fmla="*/ 490803 w 499329"/>
                  <a:gd name="connsiteY6" fmla="*/ 230593 h 381559"/>
                  <a:gd name="connsiteX7" fmla="*/ 474928 w 499329"/>
                  <a:gd name="connsiteY7" fmla="*/ 217893 h 381559"/>
                  <a:gd name="connsiteX8" fmla="*/ 436828 w 499329"/>
                  <a:gd name="connsiteY8" fmla="*/ 214718 h 381559"/>
                  <a:gd name="connsiteX9" fmla="*/ 443178 w 499329"/>
                  <a:gd name="connsiteY9" fmla="*/ 140105 h 381559"/>
                  <a:gd name="connsiteX10" fmla="*/ 101866 w 499329"/>
                  <a:gd name="connsiteY10" fmla="*/ 1993 h 381559"/>
                  <a:gd name="connsiteX11" fmla="*/ 68528 w 499329"/>
                  <a:gd name="connsiteY11" fmla="*/ 59143 h 381559"/>
                  <a:gd name="connsiteX12" fmla="*/ 266 w 499329"/>
                  <a:gd name="connsiteY12" fmla="*/ 86130 h 381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9329" h="381559">
                    <a:moveTo>
                      <a:pt x="266" y="86130"/>
                    </a:moveTo>
                    <a:cubicBezTo>
                      <a:pt x="5028" y="90892"/>
                      <a:pt x="70909" y="71314"/>
                      <a:pt x="97103" y="87718"/>
                    </a:cubicBezTo>
                    <a:cubicBezTo>
                      <a:pt x="123297" y="104122"/>
                      <a:pt x="126207" y="136930"/>
                      <a:pt x="157428" y="184555"/>
                    </a:cubicBezTo>
                    <a:cubicBezTo>
                      <a:pt x="188649" y="232180"/>
                      <a:pt x="262467" y="346745"/>
                      <a:pt x="284428" y="373468"/>
                    </a:cubicBezTo>
                    <a:cubicBezTo>
                      <a:pt x="306389" y="400191"/>
                      <a:pt x="280460" y="352830"/>
                      <a:pt x="289191" y="344893"/>
                    </a:cubicBezTo>
                    <a:cubicBezTo>
                      <a:pt x="297922" y="336956"/>
                      <a:pt x="303214" y="344893"/>
                      <a:pt x="336816" y="325843"/>
                    </a:cubicBezTo>
                    <a:cubicBezTo>
                      <a:pt x="370418" y="306793"/>
                      <a:pt x="467784" y="248585"/>
                      <a:pt x="490803" y="230593"/>
                    </a:cubicBezTo>
                    <a:cubicBezTo>
                      <a:pt x="513822" y="212601"/>
                      <a:pt x="483924" y="220539"/>
                      <a:pt x="474928" y="217893"/>
                    </a:cubicBezTo>
                    <a:cubicBezTo>
                      <a:pt x="465932" y="215247"/>
                      <a:pt x="442120" y="227683"/>
                      <a:pt x="436828" y="214718"/>
                    </a:cubicBezTo>
                    <a:cubicBezTo>
                      <a:pt x="431536" y="201753"/>
                      <a:pt x="499005" y="175559"/>
                      <a:pt x="443178" y="140105"/>
                    </a:cubicBezTo>
                    <a:cubicBezTo>
                      <a:pt x="387351" y="104651"/>
                      <a:pt x="164308" y="15487"/>
                      <a:pt x="101866" y="1993"/>
                    </a:cubicBezTo>
                    <a:cubicBezTo>
                      <a:pt x="39424" y="-11501"/>
                      <a:pt x="80964" y="47501"/>
                      <a:pt x="68528" y="59143"/>
                    </a:cubicBezTo>
                    <a:cubicBezTo>
                      <a:pt x="56093" y="70785"/>
                      <a:pt x="-4496" y="81368"/>
                      <a:pt x="266" y="861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0D7DA172-685F-4AB7-B68E-A231C5247C1A}"/>
                  </a:ext>
                </a:extLst>
              </p:cNvPr>
              <p:cNvSpPr/>
              <p:nvPr/>
            </p:nvSpPr>
            <p:spPr>
              <a:xfrm>
                <a:off x="7673942" y="2218022"/>
                <a:ext cx="431559" cy="316729"/>
              </a:xfrm>
              <a:custGeom>
                <a:avLst/>
                <a:gdLst>
                  <a:gd name="connsiteX0" fmla="*/ 33 w 431559"/>
                  <a:gd name="connsiteY0" fmla="*/ 20353 h 316729"/>
                  <a:gd name="connsiteX1" fmla="*/ 181008 w 431559"/>
                  <a:gd name="connsiteY1" fmla="*/ 99728 h 316729"/>
                  <a:gd name="connsiteX2" fmla="*/ 184183 w 431559"/>
                  <a:gd name="connsiteY2" fmla="*/ 274353 h 316729"/>
                  <a:gd name="connsiteX3" fmla="*/ 171483 w 431559"/>
                  <a:gd name="connsiteY3" fmla="*/ 287053 h 316729"/>
                  <a:gd name="connsiteX4" fmla="*/ 44483 w 431559"/>
                  <a:gd name="connsiteY4" fmla="*/ 306103 h 316729"/>
                  <a:gd name="connsiteX5" fmla="*/ 419133 w 431559"/>
                  <a:gd name="connsiteY5" fmla="*/ 315628 h 316729"/>
                  <a:gd name="connsiteX6" fmla="*/ 339758 w 431559"/>
                  <a:gd name="connsiteY6" fmla="*/ 280703 h 316729"/>
                  <a:gd name="connsiteX7" fmla="*/ 428658 w 431559"/>
                  <a:gd name="connsiteY7" fmla="*/ 261653 h 316729"/>
                  <a:gd name="connsiteX8" fmla="*/ 403258 w 431559"/>
                  <a:gd name="connsiteY8" fmla="*/ 223553 h 316729"/>
                  <a:gd name="connsiteX9" fmla="*/ 336583 w 431559"/>
                  <a:gd name="connsiteY9" fmla="*/ 106078 h 316729"/>
                  <a:gd name="connsiteX10" fmla="*/ 196883 w 431559"/>
                  <a:gd name="connsiteY10" fmla="*/ 7653 h 316729"/>
                  <a:gd name="connsiteX11" fmla="*/ 33 w 431559"/>
                  <a:gd name="connsiteY11" fmla="*/ 20353 h 316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1559" h="316729">
                    <a:moveTo>
                      <a:pt x="33" y="20353"/>
                    </a:moveTo>
                    <a:cubicBezTo>
                      <a:pt x="-2613" y="35699"/>
                      <a:pt x="150316" y="57395"/>
                      <a:pt x="181008" y="99728"/>
                    </a:cubicBezTo>
                    <a:cubicBezTo>
                      <a:pt x="211700" y="142061"/>
                      <a:pt x="184183" y="274353"/>
                      <a:pt x="184183" y="274353"/>
                    </a:cubicBezTo>
                    <a:cubicBezTo>
                      <a:pt x="182596" y="305574"/>
                      <a:pt x="194766" y="281761"/>
                      <a:pt x="171483" y="287053"/>
                    </a:cubicBezTo>
                    <a:cubicBezTo>
                      <a:pt x="148200" y="292345"/>
                      <a:pt x="3208" y="301341"/>
                      <a:pt x="44483" y="306103"/>
                    </a:cubicBezTo>
                    <a:cubicBezTo>
                      <a:pt x="85758" y="310865"/>
                      <a:pt x="369921" y="319861"/>
                      <a:pt x="419133" y="315628"/>
                    </a:cubicBezTo>
                    <a:cubicBezTo>
                      <a:pt x="468346" y="311395"/>
                      <a:pt x="338171" y="289699"/>
                      <a:pt x="339758" y="280703"/>
                    </a:cubicBezTo>
                    <a:cubicBezTo>
                      <a:pt x="341345" y="271707"/>
                      <a:pt x="418075" y="271178"/>
                      <a:pt x="428658" y="261653"/>
                    </a:cubicBezTo>
                    <a:cubicBezTo>
                      <a:pt x="439241" y="252128"/>
                      <a:pt x="418604" y="249482"/>
                      <a:pt x="403258" y="223553"/>
                    </a:cubicBezTo>
                    <a:cubicBezTo>
                      <a:pt x="387912" y="197624"/>
                      <a:pt x="370979" y="142061"/>
                      <a:pt x="336583" y="106078"/>
                    </a:cubicBezTo>
                    <a:cubicBezTo>
                      <a:pt x="302187" y="70095"/>
                      <a:pt x="250858" y="24586"/>
                      <a:pt x="196883" y="7653"/>
                    </a:cubicBezTo>
                    <a:cubicBezTo>
                      <a:pt x="142908" y="-9280"/>
                      <a:pt x="2679" y="5007"/>
                      <a:pt x="33" y="203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68615798-8E98-4BE0-9670-81994BBEB9BF}"/>
                  </a:ext>
                </a:extLst>
              </p:cNvPr>
              <p:cNvSpPr/>
              <p:nvPr/>
            </p:nvSpPr>
            <p:spPr>
              <a:xfrm>
                <a:off x="8115802" y="2155050"/>
                <a:ext cx="432682" cy="375945"/>
              </a:xfrm>
              <a:custGeom>
                <a:avLst/>
                <a:gdLst>
                  <a:gd name="connsiteX0" fmla="*/ 120148 w 432682"/>
                  <a:gd name="connsiteY0" fmla="*/ 775 h 375945"/>
                  <a:gd name="connsiteX1" fmla="*/ 272548 w 432682"/>
                  <a:gd name="connsiteY1" fmla="*/ 76975 h 375945"/>
                  <a:gd name="connsiteX2" fmla="*/ 431298 w 432682"/>
                  <a:gd name="connsiteY2" fmla="*/ 80150 h 375945"/>
                  <a:gd name="connsiteX3" fmla="*/ 342398 w 432682"/>
                  <a:gd name="connsiteY3" fmla="*/ 130950 h 375945"/>
                  <a:gd name="connsiteX4" fmla="*/ 215398 w 432682"/>
                  <a:gd name="connsiteY4" fmla="*/ 315100 h 375945"/>
                  <a:gd name="connsiteX5" fmla="*/ 2673 w 432682"/>
                  <a:gd name="connsiteY5" fmla="*/ 375425 h 375945"/>
                  <a:gd name="connsiteX6" fmla="*/ 97923 w 432682"/>
                  <a:gd name="connsiteY6" fmla="*/ 337325 h 375945"/>
                  <a:gd name="connsiteX7" fmla="*/ 129673 w 432682"/>
                  <a:gd name="connsiteY7" fmla="*/ 223025 h 375945"/>
                  <a:gd name="connsiteX8" fmla="*/ 104273 w 432682"/>
                  <a:gd name="connsiteY8" fmla="*/ 181750 h 375945"/>
                  <a:gd name="connsiteX9" fmla="*/ 132848 w 432682"/>
                  <a:gd name="connsiteY9" fmla="*/ 130950 h 375945"/>
                  <a:gd name="connsiteX10" fmla="*/ 120148 w 432682"/>
                  <a:gd name="connsiteY10" fmla="*/ 775 h 37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2682" h="375945">
                    <a:moveTo>
                      <a:pt x="120148" y="775"/>
                    </a:moveTo>
                    <a:cubicBezTo>
                      <a:pt x="143431" y="-8221"/>
                      <a:pt x="220690" y="63746"/>
                      <a:pt x="272548" y="76975"/>
                    </a:cubicBezTo>
                    <a:cubicBezTo>
                      <a:pt x="324406" y="90204"/>
                      <a:pt x="419656" y="71154"/>
                      <a:pt x="431298" y="80150"/>
                    </a:cubicBezTo>
                    <a:cubicBezTo>
                      <a:pt x="442940" y="89146"/>
                      <a:pt x="378381" y="91792"/>
                      <a:pt x="342398" y="130950"/>
                    </a:cubicBezTo>
                    <a:cubicBezTo>
                      <a:pt x="306415" y="170108"/>
                      <a:pt x="272019" y="274354"/>
                      <a:pt x="215398" y="315100"/>
                    </a:cubicBezTo>
                    <a:cubicBezTo>
                      <a:pt x="158777" y="355846"/>
                      <a:pt x="22252" y="371721"/>
                      <a:pt x="2673" y="375425"/>
                    </a:cubicBezTo>
                    <a:cubicBezTo>
                      <a:pt x="-16906" y="379129"/>
                      <a:pt x="76756" y="362725"/>
                      <a:pt x="97923" y="337325"/>
                    </a:cubicBezTo>
                    <a:cubicBezTo>
                      <a:pt x="119090" y="311925"/>
                      <a:pt x="128615" y="248954"/>
                      <a:pt x="129673" y="223025"/>
                    </a:cubicBezTo>
                    <a:cubicBezTo>
                      <a:pt x="130731" y="197096"/>
                      <a:pt x="103744" y="197096"/>
                      <a:pt x="104273" y="181750"/>
                    </a:cubicBezTo>
                    <a:cubicBezTo>
                      <a:pt x="104802" y="166404"/>
                      <a:pt x="128615" y="158467"/>
                      <a:pt x="132848" y="130950"/>
                    </a:cubicBezTo>
                    <a:cubicBezTo>
                      <a:pt x="137081" y="103433"/>
                      <a:pt x="96865" y="9771"/>
                      <a:pt x="120148" y="7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FB9294F3-2252-42D1-8FFC-065CDDB50EC4}"/>
                  </a:ext>
                </a:extLst>
              </p:cNvPr>
              <p:cNvSpPr/>
              <p:nvPr/>
            </p:nvSpPr>
            <p:spPr>
              <a:xfrm>
                <a:off x="7414584" y="2415825"/>
                <a:ext cx="1355941" cy="248075"/>
              </a:xfrm>
              <a:custGeom>
                <a:avLst/>
                <a:gdLst>
                  <a:gd name="connsiteX0" fmla="*/ 6979 w 1355941"/>
                  <a:gd name="connsiteY0" fmla="*/ 57500 h 248075"/>
                  <a:gd name="connsiteX1" fmla="*/ 89529 w 1355941"/>
                  <a:gd name="connsiteY1" fmla="*/ 106713 h 248075"/>
                  <a:gd name="connsiteX2" fmla="*/ 99054 w 1355941"/>
                  <a:gd name="connsiteY2" fmla="*/ 168625 h 248075"/>
                  <a:gd name="connsiteX3" fmla="*/ 80004 w 1355941"/>
                  <a:gd name="connsiteY3" fmla="*/ 198788 h 248075"/>
                  <a:gd name="connsiteX4" fmla="*/ 81591 w 1355941"/>
                  <a:gd name="connsiteY4" fmla="*/ 200375 h 248075"/>
                  <a:gd name="connsiteX5" fmla="*/ 118104 w 1355941"/>
                  <a:gd name="connsiteY5" fmla="*/ 201963 h 248075"/>
                  <a:gd name="connsiteX6" fmla="*/ 253041 w 1355941"/>
                  <a:gd name="connsiteY6" fmla="*/ 219425 h 248075"/>
                  <a:gd name="connsiteX7" fmla="*/ 792791 w 1355941"/>
                  <a:gd name="connsiteY7" fmla="*/ 225775 h 248075"/>
                  <a:gd name="connsiteX8" fmla="*/ 1229354 w 1355941"/>
                  <a:gd name="connsiteY8" fmla="*/ 219425 h 248075"/>
                  <a:gd name="connsiteX9" fmla="*/ 1289679 w 1355941"/>
                  <a:gd name="connsiteY9" fmla="*/ 248000 h 248075"/>
                  <a:gd name="connsiteX10" fmla="*/ 1302379 w 1355941"/>
                  <a:gd name="connsiteY10" fmla="*/ 227363 h 248075"/>
                  <a:gd name="connsiteX11" fmla="*/ 1272216 w 1355941"/>
                  <a:gd name="connsiteY11" fmla="*/ 214663 h 248075"/>
                  <a:gd name="connsiteX12" fmla="*/ 1215066 w 1355941"/>
                  <a:gd name="connsiteY12" fmla="*/ 197200 h 248075"/>
                  <a:gd name="connsiteX13" fmla="*/ 1332541 w 1355941"/>
                  <a:gd name="connsiteY13" fmla="*/ 186088 h 248075"/>
                  <a:gd name="connsiteX14" fmla="*/ 1340479 w 1355941"/>
                  <a:gd name="connsiteY14" fmla="*/ 149575 h 248075"/>
                  <a:gd name="connsiteX15" fmla="*/ 1162679 w 1355941"/>
                  <a:gd name="connsiteY15" fmla="*/ 6700 h 248075"/>
                  <a:gd name="connsiteX16" fmla="*/ 1059491 w 1355941"/>
                  <a:gd name="connsiteY16" fmla="*/ 28925 h 248075"/>
                  <a:gd name="connsiteX17" fmla="*/ 951541 w 1355941"/>
                  <a:gd name="connsiteY17" fmla="*/ 78138 h 248075"/>
                  <a:gd name="connsiteX18" fmla="*/ 881691 w 1355941"/>
                  <a:gd name="connsiteY18" fmla="*/ 81313 h 248075"/>
                  <a:gd name="connsiteX19" fmla="*/ 694366 w 1355941"/>
                  <a:gd name="connsiteY19" fmla="*/ 101950 h 248075"/>
                  <a:gd name="connsiteX20" fmla="*/ 294316 w 1355941"/>
                  <a:gd name="connsiteY20" fmla="*/ 127350 h 248075"/>
                  <a:gd name="connsiteX21" fmla="*/ 6979 w 1355941"/>
                  <a:gd name="connsiteY21" fmla="*/ 57500 h 248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5941" h="248075">
                    <a:moveTo>
                      <a:pt x="6979" y="57500"/>
                    </a:moveTo>
                    <a:cubicBezTo>
                      <a:pt x="-27152" y="54061"/>
                      <a:pt x="74183" y="88192"/>
                      <a:pt x="89529" y="106713"/>
                    </a:cubicBezTo>
                    <a:cubicBezTo>
                      <a:pt x="104875" y="125234"/>
                      <a:pt x="100642" y="153279"/>
                      <a:pt x="99054" y="168625"/>
                    </a:cubicBezTo>
                    <a:cubicBezTo>
                      <a:pt x="97467" y="183971"/>
                      <a:pt x="80004" y="198788"/>
                      <a:pt x="80004" y="198788"/>
                    </a:cubicBezTo>
                    <a:cubicBezTo>
                      <a:pt x="77094" y="204080"/>
                      <a:pt x="75241" y="199846"/>
                      <a:pt x="81591" y="200375"/>
                    </a:cubicBezTo>
                    <a:cubicBezTo>
                      <a:pt x="87941" y="200904"/>
                      <a:pt x="89529" y="198788"/>
                      <a:pt x="118104" y="201963"/>
                    </a:cubicBezTo>
                    <a:cubicBezTo>
                      <a:pt x="146679" y="205138"/>
                      <a:pt x="140593" y="215456"/>
                      <a:pt x="253041" y="219425"/>
                    </a:cubicBezTo>
                    <a:cubicBezTo>
                      <a:pt x="365489" y="223394"/>
                      <a:pt x="630072" y="225775"/>
                      <a:pt x="792791" y="225775"/>
                    </a:cubicBezTo>
                    <a:cubicBezTo>
                      <a:pt x="955510" y="225775"/>
                      <a:pt x="1146540" y="215721"/>
                      <a:pt x="1229354" y="219425"/>
                    </a:cubicBezTo>
                    <a:cubicBezTo>
                      <a:pt x="1312168" y="223129"/>
                      <a:pt x="1277508" y="246677"/>
                      <a:pt x="1289679" y="248000"/>
                    </a:cubicBezTo>
                    <a:cubicBezTo>
                      <a:pt x="1301850" y="249323"/>
                      <a:pt x="1305290" y="232919"/>
                      <a:pt x="1302379" y="227363"/>
                    </a:cubicBezTo>
                    <a:cubicBezTo>
                      <a:pt x="1299468" y="221807"/>
                      <a:pt x="1286768" y="219690"/>
                      <a:pt x="1272216" y="214663"/>
                    </a:cubicBezTo>
                    <a:cubicBezTo>
                      <a:pt x="1257664" y="209636"/>
                      <a:pt x="1205012" y="201963"/>
                      <a:pt x="1215066" y="197200"/>
                    </a:cubicBezTo>
                    <a:cubicBezTo>
                      <a:pt x="1225120" y="192438"/>
                      <a:pt x="1311639" y="194026"/>
                      <a:pt x="1332541" y="186088"/>
                    </a:cubicBezTo>
                    <a:cubicBezTo>
                      <a:pt x="1353443" y="178151"/>
                      <a:pt x="1368789" y="179473"/>
                      <a:pt x="1340479" y="149575"/>
                    </a:cubicBezTo>
                    <a:cubicBezTo>
                      <a:pt x="1312169" y="119677"/>
                      <a:pt x="1209510" y="26808"/>
                      <a:pt x="1162679" y="6700"/>
                    </a:cubicBezTo>
                    <a:cubicBezTo>
                      <a:pt x="1115848" y="-13408"/>
                      <a:pt x="1094681" y="17019"/>
                      <a:pt x="1059491" y="28925"/>
                    </a:cubicBezTo>
                    <a:cubicBezTo>
                      <a:pt x="1024301" y="40831"/>
                      <a:pt x="981174" y="69407"/>
                      <a:pt x="951541" y="78138"/>
                    </a:cubicBezTo>
                    <a:cubicBezTo>
                      <a:pt x="921908" y="86869"/>
                      <a:pt x="924553" y="77344"/>
                      <a:pt x="881691" y="81313"/>
                    </a:cubicBezTo>
                    <a:cubicBezTo>
                      <a:pt x="838829" y="85282"/>
                      <a:pt x="792262" y="94277"/>
                      <a:pt x="694366" y="101950"/>
                    </a:cubicBezTo>
                    <a:cubicBezTo>
                      <a:pt x="596470" y="109623"/>
                      <a:pt x="405176" y="132906"/>
                      <a:pt x="294316" y="127350"/>
                    </a:cubicBezTo>
                    <a:cubicBezTo>
                      <a:pt x="183456" y="121794"/>
                      <a:pt x="41110" y="60939"/>
                      <a:pt x="6979" y="575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E51E71C8-C069-4E92-8D7C-CA025742A0D5}"/>
                  </a:ext>
                </a:extLst>
              </p:cNvPr>
              <p:cNvSpPr/>
              <p:nvPr/>
            </p:nvSpPr>
            <p:spPr>
              <a:xfrm>
                <a:off x="7893744" y="2599147"/>
                <a:ext cx="351669" cy="167945"/>
              </a:xfrm>
              <a:custGeom>
                <a:avLst/>
                <a:gdLst>
                  <a:gd name="connsiteX0" fmla="*/ 59631 w 351669"/>
                  <a:gd name="connsiteY0" fmla="*/ 4353 h 167945"/>
                  <a:gd name="connsiteX1" fmla="*/ 67569 w 351669"/>
                  <a:gd name="connsiteY1" fmla="*/ 93253 h 167945"/>
                  <a:gd name="connsiteX2" fmla="*/ 2481 w 351669"/>
                  <a:gd name="connsiteY2" fmla="*/ 153578 h 167945"/>
                  <a:gd name="connsiteX3" fmla="*/ 38994 w 351669"/>
                  <a:gd name="connsiteY3" fmla="*/ 145641 h 167945"/>
                  <a:gd name="connsiteX4" fmla="*/ 264419 w 351669"/>
                  <a:gd name="connsiteY4" fmla="*/ 167866 h 167945"/>
                  <a:gd name="connsiteX5" fmla="*/ 169169 w 351669"/>
                  <a:gd name="connsiteY5" fmla="*/ 151991 h 167945"/>
                  <a:gd name="connsiteX6" fmla="*/ 243781 w 351669"/>
                  <a:gd name="connsiteY6" fmla="*/ 125003 h 167945"/>
                  <a:gd name="connsiteX7" fmla="*/ 315219 w 351669"/>
                  <a:gd name="connsiteY7" fmla="*/ 72616 h 167945"/>
                  <a:gd name="connsiteX8" fmla="*/ 332681 w 351669"/>
                  <a:gd name="connsiteY8" fmla="*/ 18641 h 167945"/>
                  <a:gd name="connsiteX9" fmla="*/ 59631 w 351669"/>
                  <a:gd name="connsiteY9" fmla="*/ 4353 h 16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1669" h="167945">
                    <a:moveTo>
                      <a:pt x="59631" y="4353"/>
                    </a:moveTo>
                    <a:cubicBezTo>
                      <a:pt x="15446" y="16788"/>
                      <a:pt x="77094" y="68382"/>
                      <a:pt x="67569" y="93253"/>
                    </a:cubicBezTo>
                    <a:cubicBezTo>
                      <a:pt x="58044" y="118124"/>
                      <a:pt x="7243" y="144847"/>
                      <a:pt x="2481" y="153578"/>
                    </a:cubicBezTo>
                    <a:cubicBezTo>
                      <a:pt x="-2281" y="162309"/>
                      <a:pt x="-4662" y="143260"/>
                      <a:pt x="38994" y="145641"/>
                    </a:cubicBezTo>
                    <a:cubicBezTo>
                      <a:pt x="82650" y="148022"/>
                      <a:pt x="242723" y="166808"/>
                      <a:pt x="264419" y="167866"/>
                    </a:cubicBezTo>
                    <a:cubicBezTo>
                      <a:pt x="286115" y="168924"/>
                      <a:pt x="172609" y="159135"/>
                      <a:pt x="169169" y="151991"/>
                    </a:cubicBezTo>
                    <a:cubicBezTo>
                      <a:pt x="165729" y="144847"/>
                      <a:pt x="219439" y="138232"/>
                      <a:pt x="243781" y="125003"/>
                    </a:cubicBezTo>
                    <a:cubicBezTo>
                      <a:pt x="268123" y="111774"/>
                      <a:pt x="300402" y="90343"/>
                      <a:pt x="315219" y="72616"/>
                    </a:cubicBezTo>
                    <a:cubicBezTo>
                      <a:pt x="330036" y="54889"/>
                      <a:pt x="377925" y="28166"/>
                      <a:pt x="332681" y="18641"/>
                    </a:cubicBezTo>
                    <a:cubicBezTo>
                      <a:pt x="287437" y="9116"/>
                      <a:pt x="103816" y="-8082"/>
                      <a:pt x="59631" y="43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BBC30D1D-250D-4937-91A4-1129439A0B86}"/>
                  </a:ext>
                </a:extLst>
              </p:cNvPr>
              <p:cNvSpPr/>
              <p:nvPr/>
            </p:nvSpPr>
            <p:spPr>
              <a:xfrm>
                <a:off x="7501618" y="2666204"/>
                <a:ext cx="431364" cy="950259"/>
              </a:xfrm>
              <a:custGeom>
                <a:avLst/>
                <a:gdLst>
                  <a:gd name="connsiteX0" fmla="*/ 148545 w 431364"/>
                  <a:gd name="connsiteY0" fmla="*/ 5559 h 950259"/>
                  <a:gd name="connsiteX1" fmla="*/ 266020 w 431364"/>
                  <a:gd name="connsiteY1" fmla="*/ 48421 h 950259"/>
                  <a:gd name="connsiteX2" fmla="*/ 385082 w 431364"/>
                  <a:gd name="connsiteY2" fmla="*/ 37309 h 950259"/>
                  <a:gd name="connsiteX3" fmla="*/ 375557 w 431364"/>
                  <a:gd name="connsiteY3" fmla="*/ 73821 h 950259"/>
                  <a:gd name="connsiteX4" fmla="*/ 375557 w 431364"/>
                  <a:gd name="connsiteY4" fmla="*/ 108746 h 950259"/>
                  <a:gd name="connsiteX5" fmla="*/ 366032 w 431364"/>
                  <a:gd name="connsiteY5" fmla="*/ 196059 h 950259"/>
                  <a:gd name="connsiteX6" fmla="*/ 399370 w 431364"/>
                  <a:gd name="connsiteY6" fmla="*/ 273846 h 950259"/>
                  <a:gd name="connsiteX7" fmla="*/ 377145 w 431364"/>
                  <a:gd name="connsiteY7" fmla="*/ 369096 h 950259"/>
                  <a:gd name="connsiteX8" fmla="*/ 393020 w 431364"/>
                  <a:gd name="connsiteY8" fmla="*/ 538959 h 950259"/>
                  <a:gd name="connsiteX9" fmla="*/ 383495 w 431364"/>
                  <a:gd name="connsiteY9" fmla="*/ 764384 h 950259"/>
                  <a:gd name="connsiteX10" fmla="*/ 418420 w 431364"/>
                  <a:gd name="connsiteY10" fmla="*/ 902496 h 950259"/>
                  <a:gd name="connsiteX11" fmla="*/ 431120 w 431364"/>
                  <a:gd name="connsiteY11" fmla="*/ 910434 h 950259"/>
                  <a:gd name="connsiteX12" fmla="*/ 408895 w 431364"/>
                  <a:gd name="connsiteY12" fmla="*/ 899321 h 950259"/>
                  <a:gd name="connsiteX13" fmla="*/ 281895 w 431364"/>
                  <a:gd name="connsiteY13" fmla="*/ 926309 h 950259"/>
                  <a:gd name="connsiteX14" fmla="*/ 113620 w 431364"/>
                  <a:gd name="connsiteY14" fmla="*/ 950121 h 950259"/>
                  <a:gd name="connsiteX15" fmla="*/ 178707 w 431364"/>
                  <a:gd name="connsiteY15" fmla="*/ 915196 h 950259"/>
                  <a:gd name="connsiteX16" fmla="*/ 158070 w 431364"/>
                  <a:gd name="connsiteY16" fmla="*/ 727871 h 950259"/>
                  <a:gd name="connsiteX17" fmla="*/ 131082 w 431364"/>
                  <a:gd name="connsiteY17" fmla="*/ 310359 h 950259"/>
                  <a:gd name="connsiteX18" fmla="*/ 126320 w 431364"/>
                  <a:gd name="connsiteY18" fmla="*/ 97634 h 950259"/>
                  <a:gd name="connsiteX19" fmla="*/ 142195 w 431364"/>
                  <a:gd name="connsiteY19" fmla="*/ 69059 h 950259"/>
                  <a:gd name="connsiteX20" fmla="*/ 39007 w 431364"/>
                  <a:gd name="connsiteY20" fmla="*/ 10321 h 950259"/>
                  <a:gd name="connsiteX21" fmla="*/ 7257 w 431364"/>
                  <a:gd name="connsiteY21" fmla="*/ 796 h 950259"/>
                  <a:gd name="connsiteX22" fmla="*/ 148545 w 431364"/>
                  <a:gd name="connsiteY22" fmla="*/ 5559 h 950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31364" h="950259">
                    <a:moveTo>
                      <a:pt x="148545" y="5559"/>
                    </a:moveTo>
                    <a:cubicBezTo>
                      <a:pt x="191672" y="13496"/>
                      <a:pt x="226597" y="43129"/>
                      <a:pt x="266020" y="48421"/>
                    </a:cubicBezTo>
                    <a:cubicBezTo>
                      <a:pt x="305443" y="53713"/>
                      <a:pt x="366826" y="33076"/>
                      <a:pt x="385082" y="37309"/>
                    </a:cubicBezTo>
                    <a:cubicBezTo>
                      <a:pt x="403338" y="41542"/>
                      <a:pt x="377144" y="61915"/>
                      <a:pt x="375557" y="73821"/>
                    </a:cubicBezTo>
                    <a:cubicBezTo>
                      <a:pt x="373970" y="85727"/>
                      <a:pt x="377144" y="88373"/>
                      <a:pt x="375557" y="108746"/>
                    </a:cubicBezTo>
                    <a:cubicBezTo>
                      <a:pt x="373970" y="129119"/>
                      <a:pt x="362063" y="168542"/>
                      <a:pt x="366032" y="196059"/>
                    </a:cubicBezTo>
                    <a:cubicBezTo>
                      <a:pt x="370001" y="223576"/>
                      <a:pt x="397518" y="245007"/>
                      <a:pt x="399370" y="273846"/>
                    </a:cubicBezTo>
                    <a:cubicBezTo>
                      <a:pt x="401222" y="302686"/>
                      <a:pt x="378203" y="324911"/>
                      <a:pt x="377145" y="369096"/>
                    </a:cubicBezTo>
                    <a:cubicBezTo>
                      <a:pt x="376087" y="413281"/>
                      <a:pt x="391962" y="473078"/>
                      <a:pt x="393020" y="538959"/>
                    </a:cubicBezTo>
                    <a:cubicBezTo>
                      <a:pt x="394078" y="604840"/>
                      <a:pt x="379262" y="703795"/>
                      <a:pt x="383495" y="764384"/>
                    </a:cubicBezTo>
                    <a:cubicBezTo>
                      <a:pt x="387728" y="824973"/>
                      <a:pt x="410483" y="878154"/>
                      <a:pt x="418420" y="902496"/>
                    </a:cubicBezTo>
                    <a:cubicBezTo>
                      <a:pt x="426357" y="926838"/>
                      <a:pt x="432707" y="910963"/>
                      <a:pt x="431120" y="910434"/>
                    </a:cubicBezTo>
                    <a:cubicBezTo>
                      <a:pt x="429533" y="909905"/>
                      <a:pt x="433766" y="896675"/>
                      <a:pt x="408895" y="899321"/>
                    </a:cubicBezTo>
                    <a:cubicBezTo>
                      <a:pt x="384024" y="901967"/>
                      <a:pt x="331108" y="917842"/>
                      <a:pt x="281895" y="926309"/>
                    </a:cubicBezTo>
                    <a:cubicBezTo>
                      <a:pt x="232682" y="934776"/>
                      <a:pt x="130818" y="951973"/>
                      <a:pt x="113620" y="950121"/>
                    </a:cubicBezTo>
                    <a:cubicBezTo>
                      <a:pt x="96422" y="948269"/>
                      <a:pt x="171299" y="952238"/>
                      <a:pt x="178707" y="915196"/>
                    </a:cubicBezTo>
                    <a:cubicBezTo>
                      <a:pt x="186115" y="878154"/>
                      <a:pt x="166007" y="828677"/>
                      <a:pt x="158070" y="727871"/>
                    </a:cubicBezTo>
                    <a:cubicBezTo>
                      <a:pt x="150133" y="627065"/>
                      <a:pt x="136374" y="415398"/>
                      <a:pt x="131082" y="310359"/>
                    </a:cubicBezTo>
                    <a:cubicBezTo>
                      <a:pt x="125790" y="205320"/>
                      <a:pt x="124468" y="137851"/>
                      <a:pt x="126320" y="97634"/>
                    </a:cubicBezTo>
                    <a:cubicBezTo>
                      <a:pt x="128172" y="57417"/>
                      <a:pt x="156747" y="83611"/>
                      <a:pt x="142195" y="69059"/>
                    </a:cubicBezTo>
                    <a:cubicBezTo>
                      <a:pt x="127643" y="54507"/>
                      <a:pt x="61497" y="21698"/>
                      <a:pt x="39007" y="10321"/>
                    </a:cubicBezTo>
                    <a:cubicBezTo>
                      <a:pt x="16517" y="-1056"/>
                      <a:pt x="-14174" y="-792"/>
                      <a:pt x="7257" y="796"/>
                    </a:cubicBezTo>
                    <a:cubicBezTo>
                      <a:pt x="28688" y="2384"/>
                      <a:pt x="105418" y="-2378"/>
                      <a:pt x="148545" y="555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C73D0E48-15A1-4E10-8131-B23F679E1CA3}"/>
                  </a:ext>
                </a:extLst>
              </p:cNvPr>
              <p:cNvSpPr/>
              <p:nvPr/>
            </p:nvSpPr>
            <p:spPr>
              <a:xfrm>
                <a:off x="7804657" y="2655723"/>
                <a:ext cx="818433" cy="208524"/>
              </a:xfrm>
              <a:custGeom>
                <a:avLst/>
                <a:gdLst>
                  <a:gd name="connsiteX0" fmla="*/ 9018 w 818433"/>
                  <a:gd name="connsiteY0" fmla="*/ 65252 h 208524"/>
                  <a:gd name="connsiteX1" fmla="*/ 189993 w 818433"/>
                  <a:gd name="connsiteY1" fmla="*/ 87477 h 208524"/>
                  <a:gd name="connsiteX2" fmla="*/ 459868 w 818433"/>
                  <a:gd name="connsiteY2" fmla="*/ 81127 h 208524"/>
                  <a:gd name="connsiteX3" fmla="*/ 539243 w 818433"/>
                  <a:gd name="connsiteY3" fmla="*/ 47790 h 208524"/>
                  <a:gd name="connsiteX4" fmla="*/ 597981 w 818433"/>
                  <a:gd name="connsiteY4" fmla="*/ 165 h 208524"/>
                  <a:gd name="connsiteX5" fmla="*/ 617031 w 818433"/>
                  <a:gd name="connsiteY5" fmla="*/ 36677 h 208524"/>
                  <a:gd name="connsiteX6" fmla="*/ 805943 w 818433"/>
                  <a:gd name="connsiteY6" fmla="*/ 147802 h 208524"/>
                  <a:gd name="connsiteX7" fmla="*/ 798006 w 818433"/>
                  <a:gd name="connsiteY7" fmla="*/ 150977 h 208524"/>
                  <a:gd name="connsiteX8" fmla="*/ 777368 w 818433"/>
                  <a:gd name="connsiteY8" fmla="*/ 160502 h 208524"/>
                  <a:gd name="connsiteX9" fmla="*/ 748793 w 818433"/>
                  <a:gd name="connsiteY9" fmla="*/ 187490 h 208524"/>
                  <a:gd name="connsiteX10" fmla="*/ 515431 w 818433"/>
                  <a:gd name="connsiteY10" fmla="*/ 193840 h 208524"/>
                  <a:gd name="connsiteX11" fmla="*/ 453518 w 818433"/>
                  <a:gd name="connsiteY11" fmla="*/ 193840 h 208524"/>
                  <a:gd name="connsiteX12" fmla="*/ 355093 w 818433"/>
                  <a:gd name="connsiteY12" fmla="*/ 206540 h 208524"/>
                  <a:gd name="connsiteX13" fmla="*/ 145543 w 818433"/>
                  <a:gd name="connsiteY13" fmla="*/ 203365 h 208524"/>
                  <a:gd name="connsiteX14" fmla="*/ 39181 w 818433"/>
                  <a:gd name="connsiteY14" fmla="*/ 158915 h 208524"/>
                  <a:gd name="connsiteX15" fmla="*/ 9018 w 818433"/>
                  <a:gd name="connsiteY15" fmla="*/ 65252 h 208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18433" h="208524">
                    <a:moveTo>
                      <a:pt x="9018" y="65252"/>
                    </a:moveTo>
                    <a:cubicBezTo>
                      <a:pt x="34153" y="53346"/>
                      <a:pt x="114851" y="84831"/>
                      <a:pt x="189993" y="87477"/>
                    </a:cubicBezTo>
                    <a:cubicBezTo>
                      <a:pt x="265135" y="90123"/>
                      <a:pt x="401660" y="87741"/>
                      <a:pt x="459868" y="81127"/>
                    </a:cubicBezTo>
                    <a:cubicBezTo>
                      <a:pt x="518076" y="74513"/>
                      <a:pt x="516224" y="61284"/>
                      <a:pt x="539243" y="47790"/>
                    </a:cubicBezTo>
                    <a:cubicBezTo>
                      <a:pt x="562262" y="34296"/>
                      <a:pt x="585016" y="2017"/>
                      <a:pt x="597981" y="165"/>
                    </a:cubicBezTo>
                    <a:cubicBezTo>
                      <a:pt x="610946" y="-1687"/>
                      <a:pt x="582371" y="12071"/>
                      <a:pt x="617031" y="36677"/>
                    </a:cubicBezTo>
                    <a:cubicBezTo>
                      <a:pt x="651691" y="61283"/>
                      <a:pt x="775781" y="128752"/>
                      <a:pt x="805943" y="147802"/>
                    </a:cubicBezTo>
                    <a:cubicBezTo>
                      <a:pt x="836106" y="166852"/>
                      <a:pt x="802768" y="148860"/>
                      <a:pt x="798006" y="150977"/>
                    </a:cubicBezTo>
                    <a:cubicBezTo>
                      <a:pt x="793244" y="153094"/>
                      <a:pt x="785570" y="154417"/>
                      <a:pt x="777368" y="160502"/>
                    </a:cubicBezTo>
                    <a:cubicBezTo>
                      <a:pt x="769166" y="166588"/>
                      <a:pt x="792449" y="181934"/>
                      <a:pt x="748793" y="187490"/>
                    </a:cubicBezTo>
                    <a:cubicBezTo>
                      <a:pt x="705137" y="193046"/>
                      <a:pt x="564643" y="192782"/>
                      <a:pt x="515431" y="193840"/>
                    </a:cubicBezTo>
                    <a:cubicBezTo>
                      <a:pt x="466219" y="194898"/>
                      <a:pt x="480241" y="191723"/>
                      <a:pt x="453518" y="193840"/>
                    </a:cubicBezTo>
                    <a:cubicBezTo>
                      <a:pt x="426795" y="195957"/>
                      <a:pt x="406422" y="204953"/>
                      <a:pt x="355093" y="206540"/>
                    </a:cubicBezTo>
                    <a:cubicBezTo>
                      <a:pt x="303764" y="208127"/>
                      <a:pt x="198195" y="211302"/>
                      <a:pt x="145543" y="203365"/>
                    </a:cubicBezTo>
                    <a:cubicBezTo>
                      <a:pt x="92891" y="195428"/>
                      <a:pt x="61406" y="180875"/>
                      <a:pt x="39181" y="158915"/>
                    </a:cubicBezTo>
                    <a:cubicBezTo>
                      <a:pt x="16956" y="136955"/>
                      <a:pt x="-16117" y="77158"/>
                      <a:pt x="9018" y="652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26AEECDD-5802-46D0-92DE-727A7794B8E1}"/>
                  </a:ext>
                </a:extLst>
              </p:cNvPr>
              <p:cNvSpPr/>
              <p:nvPr/>
            </p:nvSpPr>
            <p:spPr>
              <a:xfrm>
                <a:off x="8260717" y="2812453"/>
                <a:ext cx="334752" cy="800925"/>
              </a:xfrm>
              <a:custGeom>
                <a:avLst/>
                <a:gdLst>
                  <a:gd name="connsiteX0" fmla="*/ 327658 w 334752"/>
                  <a:gd name="connsiteY0" fmla="*/ 8535 h 800925"/>
                  <a:gd name="connsiteX1" fmla="*/ 272096 w 334752"/>
                  <a:gd name="connsiteY1" fmla="*/ 46635 h 800925"/>
                  <a:gd name="connsiteX2" fmla="*/ 272096 w 334752"/>
                  <a:gd name="connsiteY2" fmla="*/ 89497 h 800925"/>
                  <a:gd name="connsiteX3" fmla="*/ 268921 w 334752"/>
                  <a:gd name="connsiteY3" fmla="*/ 289522 h 800925"/>
                  <a:gd name="connsiteX4" fmla="*/ 278446 w 334752"/>
                  <a:gd name="connsiteY4" fmla="*/ 413347 h 800925"/>
                  <a:gd name="connsiteX5" fmla="*/ 303846 w 334752"/>
                  <a:gd name="connsiteY5" fmla="*/ 610197 h 800925"/>
                  <a:gd name="connsiteX6" fmla="*/ 292733 w 334752"/>
                  <a:gd name="connsiteY6" fmla="*/ 702272 h 800925"/>
                  <a:gd name="connsiteX7" fmla="*/ 276858 w 334752"/>
                  <a:gd name="connsiteY7" fmla="*/ 738785 h 800925"/>
                  <a:gd name="connsiteX8" fmla="*/ 251458 w 334752"/>
                  <a:gd name="connsiteY8" fmla="*/ 767360 h 800925"/>
                  <a:gd name="connsiteX9" fmla="*/ 230821 w 334752"/>
                  <a:gd name="connsiteY9" fmla="*/ 787997 h 800925"/>
                  <a:gd name="connsiteX10" fmla="*/ 249871 w 334752"/>
                  <a:gd name="connsiteY10" fmla="*/ 753072 h 800925"/>
                  <a:gd name="connsiteX11" fmla="*/ 151446 w 334752"/>
                  <a:gd name="connsiteY11" fmla="*/ 773710 h 800925"/>
                  <a:gd name="connsiteX12" fmla="*/ 2221 w 334752"/>
                  <a:gd name="connsiteY12" fmla="*/ 800697 h 800925"/>
                  <a:gd name="connsiteX13" fmla="*/ 64133 w 334752"/>
                  <a:gd name="connsiteY13" fmla="*/ 784822 h 800925"/>
                  <a:gd name="connsiteX14" fmla="*/ 94296 w 334752"/>
                  <a:gd name="connsiteY14" fmla="*/ 753072 h 800925"/>
                  <a:gd name="connsiteX15" fmla="*/ 56196 w 334752"/>
                  <a:gd name="connsiteY15" fmla="*/ 714972 h 800925"/>
                  <a:gd name="connsiteX16" fmla="*/ 73658 w 334752"/>
                  <a:gd name="connsiteY16" fmla="*/ 311747 h 800925"/>
                  <a:gd name="connsiteX17" fmla="*/ 64133 w 334752"/>
                  <a:gd name="connsiteY17" fmla="*/ 116485 h 800925"/>
                  <a:gd name="connsiteX18" fmla="*/ 37146 w 334752"/>
                  <a:gd name="connsiteY18" fmla="*/ 97435 h 800925"/>
                  <a:gd name="connsiteX19" fmla="*/ 37146 w 334752"/>
                  <a:gd name="connsiteY19" fmla="*/ 3772 h 800925"/>
                  <a:gd name="connsiteX20" fmla="*/ 89533 w 334752"/>
                  <a:gd name="connsiteY20" fmla="*/ 18060 h 800925"/>
                  <a:gd name="connsiteX21" fmla="*/ 327658 w 334752"/>
                  <a:gd name="connsiteY21" fmla="*/ 8535 h 800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4752" h="800925">
                    <a:moveTo>
                      <a:pt x="327658" y="8535"/>
                    </a:moveTo>
                    <a:cubicBezTo>
                      <a:pt x="358085" y="13297"/>
                      <a:pt x="281356" y="33142"/>
                      <a:pt x="272096" y="46635"/>
                    </a:cubicBezTo>
                    <a:cubicBezTo>
                      <a:pt x="262836" y="60128"/>
                      <a:pt x="272625" y="49016"/>
                      <a:pt x="272096" y="89497"/>
                    </a:cubicBezTo>
                    <a:cubicBezTo>
                      <a:pt x="271567" y="129978"/>
                      <a:pt x="267863" y="235547"/>
                      <a:pt x="268921" y="289522"/>
                    </a:cubicBezTo>
                    <a:cubicBezTo>
                      <a:pt x="269979" y="343497"/>
                      <a:pt x="272625" y="359901"/>
                      <a:pt x="278446" y="413347"/>
                    </a:cubicBezTo>
                    <a:cubicBezTo>
                      <a:pt x="284267" y="466793"/>
                      <a:pt x="301465" y="562043"/>
                      <a:pt x="303846" y="610197"/>
                    </a:cubicBezTo>
                    <a:cubicBezTo>
                      <a:pt x="306227" y="658351"/>
                      <a:pt x="297231" y="680841"/>
                      <a:pt x="292733" y="702272"/>
                    </a:cubicBezTo>
                    <a:cubicBezTo>
                      <a:pt x="288235" y="723703"/>
                      <a:pt x="283737" y="727937"/>
                      <a:pt x="276858" y="738785"/>
                    </a:cubicBezTo>
                    <a:cubicBezTo>
                      <a:pt x="269979" y="749633"/>
                      <a:pt x="259131" y="759158"/>
                      <a:pt x="251458" y="767360"/>
                    </a:cubicBezTo>
                    <a:cubicBezTo>
                      <a:pt x="243785" y="775562"/>
                      <a:pt x="231085" y="790378"/>
                      <a:pt x="230821" y="787997"/>
                    </a:cubicBezTo>
                    <a:cubicBezTo>
                      <a:pt x="230557" y="785616"/>
                      <a:pt x="263100" y="755453"/>
                      <a:pt x="249871" y="753072"/>
                    </a:cubicBezTo>
                    <a:cubicBezTo>
                      <a:pt x="236642" y="750691"/>
                      <a:pt x="192721" y="765773"/>
                      <a:pt x="151446" y="773710"/>
                    </a:cubicBezTo>
                    <a:cubicBezTo>
                      <a:pt x="110171" y="781647"/>
                      <a:pt x="16773" y="798845"/>
                      <a:pt x="2221" y="800697"/>
                    </a:cubicBezTo>
                    <a:cubicBezTo>
                      <a:pt x="-12331" y="802549"/>
                      <a:pt x="48787" y="792759"/>
                      <a:pt x="64133" y="784822"/>
                    </a:cubicBezTo>
                    <a:cubicBezTo>
                      <a:pt x="79479" y="776885"/>
                      <a:pt x="95619" y="764714"/>
                      <a:pt x="94296" y="753072"/>
                    </a:cubicBezTo>
                    <a:cubicBezTo>
                      <a:pt x="92973" y="741430"/>
                      <a:pt x="59636" y="788526"/>
                      <a:pt x="56196" y="714972"/>
                    </a:cubicBezTo>
                    <a:cubicBezTo>
                      <a:pt x="52756" y="641418"/>
                      <a:pt x="72335" y="411495"/>
                      <a:pt x="73658" y="311747"/>
                    </a:cubicBezTo>
                    <a:cubicBezTo>
                      <a:pt x="74981" y="211999"/>
                      <a:pt x="70218" y="152204"/>
                      <a:pt x="64133" y="116485"/>
                    </a:cubicBezTo>
                    <a:cubicBezTo>
                      <a:pt x="58048" y="80766"/>
                      <a:pt x="41644" y="116221"/>
                      <a:pt x="37146" y="97435"/>
                    </a:cubicBezTo>
                    <a:cubicBezTo>
                      <a:pt x="32648" y="78650"/>
                      <a:pt x="28415" y="17001"/>
                      <a:pt x="37146" y="3772"/>
                    </a:cubicBezTo>
                    <a:cubicBezTo>
                      <a:pt x="45877" y="-9457"/>
                      <a:pt x="40850" y="16208"/>
                      <a:pt x="89533" y="18060"/>
                    </a:cubicBezTo>
                    <a:cubicBezTo>
                      <a:pt x="138216" y="19912"/>
                      <a:pt x="297231" y="3773"/>
                      <a:pt x="327658" y="85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68035B74-59C0-4D82-B09C-35C164B36B5B}"/>
                  </a:ext>
                </a:extLst>
              </p:cNvPr>
              <p:cNvSpPr/>
              <p:nvPr/>
            </p:nvSpPr>
            <p:spPr>
              <a:xfrm>
                <a:off x="7856665" y="2927307"/>
                <a:ext cx="551501" cy="200428"/>
              </a:xfrm>
              <a:custGeom>
                <a:avLst/>
                <a:gdLst>
                  <a:gd name="connsiteX0" fmla="*/ 1460 w 551501"/>
                  <a:gd name="connsiteY0" fmla="*/ 3218 h 200428"/>
                  <a:gd name="connsiteX1" fmla="*/ 158623 w 551501"/>
                  <a:gd name="connsiteY1" fmla="*/ 27031 h 200428"/>
                  <a:gd name="connsiteX2" fmla="*/ 285623 w 551501"/>
                  <a:gd name="connsiteY2" fmla="*/ 12743 h 200428"/>
                  <a:gd name="connsiteX3" fmla="*/ 479298 w 551501"/>
                  <a:gd name="connsiteY3" fmla="*/ 17506 h 200428"/>
                  <a:gd name="connsiteX4" fmla="*/ 550735 w 551501"/>
                  <a:gd name="connsiteY4" fmla="*/ 38143 h 200428"/>
                  <a:gd name="connsiteX5" fmla="*/ 490410 w 551501"/>
                  <a:gd name="connsiteY5" fmla="*/ 187368 h 200428"/>
                  <a:gd name="connsiteX6" fmla="*/ 155448 w 551501"/>
                  <a:gd name="connsiteY6" fmla="*/ 184193 h 200428"/>
                  <a:gd name="connsiteX7" fmla="*/ 257048 w 551501"/>
                  <a:gd name="connsiteY7" fmla="*/ 111168 h 200428"/>
                  <a:gd name="connsiteX8" fmla="*/ 1460 w 551501"/>
                  <a:gd name="connsiteY8" fmla="*/ 3218 h 200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1501" h="200428">
                    <a:moveTo>
                      <a:pt x="1460" y="3218"/>
                    </a:moveTo>
                    <a:cubicBezTo>
                      <a:pt x="-14944" y="-10805"/>
                      <a:pt x="111263" y="25444"/>
                      <a:pt x="158623" y="27031"/>
                    </a:cubicBezTo>
                    <a:cubicBezTo>
                      <a:pt x="205983" y="28618"/>
                      <a:pt x="232177" y="14330"/>
                      <a:pt x="285623" y="12743"/>
                    </a:cubicBezTo>
                    <a:cubicBezTo>
                      <a:pt x="339069" y="11156"/>
                      <a:pt x="435113" y="13273"/>
                      <a:pt x="479298" y="17506"/>
                    </a:cubicBezTo>
                    <a:cubicBezTo>
                      <a:pt x="523483" y="21739"/>
                      <a:pt x="548883" y="9833"/>
                      <a:pt x="550735" y="38143"/>
                    </a:cubicBezTo>
                    <a:cubicBezTo>
                      <a:pt x="552587" y="66453"/>
                      <a:pt x="556291" y="163026"/>
                      <a:pt x="490410" y="187368"/>
                    </a:cubicBezTo>
                    <a:cubicBezTo>
                      <a:pt x="424529" y="211710"/>
                      <a:pt x="194342" y="196893"/>
                      <a:pt x="155448" y="184193"/>
                    </a:cubicBezTo>
                    <a:cubicBezTo>
                      <a:pt x="116554" y="171493"/>
                      <a:pt x="283242" y="139214"/>
                      <a:pt x="257048" y="111168"/>
                    </a:cubicBezTo>
                    <a:cubicBezTo>
                      <a:pt x="230854" y="83122"/>
                      <a:pt x="17864" y="17241"/>
                      <a:pt x="1460" y="32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770D3223-853C-496A-B968-C66F749949B4}"/>
                  </a:ext>
                </a:extLst>
              </p:cNvPr>
              <p:cNvSpPr/>
              <p:nvPr/>
            </p:nvSpPr>
            <p:spPr>
              <a:xfrm>
                <a:off x="7852750" y="3158192"/>
                <a:ext cx="546778" cy="145201"/>
              </a:xfrm>
              <a:custGeom>
                <a:avLst/>
                <a:gdLst>
                  <a:gd name="connsiteX0" fmla="*/ 2200 w 546778"/>
                  <a:gd name="connsiteY0" fmla="*/ 5696 h 145201"/>
                  <a:gd name="connsiteX1" fmla="*/ 216513 w 546778"/>
                  <a:gd name="connsiteY1" fmla="*/ 19983 h 145201"/>
                  <a:gd name="connsiteX2" fmla="*/ 445113 w 546778"/>
                  <a:gd name="connsiteY2" fmla="*/ 7283 h 145201"/>
                  <a:gd name="connsiteX3" fmla="*/ 545125 w 546778"/>
                  <a:gd name="connsiteY3" fmla="*/ 26333 h 145201"/>
                  <a:gd name="connsiteX4" fmla="*/ 505438 w 546778"/>
                  <a:gd name="connsiteY4" fmla="*/ 110471 h 145201"/>
                  <a:gd name="connsiteX5" fmla="*/ 478450 w 546778"/>
                  <a:gd name="connsiteY5" fmla="*/ 140633 h 145201"/>
                  <a:gd name="connsiteX6" fmla="*/ 354625 w 546778"/>
                  <a:gd name="connsiteY6" fmla="*/ 131108 h 145201"/>
                  <a:gd name="connsiteX7" fmla="*/ 2200 w 546778"/>
                  <a:gd name="connsiteY7" fmla="*/ 5696 h 14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6778" h="145201">
                    <a:moveTo>
                      <a:pt x="2200" y="5696"/>
                    </a:moveTo>
                    <a:cubicBezTo>
                      <a:pt x="-20819" y="-12825"/>
                      <a:pt x="142694" y="19719"/>
                      <a:pt x="216513" y="19983"/>
                    </a:cubicBezTo>
                    <a:cubicBezTo>
                      <a:pt x="290332" y="20248"/>
                      <a:pt x="390344" y="6225"/>
                      <a:pt x="445113" y="7283"/>
                    </a:cubicBezTo>
                    <a:cubicBezTo>
                      <a:pt x="499882" y="8341"/>
                      <a:pt x="535071" y="9135"/>
                      <a:pt x="545125" y="26333"/>
                    </a:cubicBezTo>
                    <a:cubicBezTo>
                      <a:pt x="555179" y="43531"/>
                      <a:pt x="516550" y="91421"/>
                      <a:pt x="505438" y="110471"/>
                    </a:cubicBezTo>
                    <a:cubicBezTo>
                      <a:pt x="494326" y="129521"/>
                      <a:pt x="503586" y="137194"/>
                      <a:pt x="478450" y="140633"/>
                    </a:cubicBezTo>
                    <a:cubicBezTo>
                      <a:pt x="453315" y="144073"/>
                      <a:pt x="433206" y="152539"/>
                      <a:pt x="354625" y="131108"/>
                    </a:cubicBezTo>
                    <a:cubicBezTo>
                      <a:pt x="276044" y="109677"/>
                      <a:pt x="25219" y="24217"/>
                      <a:pt x="2200" y="56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457AE36A-0FAE-4DF3-BF83-83F35F1A8ABA}"/>
                  </a:ext>
                </a:extLst>
              </p:cNvPr>
              <p:cNvSpPr/>
              <p:nvPr/>
            </p:nvSpPr>
            <p:spPr>
              <a:xfrm>
                <a:off x="7619959" y="3367452"/>
                <a:ext cx="1019614" cy="152914"/>
              </a:xfrm>
              <a:custGeom>
                <a:avLst/>
                <a:gdLst>
                  <a:gd name="connsiteX0" fmla="*/ 7979 w 1019614"/>
                  <a:gd name="connsiteY0" fmla="*/ 10748 h 152914"/>
                  <a:gd name="connsiteX1" fmla="*/ 179429 w 1019614"/>
                  <a:gd name="connsiteY1" fmla="*/ 31386 h 152914"/>
                  <a:gd name="connsiteX2" fmla="*/ 438191 w 1019614"/>
                  <a:gd name="connsiteY2" fmla="*/ 31386 h 152914"/>
                  <a:gd name="connsiteX3" fmla="*/ 727116 w 1019614"/>
                  <a:gd name="connsiteY3" fmla="*/ 1223 h 152914"/>
                  <a:gd name="connsiteX4" fmla="*/ 769979 w 1019614"/>
                  <a:gd name="connsiteY4" fmla="*/ 79011 h 152914"/>
                  <a:gd name="connsiteX5" fmla="*/ 1012866 w 1019614"/>
                  <a:gd name="connsiteY5" fmla="*/ 140923 h 152914"/>
                  <a:gd name="connsiteX6" fmla="*/ 468354 w 1019614"/>
                  <a:gd name="connsiteY6" fmla="*/ 147273 h 152914"/>
                  <a:gd name="connsiteX7" fmla="*/ 74654 w 1019614"/>
                  <a:gd name="connsiteY7" fmla="*/ 77423 h 152914"/>
                  <a:gd name="connsiteX8" fmla="*/ 7979 w 1019614"/>
                  <a:gd name="connsiteY8" fmla="*/ 10748 h 152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9614" h="152914">
                    <a:moveTo>
                      <a:pt x="7979" y="10748"/>
                    </a:moveTo>
                    <a:cubicBezTo>
                      <a:pt x="25442" y="3075"/>
                      <a:pt x="107727" y="27946"/>
                      <a:pt x="179429" y="31386"/>
                    </a:cubicBezTo>
                    <a:cubicBezTo>
                      <a:pt x="251131" y="34826"/>
                      <a:pt x="346910" y="36413"/>
                      <a:pt x="438191" y="31386"/>
                    </a:cubicBezTo>
                    <a:cubicBezTo>
                      <a:pt x="529472" y="26359"/>
                      <a:pt x="671818" y="-6714"/>
                      <a:pt x="727116" y="1223"/>
                    </a:cubicBezTo>
                    <a:cubicBezTo>
                      <a:pt x="782414" y="9160"/>
                      <a:pt x="722354" y="55728"/>
                      <a:pt x="769979" y="79011"/>
                    </a:cubicBezTo>
                    <a:cubicBezTo>
                      <a:pt x="817604" y="102294"/>
                      <a:pt x="1063137" y="129546"/>
                      <a:pt x="1012866" y="140923"/>
                    </a:cubicBezTo>
                    <a:cubicBezTo>
                      <a:pt x="962595" y="152300"/>
                      <a:pt x="624723" y="157856"/>
                      <a:pt x="468354" y="147273"/>
                    </a:cubicBezTo>
                    <a:cubicBezTo>
                      <a:pt x="311985" y="136690"/>
                      <a:pt x="152177" y="102558"/>
                      <a:pt x="74654" y="77423"/>
                    </a:cubicBezTo>
                    <a:cubicBezTo>
                      <a:pt x="-2869" y="52288"/>
                      <a:pt x="-9484" y="18421"/>
                      <a:pt x="7979" y="107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7E80392A-B354-40D1-A5AF-37FA53A0BDBF}"/>
                  </a:ext>
                </a:extLst>
              </p:cNvPr>
              <p:cNvSpPr/>
              <p:nvPr/>
            </p:nvSpPr>
            <p:spPr>
              <a:xfrm>
                <a:off x="6974742" y="2920049"/>
                <a:ext cx="527471" cy="177700"/>
              </a:xfrm>
              <a:custGeom>
                <a:avLst/>
                <a:gdLst>
                  <a:gd name="connsiteX0" fmla="*/ 8671 w 527471"/>
                  <a:gd name="connsiteY0" fmla="*/ 951 h 177700"/>
                  <a:gd name="connsiteX1" fmla="*/ 59471 w 527471"/>
                  <a:gd name="connsiteY1" fmla="*/ 73976 h 177700"/>
                  <a:gd name="connsiteX2" fmla="*/ 48358 w 527471"/>
                  <a:gd name="connsiteY2" fmla="*/ 132714 h 177700"/>
                  <a:gd name="connsiteX3" fmla="*/ 40421 w 527471"/>
                  <a:gd name="connsiteY3" fmla="*/ 148589 h 177700"/>
                  <a:gd name="connsiteX4" fmla="*/ 88046 w 527471"/>
                  <a:gd name="connsiteY4" fmla="*/ 145414 h 177700"/>
                  <a:gd name="connsiteX5" fmla="*/ 305533 w 527471"/>
                  <a:gd name="connsiteY5" fmla="*/ 167639 h 177700"/>
                  <a:gd name="connsiteX6" fmla="*/ 453171 w 527471"/>
                  <a:gd name="connsiteY6" fmla="*/ 169226 h 177700"/>
                  <a:gd name="connsiteX7" fmla="*/ 526196 w 527471"/>
                  <a:gd name="connsiteY7" fmla="*/ 172401 h 177700"/>
                  <a:gd name="connsiteX8" fmla="*/ 396021 w 527471"/>
                  <a:gd name="connsiteY8" fmla="*/ 89851 h 177700"/>
                  <a:gd name="connsiteX9" fmla="*/ 265846 w 527471"/>
                  <a:gd name="connsiteY9" fmla="*/ 35876 h 177700"/>
                  <a:gd name="connsiteX10" fmla="*/ 8671 w 527471"/>
                  <a:gd name="connsiteY10" fmla="*/ 951 h 17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7471" h="177700">
                    <a:moveTo>
                      <a:pt x="8671" y="951"/>
                    </a:moveTo>
                    <a:cubicBezTo>
                      <a:pt x="-25725" y="7301"/>
                      <a:pt x="52857" y="52016"/>
                      <a:pt x="59471" y="73976"/>
                    </a:cubicBezTo>
                    <a:cubicBezTo>
                      <a:pt x="66085" y="95936"/>
                      <a:pt x="51533" y="120279"/>
                      <a:pt x="48358" y="132714"/>
                    </a:cubicBezTo>
                    <a:cubicBezTo>
                      <a:pt x="45183" y="145149"/>
                      <a:pt x="33806" y="146472"/>
                      <a:pt x="40421" y="148589"/>
                    </a:cubicBezTo>
                    <a:cubicBezTo>
                      <a:pt x="47036" y="150706"/>
                      <a:pt x="43861" y="142239"/>
                      <a:pt x="88046" y="145414"/>
                    </a:cubicBezTo>
                    <a:cubicBezTo>
                      <a:pt x="132231" y="148589"/>
                      <a:pt x="244679" y="163670"/>
                      <a:pt x="305533" y="167639"/>
                    </a:cubicBezTo>
                    <a:cubicBezTo>
                      <a:pt x="366387" y="171608"/>
                      <a:pt x="416394" y="168432"/>
                      <a:pt x="453171" y="169226"/>
                    </a:cubicBezTo>
                    <a:cubicBezTo>
                      <a:pt x="489948" y="170020"/>
                      <a:pt x="535721" y="185630"/>
                      <a:pt x="526196" y="172401"/>
                    </a:cubicBezTo>
                    <a:cubicBezTo>
                      <a:pt x="516671" y="159172"/>
                      <a:pt x="439413" y="112605"/>
                      <a:pt x="396021" y="89851"/>
                    </a:cubicBezTo>
                    <a:cubicBezTo>
                      <a:pt x="352629" y="67097"/>
                      <a:pt x="326436" y="50163"/>
                      <a:pt x="265846" y="35876"/>
                    </a:cubicBezTo>
                    <a:cubicBezTo>
                      <a:pt x="205256" y="21589"/>
                      <a:pt x="43067" y="-5399"/>
                      <a:pt x="8671" y="9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102FC3FE-3934-4DDB-9F24-24AE89D09E26}"/>
                  </a:ext>
                </a:extLst>
              </p:cNvPr>
              <p:cNvSpPr/>
              <p:nvPr/>
            </p:nvSpPr>
            <p:spPr>
              <a:xfrm>
                <a:off x="6976530" y="2804411"/>
                <a:ext cx="615517" cy="953293"/>
              </a:xfrm>
              <a:custGeom>
                <a:avLst/>
                <a:gdLst>
                  <a:gd name="connsiteX0" fmla="*/ 156108 w 615517"/>
                  <a:gd name="connsiteY0" fmla="*/ 181677 h 953293"/>
                  <a:gd name="connsiteX1" fmla="*/ 243420 w 615517"/>
                  <a:gd name="connsiteY1" fmla="*/ 162627 h 953293"/>
                  <a:gd name="connsiteX2" fmla="*/ 332320 w 615517"/>
                  <a:gd name="connsiteY2" fmla="*/ 103889 h 953293"/>
                  <a:gd name="connsiteX3" fmla="*/ 372008 w 615517"/>
                  <a:gd name="connsiteY3" fmla="*/ 3877 h 953293"/>
                  <a:gd name="connsiteX4" fmla="*/ 372008 w 615517"/>
                  <a:gd name="connsiteY4" fmla="*/ 24514 h 953293"/>
                  <a:gd name="connsiteX5" fmla="*/ 376770 w 615517"/>
                  <a:gd name="connsiteY5" fmla="*/ 62614 h 953293"/>
                  <a:gd name="connsiteX6" fmla="*/ 475195 w 615517"/>
                  <a:gd name="connsiteY6" fmla="*/ 124527 h 953293"/>
                  <a:gd name="connsiteX7" fmla="*/ 578383 w 615517"/>
                  <a:gd name="connsiteY7" fmla="*/ 191202 h 953293"/>
                  <a:gd name="connsiteX8" fmla="*/ 611720 w 615517"/>
                  <a:gd name="connsiteY8" fmla="*/ 207077 h 953293"/>
                  <a:gd name="connsiteX9" fmla="*/ 499008 w 615517"/>
                  <a:gd name="connsiteY9" fmla="*/ 234064 h 953293"/>
                  <a:gd name="connsiteX10" fmla="*/ 533933 w 615517"/>
                  <a:gd name="connsiteY10" fmla="*/ 322964 h 953293"/>
                  <a:gd name="connsiteX11" fmla="*/ 535520 w 615517"/>
                  <a:gd name="connsiteY11" fmla="*/ 421389 h 953293"/>
                  <a:gd name="connsiteX12" fmla="*/ 508533 w 615517"/>
                  <a:gd name="connsiteY12" fmla="*/ 672214 h 953293"/>
                  <a:gd name="connsiteX13" fmla="*/ 483133 w 615517"/>
                  <a:gd name="connsiteY13" fmla="*/ 740477 h 953293"/>
                  <a:gd name="connsiteX14" fmla="*/ 445033 w 615517"/>
                  <a:gd name="connsiteY14" fmla="*/ 783339 h 953293"/>
                  <a:gd name="connsiteX15" fmla="*/ 195795 w 615517"/>
                  <a:gd name="connsiteY15" fmla="*/ 943677 h 953293"/>
                  <a:gd name="connsiteX16" fmla="*/ 2120 w 615517"/>
                  <a:gd name="connsiteY16" fmla="*/ 934152 h 953293"/>
                  <a:gd name="connsiteX17" fmla="*/ 92608 w 615517"/>
                  <a:gd name="connsiteY17" fmla="*/ 926214 h 953293"/>
                  <a:gd name="connsiteX18" fmla="*/ 92608 w 615517"/>
                  <a:gd name="connsiteY18" fmla="*/ 875414 h 953293"/>
                  <a:gd name="connsiteX19" fmla="*/ 346608 w 615517"/>
                  <a:gd name="connsiteY19" fmla="*/ 642052 h 953293"/>
                  <a:gd name="connsiteX20" fmla="*/ 325970 w 615517"/>
                  <a:gd name="connsiteY20" fmla="*/ 242002 h 953293"/>
                  <a:gd name="connsiteX21" fmla="*/ 156108 w 615517"/>
                  <a:gd name="connsiteY21" fmla="*/ 181677 h 953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15517" h="953293">
                    <a:moveTo>
                      <a:pt x="156108" y="181677"/>
                    </a:moveTo>
                    <a:cubicBezTo>
                      <a:pt x="142350" y="168448"/>
                      <a:pt x="214051" y="175592"/>
                      <a:pt x="243420" y="162627"/>
                    </a:cubicBezTo>
                    <a:cubicBezTo>
                      <a:pt x="272789" y="149662"/>
                      <a:pt x="310889" y="130347"/>
                      <a:pt x="332320" y="103889"/>
                    </a:cubicBezTo>
                    <a:cubicBezTo>
                      <a:pt x="353751" y="77431"/>
                      <a:pt x="365393" y="17106"/>
                      <a:pt x="372008" y="3877"/>
                    </a:cubicBezTo>
                    <a:cubicBezTo>
                      <a:pt x="378623" y="-9352"/>
                      <a:pt x="371214" y="14725"/>
                      <a:pt x="372008" y="24514"/>
                    </a:cubicBezTo>
                    <a:cubicBezTo>
                      <a:pt x="372802" y="34303"/>
                      <a:pt x="359572" y="45945"/>
                      <a:pt x="376770" y="62614"/>
                    </a:cubicBezTo>
                    <a:cubicBezTo>
                      <a:pt x="393968" y="79283"/>
                      <a:pt x="475195" y="124527"/>
                      <a:pt x="475195" y="124527"/>
                    </a:cubicBezTo>
                    <a:cubicBezTo>
                      <a:pt x="508797" y="145958"/>
                      <a:pt x="555629" y="177444"/>
                      <a:pt x="578383" y="191202"/>
                    </a:cubicBezTo>
                    <a:cubicBezTo>
                      <a:pt x="601137" y="204960"/>
                      <a:pt x="624949" y="199933"/>
                      <a:pt x="611720" y="207077"/>
                    </a:cubicBezTo>
                    <a:cubicBezTo>
                      <a:pt x="598491" y="214221"/>
                      <a:pt x="511973" y="214750"/>
                      <a:pt x="499008" y="234064"/>
                    </a:cubicBezTo>
                    <a:cubicBezTo>
                      <a:pt x="486044" y="253379"/>
                      <a:pt x="527848" y="291743"/>
                      <a:pt x="533933" y="322964"/>
                    </a:cubicBezTo>
                    <a:cubicBezTo>
                      <a:pt x="540018" y="354185"/>
                      <a:pt x="539753" y="363181"/>
                      <a:pt x="535520" y="421389"/>
                    </a:cubicBezTo>
                    <a:cubicBezTo>
                      <a:pt x="531287" y="479597"/>
                      <a:pt x="517264" y="619033"/>
                      <a:pt x="508533" y="672214"/>
                    </a:cubicBezTo>
                    <a:cubicBezTo>
                      <a:pt x="499802" y="725395"/>
                      <a:pt x="493716" y="721956"/>
                      <a:pt x="483133" y="740477"/>
                    </a:cubicBezTo>
                    <a:cubicBezTo>
                      <a:pt x="472550" y="758998"/>
                      <a:pt x="492923" y="749472"/>
                      <a:pt x="445033" y="783339"/>
                    </a:cubicBezTo>
                    <a:cubicBezTo>
                      <a:pt x="397143" y="817206"/>
                      <a:pt x="269614" y="918542"/>
                      <a:pt x="195795" y="943677"/>
                    </a:cubicBezTo>
                    <a:cubicBezTo>
                      <a:pt x="121976" y="968812"/>
                      <a:pt x="19318" y="937063"/>
                      <a:pt x="2120" y="934152"/>
                    </a:cubicBezTo>
                    <a:cubicBezTo>
                      <a:pt x="-15078" y="931241"/>
                      <a:pt x="77527" y="936004"/>
                      <a:pt x="92608" y="926214"/>
                    </a:cubicBezTo>
                    <a:cubicBezTo>
                      <a:pt x="107689" y="916424"/>
                      <a:pt x="50275" y="922774"/>
                      <a:pt x="92608" y="875414"/>
                    </a:cubicBezTo>
                    <a:cubicBezTo>
                      <a:pt x="134941" y="828054"/>
                      <a:pt x="307714" y="747621"/>
                      <a:pt x="346608" y="642052"/>
                    </a:cubicBezTo>
                    <a:cubicBezTo>
                      <a:pt x="385502" y="536483"/>
                      <a:pt x="360630" y="318467"/>
                      <a:pt x="325970" y="242002"/>
                    </a:cubicBezTo>
                    <a:cubicBezTo>
                      <a:pt x="291310" y="165537"/>
                      <a:pt x="169866" y="194906"/>
                      <a:pt x="156108" y="1816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AC080C78-554B-4715-BBF0-D8EE2BF318BA}"/>
                  </a:ext>
                </a:extLst>
              </p:cNvPr>
              <p:cNvSpPr/>
              <p:nvPr/>
            </p:nvSpPr>
            <p:spPr>
              <a:xfrm>
                <a:off x="7065857" y="3028118"/>
                <a:ext cx="419029" cy="924389"/>
              </a:xfrm>
              <a:custGeom>
                <a:avLst/>
                <a:gdLst>
                  <a:gd name="connsiteX0" fmla="*/ 216006 w 419029"/>
                  <a:gd name="connsiteY0" fmla="*/ 18295 h 924389"/>
                  <a:gd name="connsiteX1" fmla="*/ 242993 w 419029"/>
                  <a:gd name="connsiteY1" fmla="*/ 118307 h 924389"/>
                  <a:gd name="connsiteX2" fmla="*/ 203306 w 419029"/>
                  <a:gd name="connsiteY2" fmla="*/ 229432 h 924389"/>
                  <a:gd name="connsiteX3" fmla="*/ 206481 w 419029"/>
                  <a:gd name="connsiteY3" fmla="*/ 359607 h 924389"/>
                  <a:gd name="connsiteX4" fmla="*/ 233468 w 419029"/>
                  <a:gd name="connsiteY4" fmla="*/ 504070 h 924389"/>
                  <a:gd name="connsiteX5" fmla="*/ 42968 w 419029"/>
                  <a:gd name="connsiteY5" fmla="*/ 629482 h 924389"/>
                  <a:gd name="connsiteX6" fmla="*/ 8043 w 419029"/>
                  <a:gd name="connsiteY6" fmla="*/ 727907 h 924389"/>
                  <a:gd name="connsiteX7" fmla="*/ 6456 w 419029"/>
                  <a:gd name="connsiteY7" fmla="*/ 791407 h 924389"/>
                  <a:gd name="connsiteX8" fmla="*/ 81068 w 419029"/>
                  <a:gd name="connsiteY8" fmla="*/ 919995 h 924389"/>
                  <a:gd name="connsiteX9" fmla="*/ 92181 w 419029"/>
                  <a:gd name="connsiteY9" fmla="*/ 881895 h 924389"/>
                  <a:gd name="connsiteX10" fmla="*/ 265218 w 419029"/>
                  <a:gd name="connsiteY10" fmla="*/ 759657 h 924389"/>
                  <a:gd name="connsiteX11" fmla="*/ 387456 w 419029"/>
                  <a:gd name="connsiteY11" fmla="*/ 550107 h 924389"/>
                  <a:gd name="connsiteX12" fmla="*/ 417618 w 419029"/>
                  <a:gd name="connsiteY12" fmla="*/ 146882 h 924389"/>
                  <a:gd name="connsiteX13" fmla="*/ 395393 w 419029"/>
                  <a:gd name="connsiteY13" fmla="*/ 13532 h 924389"/>
                  <a:gd name="connsiteX14" fmla="*/ 216006 w 419029"/>
                  <a:gd name="connsiteY14" fmla="*/ 18295 h 924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19029" h="924389">
                    <a:moveTo>
                      <a:pt x="216006" y="18295"/>
                    </a:moveTo>
                    <a:cubicBezTo>
                      <a:pt x="190606" y="35758"/>
                      <a:pt x="245110" y="83118"/>
                      <a:pt x="242993" y="118307"/>
                    </a:cubicBezTo>
                    <a:cubicBezTo>
                      <a:pt x="240876" y="153497"/>
                      <a:pt x="209391" y="189215"/>
                      <a:pt x="203306" y="229432"/>
                    </a:cubicBezTo>
                    <a:cubicBezTo>
                      <a:pt x="197221" y="269649"/>
                      <a:pt x="201454" y="313834"/>
                      <a:pt x="206481" y="359607"/>
                    </a:cubicBezTo>
                    <a:cubicBezTo>
                      <a:pt x="211508" y="405380"/>
                      <a:pt x="260720" y="459091"/>
                      <a:pt x="233468" y="504070"/>
                    </a:cubicBezTo>
                    <a:cubicBezTo>
                      <a:pt x="206216" y="549049"/>
                      <a:pt x="80539" y="592176"/>
                      <a:pt x="42968" y="629482"/>
                    </a:cubicBezTo>
                    <a:cubicBezTo>
                      <a:pt x="5397" y="666788"/>
                      <a:pt x="14128" y="700920"/>
                      <a:pt x="8043" y="727907"/>
                    </a:cubicBezTo>
                    <a:cubicBezTo>
                      <a:pt x="1958" y="754895"/>
                      <a:pt x="-5715" y="759392"/>
                      <a:pt x="6456" y="791407"/>
                    </a:cubicBezTo>
                    <a:cubicBezTo>
                      <a:pt x="18627" y="823422"/>
                      <a:pt x="66780" y="904914"/>
                      <a:pt x="81068" y="919995"/>
                    </a:cubicBezTo>
                    <a:cubicBezTo>
                      <a:pt x="95355" y="935076"/>
                      <a:pt x="61489" y="908618"/>
                      <a:pt x="92181" y="881895"/>
                    </a:cubicBezTo>
                    <a:cubicBezTo>
                      <a:pt x="122873" y="855172"/>
                      <a:pt x="216006" y="814955"/>
                      <a:pt x="265218" y="759657"/>
                    </a:cubicBezTo>
                    <a:cubicBezTo>
                      <a:pt x="314430" y="704359"/>
                      <a:pt x="362056" y="652236"/>
                      <a:pt x="387456" y="550107"/>
                    </a:cubicBezTo>
                    <a:cubicBezTo>
                      <a:pt x="412856" y="447978"/>
                      <a:pt x="416295" y="236311"/>
                      <a:pt x="417618" y="146882"/>
                    </a:cubicBezTo>
                    <a:cubicBezTo>
                      <a:pt x="418941" y="57453"/>
                      <a:pt x="425026" y="37080"/>
                      <a:pt x="395393" y="13532"/>
                    </a:cubicBezTo>
                    <a:cubicBezTo>
                      <a:pt x="365760" y="-10016"/>
                      <a:pt x="241406" y="832"/>
                      <a:pt x="216006" y="182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D8FAFF12-4C92-4B08-A812-3074B43461AE}"/>
                  </a:ext>
                </a:extLst>
              </p:cNvPr>
              <p:cNvSpPr/>
              <p:nvPr/>
            </p:nvSpPr>
            <p:spPr>
              <a:xfrm>
                <a:off x="7448864" y="3390524"/>
                <a:ext cx="1432617" cy="561829"/>
              </a:xfrm>
              <a:custGeom>
                <a:avLst/>
                <a:gdLst>
                  <a:gd name="connsiteX0" fmla="*/ 6036 w 1432617"/>
                  <a:gd name="connsiteY0" fmla="*/ 376 h 561829"/>
                  <a:gd name="connsiteX1" fmla="*/ 104461 w 1432617"/>
                  <a:gd name="connsiteY1" fmla="*/ 178176 h 561829"/>
                  <a:gd name="connsiteX2" fmla="*/ 374336 w 1432617"/>
                  <a:gd name="connsiteY2" fmla="*/ 260726 h 561829"/>
                  <a:gd name="connsiteX3" fmla="*/ 920436 w 1432617"/>
                  <a:gd name="connsiteY3" fmla="*/ 292476 h 561829"/>
                  <a:gd name="connsiteX4" fmla="*/ 1422086 w 1432617"/>
                  <a:gd name="connsiteY4" fmla="*/ 200401 h 561829"/>
                  <a:gd name="connsiteX5" fmla="*/ 1247461 w 1432617"/>
                  <a:gd name="connsiteY5" fmla="*/ 279776 h 561829"/>
                  <a:gd name="connsiteX6" fmla="*/ 1079186 w 1432617"/>
                  <a:gd name="connsiteY6" fmla="*/ 549651 h 561829"/>
                  <a:gd name="connsiteX7" fmla="*/ 675961 w 1432617"/>
                  <a:gd name="connsiteY7" fmla="*/ 505201 h 561829"/>
                  <a:gd name="connsiteX8" fmla="*/ 158436 w 1432617"/>
                  <a:gd name="connsiteY8" fmla="*/ 413126 h 561829"/>
                  <a:gd name="connsiteX9" fmla="*/ 18736 w 1432617"/>
                  <a:gd name="connsiteY9" fmla="*/ 355976 h 561829"/>
                  <a:gd name="connsiteX10" fmla="*/ 9211 w 1432617"/>
                  <a:gd name="connsiteY10" fmla="*/ 136901 h 561829"/>
                  <a:gd name="connsiteX11" fmla="*/ 6036 w 1432617"/>
                  <a:gd name="connsiteY11" fmla="*/ 376 h 561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32617" h="561829">
                    <a:moveTo>
                      <a:pt x="6036" y="376"/>
                    </a:moveTo>
                    <a:cubicBezTo>
                      <a:pt x="21911" y="7255"/>
                      <a:pt x="43078" y="134784"/>
                      <a:pt x="104461" y="178176"/>
                    </a:cubicBezTo>
                    <a:cubicBezTo>
                      <a:pt x="165844" y="221568"/>
                      <a:pt x="238340" y="241676"/>
                      <a:pt x="374336" y="260726"/>
                    </a:cubicBezTo>
                    <a:cubicBezTo>
                      <a:pt x="510332" y="279776"/>
                      <a:pt x="745811" y="302530"/>
                      <a:pt x="920436" y="292476"/>
                    </a:cubicBezTo>
                    <a:cubicBezTo>
                      <a:pt x="1095061" y="282422"/>
                      <a:pt x="1367582" y="202518"/>
                      <a:pt x="1422086" y="200401"/>
                    </a:cubicBezTo>
                    <a:cubicBezTo>
                      <a:pt x="1476590" y="198284"/>
                      <a:pt x="1304611" y="221568"/>
                      <a:pt x="1247461" y="279776"/>
                    </a:cubicBezTo>
                    <a:cubicBezTo>
                      <a:pt x="1190311" y="337984"/>
                      <a:pt x="1174436" y="512080"/>
                      <a:pt x="1079186" y="549651"/>
                    </a:cubicBezTo>
                    <a:cubicBezTo>
                      <a:pt x="983936" y="587222"/>
                      <a:pt x="829419" y="527955"/>
                      <a:pt x="675961" y="505201"/>
                    </a:cubicBezTo>
                    <a:cubicBezTo>
                      <a:pt x="522503" y="482447"/>
                      <a:pt x="267973" y="437997"/>
                      <a:pt x="158436" y="413126"/>
                    </a:cubicBezTo>
                    <a:cubicBezTo>
                      <a:pt x="48899" y="388255"/>
                      <a:pt x="43607" y="402013"/>
                      <a:pt x="18736" y="355976"/>
                    </a:cubicBezTo>
                    <a:cubicBezTo>
                      <a:pt x="-6135" y="309939"/>
                      <a:pt x="7624" y="191405"/>
                      <a:pt x="9211" y="136901"/>
                    </a:cubicBezTo>
                    <a:cubicBezTo>
                      <a:pt x="10798" y="82397"/>
                      <a:pt x="-9839" y="-6503"/>
                      <a:pt x="6036" y="3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F9FF5ACE-1B37-4B94-97E8-12DB667EA9C5}"/>
                </a:ext>
              </a:extLst>
            </p:cNvPr>
            <p:cNvGrpSpPr/>
            <p:nvPr/>
          </p:nvGrpSpPr>
          <p:grpSpPr>
            <a:xfrm rot="900000">
              <a:off x="4374958" y="2500871"/>
              <a:ext cx="1289252" cy="1636466"/>
              <a:chOff x="6014124" y="2463722"/>
              <a:chExt cx="1289252" cy="1636466"/>
            </a:xfrm>
            <a:solidFill>
              <a:srgbClr val="FF0000"/>
            </a:solidFill>
          </p:grpSpPr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888AFD3F-DDAD-4A45-A997-461A3B363AA3}"/>
                  </a:ext>
                </a:extLst>
              </p:cNvPr>
              <p:cNvSpPr/>
              <p:nvPr/>
            </p:nvSpPr>
            <p:spPr>
              <a:xfrm>
                <a:off x="6014124" y="2463722"/>
                <a:ext cx="1289252" cy="979883"/>
              </a:xfrm>
              <a:custGeom>
                <a:avLst/>
                <a:gdLst>
                  <a:gd name="connsiteX0" fmla="*/ 269836 w 1289252"/>
                  <a:gd name="connsiteY0" fmla="*/ 78 h 979883"/>
                  <a:gd name="connsiteX1" fmla="*/ 386676 w 1289252"/>
                  <a:gd name="connsiteY1" fmla="*/ 182958 h 979883"/>
                  <a:gd name="connsiteX2" fmla="*/ 493356 w 1289252"/>
                  <a:gd name="connsiteY2" fmla="*/ 243918 h 979883"/>
                  <a:gd name="connsiteX3" fmla="*/ 721956 w 1289252"/>
                  <a:gd name="connsiteY3" fmla="*/ 254078 h 979883"/>
                  <a:gd name="connsiteX4" fmla="*/ 955636 w 1289252"/>
                  <a:gd name="connsiteY4" fmla="*/ 315038 h 979883"/>
                  <a:gd name="connsiteX5" fmla="*/ 1031836 w 1289252"/>
                  <a:gd name="connsiteY5" fmla="*/ 482678 h 979883"/>
                  <a:gd name="connsiteX6" fmla="*/ 1026756 w 1289252"/>
                  <a:gd name="connsiteY6" fmla="*/ 670638 h 979883"/>
                  <a:gd name="connsiteX7" fmla="*/ 828636 w 1289252"/>
                  <a:gd name="connsiteY7" fmla="*/ 858598 h 979883"/>
                  <a:gd name="connsiteX8" fmla="*/ 564476 w 1289252"/>
                  <a:gd name="connsiteY8" fmla="*/ 873838 h 979883"/>
                  <a:gd name="connsiteX9" fmla="*/ 401916 w 1289252"/>
                  <a:gd name="connsiteY9" fmla="*/ 939878 h 979883"/>
                  <a:gd name="connsiteX10" fmla="*/ 615276 w 1289252"/>
                  <a:gd name="connsiteY10" fmla="*/ 950038 h 979883"/>
                  <a:gd name="connsiteX11" fmla="*/ 596 w 1289252"/>
                  <a:gd name="connsiteY11" fmla="*/ 975438 h 979883"/>
                  <a:gd name="connsiteX12" fmla="*/ 513676 w 1289252"/>
                  <a:gd name="connsiteY12" fmla="*/ 909398 h 979883"/>
                  <a:gd name="connsiteX13" fmla="*/ 1092796 w 1289252"/>
                  <a:gd name="connsiteY13" fmla="*/ 950038 h 979883"/>
                  <a:gd name="connsiteX14" fmla="*/ 1270596 w 1289252"/>
                  <a:gd name="connsiteY14" fmla="*/ 386158 h 979883"/>
                  <a:gd name="connsiteX15" fmla="*/ 701636 w 1289252"/>
                  <a:gd name="connsiteY15" fmla="*/ 162638 h 979883"/>
                  <a:gd name="connsiteX16" fmla="*/ 269836 w 1289252"/>
                  <a:gd name="connsiteY16" fmla="*/ 78 h 979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89252" h="979883">
                    <a:moveTo>
                      <a:pt x="269836" y="78"/>
                    </a:moveTo>
                    <a:cubicBezTo>
                      <a:pt x="217343" y="3465"/>
                      <a:pt x="349423" y="142318"/>
                      <a:pt x="386676" y="182958"/>
                    </a:cubicBezTo>
                    <a:cubicBezTo>
                      <a:pt x="423929" y="223598"/>
                      <a:pt x="437476" y="232065"/>
                      <a:pt x="493356" y="243918"/>
                    </a:cubicBezTo>
                    <a:cubicBezTo>
                      <a:pt x="549236" y="255771"/>
                      <a:pt x="644909" y="242225"/>
                      <a:pt x="721956" y="254078"/>
                    </a:cubicBezTo>
                    <a:cubicBezTo>
                      <a:pt x="799003" y="265931"/>
                      <a:pt x="903989" y="276938"/>
                      <a:pt x="955636" y="315038"/>
                    </a:cubicBezTo>
                    <a:cubicBezTo>
                      <a:pt x="1007283" y="353138"/>
                      <a:pt x="1019983" y="423411"/>
                      <a:pt x="1031836" y="482678"/>
                    </a:cubicBezTo>
                    <a:cubicBezTo>
                      <a:pt x="1043689" y="541945"/>
                      <a:pt x="1060623" y="607985"/>
                      <a:pt x="1026756" y="670638"/>
                    </a:cubicBezTo>
                    <a:cubicBezTo>
                      <a:pt x="992889" y="733291"/>
                      <a:pt x="905683" y="824731"/>
                      <a:pt x="828636" y="858598"/>
                    </a:cubicBezTo>
                    <a:cubicBezTo>
                      <a:pt x="751589" y="892465"/>
                      <a:pt x="635596" y="860291"/>
                      <a:pt x="564476" y="873838"/>
                    </a:cubicBezTo>
                    <a:cubicBezTo>
                      <a:pt x="493356" y="887385"/>
                      <a:pt x="393449" y="927178"/>
                      <a:pt x="401916" y="939878"/>
                    </a:cubicBezTo>
                    <a:cubicBezTo>
                      <a:pt x="410383" y="952578"/>
                      <a:pt x="682163" y="944111"/>
                      <a:pt x="615276" y="950038"/>
                    </a:cubicBezTo>
                    <a:cubicBezTo>
                      <a:pt x="548389" y="955965"/>
                      <a:pt x="17529" y="982211"/>
                      <a:pt x="596" y="975438"/>
                    </a:cubicBezTo>
                    <a:cubicBezTo>
                      <a:pt x="-16337" y="968665"/>
                      <a:pt x="331643" y="913631"/>
                      <a:pt x="513676" y="909398"/>
                    </a:cubicBezTo>
                    <a:cubicBezTo>
                      <a:pt x="695709" y="905165"/>
                      <a:pt x="966643" y="1037245"/>
                      <a:pt x="1092796" y="950038"/>
                    </a:cubicBezTo>
                    <a:cubicBezTo>
                      <a:pt x="1218949" y="862831"/>
                      <a:pt x="1335789" y="517391"/>
                      <a:pt x="1270596" y="386158"/>
                    </a:cubicBezTo>
                    <a:cubicBezTo>
                      <a:pt x="1205403" y="254925"/>
                      <a:pt x="868429" y="221905"/>
                      <a:pt x="701636" y="162638"/>
                    </a:cubicBezTo>
                    <a:cubicBezTo>
                      <a:pt x="534843" y="103371"/>
                      <a:pt x="322329" y="-3309"/>
                      <a:pt x="269836" y="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A360B09D-27F3-418B-B2F9-AAD6F485A97A}"/>
                  </a:ext>
                </a:extLst>
              </p:cNvPr>
              <p:cNvSpPr/>
              <p:nvPr/>
            </p:nvSpPr>
            <p:spPr>
              <a:xfrm>
                <a:off x="6182168" y="2593564"/>
                <a:ext cx="775104" cy="1506624"/>
              </a:xfrm>
              <a:custGeom>
                <a:avLst/>
                <a:gdLst>
                  <a:gd name="connsiteX0" fmla="*/ 289752 w 775104"/>
                  <a:gd name="connsiteY0" fmla="*/ 12476 h 1506624"/>
                  <a:gd name="connsiteX1" fmla="*/ 345632 w 775104"/>
                  <a:gd name="connsiteY1" fmla="*/ 362996 h 1506624"/>
                  <a:gd name="connsiteX2" fmla="*/ 274512 w 775104"/>
                  <a:gd name="connsiteY2" fmla="*/ 703356 h 1506624"/>
                  <a:gd name="connsiteX3" fmla="*/ 259272 w 775104"/>
                  <a:gd name="connsiteY3" fmla="*/ 1378996 h 1506624"/>
                  <a:gd name="connsiteX4" fmla="*/ 5272 w 775104"/>
                  <a:gd name="connsiteY4" fmla="*/ 1307876 h 1506624"/>
                  <a:gd name="connsiteX5" fmla="*/ 137352 w 775104"/>
                  <a:gd name="connsiteY5" fmla="*/ 1409476 h 1506624"/>
                  <a:gd name="connsiteX6" fmla="*/ 696152 w 775104"/>
                  <a:gd name="connsiteY6" fmla="*/ 1505996 h 1506624"/>
                  <a:gd name="connsiteX7" fmla="*/ 752032 w 775104"/>
                  <a:gd name="connsiteY7" fmla="*/ 1450116 h 1506624"/>
                  <a:gd name="connsiteX8" fmla="*/ 513272 w 775104"/>
                  <a:gd name="connsiteY8" fmla="*/ 1429796 h 1506624"/>
                  <a:gd name="connsiteX9" fmla="*/ 498032 w 775104"/>
                  <a:gd name="connsiteY9" fmla="*/ 850676 h 1506624"/>
                  <a:gd name="connsiteX10" fmla="*/ 482792 w 775104"/>
                  <a:gd name="connsiteY10" fmla="*/ 154716 h 1506624"/>
                  <a:gd name="connsiteX11" fmla="*/ 289752 w 775104"/>
                  <a:gd name="connsiteY11" fmla="*/ 12476 h 1506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5104" h="1506624">
                    <a:moveTo>
                      <a:pt x="289752" y="12476"/>
                    </a:moveTo>
                    <a:cubicBezTo>
                      <a:pt x="266892" y="47189"/>
                      <a:pt x="348172" y="247849"/>
                      <a:pt x="345632" y="362996"/>
                    </a:cubicBezTo>
                    <a:cubicBezTo>
                      <a:pt x="343092" y="478143"/>
                      <a:pt x="288905" y="534023"/>
                      <a:pt x="274512" y="703356"/>
                    </a:cubicBezTo>
                    <a:cubicBezTo>
                      <a:pt x="260119" y="872689"/>
                      <a:pt x="304145" y="1278243"/>
                      <a:pt x="259272" y="1378996"/>
                    </a:cubicBezTo>
                    <a:cubicBezTo>
                      <a:pt x="214399" y="1479749"/>
                      <a:pt x="25592" y="1302796"/>
                      <a:pt x="5272" y="1307876"/>
                    </a:cubicBezTo>
                    <a:cubicBezTo>
                      <a:pt x="-15048" y="1312956"/>
                      <a:pt x="22205" y="1376456"/>
                      <a:pt x="137352" y="1409476"/>
                    </a:cubicBezTo>
                    <a:cubicBezTo>
                      <a:pt x="252499" y="1442496"/>
                      <a:pt x="593705" y="1499223"/>
                      <a:pt x="696152" y="1505996"/>
                    </a:cubicBezTo>
                    <a:cubicBezTo>
                      <a:pt x="798599" y="1512769"/>
                      <a:pt x="782512" y="1462816"/>
                      <a:pt x="752032" y="1450116"/>
                    </a:cubicBezTo>
                    <a:cubicBezTo>
                      <a:pt x="721552" y="1437416"/>
                      <a:pt x="555605" y="1529703"/>
                      <a:pt x="513272" y="1429796"/>
                    </a:cubicBezTo>
                    <a:cubicBezTo>
                      <a:pt x="470939" y="1329889"/>
                      <a:pt x="503112" y="1063189"/>
                      <a:pt x="498032" y="850676"/>
                    </a:cubicBezTo>
                    <a:cubicBezTo>
                      <a:pt x="492952" y="638163"/>
                      <a:pt x="515812" y="296956"/>
                      <a:pt x="482792" y="154716"/>
                    </a:cubicBezTo>
                    <a:cubicBezTo>
                      <a:pt x="449772" y="12476"/>
                      <a:pt x="312612" y="-22237"/>
                      <a:pt x="289752" y="124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670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HGP創英ﾌﾟﾚｾﾞﾝｽEB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2021-04-27T09:04:54Z</dcterms:created>
  <dcterms:modified xsi:type="dcterms:W3CDTF">2021-04-27T09:50:21Z</dcterms:modified>
</cp:coreProperties>
</file>