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2EC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>
      <p:cViewPr>
        <p:scale>
          <a:sx n="114" d="100"/>
          <a:sy n="114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91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91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1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41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2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3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7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7D4C-C88A-DF40-9C52-C08A7E0C30B5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D376-12F1-E343-B16B-E3BACDF8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本日22:00公開‼️ MISIA「THE FIRST TAKE」第2弾で 「Higher Love」をパフォーマンス‼️ | NEWS | 【公式】 MISIA | MISIA OFFICIAL SITE" hidden="1">
            <a:extLst>
              <a:ext uri="{FF2B5EF4-FFF2-40B4-BE49-F238E27FC236}">
                <a16:creationId xmlns:a16="http://schemas.microsoft.com/office/drawing/2014/main" id="{ACD720A7-9A4A-2793-124E-CC97BB14A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463"/>
            <a:ext cx="9601200" cy="12004675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77E9542-044D-964B-123B-EFF84E621964}"/>
              </a:ext>
            </a:extLst>
          </p:cNvPr>
          <p:cNvSpPr/>
          <p:nvPr/>
        </p:nvSpPr>
        <p:spPr>
          <a:xfrm>
            <a:off x="2997145" y="3556491"/>
            <a:ext cx="807805" cy="405967"/>
          </a:xfrm>
          <a:custGeom>
            <a:avLst/>
            <a:gdLst>
              <a:gd name="connsiteX0" fmla="*/ 15930 w 807805"/>
              <a:gd name="connsiteY0" fmla="*/ 405909 h 405967"/>
              <a:gd name="connsiteX1" fmla="*/ 130230 w 807805"/>
              <a:gd name="connsiteY1" fmla="*/ 348759 h 405967"/>
              <a:gd name="connsiteX2" fmla="*/ 292155 w 807805"/>
              <a:gd name="connsiteY2" fmla="*/ 240809 h 405967"/>
              <a:gd name="connsiteX3" fmla="*/ 238180 w 807805"/>
              <a:gd name="connsiteY3" fmla="*/ 256684 h 405967"/>
              <a:gd name="connsiteX4" fmla="*/ 419155 w 807805"/>
              <a:gd name="connsiteY4" fmla="*/ 190009 h 405967"/>
              <a:gd name="connsiteX5" fmla="*/ 603305 w 807805"/>
              <a:gd name="connsiteY5" fmla="*/ 190009 h 405967"/>
              <a:gd name="connsiteX6" fmla="*/ 555680 w 807805"/>
              <a:gd name="connsiteY6" fmla="*/ 183659 h 405967"/>
              <a:gd name="connsiteX7" fmla="*/ 669980 w 807805"/>
              <a:gd name="connsiteY7" fmla="*/ 199534 h 405967"/>
              <a:gd name="connsiteX8" fmla="*/ 695380 w 807805"/>
              <a:gd name="connsiteY8" fmla="*/ 167784 h 405967"/>
              <a:gd name="connsiteX9" fmla="*/ 806505 w 807805"/>
              <a:gd name="connsiteY9" fmla="*/ 142384 h 405967"/>
              <a:gd name="connsiteX10" fmla="*/ 749355 w 807805"/>
              <a:gd name="connsiteY10" fmla="*/ 145559 h 405967"/>
              <a:gd name="connsiteX11" fmla="*/ 647755 w 807805"/>
              <a:gd name="connsiteY11" fmla="*/ 174134 h 405967"/>
              <a:gd name="connsiteX12" fmla="*/ 692205 w 807805"/>
              <a:gd name="connsiteY12" fmla="*/ 78884 h 405967"/>
              <a:gd name="connsiteX13" fmla="*/ 657280 w 807805"/>
              <a:gd name="connsiteY13" fmla="*/ 101109 h 405967"/>
              <a:gd name="connsiteX14" fmla="*/ 619180 w 807805"/>
              <a:gd name="connsiteY14" fmla="*/ 123334 h 405967"/>
              <a:gd name="connsiteX15" fmla="*/ 609655 w 807805"/>
              <a:gd name="connsiteY15" fmla="*/ 123334 h 405967"/>
              <a:gd name="connsiteX16" fmla="*/ 644580 w 807805"/>
              <a:gd name="connsiteY16" fmla="*/ 2684 h 405967"/>
              <a:gd name="connsiteX17" fmla="*/ 631880 w 807805"/>
              <a:gd name="connsiteY17" fmla="*/ 43959 h 405967"/>
              <a:gd name="connsiteX18" fmla="*/ 584255 w 807805"/>
              <a:gd name="connsiteY18" fmla="*/ 94759 h 405967"/>
              <a:gd name="connsiteX19" fmla="*/ 581080 w 807805"/>
              <a:gd name="connsiteY19" fmla="*/ 136034 h 405967"/>
              <a:gd name="connsiteX20" fmla="*/ 552505 w 807805"/>
              <a:gd name="connsiteY20" fmla="*/ 113809 h 405967"/>
              <a:gd name="connsiteX21" fmla="*/ 533455 w 807805"/>
              <a:gd name="connsiteY21" fmla="*/ 28084 h 405967"/>
              <a:gd name="connsiteX22" fmla="*/ 533455 w 807805"/>
              <a:gd name="connsiteY22" fmla="*/ 53484 h 405967"/>
              <a:gd name="connsiteX23" fmla="*/ 501705 w 807805"/>
              <a:gd name="connsiteY23" fmla="*/ 107459 h 405967"/>
              <a:gd name="connsiteX24" fmla="*/ 450905 w 807805"/>
              <a:gd name="connsiteY24" fmla="*/ 107459 h 405967"/>
              <a:gd name="connsiteX25" fmla="*/ 438205 w 807805"/>
              <a:gd name="connsiteY25" fmla="*/ 101109 h 405967"/>
              <a:gd name="connsiteX26" fmla="*/ 409630 w 807805"/>
              <a:gd name="connsiteY26" fmla="*/ 5859 h 405967"/>
              <a:gd name="connsiteX27" fmla="*/ 412805 w 807805"/>
              <a:gd name="connsiteY27" fmla="*/ 53484 h 405967"/>
              <a:gd name="connsiteX28" fmla="*/ 412805 w 807805"/>
              <a:gd name="connsiteY28" fmla="*/ 91584 h 405967"/>
              <a:gd name="connsiteX29" fmla="*/ 368355 w 807805"/>
              <a:gd name="connsiteY29" fmla="*/ 116984 h 405967"/>
              <a:gd name="connsiteX30" fmla="*/ 317555 w 807805"/>
              <a:gd name="connsiteY30" fmla="*/ 37609 h 405967"/>
              <a:gd name="connsiteX31" fmla="*/ 327080 w 807805"/>
              <a:gd name="connsiteY31" fmla="*/ 72534 h 405967"/>
              <a:gd name="connsiteX32" fmla="*/ 333430 w 807805"/>
              <a:gd name="connsiteY32" fmla="*/ 126509 h 405967"/>
              <a:gd name="connsiteX33" fmla="*/ 285805 w 807805"/>
              <a:gd name="connsiteY33" fmla="*/ 63009 h 405967"/>
              <a:gd name="connsiteX34" fmla="*/ 314380 w 807805"/>
              <a:gd name="connsiteY34" fmla="*/ 145559 h 405967"/>
              <a:gd name="connsiteX35" fmla="*/ 304855 w 807805"/>
              <a:gd name="connsiteY35" fmla="*/ 145559 h 405967"/>
              <a:gd name="connsiteX36" fmla="*/ 263580 w 807805"/>
              <a:gd name="connsiteY36" fmla="*/ 101109 h 405967"/>
              <a:gd name="connsiteX37" fmla="*/ 263580 w 807805"/>
              <a:gd name="connsiteY37" fmla="*/ 148734 h 405967"/>
              <a:gd name="connsiteX38" fmla="*/ 203255 w 807805"/>
              <a:gd name="connsiteY38" fmla="*/ 63009 h 405967"/>
              <a:gd name="connsiteX39" fmla="*/ 225480 w 807805"/>
              <a:gd name="connsiteY39" fmla="*/ 132859 h 405967"/>
              <a:gd name="connsiteX40" fmla="*/ 254055 w 807805"/>
              <a:gd name="connsiteY40" fmla="*/ 164609 h 405967"/>
              <a:gd name="connsiteX41" fmla="*/ 228655 w 807805"/>
              <a:gd name="connsiteY41" fmla="*/ 190009 h 405967"/>
              <a:gd name="connsiteX42" fmla="*/ 88955 w 807805"/>
              <a:gd name="connsiteY42" fmla="*/ 139209 h 405967"/>
              <a:gd name="connsiteX43" fmla="*/ 136580 w 807805"/>
              <a:gd name="connsiteY43" fmla="*/ 155084 h 405967"/>
              <a:gd name="connsiteX44" fmla="*/ 196905 w 807805"/>
              <a:gd name="connsiteY44" fmla="*/ 240809 h 405967"/>
              <a:gd name="connsiteX45" fmla="*/ 69905 w 807805"/>
              <a:gd name="connsiteY45" fmla="*/ 209059 h 405967"/>
              <a:gd name="connsiteX46" fmla="*/ 136580 w 807805"/>
              <a:gd name="connsiteY46" fmla="*/ 247159 h 405967"/>
              <a:gd name="connsiteX47" fmla="*/ 171505 w 807805"/>
              <a:gd name="connsiteY47" fmla="*/ 269384 h 405967"/>
              <a:gd name="connsiteX48" fmla="*/ 38155 w 807805"/>
              <a:gd name="connsiteY48" fmla="*/ 237634 h 405967"/>
              <a:gd name="connsiteX49" fmla="*/ 142930 w 807805"/>
              <a:gd name="connsiteY49" fmla="*/ 285259 h 405967"/>
              <a:gd name="connsiteX50" fmla="*/ 104830 w 807805"/>
              <a:gd name="connsiteY50" fmla="*/ 291609 h 405967"/>
              <a:gd name="connsiteX51" fmla="*/ 38155 w 807805"/>
              <a:gd name="connsiteY51" fmla="*/ 304309 h 405967"/>
              <a:gd name="connsiteX52" fmla="*/ 111180 w 807805"/>
              <a:gd name="connsiteY52" fmla="*/ 317009 h 405967"/>
              <a:gd name="connsiteX53" fmla="*/ 55 w 807805"/>
              <a:gd name="connsiteY53" fmla="*/ 329709 h 405967"/>
              <a:gd name="connsiteX54" fmla="*/ 95305 w 807805"/>
              <a:gd name="connsiteY54" fmla="*/ 339234 h 405967"/>
              <a:gd name="connsiteX55" fmla="*/ 15930 w 807805"/>
              <a:gd name="connsiteY55" fmla="*/ 405909 h 4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07805" h="405967">
                <a:moveTo>
                  <a:pt x="15930" y="405909"/>
                </a:moveTo>
                <a:cubicBezTo>
                  <a:pt x="21751" y="407497"/>
                  <a:pt x="84193" y="376276"/>
                  <a:pt x="130230" y="348759"/>
                </a:cubicBezTo>
                <a:cubicBezTo>
                  <a:pt x="176268" y="321242"/>
                  <a:pt x="274163" y="256155"/>
                  <a:pt x="292155" y="240809"/>
                </a:cubicBezTo>
                <a:cubicBezTo>
                  <a:pt x="310147" y="225463"/>
                  <a:pt x="217013" y="265151"/>
                  <a:pt x="238180" y="256684"/>
                </a:cubicBezTo>
                <a:cubicBezTo>
                  <a:pt x="259347" y="248217"/>
                  <a:pt x="358301" y="201121"/>
                  <a:pt x="419155" y="190009"/>
                </a:cubicBezTo>
                <a:cubicBezTo>
                  <a:pt x="480009" y="178897"/>
                  <a:pt x="580551" y="191067"/>
                  <a:pt x="603305" y="190009"/>
                </a:cubicBezTo>
                <a:cubicBezTo>
                  <a:pt x="626059" y="188951"/>
                  <a:pt x="555680" y="183659"/>
                  <a:pt x="555680" y="183659"/>
                </a:cubicBezTo>
                <a:cubicBezTo>
                  <a:pt x="566792" y="185246"/>
                  <a:pt x="646697" y="202180"/>
                  <a:pt x="669980" y="199534"/>
                </a:cubicBezTo>
                <a:cubicBezTo>
                  <a:pt x="693263" y="196888"/>
                  <a:pt x="672626" y="177309"/>
                  <a:pt x="695380" y="167784"/>
                </a:cubicBezTo>
                <a:cubicBezTo>
                  <a:pt x="718134" y="158259"/>
                  <a:pt x="797509" y="146088"/>
                  <a:pt x="806505" y="142384"/>
                </a:cubicBezTo>
                <a:cubicBezTo>
                  <a:pt x="815501" y="138680"/>
                  <a:pt x="775813" y="140267"/>
                  <a:pt x="749355" y="145559"/>
                </a:cubicBezTo>
                <a:cubicBezTo>
                  <a:pt x="722897" y="150851"/>
                  <a:pt x="657280" y="185246"/>
                  <a:pt x="647755" y="174134"/>
                </a:cubicBezTo>
                <a:cubicBezTo>
                  <a:pt x="638230" y="163021"/>
                  <a:pt x="690618" y="91055"/>
                  <a:pt x="692205" y="78884"/>
                </a:cubicBezTo>
                <a:cubicBezTo>
                  <a:pt x="693792" y="66713"/>
                  <a:pt x="669451" y="93701"/>
                  <a:pt x="657280" y="101109"/>
                </a:cubicBezTo>
                <a:cubicBezTo>
                  <a:pt x="645109" y="108517"/>
                  <a:pt x="619180" y="123334"/>
                  <a:pt x="619180" y="123334"/>
                </a:cubicBezTo>
                <a:cubicBezTo>
                  <a:pt x="611243" y="127038"/>
                  <a:pt x="605422" y="143442"/>
                  <a:pt x="609655" y="123334"/>
                </a:cubicBezTo>
                <a:cubicBezTo>
                  <a:pt x="613888" y="103226"/>
                  <a:pt x="640876" y="15913"/>
                  <a:pt x="644580" y="2684"/>
                </a:cubicBezTo>
                <a:cubicBezTo>
                  <a:pt x="648284" y="-10545"/>
                  <a:pt x="641934" y="28613"/>
                  <a:pt x="631880" y="43959"/>
                </a:cubicBezTo>
                <a:cubicBezTo>
                  <a:pt x="621826" y="59305"/>
                  <a:pt x="592722" y="79413"/>
                  <a:pt x="584255" y="94759"/>
                </a:cubicBezTo>
                <a:cubicBezTo>
                  <a:pt x="575788" y="110105"/>
                  <a:pt x="586372" y="132859"/>
                  <a:pt x="581080" y="136034"/>
                </a:cubicBezTo>
                <a:cubicBezTo>
                  <a:pt x="575788" y="139209"/>
                  <a:pt x="560443" y="131801"/>
                  <a:pt x="552505" y="113809"/>
                </a:cubicBezTo>
                <a:cubicBezTo>
                  <a:pt x="544568" y="95817"/>
                  <a:pt x="533455" y="28084"/>
                  <a:pt x="533455" y="28084"/>
                </a:cubicBezTo>
                <a:cubicBezTo>
                  <a:pt x="530280" y="18030"/>
                  <a:pt x="538747" y="40255"/>
                  <a:pt x="533455" y="53484"/>
                </a:cubicBezTo>
                <a:cubicBezTo>
                  <a:pt x="528163" y="66713"/>
                  <a:pt x="515463" y="98463"/>
                  <a:pt x="501705" y="107459"/>
                </a:cubicBezTo>
                <a:cubicBezTo>
                  <a:pt x="487947" y="116455"/>
                  <a:pt x="461488" y="108517"/>
                  <a:pt x="450905" y="107459"/>
                </a:cubicBezTo>
                <a:cubicBezTo>
                  <a:pt x="440322" y="106401"/>
                  <a:pt x="445084" y="118042"/>
                  <a:pt x="438205" y="101109"/>
                </a:cubicBezTo>
                <a:cubicBezTo>
                  <a:pt x="431326" y="84176"/>
                  <a:pt x="413863" y="13796"/>
                  <a:pt x="409630" y="5859"/>
                </a:cubicBezTo>
                <a:cubicBezTo>
                  <a:pt x="405397" y="-2078"/>
                  <a:pt x="412276" y="39196"/>
                  <a:pt x="412805" y="53484"/>
                </a:cubicBezTo>
                <a:cubicBezTo>
                  <a:pt x="413334" y="67771"/>
                  <a:pt x="420213" y="81001"/>
                  <a:pt x="412805" y="91584"/>
                </a:cubicBezTo>
                <a:cubicBezTo>
                  <a:pt x="405397" y="102167"/>
                  <a:pt x="384230" y="125980"/>
                  <a:pt x="368355" y="116984"/>
                </a:cubicBezTo>
                <a:cubicBezTo>
                  <a:pt x="352480" y="107988"/>
                  <a:pt x="324434" y="45017"/>
                  <a:pt x="317555" y="37609"/>
                </a:cubicBezTo>
                <a:cubicBezTo>
                  <a:pt x="310676" y="30201"/>
                  <a:pt x="324434" y="57717"/>
                  <a:pt x="327080" y="72534"/>
                </a:cubicBezTo>
                <a:cubicBezTo>
                  <a:pt x="329726" y="87351"/>
                  <a:pt x="340309" y="128096"/>
                  <a:pt x="333430" y="126509"/>
                </a:cubicBezTo>
                <a:cubicBezTo>
                  <a:pt x="326551" y="124922"/>
                  <a:pt x="288980" y="59834"/>
                  <a:pt x="285805" y="63009"/>
                </a:cubicBezTo>
                <a:cubicBezTo>
                  <a:pt x="282630" y="66184"/>
                  <a:pt x="314380" y="145559"/>
                  <a:pt x="314380" y="145559"/>
                </a:cubicBezTo>
                <a:cubicBezTo>
                  <a:pt x="317555" y="159317"/>
                  <a:pt x="313322" y="152967"/>
                  <a:pt x="304855" y="145559"/>
                </a:cubicBezTo>
                <a:cubicBezTo>
                  <a:pt x="296388" y="138151"/>
                  <a:pt x="270459" y="100580"/>
                  <a:pt x="263580" y="101109"/>
                </a:cubicBezTo>
                <a:cubicBezTo>
                  <a:pt x="256701" y="101638"/>
                  <a:pt x="273634" y="155084"/>
                  <a:pt x="263580" y="148734"/>
                </a:cubicBezTo>
                <a:cubicBezTo>
                  <a:pt x="253526" y="142384"/>
                  <a:pt x="209605" y="65655"/>
                  <a:pt x="203255" y="63009"/>
                </a:cubicBezTo>
                <a:cubicBezTo>
                  <a:pt x="196905" y="60363"/>
                  <a:pt x="217013" y="115926"/>
                  <a:pt x="225480" y="132859"/>
                </a:cubicBezTo>
                <a:cubicBezTo>
                  <a:pt x="233947" y="149792"/>
                  <a:pt x="253526" y="155084"/>
                  <a:pt x="254055" y="164609"/>
                </a:cubicBezTo>
                <a:cubicBezTo>
                  <a:pt x="254584" y="174134"/>
                  <a:pt x="256172" y="194242"/>
                  <a:pt x="228655" y="190009"/>
                </a:cubicBezTo>
                <a:cubicBezTo>
                  <a:pt x="201138" y="185776"/>
                  <a:pt x="104301" y="145030"/>
                  <a:pt x="88955" y="139209"/>
                </a:cubicBezTo>
                <a:cubicBezTo>
                  <a:pt x="73609" y="133388"/>
                  <a:pt x="118588" y="138151"/>
                  <a:pt x="136580" y="155084"/>
                </a:cubicBezTo>
                <a:cubicBezTo>
                  <a:pt x="154572" y="172017"/>
                  <a:pt x="208017" y="231813"/>
                  <a:pt x="196905" y="240809"/>
                </a:cubicBezTo>
                <a:cubicBezTo>
                  <a:pt x="185793" y="249805"/>
                  <a:pt x="79959" y="208001"/>
                  <a:pt x="69905" y="209059"/>
                </a:cubicBezTo>
                <a:cubicBezTo>
                  <a:pt x="59851" y="210117"/>
                  <a:pt x="119647" y="237105"/>
                  <a:pt x="136580" y="247159"/>
                </a:cubicBezTo>
                <a:cubicBezTo>
                  <a:pt x="153513" y="257213"/>
                  <a:pt x="187909" y="270971"/>
                  <a:pt x="171505" y="269384"/>
                </a:cubicBezTo>
                <a:cubicBezTo>
                  <a:pt x="155101" y="267797"/>
                  <a:pt x="42917" y="234988"/>
                  <a:pt x="38155" y="237634"/>
                </a:cubicBezTo>
                <a:cubicBezTo>
                  <a:pt x="33393" y="240280"/>
                  <a:pt x="131818" y="276263"/>
                  <a:pt x="142930" y="285259"/>
                </a:cubicBezTo>
                <a:cubicBezTo>
                  <a:pt x="154042" y="294255"/>
                  <a:pt x="104830" y="291609"/>
                  <a:pt x="104830" y="291609"/>
                </a:cubicBezTo>
                <a:cubicBezTo>
                  <a:pt x="87368" y="294784"/>
                  <a:pt x="37097" y="300076"/>
                  <a:pt x="38155" y="304309"/>
                </a:cubicBezTo>
                <a:cubicBezTo>
                  <a:pt x="39213" y="308542"/>
                  <a:pt x="117530" y="312776"/>
                  <a:pt x="111180" y="317009"/>
                </a:cubicBezTo>
                <a:cubicBezTo>
                  <a:pt x="104830" y="321242"/>
                  <a:pt x="2701" y="326005"/>
                  <a:pt x="55" y="329709"/>
                </a:cubicBezTo>
                <a:cubicBezTo>
                  <a:pt x="-2591" y="333413"/>
                  <a:pt x="89484" y="332355"/>
                  <a:pt x="95305" y="339234"/>
                </a:cubicBezTo>
                <a:cubicBezTo>
                  <a:pt x="101126" y="346113"/>
                  <a:pt x="10109" y="404321"/>
                  <a:pt x="15930" y="405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63EE4E7-8BCA-1C39-E584-836983DF1837}"/>
              </a:ext>
            </a:extLst>
          </p:cNvPr>
          <p:cNvSpPr/>
          <p:nvPr/>
        </p:nvSpPr>
        <p:spPr>
          <a:xfrm>
            <a:off x="3044816" y="3771765"/>
            <a:ext cx="257185" cy="333587"/>
          </a:xfrm>
          <a:custGeom>
            <a:avLst/>
            <a:gdLst>
              <a:gd name="connsiteX0" fmla="*/ 257184 w 257185"/>
              <a:gd name="connsiteY0" fmla="*/ 135 h 333587"/>
              <a:gd name="connsiteX1" fmla="*/ 111134 w 257185"/>
              <a:gd name="connsiteY1" fmla="*/ 158885 h 333587"/>
              <a:gd name="connsiteX2" fmla="*/ 57159 w 257185"/>
              <a:gd name="connsiteY2" fmla="*/ 235085 h 333587"/>
              <a:gd name="connsiteX3" fmla="*/ 34934 w 257185"/>
              <a:gd name="connsiteY3" fmla="*/ 295410 h 333587"/>
              <a:gd name="connsiteX4" fmla="*/ 38109 w 257185"/>
              <a:gd name="connsiteY4" fmla="*/ 333510 h 333587"/>
              <a:gd name="connsiteX5" fmla="*/ 25409 w 257185"/>
              <a:gd name="connsiteY5" fmla="*/ 285885 h 333587"/>
              <a:gd name="connsiteX6" fmla="*/ 9 w 257185"/>
              <a:gd name="connsiteY6" fmla="*/ 193810 h 333587"/>
              <a:gd name="connsiteX7" fmla="*/ 22234 w 257185"/>
              <a:gd name="connsiteY7" fmla="*/ 257310 h 333587"/>
              <a:gd name="connsiteX8" fmla="*/ 31759 w 257185"/>
              <a:gd name="connsiteY8" fmla="*/ 273185 h 333587"/>
              <a:gd name="connsiteX9" fmla="*/ 107959 w 257185"/>
              <a:gd name="connsiteY9" fmla="*/ 133485 h 333587"/>
              <a:gd name="connsiteX10" fmla="*/ 257184 w 257185"/>
              <a:gd name="connsiteY10" fmla="*/ 135 h 33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185" h="333587">
                <a:moveTo>
                  <a:pt x="257184" y="135"/>
                </a:moveTo>
                <a:cubicBezTo>
                  <a:pt x="257713" y="4368"/>
                  <a:pt x="144471" y="119727"/>
                  <a:pt x="111134" y="158885"/>
                </a:cubicBezTo>
                <a:cubicBezTo>
                  <a:pt x="77796" y="198043"/>
                  <a:pt x="69859" y="212331"/>
                  <a:pt x="57159" y="235085"/>
                </a:cubicBezTo>
                <a:cubicBezTo>
                  <a:pt x="44459" y="257839"/>
                  <a:pt x="38109" y="279006"/>
                  <a:pt x="34934" y="295410"/>
                </a:cubicBezTo>
                <a:cubicBezTo>
                  <a:pt x="31759" y="311814"/>
                  <a:pt x="39696" y="335097"/>
                  <a:pt x="38109" y="333510"/>
                </a:cubicBezTo>
                <a:cubicBezTo>
                  <a:pt x="36522" y="331923"/>
                  <a:pt x="31759" y="309168"/>
                  <a:pt x="25409" y="285885"/>
                </a:cubicBezTo>
                <a:cubicBezTo>
                  <a:pt x="19059" y="262602"/>
                  <a:pt x="538" y="198573"/>
                  <a:pt x="9" y="193810"/>
                </a:cubicBezTo>
                <a:cubicBezTo>
                  <a:pt x="-520" y="189048"/>
                  <a:pt x="22234" y="257310"/>
                  <a:pt x="22234" y="257310"/>
                </a:cubicBezTo>
                <a:cubicBezTo>
                  <a:pt x="27526" y="270539"/>
                  <a:pt x="17472" y="293822"/>
                  <a:pt x="31759" y="273185"/>
                </a:cubicBezTo>
                <a:cubicBezTo>
                  <a:pt x="46046" y="252548"/>
                  <a:pt x="73034" y="175289"/>
                  <a:pt x="107959" y="133485"/>
                </a:cubicBezTo>
                <a:cubicBezTo>
                  <a:pt x="142884" y="91681"/>
                  <a:pt x="256655" y="-4098"/>
                  <a:pt x="257184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C9E757E5-6C86-1A06-A444-1748AC9A4FF0}"/>
              </a:ext>
            </a:extLst>
          </p:cNvPr>
          <p:cNvSpPr/>
          <p:nvPr/>
        </p:nvSpPr>
        <p:spPr>
          <a:xfrm>
            <a:off x="3063607" y="3831705"/>
            <a:ext cx="102154" cy="169023"/>
          </a:xfrm>
          <a:custGeom>
            <a:avLst/>
            <a:gdLst>
              <a:gd name="connsiteX0" fmla="*/ 101868 w 102154"/>
              <a:gd name="connsiteY0" fmla="*/ 520 h 169023"/>
              <a:gd name="connsiteX1" fmla="*/ 25668 w 102154"/>
              <a:gd name="connsiteY1" fmla="*/ 105295 h 169023"/>
              <a:gd name="connsiteX2" fmla="*/ 268 w 102154"/>
              <a:gd name="connsiteY2" fmla="*/ 168795 h 169023"/>
              <a:gd name="connsiteX3" fmla="*/ 38368 w 102154"/>
              <a:gd name="connsiteY3" fmla="*/ 124345 h 169023"/>
              <a:gd name="connsiteX4" fmla="*/ 51068 w 102154"/>
              <a:gd name="connsiteY4" fmla="*/ 67195 h 169023"/>
              <a:gd name="connsiteX5" fmla="*/ 101868 w 102154"/>
              <a:gd name="connsiteY5" fmla="*/ 520 h 16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54" h="169023">
                <a:moveTo>
                  <a:pt x="101868" y="520"/>
                </a:moveTo>
                <a:cubicBezTo>
                  <a:pt x="97635" y="6870"/>
                  <a:pt x="42601" y="77249"/>
                  <a:pt x="25668" y="105295"/>
                </a:cubicBezTo>
                <a:cubicBezTo>
                  <a:pt x="8735" y="133341"/>
                  <a:pt x="-1849" y="165620"/>
                  <a:pt x="268" y="168795"/>
                </a:cubicBezTo>
                <a:cubicBezTo>
                  <a:pt x="2385" y="171970"/>
                  <a:pt x="29901" y="141278"/>
                  <a:pt x="38368" y="124345"/>
                </a:cubicBezTo>
                <a:cubicBezTo>
                  <a:pt x="46835" y="107412"/>
                  <a:pt x="39956" y="86774"/>
                  <a:pt x="51068" y="67195"/>
                </a:cubicBezTo>
                <a:cubicBezTo>
                  <a:pt x="62180" y="47616"/>
                  <a:pt x="106101" y="-5830"/>
                  <a:pt x="101868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912E072-2956-8143-2A3D-856283FE5EA4}"/>
              </a:ext>
            </a:extLst>
          </p:cNvPr>
          <p:cNvSpPr/>
          <p:nvPr/>
        </p:nvSpPr>
        <p:spPr>
          <a:xfrm>
            <a:off x="3101902" y="3803568"/>
            <a:ext cx="564806" cy="267081"/>
          </a:xfrm>
          <a:custGeom>
            <a:avLst/>
            <a:gdLst>
              <a:gd name="connsiteX0" fmla="*/ 73 w 564806"/>
              <a:gd name="connsiteY0" fmla="*/ 266782 h 267081"/>
              <a:gd name="connsiteX1" fmla="*/ 73098 w 564806"/>
              <a:gd name="connsiteY1" fmla="*/ 250907 h 267081"/>
              <a:gd name="connsiteX2" fmla="*/ 187398 w 564806"/>
              <a:gd name="connsiteY2" fmla="*/ 215982 h 267081"/>
              <a:gd name="connsiteX3" fmla="*/ 142948 w 564806"/>
              <a:gd name="connsiteY3" fmla="*/ 228682 h 267081"/>
              <a:gd name="connsiteX4" fmla="*/ 247723 w 564806"/>
              <a:gd name="connsiteY4" fmla="*/ 209632 h 267081"/>
              <a:gd name="connsiteX5" fmla="*/ 384248 w 564806"/>
              <a:gd name="connsiteY5" fmla="*/ 117557 h 267081"/>
              <a:gd name="connsiteX6" fmla="*/ 362023 w 564806"/>
              <a:gd name="connsiteY6" fmla="*/ 133432 h 267081"/>
              <a:gd name="connsiteX7" fmla="*/ 558873 w 564806"/>
              <a:gd name="connsiteY7" fmla="*/ 6432 h 267081"/>
              <a:gd name="connsiteX8" fmla="*/ 504898 w 564806"/>
              <a:gd name="connsiteY8" fmla="*/ 28657 h 267081"/>
              <a:gd name="connsiteX9" fmla="*/ 415998 w 564806"/>
              <a:gd name="connsiteY9" fmla="*/ 114382 h 267081"/>
              <a:gd name="connsiteX10" fmla="*/ 266773 w 564806"/>
              <a:gd name="connsiteY10" fmla="*/ 190582 h 267081"/>
              <a:gd name="connsiteX11" fmla="*/ 196923 w 564806"/>
              <a:gd name="connsiteY11" fmla="*/ 203282 h 267081"/>
              <a:gd name="connsiteX12" fmla="*/ 85798 w 564806"/>
              <a:gd name="connsiteY12" fmla="*/ 238207 h 267081"/>
              <a:gd name="connsiteX13" fmla="*/ 73 w 564806"/>
              <a:gd name="connsiteY13" fmla="*/ 266782 h 26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4806" h="267081">
                <a:moveTo>
                  <a:pt x="73" y="266782"/>
                </a:moveTo>
                <a:cubicBezTo>
                  <a:pt x="-2044" y="268899"/>
                  <a:pt x="41877" y="259374"/>
                  <a:pt x="73098" y="250907"/>
                </a:cubicBezTo>
                <a:cubicBezTo>
                  <a:pt x="104319" y="242440"/>
                  <a:pt x="175756" y="219686"/>
                  <a:pt x="187398" y="215982"/>
                </a:cubicBezTo>
                <a:cubicBezTo>
                  <a:pt x="199040" y="212278"/>
                  <a:pt x="132894" y="229740"/>
                  <a:pt x="142948" y="228682"/>
                </a:cubicBezTo>
                <a:cubicBezTo>
                  <a:pt x="153002" y="227624"/>
                  <a:pt x="207506" y="228153"/>
                  <a:pt x="247723" y="209632"/>
                </a:cubicBezTo>
                <a:cubicBezTo>
                  <a:pt x="287940" y="191111"/>
                  <a:pt x="365198" y="130257"/>
                  <a:pt x="384248" y="117557"/>
                </a:cubicBezTo>
                <a:cubicBezTo>
                  <a:pt x="403298" y="104857"/>
                  <a:pt x="362023" y="133432"/>
                  <a:pt x="362023" y="133432"/>
                </a:cubicBezTo>
                <a:cubicBezTo>
                  <a:pt x="391127" y="114911"/>
                  <a:pt x="535061" y="23894"/>
                  <a:pt x="558873" y="6432"/>
                </a:cubicBezTo>
                <a:cubicBezTo>
                  <a:pt x="582685" y="-11030"/>
                  <a:pt x="528711" y="10665"/>
                  <a:pt x="504898" y="28657"/>
                </a:cubicBezTo>
                <a:cubicBezTo>
                  <a:pt x="481086" y="46649"/>
                  <a:pt x="455686" y="87394"/>
                  <a:pt x="415998" y="114382"/>
                </a:cubicBezTo>
                <a:cubicBezTo>
                  <a:pt x="376311" y="141369"/>
                  <a:pt x="303285" y="175765"/>
                  <a:pt x="266773" y="190582"/>
                </a:cubicBezTo>
                <a:cubicBezTo>
                  <a:pt x="230261" y="205399"/>
                  <a:pt x="227086" y="195344"/>
                  <a:pt x="196923" y="203282"/>
                </a:cubicBezTo>
                <a:cubicBezTo>
                  <a:pt x="166760" y="211220"/>
                  <a:pt x="120194" y="228153"/>
                  <a:pt x="85798" y="238207"/>
                </a:cubicBezTo>
                <a:cubicBezTo>
                  <a:pt x="51402" y="248261"/>
                  <a:pt x="2190" y="264665"/>
                  <a:pt x="73" y="266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C90D729-BC22-E942-EA4E-45C18CBB37A2}"/>
              </a:ext>
            </a:extLst>
          </p:cNvPr>
          <p:cNvSpPr/>
          <p:nvPr/>
        </p:nvSpPr>
        <p:spPr>
          <a:xfrm>
            <a:off x="3108294" y="3968587"/>
            <a:ext cx="84765" cy="102228"/>
          </a:xfrm>
          <a:custGeom>
            <a:avLst/>
            <a:gdLst>
              <a:gd name="connsiteX0" fmla="*/ 31 w 84765"/>
              <a:gd name="connsiteY0" fmla="*/ 163 h 102228"/>
              <a:gd name="connsiteX1" fmla="*/ 76231 w 84765"/>
              <a:gd name="connsiteY1" fmla="*/ 44613 h 102228"/>
              <a:gd name="connsiteX2" fmla="*/ 82581 w 84765"/>
              <a:gd name="connsiteY2" fmla="*/ 101763 h 102228"/>
              <a:gd name="connsiteX3" fmla="*/ 73056 w 84765"/>
              <a:gd name="connsiteY3" fmla="*/ 73188 h 102228"/>
              <a:gd name="connsiteX4" fmla="*/ 66706 w 84765"/>
              <a:gd name="connsiteY4" fmla="*/ 60488 h 102228"/>
              <a:gd name="connsiteX5" fmla="*/ 31 w 84765"/>
              <a:gd name="connsiteY5" fmla="*/ 163 h 10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65" h="102228">
                <a:moveTo>
                  <a:pt x="31" y="163"/>
                </a:moveTo>
                <a:cubicBezTo>
                  <a:pt x="1619" y="-2483"/>
                  <a:pt x="62473" y="27680"/>
                  <a:pt x="76231" y="44613"/>
                </a:cubicBezTo>
                <a:cubicBezTo>
                  <a:pt x="89989" y="61546"/>
                  <a:pt x="83110" y="97001"/>
                  <a:pt x="82581" y="101763"/>
                </a:cubicBezTo>
                <a:cubicBezTo>
                  <a:pt x="82052" y="106526"/>
                  <a:pt x="73056" y="73188"/>
                  <a:pt x="73056" y="73188"/>
                </a:cubicBezTo>
                <a:cubicBezTo>
                  <a:pt x="70410" y="66309"/>
                  <a:pt x="76231" y="70542"/>
                  <a:pt x="66706" y="60488"/>
                </a:cubicBezTo>
                <a:cubicBezTo>
                  <a:pt x="57181" y="50434"/>
                  <a:pt x="-1557" y="2809"/>
                  <a:pt x="31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A110537-0EBC-720A-BFCD-58FD21A8FC68}"/>
              </a:ext>
            </a:extLst>
          </p:cNvPr>
          <p:cNvSpPr/>
          <p:nvPr/>
        </p:nvSpPr>
        <p:spPr>
          <a:xfrm>
            <a:off x="3189011" y="3775073"/>
            <a:ext cx="100359" cy="260352"/>
          </a:xfrm>
          <a:custGeom>
            <a:avLst/>
            <a:gdLst>
              <a:gd name="connsiteX0" fmla="*/ 100289 w 100359"/>
              <a:gd name="connsiteY0" fmla="*/ 2 h 260352"/>
              <a:gd name="connsiteX1" fmla="*/ 17739 w 100359"/>
              <a:gd name="connsiteY1" fmla="*/ 127002 h 260352"/>
              <a:gd name="connsiteX2" fmla="*/ 27264 w 100359"/>
              <a:gd name="connsiteY2" fmla="*/ 174627 h 260352"/>
              <a:gd name="connsiteX3" fmla="*/ 71714 w 100359"/>
              <a:gd name="connsiteY3" fmla="*/ 219077 h 260352"/>
              <a:gd name="connsiteX4" fmla="*/ 68539 w 100359"/>
              <a:gd name="connsiteY4" fmla="*/ 260352 h 260352"/>
              <a:gd name="connsiteX5" fmla="*/ 71714 w 100359"/>
              <a:gd name="connsiteY5" fmla="*/ 219077 h 260352"/>
              <a:gd name="connsiteX6" fmla="*/ 36789 w 100359"/>
              <a:gd name="connsiteY6" fmla="*/ 161927 h 260352"/>
              <a:gd name="connsiteX7" fmla="*/ 1864 w 100359"/>
              <a:gd name="connsiteY7" fmla="*/ 123827 h 260352"/>
              <a:gd name="connsiteX8" fmla="*/ 100289 w 100359"/>
              <a:gd name="connsiteY8" fmla="*/ 2 h 26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59" h="260352">
                <a:moveTo>
                  <a:pt x="100289" y="2"/>
                </a:moveTo>
                <a:cubicBezTo>
                  <a:pt x="102935" y="531"/>
                  <a:pt x="29910" y="97898"/>
                  <a:pt x="17739" y="127002"/>
                </a:cubicBezTo>
                <a:cubicBezTo>
                  <a:pt x="5568" y="156106"/>
                  <a:pt x="18268" y="159281"/>
                  <a:pt x="27264" y="174627"/>
                </a:cubicBezTo>
                <a:cubicBezTo>
                  <a:pt x="36260" y="189973"/>
                  <a:pt x="64835" y="204790"/>
                  <a:pt x="71714" y="219077"/>
                </a:cubicBezTo>
                <a:cubicBezTo>
                  <a:pt x="78593" y="233365"/>
                  <a:pt x="68539" y="260352"/>
                  <a:pt x="68539" y="260352"/>
                </a:cubicBezTo>
                <a:cubicBezTo>
                  <a:pt x="68539" y="260352"/>
                  <a:pt x="77006" y="235481"/>
                  <a:pt x="71714" y="219077"/>
                </a:cubicBezTo>
                <a:cubicBezTo>
                  <a:pt x="66422" y="202673"/>
                  <a:pt x="48431" y="177802"/>
                  <a:pt x="36789" y="161927"/>
                </a:cubicBezTo>
                <a:cubicBezTo>
                  <a:pt x="25147" y="146052"/>
                  <a:pt x="-8190" y="149227"/>
                  <a:pt x="1864" y="123827"/>
                </a:cubicBezTo>
                <a:cubicBezTo>
                  <a:pt x="11918" y="98427"/>
                  <a:pt x="97643" y="-527"/>
                  <a:pt x="1002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C345BE7-41DF-191C-C21C-058ADA978307}"/>
              </a:ext>
            </a:extLst>
          </p:cNvPr>
          <p:cNvSpPr/>
          <p:nvPr/>
        </p:nvSpPr>
        <p:spPr>
          <a:xfrm>
            <a:off x="3089275" y="3840355"/>
            <a:ext cx="551503" cy="245870"/>
          </a:xfrm>
          <a:custGeom>
            <a:avLst/>
            <a:gdLst>
              <a:gd name="connsiteX0" fmla="*/ 0 w 551503"/>
              <a:gd name="connsiteY0" fmla="*/ 245870 h 245870"/>
              <a:gd name="connsiteX1" fmla="*/ 123825 w 551503"/>
              <a:gd name="connsiteY1" fmla="*/ 229995 h 245870"/>
              <a:gd name="connsiteX2" fmla="*/ 196850 w 551503"/>
              <a:gd name="connsiteY2" fmla="*/ 195070 h 245870"/>
              <a:gd name="connsiteX3" fmla="*/ 161925 w 551503"/>
              <a:gd name="connsiteY3" fmla="*/ 217295 h 245870"/>
              <a:gd name="connsiteX4" fmla="*/ 263525 w 551503"/>
              <a:gd name="connsiteY4" fmla="*/ 179195 h 245870"/>
              <a:gd name="connsiteX5" fmla="*/ 222250 w 551503"/>
              <a:gd name="connsiteY5" fmla="*/ 217295 h 245870"/>
              <a:gd name="connsiteX6" fmla="*/ 352425 w 551503"/>
              <a:gd name="connsiteY6" fmla="*/ 166495 h 245870"/>
              <a:gd name="connsiteX7" fmla="*/ 476250 w 551503"/>
              <a:gd name="connsiteY7" fmla="*/ 106170 h 245870"/>
              <a:gd name="connsiteX8" fmla="*/ 549275 w 551503"/>
              <a:gd name="connsiteY8" fmla="*/ 1395 h 245870"/>
              <a:gd name="connsiteX9" fmla="*/ 527050 w 551503"/>
              <a:gd name="connsiteY9" fmla="*/ 49020 h 245870"/>
              <a:gd name="connsiteX10" fmla="*/ 469900 w 551503"/>
              <a:gd name="connsiteY10" fmla="*/ 93470 h 245870"/>
              <a:gd name="connsiteX11" fmla="*/ 409575 w 551503"/>
              <a:gd name="connsiteY11" fmla="*/ 125220 h 245870"/>
              <a:gd name="connsiteX12" fmla="*/ 273050 w 551503"/>
              <a:gd name="connsiteY12" fmla="*/ 179195 h 245870"/>
              <a:gd name="connsiteX13" fmla="*/ 190500 w 551503"/>
              <a:gd name="connsiteY13" fmla="*/ 207770 h 245870"/>
              <a:gd name="connsiteX14" fmla="*/ 142875 w 551503"/>
              <a:gd name="connsiteY14" fmla="*/ 214120 h 245870"/>
              <a:gd name="connsiteX15" fmla="*/ 0 w 551503"/>
              <a:gd name="connsiteY15" fmla="*/ 245870 h 24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1503" h="245870">
                <a:moveTo>
                  <a:pt x="0" y="245870"/>
                </a:moveTo>
                <a:cubicBezTo>
                  <a:pt x="45508" y="242166"/>
                  <a:pt x="91017" y="238462"/>
                  <a:pt x="123825" y="229995"/>
                </a:cubicBezTo>
                <a:cubicBezTo>
                  <a:pt x="156633" y="221528"/>
                  <a:pt x="190500" y="197187"/>
                  <a:pt x="196850" y="195070"/>
                </a:cubicBezTo>
                <a:cubicBezTo>
                  <a:pt x="203200" y="192953"/>
                  <a:pt x="150812" y="219941"/>
                  <a:pt x="161925" y="217295"/>
                </a:cubicBezTo>
                <a:cubicBezTo>
                  <a:pt x="173038" y="214649"/>
                  <a:pt x="253471" y="179195"/>
                  <a:pt x="263525" y="179195"/>
                </a:cubicBezTo>
                <a:cubicBezTo>
                  <a:pt x="273579" y="179195"/>
                  <a:pt x="207433" y="219412"/>
                  <a:pt x="222250" y="217295"/>
                </a:cubicBezTo>
                <a:cubicBezTo>
                  <a:pt x="237067" y="215178"/>
                  <a:pt x="310092" y="185016"/>
                  <a:pt x="352425" y="166495"/>
                </a:cubicBezTo>
                <a:cubicBezTo>
                  <a:pt x="394758" y="147974"/>
                  <a:pt x="443442" y="133687"/>
                  <a:pt x="476250" y="106170"/>
                </a:cubicBezTo>
                <a:cubicBezTo>
                  <a:pt x="509058" y="78653"/>
                  <a:pt x="540808" y="10920"/>
                  <a:pt x="549275" y="1395"/>
                </a:cubicBezTo>
                <a:cubicBezTo>
                  <a:pt x="557742" y="-8130"/>
                  <a:pt x="540279" y="33674"/>
                  <a:pt x="527050" y="49020"/>
                </a:cubicBezTo>
                <a:cubicBezTo>
                  <a:pt x="513821" y="64366"/>
                  <a:pt x="489479" y="80770"/>
                  <a:pt x="469900" y="93470"/>
                </a:cubicBezTo>
                <a:cubicBezTo>
                  <a:pt x="450321" y="106170"/>
                  <a:pt x="442383" y="110932"/>
                  <a:pt x="409575" y="125220"/>
                </a:cubicBezTo>
                <a:cubicBezTo>
                  <a:pt x="376767" y="139507"/>
                  <a:pt x="309562" y="165437"/>
                  <a:pt x="273050" y="179195"/>
                </a:cubicBezTo>
                <a:cubicBezTo>
                  <a:pt x="236538" y="192953"/>
                  <a:pt x="212196" y="201949"/>
                  <a:pt x="190500" y="207770"/>
                </a:cubicBezTo>
                <a:cubicBezTo>
                  <a:pt x="168804" y="213591"/>
                  <a:pt x="142875" y="214120"/>
                  <a:pt x="142875" y="214120"/>
                </a:cubicBezTo>
                <a:lnTo>
                  <a:pt x="0" y="2458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01232B1-59AC-3295-F4E2-01FCD6F604F1}"/>
              </a:ext>
            </a:extLst>
          </p:cNvPr>
          <p:cNvSpPr/>
          <p:nvPr/>
        </p:nvSpPr>
        <p:spPr>
          <a:xfrm>
            <a:off x="3543300" y="3626451"/>
            <a:ext cx="207790" cy="196804"/>
          </a:xfrm>
          <a:custGeom>
            <a:avLst/>
            <a:gdLst>
              <a:gd name="connsiteX0" fmla="*/ 0 w 207790"/>
              <a:gd name="connsiteY0" fmla="*/ 110524 h 196804"/>
              <a:gd name="connsiteX1" fmla="*/ 114300 w 207790"/>
              <a:gd name="connsiteY1" fmla="*/ 123224 h 196804"/>
              <a:gd name="connsiteX2" fmla="*/ 133350 w 207790"/>
              <a:gd name="connsiteY2" fmla="*/ 196249 h 196804"/>
              <a:gd name="connsiteX3" fmla="*/ 142875 w 207790"/>
              <a:gd name="connsiteY3" fmla="*/ 158149 h 196804"/>
              <a:gd name="connsiteX4" fmla="*/ 196850 w 207790"/>
              <a:gd name="connsiteY4" fmla="*/ 183549 h 196804"/>
              <a:gd name="connsiteX5" fmla="*/ 184150 w 207790"/>
              <a:gd name="connsiteY5" fmla="*/ 120049 h 196804"/>
              <a:gd name="connsiteX6" fmla="*/ 206375 w 207790"/>
              <a:gd name="connsiteY6" fmla="*/ 2574 h 196804"/>
              <a:gd name="connsiteX7" fmla="*/ 196850 w 207790"/>
              <a:gd name="connsiteY7" fmla="*/ 43849 h 196804"/>
              <a:gd name="connsiteX8" fmla="*/ 127000 w 207790"/>
              <a:gd name="connsiteY8" fmla="*/ 100999 h 196804"/>
              <a:gd name="connsiteX9" fmla="*/ 133350 w 207790"/>
              <a:gd name="connsiteY9" fmla="*/ 24799 h 196804"/>
              <a:gd name="connsiteX10" fmla="*/ 114300 w 207790"/>
              <a:gd name="connsiteY10" fmla="*/ 69249 h 196804"/>
              <a:gd name="connsiteX11" fmla="*/ 0 w 207790"/>
              <a:gd name="connsiteY11" fmla="*/ 110524 h 19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790" h="196804">
                <a:moveTo>
                  <a:pt x="0" y="110524"/>
                </a:moveTo>
                <a:cubicBezTo>
                  <a:pt x="0" y="119520"/>
                  <a:pt x="92075" y="108936"/>
                  <a:pt x="114300" y="123224"/>
                </a:cubicBezTo>
                <a:cubicBezTo>
                  <a:pt x="136525" y="137512"/>
                  <a:pt x="128588" y="190428"/>
                  <a:pt x="133350" y="196249"/>
                </a:cubicBezTo>
                <a:cubicBezTo>
                  <a:pt x="138112" y="202070"/>
                  <a:pt x="132292" y="160266"/>
                  <a:pt x="142875" y="158149"/>
                </a:cubicBezTo>
                <a:cubicBezTo>
                  <a:pt x="153458" y="156032"/>
                  <a:pt x="189971" y="189899"/>
                  <a:pt x="196850" y="183549"/>
                </a:cubicBezTo>
                <a:cubicBezTo>
                  <a:pt x="203729" y="177199"/>
                  <a:pt x="182563" y="150211"/>
                  <a:pt x="184150" y="120049"/>
                </a:cubicBezTo>
                <a:cubicBezTo>
                  <a:pt x="185737" y="89887"/>
                  <a:pt x="204258" y="15274"/>
                  <a:pt x="206375" y="2574"/>
                </a:cubicBezTo>
                <a:cubicBezTo>
                  <a:pt x="208492" y="-10126"/>
                  <a:pt x="210079" y="27445"/>
                  <a:pt x="196850" y="43849"/>
                </a:cubicBezTo>
                <a:cubicBezTo>
                  <a:pt x="183621" y="60253"/>
                  <a:pt x="137583" y="104174"/>
                  <a:pt x="127000" y="100999"/>
                </a:cubicBezTo>
                <a:cubicBezTo>
                  <a:pt x="116417" y="97824"/>
                  <a:pt x="135467" y="30091"/>
                  <a:pt x="133350" y="24799"/>
                </a:cubicBezTo>
                <a:cubicBezTo>
                  <a:pt x="131233" y="19507"/>
                  <a:pt x="129117" y="57078"/>
                  <a:pt x="114300" y="69249"/>
                </a:cubicBezTo>
                <a:cubicBezTo>
                  <a:pt x="99483" y="81420"/>
                  <a:pt x="0" y="101528"/>
                  <a:pt x="0" y="110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1114F35-2A07-D25C-C6F9-44A07E415BDC}"/>
              </a:ext>
            </a:extLst>
          </p:cNvPr>
          <p:cNvSpPr/>
          <p:nvPr/>
        </p:nvSpPr>
        <p:spPr>
          <a:xfrm>
            <a:off x="3219435" y="3709479"/>
            <a:ext cx="437113" cy="231496"/>
          </a:xfrm>
          <a:custGeom>
            <a:avLst/>
            <a:gdLst>
              <a:gd name="connsiteX0" fmla="*/ 15 w 437113"/>
              <a:gd name="connsiteY0" fmla="*/ 132271 h 231496"/>
              <a:gd name="connsiteX1" fmla="*/ 104790 w 437113"/>
              <a:gd name="connsiteY1" fmla="*/ 103696 h 231496"/>
              <a:gd name="connsiteX2" fmla="*/ 136540 w 437113"/>
              <a:gd name="connsiteY2" fmla="*/ 160846 h 231496"/>
              <a:gd name="connsiteX3" fmla="*/ 161940 w 437113"/>
              <a:gd name="connsiteY3" fmla="*/ 202121 h 231496"/>
              <a:gd name="connsiteX4" fmla="*/ 225440 w 437113"/>
              <a:gd name="connsiteY4" fmla="*/ 227521 h 231496"/>
              <a:gd name="connsiteX5" fmla="*/ 273065 w 437113"/>
              <a:gd name="connsiteY5" fmla="*/ 224346 h 231496"/>
              <a:gd name="connsiteX6" fmla="*/ 358790 w 437113"/>
              <a:gd name="connsiteY6" fmla="*/ 160846 h 231496"/>
              <a:gd name="connsiteX7" fmla="*/ 431815 w 437113"/>
              <a:gd name="connsiteY7" fmla="*/ 103696 h 231496"/>
              <a:gd name="connsiteX8" fmla="*/ 422290 w 437113"/>
              <a:gd name="connsiteY8" fmla="*/ 59246 h 231496"/>
              <a:gd name="connsiteX9" fmla="*/ 349265 w 437113"/>
              <a:gd name="connsiteY9" fmla="*/ 11621 h 231496"/>
              <a:gd name="connsiteX10" fmla="*/ 279415 w 437113"/>
              <a:gd name="connsiteY10" fmla="*/ 2096 h 231496"/>
              <a:gd name="connsiteX11" fmla="*/ 98440 w 437113"/>
              <a:gd name="connsiteY11" fmla="*/ 43371 h 231496"/>
              <a:gd name="connsiteX12" fmla="*/ 15 w 437113"/>
              <a:gd name="connsiteY12" fmla="*/ 132271 h 23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113" h="231496">
                <a:moveTo>
                  <a:pt x="15" y="132271"/>
                </a:moveTo>
                <a:cubicBezTo>
                  <a:pt x="1073" y="142325"/>
                  <a:pt x="82036" y="98933"/>
                  <a:pt x="104790" y="103696"/>
                </a:cubicBezTo>
                <a:cubicBezTo>
                  <a:pt x="127544" y="108459"/>
                  <a:pt x="127015" y="144442"/>
                  <a:pt x="136540" y="160846"/>
                </a:cubicBezTo>
                <a:cubicBezTo>
                  <a:pt x="146065" y="177250"/>
                  <a:pt x="147124" y="191009"/>
                  <a:pt x="161940" y="202121"/>
                </a:cubicBezTo>
                <a:cubicBezTo>
                  <a:pt x="176756" y="213233"/>
                  <a:pt x="206919" y="223817"/>
                  <a:pt x="225440" y="227521"/>
                </a:cubicBezTo>
                <a:cubicBezTo>
                  <a:pt x="243961" y="231225"/>
                  <a:pt x="250840" y="235458"/>
                  <a:pt x="273065" y="224346"/>
                </a:cubicBezTo>
                <a:cubicBezTo>
                  <a:pt x="295290" y="213234"/>
                  <a:pt x="332332" y="180954"/>
                  <a:pt x="358790" y="160846"/>
                </a:cubicBezTo>
                <a:cubicBezTo>
                  <a:pt x="385248" y="140738"/>
                  <a:pt x="421232" y="120629"/>
                  <a:pt x="431815" y="103696"/>
                </a:cubicBezTo>
                <a:cubicBezTo>
                  <a:pt x="442398" y="86763"/>
                  <a:pt x="436048" y="74592"/>
                  <a:pt x="422290" y="59246"/>
                </a:cubicBezTo>
                <a:cubicBezTo>
                  <a:pt x="408532" y="43900"/>
                  <a:pt x="373078" y="21146"/>
                  <a:pt x="349265" y="11621"/>
                </a:cubicBezTo>
                <a:cubicBezTo>
                  <a:pt x="325453" y="2096"/>
                  <a:pt x="321219" y="-3196"/>
                  <a:pt x="279415" y="2096"/>
                </a:cubicBezTo>
                <a:cubicBezTo>
                  <a:pt x="237611" y="7388"/>
                  <a:pt x="146065" y="28554"/>
                  <a:pt x="98440" y="43371"/>
                </a:cubicBezTo>
                <a:cubicBezTo>
                  <a:pt x="50815" y="58188"/>
                  <a:pt x="-1043" y="122217"/>
                  <a:pt x="15" y="1322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月 13">
            <a:extLst>
              <a:ext uri="{FF2B5EF4-FFF2-40B4-BE49-F238E27FC236}">
                <a16:creationId xmlns:a16="http://schemas.microsoft.com/office/drawing/2014/main" id="{21E506DB-F2AF-4F84-1893-B5909EF35376}"/>
              </a:ext>
            </a:extLst>
          </p:cNvPr>
          <p:cNvSpPr/>
          <p:nvPr/>
        </p:nvSpPr>
        <p:spPr>
          <a:xfrm rot="14959082">
            <a:off x="3439557" y="3753478"/>
            <a:ext cx="60964" cy="8882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5B93A5C-8D5A-7467-E3BB-259F95CB4FDA}"/>
              </a:ext>
            </a:extLst>
          </p:cNvPr>
          <p:cNvSpPr/>
          <p:nvPr/>
        </p:nvSpPr>
        <p:spPr>
          <a:xfrm>
            <a:off x="2711074" y="3257498"/>
            <a:ext cx="84705" cy="230839"/>
          </a:xfrm>
          <a:custGeom>
            <a:avLst/>
            <a:gdLst>
              <a:gd name="connsiteX0" fmla="*/ 63876 w 84705"/>
              <a:gd name="connsiteY0" fmla="*/ 52 h 230839"/>
              <a:gd name="connsiteX1" fmla="*/ 51176 w 84705"/>
              <a:gd name="connsiteY1" fmla="*/ 92127 h 230839"/>
              <a:gd name="connsiteX2" fmla="*/ 57526 w 84705"/>
              <a:gd name="connsiteY2" fmla="*/ 177852 h 230839"/>
              <a:gd name="connsiteX3" fmla="*/ 82926 w 84705"/>
              <a:gd name="connsiteY3" fmla="*/ 228652 h 230839"/>
              <a:gd name="connsiteX4" fmla="*/ 73401 w 84705"/>
              <a:gd name="connsiteY4" fmla="*/ 215952 h 230839"/>
              <a:gd name="connsiteX5" fmla="*/ 376 w 84705"/>
              <a:gd name="connsiteY5" fmla="*/ 165152 h 230839"/>
              <a:gd name="connsiteX6" fmla="*/ 44826 w 84705"/>
              <a:gd name="connsiteY6" fmla="*/ 177852 h 230839"/>
              <a:gd name="connsiteX7" fmla="*/ 44826 w 84705"/>
              <a:gd name="connsiteY7" fmla="*/ 142927 h 230839"/>
              <a:gd name="connsiteX8" fmla="*/ 38476 w 84705"/>
              <a:gd name="connsiteY8" fmla="*/ 79427 h 230839"/>
              <a:gd name="connsiteX9" fmla="*/ 63876 w 84705"/>
              <a:gd name="connsiteY9" fmla="*/ 52 h 23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705" h="230839">
                <a:moveTo>
                  <a:pt x="63876" y="52"/>
                </a:moveTo>
                <a:cubicBezTo>
                  <a:pt x="65993" y="2169"/>
                  <a:pt x="52234" y="62494"/>
                  <a:pt x="51176" y="92127"/>
                </a:cubicBezTo>
                <a:cubicBezTo>
                  <a:pt x="50118" y="121760"/>
                  <a:pt x="52234" y="155098"/>
                  <a:pt x="57526" y="177852"/>
                </a:cubicBezTo>
                <a:cubicBezTo>
                  <a:pt x="62818" y="200606"/>
                  <a:pt x="82926" y="228652"/>
                  <a:pt x="82926" y="228652"/>
                </a:cubicBezTo>
                <a:cubicBezTo>
                  <a:pt x="85572" y="235002"/>
                  <a:pt x="87159" y="226535"/>
                  <a:pt x="73401" y="215952"/>
                </a:cubicBezTo>
                <a:cubicBezTo>
                  <a:pt x="59643" y="205369"/>
                  <a:pt x="5138" y="171502"/>
                  <a:pt x="376" y="165152"/>
                </a:cubicBezTo>
                <a:cubicBezTo>
                  <a:pt x="-4386" y="158802"/>
                  <a:pt x="37418" y="181556"/>
                  <a:pt x="44826" y="177852"/>
                </a:cubicBezTo>
                <a:cubicBezTo>
                  <a:pt x="52234" y="174148"/>
                  <a:pt x="45884" y="159331"/>
                  <a:pt x="44826" y="142927"/>
                </a:cubicBezTo>
                <a:cubicBezTo>
                  <a:pt x="43768" y="126523"/>
                  <a:pt x="35301" y="97948"/>
                  <a:pt x="38476" y="79427"/>
                </a:cubicBezTo>
                <a:cubicBezTo>
                  <a:pt x="41651" y="60906"/>
                  <a:pt x="61759" y="-2065"/>
                  <a:pt x="6387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E41A938-5E51-7DF9-6A22-EE45C46446F1}"/>
              </a:ext>
            </a:extLst>
          </p:cNvPr>
          <p:cNvSpPr/>
          <p:nvPr/>
        </p:nvSpPr>
        <p:spPr>
          <a:xfrm>
            <a:off x="2806589" y="3144595"/>
            <a:ext cx="428818" cy="237172"/>
          </a:xfrm>
          <a:custGeom>
            <a:avLst/>
            <a:gdLst>
              <a:gd name="connsiteX0" fmla="*/ 111 w 428818"/>
              <a:gd name="connsiteY0" fmla="*/ 236780 h 237172"/>
              <a:gd name="connsiteX1" fmla="*/ 92186 w 428818"/>
              <a:gd name="connsiteY1" fmla="*/ 71680 h 237172"/>
              <a:gd name="connsiteX2" fmla="*/ 212836 w 428818"/>
              <a:gd name="connsiteY2" fmla="*/ 11355 h 237172"/>
              <a:gd name="connsiteX3" fmla="*/ 152511 w 428818"/>
              <a:gd name="connsiteY3" fmla="*/ 20880 h 237172"/>
              <a:gd name="connsiteX4" fmla="*/ 276336 w 428818"/>
              <a:gd name="connsiteY4" fmla="*/ 5005 h 237172"/>
              <a:gd name="connsiteX5" fmla="*/ 428736 w 428818"/>
              <a:gd name="connsiteY5" fmla="*/ 8180 h 237172"/>
              <a:gd name="connsiteX6" fmla="*/ 295386 w 428818"/>
              <a:gd name="connsiteY6" fmla="*/ 1830 h 237172"/>
              <a:gd name="connsiteX7" fmla="*/ 142986 w 428818"/>
              <a:gd name="connsiteY7" fmla="*/ 46280 h 237172"/>
              <a:gd name="connsiteX8" fmla="*/ 98536 w 428818"/>
              <a:gd name="connsiteY8" fmla="*/ 163755 h 237172"/>
              <a:gd name="connsiteX9" fmla="*/ 120761 w 428818"/>
              <a:gd name="connsiteY9" fmla="*/ 78030 h 237172"/>
              <a:gd name="connsiteX10" fmla="*/ 82661 w 428818"/>
              <a:gd name="connsiteY10" fmla="*/ 144705 h 237172"/>
              <a:gd name="connsiteX11" fmla="*/ 73136 w 428818"/>
              <a:gd name="connsiteY11" fmla="*/ 119305 h 237172"/>
              <a:gd name="connsiteX12" fmla="*/ 111 w 428818"/>
              <a:gd name="connsiteY12" fmla="*/ 236780 h 23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18" h="237172">
                <a:moveTo>
                  <a:pt x="111" y="236780"/>
                </a:moveTo>
                <a:cubicBezTo>
                  <a:pt x="3286" y="228842"/>
                  <a:pt x="56732" y="109251"/>
                  <a:pt x="92186" y="71680"/>
                </a:cubicBezTo>
                <a:cubicBezTo>
                  <a:pt x="127640" y="34109"/>
                  <a:pt x="202782" y="19822"/>
                  <a:pt x="212836" y="11355"/>
                </a:cubicBezTo>
                <a:cubicBezTo>
                  <a:pt x="222890" y="2888"/>
                  <a:pt x="141928" y="21938"/>
                  <a:pt x="152511" y="20880"/>
                </a:cubicBezTo>
                <a:cubicBezTo>
                  <a:pt x="163094" y="19822"/>
                  <a:pt x="230299" y="7122"/>
                  <a:pt x="276336" y="5005"/>
                </a:cubicBezTo>
                <a:cubicBezTo>
                  <a:pt x="322373" y="2888"/>
                  <a:pt x="425561" y="8709"/>
                  <a:pt x="428736" y="8180"/>
                </a:cubicBezTo>
                <a:cubicBezTo>
                  <a:pt x="431911" y="7651"/>
                  <a:pt x="343011" y="-4520"/>
                  <a:pt x="295386" y="1830"/>
                </a:cubicBezTo>
                <a:cubicBezTo>
                  <a:pt x="247761" y="8180"/>
                  <a:pt x="175794" y="19292"/>
                  <a:pt x="142986" y="46280"/>
                </a:cubicBezTo>
                <a:cubicBezTo>
                  <a:pt x="110178" y="73267"/>
                  <a:pt x="102240" y="158463"/>
                  <a:pt x="98536" y="163755"/>
                </a:cubicBezTo>
                <a:cubicBezTo>
                  <a:pt x="94832" y="169047"/>
                  <a:pt x="123407" y="81205"/>
                  <a:pt x="120761" y="78030"/>
                </a:cubicBezTo>
                <a:cubicBezTo>
                  <a:pt x="118115" y="74855"/>
                  <a:pt x="90599" y="137826"/>
                  <a:pt x="82661" y="144705"/>
                </a:cubicBezTo>
                <a:cubicBezTo>
                  <a:pt x="74723" y="151584"/>
                  <a:pt x="83719" y="108722"/>
                  <a:pt x="73136" y="119305"/>
                </a:cubicBezTo>
                <a:cubicBezTo>
                  <a:pt x="62553" y="129888"/>
                  <a:pt x="-3064" y="244718"/>
                  <a:pt x="111" y="236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7006A1A-4AA2-1C2F-C86B-154EAB43A8D4}"/>
              </a:ext>
            </a:extLst>
          </p:cNvPr>
          <p:cNvSpPr/>
          <p:nvPr/>
        </p:nvSpPr>
        <p:spPr>
          <a:xfrm>
            <a:off x="2796506" y="3253709"/>
            <a:ext cx="389006" cy="210277"/>
          </a:xfrm>
          <a:custGeom>
            <a:avLst/>
            <a:gdLst>
              <a:gd name="connsiteX0" fmla="*/ 669 w 389006"/>
              <a:gd name="connsiteY0" fmla="*/ 210216 h 210277"/>
              <a:gd name="connsiteX1" fmla="*/ 111794 w 389006"/>
              <a:gd name="connsiteY1" fmla="*/ 130841 h 210277"/>
              <a:gd name="connsiteX2" fmla="*/ 203869 w 389006"/>
              <a:gd name="connsiteY2" fmla="*/ 86391 h 210277"/>
              <a:gd name="connsiteX3" fmla="*/ 254669 w 389006"/>
              <a:gd name="connsiteY3" fmla="*/ 29241 h 210277"/>
              <a:gd name="connsiteX4" fmla="*/ 388019 w 389006"/>
              <a:gd name="connsiteY4" fmla="*/ 666 h 210277"/>
              <a:gd name="connsiteX5" fmla="*/ 311819 w 389006"/>
              <a:gd name="connsiteY5" fmla="*/ 10191 h 210277"/>
              <a:gd name="connsiteX6" fmla="*/ 245144 w 389006"/>
              <a:gd name="connsiteY6" fmla="*/ 22891 h 210277"/>
              <a:gd name="connsiteX7" fmla="*/ 194344 w 389006"/>
              <a:gd name="connsiteY7" fmla="*/ 76866 h 210277"/>
              <a:gd name="connsiteX8" fmla="*/ 146719 w 389006"/>
              <a:gd name="connsiteY8" fmla="*/ 99091 h 210277"/>
              <a:gd name="connsiteX9" fmla="*/ 102269 w 389006"/>
              <a:gd name="connsiteY9" fmla="*/ 114966 h 210277"/>
              <a:gd name="connsiteX10" fmla="*/ 210219 w 389006"/>
              <a:gd name="connsiteY10" fmla="*/ 7016 h 210277"/>
              <a:gd name="connsiteX11" fmla="*/ 114969 w 389006"/>
              <a:gd name="connsiteY11" fmla="*/ 95916 h 210277"/>
              <a:gd name="connsiteX12" fmla="*/ 67344 w 389006"/>
              <a:gd name="connsiteY12" fmla="*/ 143541 h 210277"/>
              <a:gd name="connsiteX13" fmla="*/ 669 w 389006"/>
              <a:gd name="connsiteY13" fmla="*/ 210216 h 21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9006" h="210277">
                <a:moveTo>
                  <a:pt x="669" y="210216"/>
                </a:moveTo>
                <a:cubicBezTo>
                  <a:pt x="8077" y="208099"/>
                  <a:pt x="77927" y="151478"/>
                  <a:pt x="111794" y="130841"/>
                </a:cubicBezTo>
                <a:cubicBezTo>
                  <a:pt x="145661" y="110203"/>
                  <a:pt x="180057" y="103324"/>
                  <a:pt x="203869" y="86391"/>
                </a:cubicBezTo>
                <a:cubicBezTo>
                  <a:pt x="227682" y="69458"/>
                  <a:pt x="223977" y="43528"/>
                  <a:pt x="254669" y="29241"/>
                </a:cubicBezTo>
                <a:cubicBezTo>
                  <a:pt x="285361" y="14954"/>
                  <a:pt x="378494" y="3841"/>
                  <a:pt x="388019" y="666"/>
                </a:cubicBezTo>
                <a:cubicBezTo>
                  <a:pt x="397544" y="-2509"/>
                  <a:pt x="335632" y="6487"/>
                  <a:pt x="311819" y="10191"/>
                </a:cubicBezTo>
                <a:cubicBezTo>
                  <a:pt x="288007" y="13895"/>
                  <a:pt x="264723" y="11779"/>
                  <a:pt x="245144" y="22891"/>
                </a:cubicBezTo>
                <a:cubicBezTo>
                  <a:pt x="225565" y="34003"/>
                  <a:pt x="210748" y="64166"/>
                  <a:pt x="194344" y="76866"/>
                </a:cubicBezTo>
                <a:cubicBezTo>
                  <a:pt x="177940" y="89566"/>
                  <a:pt x="162065" y="92741"/>
                  <a:pt x="146719" y="99091"/>
                </a:cubicBezTo>
                <a:cubicBezTo>
                  <a:pt x="131373" y="105441"/>
                  <a:pt x="91686" y="130312"/>
                  <a:pt x="102269" y="114966"/>
                </a:cubicBezTo>
                <a:cubicBezTo>
                  <a:pt x="112852" y="99620"/>
                  <a:pt x="208102" y="10191"/>
                  <a:pt x="210219" y="7016"/>
                </a:cubicBezTo>
                <a:cubicBezTo>
                  <a:pt x="212336" y="3841"/>
                  <a:pt x="138781" y="73162"/>
                  <a:pt x="114969" y="95916"/>
                </a:cubicBezTo>
                <a:cubicBezTo>
                  <a:pt x="91157" y="118670"/>
                  <a:pt x="85336" y="128195"/>
                  <a:pt x="67344" y="143541"/>
                </a:cubicBezTo>
                <a:cubicBezTo>
                  <a:pt x="49352" y="158887"/>
                  <a:pt x="-6739" y="212333"/>
                  <a:pt x="669" y="210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2B896DF-230D-01A9-D302-CFDCD3B5B1CA}"/>
              </a:ext>
            </a:extLst>
          </p:cNvPr>
          <p:cNvSpPr/>
          <p:nvPr/>
        </p:nvSpPr>
        <p:spPr>
          <a:xfrm>
            <a:off x="2952269" y="3190799"/>
            <a:ext cx="540231" cy="82668"/>
          </a:xfrm>
          <a:custGeom>
            <a:avLst/>
            <a:gdLst>
              <a:gd name="connsiteX0" fmla="*/ 481 w 540231"/>
              <a:gd name="connsiteY0" fmla="*/ 82626 h 82668"/>
              <a:gd name="connsiteX1" fmla="*/ 235431 w 540231"/>
              <a:gd name="connsiteY1" fmla="*/ 31826 h 82668"/>
              <a:gd name="connsiteX2" fmla="*/ 371956 w 540231"/>
              <a:gd name="connsiteY2" fmla="*/ 28651 h 82668"/>
              <a:gd name="connsiteX3" fmla="*/ 540231 w 540231"/>
              <a:gd name="connsiteY3" fmla="*/ 76 h 82668"/>
              <a:gd name="connsiteX4" fmla="*/ 302106 w 540231"/>
              <a:gd name="connsiteY4" fmla="*/ 22301 h 82668"/>
              <a:gd name="connsiteX5" fmla="*/ 481 w 540231"/>
              <a:gd name="connsiteY5" fmla="*/ 82626 h 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231" h="82668">
                <a:moveTo>
                  <a:pt x="481" y="82626"/>
                </a:moveTo>
                <a:cubicBezTo>
                  <a:pt x="-10631" y="84213"/>
                  <a:pt x="173519" y="40822"/>
                  <a:pt x="235431" y="31826"/>
                </a:cubicBezTo>
                <a:cubicBezTo>
                  <a:pt x="297343" y="22830"/>
                  <a:pt x="321156" y="33943"/>
                  <a:pt x="371956" y="28651"/>
                </a:cubicBezTo>
                <a:cubicBezTo>
                  <a:pt x="422756" y="23359"/>
                  <a:pt x="540231" y="76"/>
                  <a:pt x="540231" y="76"/>
                </a:cubicBezTo>
                <a:cubicBezTo>
                  <a:pt x="528589" y="-982"/>
                  <a:pt x="394181" y="9072"/>
                  <a:pt x="302106" y="22301"/>
                </a:cubicBezTo>
                <a:cubicBezTo>
                  <a:pt x="210031" y="35530"/>
                  <a:pt x="11593" y="81039"/>
                  <a:pt x="481" y="8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459A78B-416D-EC18-B804-4D78E58116E1}"/>
              </a:ext>
            </a:extLst>
          </p:cNvPr>
          <p:cNvSpPr/>
          <p:nvPr/>
        </p:nvSpPr>
        <p:spPr>
          <a:xfrm>
            <a:off x="3162297" y="3108228"/>
            <a:ext cx="582823" cy="102232"/>
          </a:xfrm>
          <a:custGeom>
            <a:avLst/>
            <a:gdLst>
              <a:gd name="connsiteX0" fmla="*/ 3 w 582823"/>
              <a:gd name="connsiteY0" fmla="*/ 97 h 102232"/>
              <a:gd name="connsiteX1" fmla="*/ 349253 w 582823"/>
              <a:gd name="connsiteY1" fmla="*/ 57247 h 102232"/>
              <a:gd name="connsiteX2" fmla="*/ 581028 w 582823"/>
              <a:gd name="connsiteY2" fmla="*/ 101697 h 102232"/>
              <a:gd name="connsiteX3" fmla="*/ 450853 w 582823"/>
              <a:gd name="connsiteY3" fmla="*/ 79472 h 102232"/>
              <a:gd name="connsiteX4" fmla="*/ 342903 w 582823"/>
              <a:gd name="connsiteY4" fmla="*/ 44547 h 102232"/>
              <a:gd name="connsiteX5" fmla="*/ 3 w 582823"/>
              <a:gd name="connsiteY5" fmla="*/ 97 h 10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823" h="102232">
                <a:moveTo>
                  <a:pt x="3" y="97"/>
                </a:moveTo>
                <a:cubicBezTo>
                  <a:pt x="1061" y="2214"/>
                  <a:pt x="252416" y="40314"/>
                  <a:pt x="349253" y="57247"/>
                </a:cubicBezTo>
                <a:cubicBezTo>
                  <a:pt x="446090" y="74180"/>
                  <a:pt x="564095" y="97993"/>
                  <a:pt x="581028" y="101697"/>
                </a:cubicBezTo>
                <a:cubicBezTo>
                  <a:pt x="597961" y="105401"/>
                  <a:pt x="490541" y="88997"/>
                  <a:pt x="450853" y="79472"/>
                </a:cubicBezTo>
                <a:cubicBezTo>
                  <a:pt x="411166" y="69947"/>
                  <a:pt x="412753" y="58305"/>
                  <a:pt x="342903" y="44547"/>
                </a:cubicBezTo>
                <a:cubicBezTo>
                  <a:pt x="273053" y="30789"/>
                  <a:pt x="-1055" y="-2020"/>
                  <a:pt x="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108656B0-3320-34B7-3AC8-FF32333E5269}"/>
              </a:ext>
            </a:extLst>
          </p:cNvPr>
          <p:cNvSpPr/>
          <p:nvPr/>
        </p:nvSpPr>
        <p:spPr>
          <a:xfrm>
            <a:off x="2968377" y="3185518"/>
            <a:ext cx="238751" cy="43457"/>
          </a:xfrm>
          <a:custGeom>
            <a:avLst/>
            <a:gdLst>
              <a:gd name="connsiteX0" fmla="*/ 248 w 238751"/>
              <a:gd name="connsiteY0" fmla="*/ 43457 h 43457"/>
              <a:gd name="connsiteX1" fmla="*/ 152648 w 238751"/>
              <a:gd name="connsiteY1" fmla="*/ 2182 h 43457"/>
              <a:gd name="connsiteX2" fmla="*/ 238373 w 238751"/>
              <a:gd name="connsiteY2" fmla="*/ 5357 h 43457"/>
              <a:gd name="connsiteX3" fmla="*/ 120898 w 238751"/>
              <a:gd name="connsiteY3" fmla="*/ 2182 h 43457"/>
              <a:gd name="connsiteX4" fmla="*/ 248 w 238751"/>
              <a:gd name="connsiteY4" fmla="*/ 43457 h 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51" h="43457">
                <a:moveTo>
                  <a:pt x="248" y="43457"/>
                </a:moveTo>
                <a:cubicBezTo>
                  <a:pt x="5540" y="43457"/>
                  <a:pt x="112961" y="8532"/>
                  <a:pt x="152648" y="2182"/>
                </a:cubicBezTo>
                <a:cubicBezTo>
                  <a:pt x="192335" y="-4168"/>
                  <a:pt x="243665" y="5357"/>
                  <a:pt x="238373" y="5357"/>
                </a:cubicBezTo>
                <a:cubicBezTo>
                  <a:pt x="233081" y="5357"/>
                  <a:pt x="166406" y="-3639"/>
                  <a:pt x="120898" y="2182"/>
                </a:cubicBezTo>
                <a:cubicBezTo>
                  <a:pt x="75390" y="8003"/>
                  <a:pt x="-5044" y="43457"/>
                  <a:pt x="248" y="43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243B2EC-6762-4BDB-E573-F77FA032F376}"/>
              </a:ext>
            </a:extLst>
          </p:cNvPr>
          <p:cNvSpPr/>
          <p:nvPr/>
        </p:nvSpPr>
        <p:spPr>
          <a:xfrm>
            <a:off x="3311396" y="3084297"/>
            <a:ext cx="509453" cy="131843"/>
          </a:xfrm>
          <a:custGeom>
            <a:avLst/>
            <a:gdLst>
              <a:gd name="connsiteX0" fmla="*/ 129 w 509453"/>
              <a:gd name="connsiteY0" fmla="*/ 11328 h 131843"/>
              <a:gd name="connsiteX1" fmla="*/ 162054 w 509453"/>
              <a:gd name="connsiteY1" fmla="*/ 8153 h 131843"/>
              <a:gd name="connsiteX2" fmla="*/ 495429 w 509453"/>
              <a:gd name="connsiteY2" fmla="*/ 128803 h 131843"/>
              <a:gd name="connsiteX3" fmla="*/ 428754 w 509453"/>
              <a:gd name="connsiteY3" fmla="*/ 90703 h 131843"/>
              <a:gd name="connsiteX4" fmla="*/ 260479 w 509453"/>
              <a:gd name="connsiteY4" fmla="*/ 36728 h 131843"/>
              <a:gd name="connsiteX5" fmla="*/ 136654 w 509453"/>
              <a:gd name="connsiteY5" fmla="*/ 14503 h 131843"/>
              <a:gd name="connsiteX6" fmla="*/ 129 w 509453"/>
              <a:gd name="connsiteY6" fmla="*/ 11328 h 1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53" h="131843">
                <a:moveTo>
                  <a:pt x="129" y="11328"/>
                </a:moveTo>
                <a:cubicBezTo>
                  <a:pt x="4362" y="10270"/>
                  <a:pt x="79504" y="-11426"/>
                  <a:pt x="162054" y="8153"/>
                </a:cubicBezTo>
                <a:cubicBezTo>
                  <a:pt x="244604" y="27732"/>
                  <a:pt x="450979" y="115045"/>
                  <a:pt x="495429" y="128803"/>
                </a:cubicBezTo>
                <a:cubicBezTo>
                  <a:pt x="539879" y="142561"/>
                  <a:pt x="467912" y="106049"/>
                  <a:pt x="428754" y="90703"/>
                </a:cubicBezTo>
                <a:cubicBezTo>
                  <a:pt x="389596" y="75357"/>
                  <a:pt x="309162" y="49428"/>
                  <a:pt x="260479" y="36728"/>
                </a:cubicBezTo>
                <a:cubicBezTo>
                  <a:pt x="211796" y="24028"/>
                  <a:pt x="176871" y="19795"/>
                  <a:pt x="136654" y="14503"/>
                </a:cubicBezTo>
                <a:cubicBezTo>
                  <a:pt x="96437" y="9211"/>
                  <a:pt x="-4104" y="12386"/>
                  <a:pt x="129" y="11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FE9C54C-EA43-E270-6F36-524AC912862A}"/>
              </a:ext>
            </a:extLst>
          </p:cNvPr>
          <p:cNvSpPr/>
          <p:nvPr/>
        </p:nvSpPr>
        <p:spPr>
          <a:xfrm>
            <a:off x="2114467" y="4240965"/>
            <a:ext cx="280948" cy="290700"/>
          </a:xfrm>
          <a:custGeom>
            <a:avLst/>
            <a:gdLst>
              <a:gd name="connsiteX0" fmla="*/ 279483 w 280948"/>
              <a:gd name="connsiteY0" fmla="*/ 13535 h 290700"/>
              <a:gd name="connsiteX1" fmla="*/ 104858 w 280948"/>
              <a:gd name="connsiteY1" fmla="*/ 121485 h 290700"/>
              <a:gd name="connsiteX2" fmla="*/ 76283 w 280948"/>
              <a:gd name="connsiteY2" fmla="*/ 172285 h 290700"/>
              <a:gd name="connsiteX3" fmla="*/ 76283 w 280948"/>
              <a:gd name="connsiteY3" fmla="*/ 229435 h 290700"/>
              <a:gd name="connsiteX4" fmla="*/ 114383 w 280948"/>
              <a:gd name="connsiteY4" fmla="*/ 286585 h 290700"/>
              <a:gd name="connsiteX5" fmla="*/ 88983 w 280948"/>
              <a:gd name="connsiteY5" fmla="*/ 283410 h 290700"/>
              <a:gd name="connsiteX6" fmla="*/ 54058 w 280948"/>
              <a:gd name="connsiteY6" fmla="*/ 261185 h 290700"/>
              <a:gd name="connsiteX7" fmla="*/ 83 w 280948"/>
              <a:gd name="connsiteY7" fmla="*/ 210385 h 290700"/>
              <a:gd name="connsiteX8" fmla="*/ 41358 w 280948"/>
              <a:gd name="connsiteY8" fmla="*/ 226260 h 290700"/>
              <a:gd name="connsiteX9" fmla="*/ 28658 w 280948"/>
              <a:gd name="connsiteY9" fmla="*/ 169110 h 290700"/>
              <a:gd name="connsiteX10" fmla="*/ 85808 w 280948"/>
              <a:gd name="connsiteY10" fmla="*/ 89735 h 290700"/>
              <a:gd name="connsiteX11" fmla="*/ 19133 w 280948"/>
              <a:gd name="connsiteY11" fmla="*/ 92910 h 290700"/>
              <a:gd name="connsiteX12" fmla="*/ 206458 w 280948"/>
              <a:gd name="connsiteY12" fmla="*/ 38935 h 290700"/>
              <a:gd name="connsiteX13" fmla="*/ 104858 w 280948"/>
              <a:gd name="connsiteY13" fmla="*/ 29410 h 290700"/>
              <a:gd name="connsiteX14" fmla="*/ 184233 w 280948"/>
              <a:gd name="connsiteY14" fmla="*/ 4010 h 290700"/>
              <a:gd name="connsiteX15" fmla="*/ 279483 w 280948"/>
              <a:gd name="connsiteY15" fmla="*/ 13535 h 2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0948" h="290700">
                <a:moveTo>
                  <a:pt x="279483" y="13535"/>
                </a:moveTo>
                <a:cubicBezTo>
                  <a:pt x="266254" y="33114"/>
                  <a:pt x="138725" y="95027"/>
                  <a:pt x="104858" y="121485"/>
                </a:cubicBezTo>
                <a:cubicBezTo>
                  <a:pt x="70991" y="147943"/>
                  <a:pt x="81045" y="154293"/>
                  <a:pt x="76283" y="172285"/>
                </a:cubicBezTo>
                <a:cubicBezTo>
                  <a:pt x="71520" y="190277"/>
                  <a:pt x="69933" y="210385"/>
                  <a:pt x="76283" y="229435"/>
                </a:cubicBezTo>
                <a:cubicBezTo>
                  <a:pt x="82633" y="248485"/>
                  <a:pt x="114383" y="286585"/>
                  <a:pt x="114383" y="286585"/>
                </a:cubicBezTo>
                <a:cubicBezTo>
                  <a:pt x="116500" y="295581"/>
                  <a:pt x="99037" y="287643"/>
                  <a:pt x="88983" y="283410"/>
                </a:cubicBezTo>
                <a:cubicBezTo>
                  <a:pt x="78929" y="279177"/>
                  <a:pt x="68875" y="273356"/>
                  <a:pt x="54058" y="261185"/>
                </a:cubicBezTo>
                <a:cubicBezTo>
                  <a:pt x="39241" y="249014"/>
                  <a:pt x="2200" y="216206"/>
                  <a:pt x="83" y="210385"/>
                </a:cubicBezTo>
                <a:cubicBezTo>
                  <a:pt x="-2034" y="204564"/>
                  <a:pt x="36596" y="233139"/>
                  <a:pt x="41358" y="226260"/>
                </a:cubicBezTo>
                <a:cubicBezTo>
                  <a:pt x="46120" y="219381"/>
                  <a:pt x="21250" y="191864"/>
                  <a:pt x="28658" y="169110"/>
                </a:cubicBezTo>
                <a:cubicBezTo>
                  <a:pt x="36066" y="146356"/>
                  <a:pt x="87395" y="102435"/>
                  <a:pt x="85808" y="89735"/>
                </a:cubicBezTo>
                <a:cubicBezTo>
                  <a:pt x="84221" y="77035"/>
                  <a:pt x="-975" y="101377"/>
                  <a:pt x="19133" y="92910"/>
                </a:cubicBezTo>
                <a:cubicBezTo>
                  <a:pt x="39241" y="84443"/>
                  <a:pt x="192170" y="49518"/>
                  <a:pt x="206458" y="38935"/>
                </a:cubicBezTo>
                <a:cubicBezTo>
                  <a:pt x="220745" y="28352"/>
                  <a:pt x="108562" y="35231"/>
                  <a:pt x="104858" y="29410"/>
                </a:cubicBezTo>
                <a:cubicBezTo>
                  <a:pt x="101154" y="23589"/>
                  <a:pt x="155658" y="7714"/>
                  <a:pt x="184233" y="4010"/>
                </a:cubicBezTo>
                <a:cubicBezTo>
                  <a:pt x="212808" y="306"/>
                  <a:pt x="292712" y="-6044"/>
                  <a:pt x="279483" y="13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CDD102E-2DA5-5671-6140-08B4F8A98EC2}"/>
              </a:ext>
            </a:extLst>
          </p:cNvPr>
          <p:cNvSpPr/>
          <p:nvPr/>
        </p:nvSpPr>
        <p:spPr>
          <a:xfrm>
            <a:off x="1803342" y="4251593"/>
            <a:ext cx="572621" cy="355451"/>
          </a:xfrm>
          <a:custGeom>
            <a:avLst/>
            <a:gdLst>
              <a:gd name="connsiteX0" fmla="*/ 489008 w 572621"/>
              <a:gd name="connsiteY0" fmla="*/ 9257 h 355451"/>
              <a:gd name="connsiteX1" fmla="*/ 358833 w 572621"/>
              <a:gd name="connsiteY1" fmla="*/ 34657 h 355451"/>
              <a:gd name="connsiteX2" fmla="*/ 333433 w 572621"/>
              <a:gd name="connsiteY2" fmla="*/ 12432 h 355451"/>
              <a:gd name="connsiteX3" fmla="*/ 342958 w 572621"/>
              <a:gd name="connsiteY3" fmla="*/ 50532 h 355451"/>
              <a:gd name="connsiteX4" fmla="*/ 288983 w 572621"/>
              <a:gd name="connsiteY4" fmla="*/ 66407 h 355451"/>
              <a:gd name="connsiteX5" fmla="*/ 273108 w 572621"/>
              <a:gd name="connsiteY5" fmla="*/ 69582 h 355451"/>
              <a:gd name="connsiteX6" fmla="*/ 161983 w 572621"/>
              <a:gd name="connsiteY6" fmla="*/ 25132 h 355451"/>
              <a:gd name="connsiteX7" fmla="*/ 282633 w 572621"/>
              <a:gd name="connsiteY7" fmla="*/ 88632 h 355451"/>
              <a:gd name="connsiteX8" fmla="*/ 250883 w 572621"/>
              <a:gd name="connsiteY8" fmla="*/ 91807 h 355451"/>
              <a:gd name="connsiteX9" fmla="*/ 171508 w 572621"/>
              <a:gd name="connsiteY9" fmla="*/ 63232 h 355451"/>
              <a:gd name="connsiteX10" fmla="*/ 241358 w 572621"/>
              <a:gd name="connsiteY10" fmla="*/ 107682 h 355451"/>
              <a:gd name="connsiteX11" fmla="*/ 190558 w 572621"/>
              <a:gd name="connsiteY11" fmla="*/ 123557 h 355451"/>
              <a:gd name="connsiteX12" fmla="*/ 54033 w 572621"/>
              <a:gd name="connsiteY12" fmla="*/ 85457 h 355451"/>
              <a:gd name="connsiteX13" fmla="*/ 168333 w 572621"/>
              <a:gd name="connsiteY13" fmla="*/ 133082 h 355451"/>
              <a:gd name="connsiteX14" fmla="*/ 215958 w 572621"/>
              <a:gd name="connsiteY14" fmla="*/ 177532 h 355451"/>
              <a:gd name="connsiteX15" fmla="*/ 155633 w 572621"/>
              <a:gd name="connsiteY15" fmla="*/ 168007 h 355451"/>
              <a:gd name="connsiteX16" fmla="*/ 76258 w 572621"/>
              <a:gd name="connsiteY16" fmla="*/ 133082 h 355451"/>
              <a:gd name="connsiteX17" fmla="*/ 190558 w 572621"/>
              <a:gd name="connsiteY17" fmla="*/ 187057 h 355451"/>
              <a:gd name="connsiteX18" fmla="*/ 174683 w 572621"/>
              <a:gd name="connsiteY18" fmla="*/ 199757 h 355451"/>
              <a:gd name="connsiteX19" fmla="*/ 31808 w 572621"/>
              <a:gd name="connsiteY19" fmla="*/ 168007 h 355451"/>
              <a:gd name="connsiteX20" fmla="*/ 117533 w 572621"/>
              <a:gd name="connsiteY20" fmla="*/ 190232 h 355451"/>
              <a:gd name="connsiteX21" fmla="*/ 193733 w 572621"/>
              <a:gd name="connsiteY21" fmla="*/ 231507 h 355451"/>
              <a:gd name="connsiteX22" fmla="*/ 117533 w 572621"/>
              <a:gd name="connsiteY22" fmla="*/ 237857 h 355451"/>
              <a:gd name="connsiteX23" fmla="*/ 58 w 572621"/>
              <a:gd name="connsiteY23" fmla="*/ 225157 h 355451"/>
              <a:gd name="connsiteX24" fmla="*/ 133408 w 572621"/>
              <a:gd name="connsiteY24" fmla="*/ 237857 h 355451"/>
              <a:gd name="connsiteX25" fmla="*/ 193733 w 572621"/>
              <a:gd name="connsiteY25" fmla="*/ 266432 h 355451"/>
              <a:gd name="connsiteX26" fmla="*/ 127058 w 572621"/>
              <a:gd name="connsiteY26" fmla="*/ 285482 h 355451"/>
              <a:gd name="connsiteX27" fmla="*/ 38158 w 572621"/>
              <a:gd name="connsiteY27" fmla="*/ 295007 h 355451"/>
              <a:gd name="connsiteX28" fmla="*/ 161983 w 572621"/>
              <a:gd name="connsiteY28" fmla="*/ 291832 h 355451"/>
              <a:gd name="connsiteX29" fmla="*/ 193733 w 572621"/>
              <a:gd name="connsiteY29" fmla="*/ 307707 h 355451"/>
              <a:gd name="connsiteX30" fmla="*/ 127058 w 572621"/>
              <a:gd name="connsiteY30" fmla="*/ 317232 h 355451"/>
              <a:gd name="connsiteX31" fmla="*/ 193733 w 572621"/>
              <a:gd name="connsiteY31" fmla="*/ 310882 h 355451"/>
              <a:gd name="connsiteX32" fmla="*/ 146108 w 572621"/>
              <a:gd name="connsiteY32" fmla="*/ 352157 h 355451"/>
              <a:gd name="connsiteX33" fmla="*/ 225483 w 572621"/>
              <a:gd name="connsiteY33" fmla="*/ 301357 h 355451"/>
              <a:gd name="connsiteX34" fmla="*/ 187383 w 572621"/>
              <a:gd name="connsiteY34" fmla="*/ 339457 h 355451"/>
              <a:gd name="connsiteX35" fmla="*/ 254058 w 572621"/>
              <a:gd name="connsiteY35" fmla="*/ 307707 h 355451"/>
              <a:gd name="connsiteX36" fmla="*/ 193733 w 572621"/>
              <a:gd name="connsiteY36" fmla="*/ 355332 h 355451"/>
              <a:gd name="connsiteX37" fmla="*/ 260408 w 572621"/>
              <a:gd name="connsiteY37" fmla="*/ 317232 h 355451"/>
              <a:gd name="connsiteX38" fmla="*/ 355658 w 572621"/>
              <a:gd name="connsiteY38" fmla="*/ 202932 h 355451"/>
              <a:gd name="connsiteX39" fmla="*/ 311208 w 572621"/>
              <a:gd name="connsiteY39" fmla="*/ 221982 h 355451"/>
              <a:gd name="connsiteX40" fmla="*/ 393758 w 572621"/>
              <a:gd name="connsiteY40" fmla="*/ 107682 h 355451"/>
              <a:gd name="connsiteX41" fmla="*/ 485833 w 572621"/>
              <a:gd name="connsiteY41" fmla="*/ 60057 h 355451"/>
              <a:gd name="connsiteX42" fmla="*/ 441383 w 572621"/>
              <a:gd name="connsiteY42" fmla="*/ 60057 h 355451"/>
              <a:gd name="connsiteX43" fmla="*/ 571558 w 572621"/>
              <a:gd name="connsiteY43" fmla="*/ 2907 h 355451"/>
              <a:gd name="connsiteX44" fmla="*/ 489008 w 572621"/>
              <a:gd name="connsiteY44" fmla="*/ 9257 h 35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72621" h="355451">
                <a:moveTo>
                  <a:pt x="489008" y="9257"/>
                </a:moveTo>
                <a:cubicBezTo>
                  <a:pt x="453554" y="14549"/>
                  <a:pt x="384762" y="34128"/>
                  <a:pt x="358833" y="34657"/>
                </a:cubicBezTo>
                <a:cubicBezTo>
                  <a:pt x="332904" y="35186"/>
                  <a:pt x="336079" y="9786"/>
                  <a:pt x="333433" y="12432"/>
                </a:cubicBezTo>
                <a:cubicBezTo>
                  <a:pt x="330787" y="15078"/>
                  <a:pt x="350366" y="41536"/>
                  <a:pt x="342958" y="50532"/>
                </a:cubicBezTo>
                <a:cubicBezTo>
                  <a:pt x="335550" y="59528"/>
                  <a:pt x="288983" y="66407"/>
                  <a:pt x="288983" y="66407"/>
                </a:cubicBezTo>
                <a:cubicBezTo>
                  <a:pt x="277341" y="69582"/>
                  <a:pt x="294274" y="76461"/>
                  <a:pt x="273108" y="69582"/>
                </a:cubicBezTo>
                <a:cubicBezTo>
                  <a:pt x="251942" y="62703"/>
                  <a:pt x="160396" y="21957"/>
                  <a:pt x="161983" y="25132"/>
                </a:cubicBezTo>
                <a:cubicBezTo>
                  <a:pt x="163570" y="28307"/>
                  <a:pt x="267817" y="77520"/>
                  <a:pt x="282633" y="88632"/>
                </a:cubicBezTo>
                <a:cubicBezTo>
                  <a:pt x="297449" y="99744"/>
                  <a:pt x="269404" y="96040"/>
                  <a:pt x="250883" y="91807"/>
                </a:cubicBezTo>
                <a:cubicBezTo>
                  <a:pt x="232362" y="87574"/>
                  <a:pt x="173095" y="60586"/>
                  <a:pt x="171508" y="63232"/>
                </a:cubicBezTo>
                <a:cubicBezTo>
                  <a:pt x="169920" y="65878"/>
                  <a:pt x="238183" y="97628"/>
                  <a:pt x="241358" y="107682"/>
                </a:cubicBezTo>
                <a:cubicBezTo>
                  <a:pt x="244533" y="117736"/>
                  <a:pt x="221779" y="127261"/>
                  <a:pt x="190558" y="123557"/>
                </a:cubicBezTo>
                <a:cubicBezTo>
                  <a:pt x="159337" y="119853"/>
                  <a:pt x="57737" y="83870"/>
                  <a:pt x="54033" y="85457"/>
                </a:cubicBezTo>
                <a:cubicBezTo>
                  <a:pt x="50329" y="87044"/>
                  <a:pt x="141346" y="117736"/>
                  <a:pt x="168333" y="133082"/>
                </a:cubicBezTo>
                <a:cubicBezTo>
                  <a:pt x="195320" y="148428"/>
                  <a:pt x="218075" y="171711"/>
                  <a:pt x="215958" y="177532"/>
                </a:cubicBezTo>
                <a:cubicBezTo>
                  <a:pt x="213841" y="183353"/>
                  <a:pt x="178916" y="175415"/>
                  <a:pt x="155633" y="168007"/>
                </a:cubicBezTo>
                <a:cubicBezTo>
                  <a:pt x="132350" y="160599"/>
                  <a:pt x="70437" y="129907"/>
                  <a:pt x="76258" y="133082"/>
                </a:cubicBezTo>
                <a:cubicBezTo>
                  <a:pt x="82079" y="136257"/>
                  <a:pt x="190558" y="187057"/>
                  <a:pt x="190558" y="187057"/>
                </a:cubicBezTo>
                <a:cubicBezTo>
                  <a:pt x="206962" y="198169"/>
                  <a:pt x="201141" y="202932"/>
                  <a:pt x="174683" y="199757"/>
                </a:cubicBezTo>
                <a:cubicBezTo>
                  <a:pt x="148225" y="196582"/>
                  <a:pt x="41333" y="169595"/>
                  <a:pt x="31808" y="168007"/>
                </a:cubicBezTo>
                <a:cubicBezTo>
                  <a:pt x="22283" y="166420"/>
                  <a:pt x="90546" y="179649"/>
                  <a:pt x="117533" y="190232"/>
                </a:cubicBezTo>
                <a:cubicBezTo>
                  <a:pt x="144520" y="200815"/>
                  <a:pt x="193733" y="223570"/>
                  <a:pt x="193733" y="231507"/>
                </a:cubicBezTo>
                <a:cubicBezTo>
                  <a:pt x="193733" y="239444"/>
                  <a:pt x="149812" y="238915"/>
                  <a:pt x="117533" y="237857"/>
                </a:cubicBezTo>
                <a:cubicBezTo>
                  <a:pt x="85254" y="236799"/>
                  <a:pt x="-2588" y="225157"/>
                  <a:pt x="58" y="225157"/>
                </a:cubicBezTo>
                <a:cubicBezTo>
                  <a:pt x="2704" y="225157"/>
                  <a:pt x="101129" y="230978"/>
                  <a:pt x="133408" y="237857"/>
                </a:cubicBezTo>
                <a:cubicBezTo>
                  <a:pt x="165687" y="244736"/>
                  <a:pt x="194791" y="258495"/>
                  <a:pt x="193733" y="266432"/>
                </a:cubicBezTo>
                <a:cubicBezTo>
                  <a:pt x="192675" y="274369"/>
                  <a:pt x="152987" y="280720"/>
                  <a:pt x="127058" y="285482"/>
                </a:cubicBezTo>
                <a:cubicBezTo>
                  <a:pt x="101129" y="290244"/>
                  <a:pt x="32337" y="293949"/>
                  <a:pt x="38158" y="295007"/>
                </a:cubicBezTo>
                <a:cubicBezTo>
                  <a:pt x="43979" y="296065"/>
                  <a:pt x="136054" y="289715"/>
                  <a:pt x="161983" y="291832"/>
                </a:cubicBezTo>
                <a:cubicBezTo>
                  <a:pt x="187912" y="293949"/>
                  <a:pt x="199554" y="303474"/>
                  <a:pt x="193733" y="307707"/>
                </a:cubicBezTo>
                <a:cubicBezTo>
                  <a:pt x="187912" y="311940"/>
                  <a:pt x="127058" y="316703"/>
                  <a:pt x="127058" y="317232"/>
                </a:cubicBezTo>
                <a:cubicBezTo>
                  <a:pt x="127058" y="317761"/>
                  <a:pt x="190558" y="305061"/>
                  <a:pt x="193733" y="310882"/>
                </a:cubicBezTo>
                <a:cubicBezTo>
                  <a:pt x="196908" y="316703"/>
                  <a:pt x="140816" y="353744"/>
                  <a:pt x="146108" y="352157"/>
                </a:cubicBezTo>
                <a:cubicBezTo>
                  <a:pt x="151400" y="350570"/>
                  <a:pt x="218604" y="303474"/>
                  <a:pt x="225483" y="301357"/>
                </a:cubicBezTo>
                <a:cubicBezTo>
                  <a:pt x="232362" y="299240"/>
                  <a:pt x="182621" y="338399"/>
                  <a:pt x="187383" y="339457"/>
                </a:cubicBezTo>
                <a:cubicBezTo>
                  <a:pt x="192145" y="340515"/>
                  <a:pt x="253000" y="305061"/>
                  <a:pt x="254058" y="307707"/>
                </a:cubicBezTo>
                <a:cubicBezTo>
                  <a:pt x="255116" y="310353"/>
                  <a:pt x="192675" y="353744"/>
                  <a:pt x="193733" y="355332"/>
                </a:cubicBezTo>
                <a:cubicBezTo>
                  <a:pt x="194791" y="356920"/>
                  <a:pt x="233420" y="342632"/>
                  <a:pt x="260408" y="317232"/>
                </a:cubicBezTo>
                <a:cubicBezTo>
                  <a:pt x="287395" y="291832"/>
                  <a:pt x="347191" y="218807"/>
                  <a:pt x="355658" y="202932"/>
                </a:cubicBezTo>
                <a:cubicBezTo>
                  <a:pt x="364125" y="187057"/>
                  <a:pt x="304858" y="237857"/>
                  <a:pt x="311208" y="221982"/>
                </a:cubicBezTo>
                <a:cubicBezTo>
                  <a:pt x="317558" y="206107"/>
                  <a:pt x="364654" y="134670"/>
                  <a:pt x="393758" y="107682"/>
                </a:cubicBezTo>
                <a:cubicBezTo>
                  <a:pt x="422862" y="80695"/>
                  <a:pt x="477896" y="67994"/>
                  <a:pt x="485833" y="60057"/>
                </a:cubicBezTo>
                <a:cubicBezTo>
                  <a:pt x="493770" y="52120"/>
                  <a:pt x="427096" y="69582"/>
                  <a:pt x="441383" y="60057"/>
                </a:cubicBezTo>
                <a:cubicBezTo>
                  <a:pt x="455670" y="50532"/>
                  <a:pt x="562033" y="10315"/>
                  <a:pt x="571558" y="2907"/>
                </a:cubicBezTo>
                <a:cubicBezTo>
                  <a:pt x="581083" y="-4501"/>
                  <a:pt x="524462" y="3965"/>
                  <a:pt x="489008" y="92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FB96684-EBA3-518E-25D7-7CE2C5EAA8B8}"/>
              </a:ext>
            </a:extLst>
          </p:cNvPr>
          <p:cNvSpPr/>
          <p:nvPr/>
        </p:nvSpPr>
        <p:spPr>
          <a:xfrm>
            <a:off x="2063257" y="4257292"/>
            <a:ext cx="252035" cy="76723"/>
          </a:xfrm>
          <a:custGeom>
            <a:avLst/>
            <a:gdLst>
              <a:gd name="connsiteX0" fmla="*/ 251318 w 252035"/>
              <a:gd name="connsiteY0" fmla="*/ 16258 h 76723"/>
              <a:gd name="connsiteX1" fmla="*/ 165593 w 252035"/>
              <a:gd name="connsiteY1" fmla="*/ 9908 h 76723"/>
              <a:gd name="connsiteX2" fmla="*/ 98918 w 252035"/>
              <a:gd name="connsiteY2" fmla="*/ 22608 h 76723"/>
              <a:gd name="connsiteX3" fmla="*/ 73518 w 252035"/>
              <a:gd name="connsiteY3" fmla="*/ 383 h 76723"/>
              <a:gd name="connsiteX4" fmla="*/ 105268 w 252035"/>
              <a:gd name="connsiteY4" fmla="*/ 44833 h 76723"/>
              <a:gd name="connsiteX5" fmla="*/ 57643 w 252035"/>
              <a:gd name="connsiteY5" fmla="*/ 41658 h 76723"/>
              <a:gd name="connsiteX6" fmla="*/ 493 w 252035"/>
              <a:gd name="connsiteY6" fmla="*/ 6733 h 76723"/>
              <a:gd name="connsiteX7" fmla="*/ 29068 w 252035"/>
              <a:gd name="connsiteY7" fmla="*/ 54358 h 76723"/>
              <a:gd name="connsiteX8" fmla="*/ 13193 w 252035"/>
              <a:gd name="connsiteY8" fmla="*/ 76583 h 76723"/>
              <a:gd name="connsiteX9" fmla="*/ 48118 w 252035"/>
              <a:gd name="connsiteY9" fmla="*/ 44833 h 76723"/>
              <a:gd name="connsiteX10" fmla="*/ 159243 w 252035"/>
              <a:gd name="connsiteY10" fmla="*/ 44833 h 76723"/>
              <a:gd name="connsiteX11" fmla="*/ 114793 w 252035"/>
              <a:gd name="connsiteY11" fmla="*/ 54358 h 76723"/>
              <a:gd name="connsiteX12" fmla="*/ 251318 w 252035"/>
              <a:gd name="connsiteY12" fmla="*/ 16258 h 7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2035" h="76723">
                <a:moveTo>
                  <a:pt x="251318" y="16258"/>
                </a:moveTo>
                <a:cubicBezTo>
                  <a:pt x="259785" y="8850"/>
                  <a:pt x="190993" y="8850"/>
                  <a:pt x="165593" y="9908"/>
                </a:cubicBezTo>
                <a:cubicBezTo>
                  <a:pt x="140193" y="10966"/>
                  <a:pt x="114264" y="24196"/>
                  <a:pt x="98918" y="22608"/>
                </a:cubicBezTo>
                <a:cubicBezTo>
                  <a:pt x="83572" y="21021"/>
                  <a:pt x="72460" y="-3321"/>
                  <a:pt x="73518" y="383"/>
                </a:cubicBezTo>
                <a:cubicBezTo>
                  <a:pt x="74576" y="4087"/>
                  <a:pt x="107914" y="37954"/>
                  <a:pt x="105268" y="44833"/>
                </a:cubicBezTo>
                <a:cubicBezTo>
                  <a:pt x="102622" y="51712"/>
                  <a:pt x="75105" y="48008"/>
                  <a:pt x="57643" y="41658"/>
                </a:cubicBezTo>
                <a:cubicBezTo>
                  <a:pt x="40181" y="35308"/>
                  <a:pt x="5255" y="4616"/>
                  <a:pt x="493" y="6733"/>
                </a:cubicBezTo>
                <a:cubicBezTo>
                  <a:pt x="-4269" y="8850"/>
                  <a:pt x="26951" y="42716"/>
                  <a:pt x="29068" y="54358"/>
                </a:cubicBezTo>
                <a:cubicBezTo>
                  <a:pt x="31185" y="66000"/>
                  <a:pt x="10018" y="78170"/>
                  <a:pt x="13193" y="76583"/>
                </a:cubicBezTo>
                <a:cubicBezTo>
                  <a:pt x="16368" y="74996"/>
                  <a:pt x="23776" y="50125"/>
                  <a:pt x="48118" y="44833"/>
                </a:cubicBezTo>
                <a:cubicBezTo>
                  <a:pt x="72460" y="39541"/>
                  <a:pt x="148131" y="43246"/>
                  <a:pt x="159243" y="44833"/>
                </a:cubicBezTo>
                <a:cubicBezTo>
                  <a:pt x="170355" y="46420"/>
                  <a:pt x="106326" y="58591"/>
                  <a:pt x="114793" y="54358"/>
                </a:cubicBezTo>
                <a:cubicBezTo>
                  <a:pt x="123260" y="50125"/>
                  <a:pt x="242851" y="23666"/>
                  <a:pt x="251318" y="16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87C369F-DE99-9D9F-151D-60B69925898B}"/>
              </a:ext>
            </a:extLst>
          </p:cNvPr>
          <p:cNvSpPr/>
          <p:nvPr/>
        </p:nvSpPr>
        <p:spPr>
          <a:xfrm>
            <a:off x="2380572" y="4240014"/>
            <a:ext cx="168430" cy="161512"/>
          </a:xfrm>
          <a:custGeom>
            <a:avLst/>
            <a:gdLst>
              <a:gd name="connsiteX0" fmla="*/ 678 w 168430"/>
              <a:gd name="connsiteY0" fmla="*/ 1786 h 161512"/>
              <a:gd name="connsiteX1" fmla="*/ 92753 w 168430"/>
              <a:gd name="connsiteY1" fmla="*/ 43061 h 161512"/>
              <a:gd name="connsiteX2" fmla="*/ 165778 w 168430"/>
              <a:gd name="connsiteY2" fmla="*/ 100211 h 161512"/>
              <a:gd name="connsiteX3" fmla="*/ 153078 w 168430"/>
              <a:gd name="connsiteY3" fmla="*/ 160536 h 161512"/>
              <a:gd name="connsiteX4" fmla="*/ 159428 w 168430"/>
              <a:gd name="connsiteY4" fmla="*/ 135136 h 161512"/>
              <a:gd name="connsiteX5" fmla="*/ 143553 w 168430"/>
              <a:gd name="connsiteY5" fmla="*/ 103386 h 161512"/>
              <a:gd name="connsiteX6" fmla="*/ 678 w 168430"/>
              <a:gd name="connsiteY6" fmla="*/ 1786 h 16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30" h="161512">
                <a:moveTo>
                  <a:pt x="678" y="1786"/>
                </a:moveTo>
                <a:cubicBezTo>
                  <a:pt x="-7789" y="-8268"/>
                  <a:pt x="65236" y="26657"/>
                  <a:pt x="92753" y="43061"/>
                </a:cubicBezTo>
                <a:cubicBezTo>
                  <a:pt x="120270" y="59465"/>
                  <a:pt x="155724" y="80632"/>
                  <a:pt x="165778" y="100211"/>
                </a:cubicBezTo>
                <a:cubicBezTo>
                  <a:pt x="175832" y="119790"/>
                  <a:pt x="154136" y="154715"/>
                  <a:pt x="153078" y="160536"/>
                </a:cubicBezTo>
                <a:cubicBezTo>
                  <a:pt x="152020" y="166357"/>
                  <a:pt x="161016" y="144661"/>
                  <a:pt x="159428" y="135136"/>
                </a:cubicBezTo>
                <a:cubicBezTo>
                  <a:pt x="157841" y="125611"/>
                  <a:pt x="164720" y="122965"/>
                  <a:pt x="143553" y="103386"/>
                </a:cubicBezTo>
                <a:cubicBezTo>
                  <a:pt x="122386" y="83807"/>
                  <a:pt x="9145" y="11840"/>
                  <a:pt x="678" y="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53DD4AD9-B8AB-28C0-0E9E-EE84A153F4D2}"/>
              </a:ext>
            </a:extLst>
          </p:cNvPr>
          <p:cNvSpPr/>
          <p:nvPr/>
        </p:nvSpPr>
        <p:spPr>
          <a:xfrm>
            <a:off x="2158802" y="4390975"/>
            <a:ext cx="209958" cy="108018"/>
          </a:xfrm>
          <a:custGeom>
            <a:avLst/>
            <a:gdLst>
              <a:gd name="connsiteX0" fmla="*/ 198 w 209958"/>
              <a:gd name="connsiteY0" fmla="*/ 50 h 108018"/>
              <a:gd name="connsiteX1" fmla="*/ 54173 w 209958"/>
              <a:gd name="connsiteY1" fmla="*/ 79425 h 108018"/>
              <a:gd name="connsiteX2" fmla="*/ 127198 w 209958"/>
              <a:gd name="connsiteY2" fmla="*/ 95300 h 108018"/>
              <a:gd name="connsiteX3" fmla="*/ 209748 w 209958"/>
              <a:gd name="connsiteY3" fmla="*/ 95300 h 108018"/>
              <a:gd name="connsiteX4" fmla="*/ 101798 w 209958"/>
              <a:gd name="connsiteY4" fmla="*/ 108000 h 108018"/>
              <a:gd name="connsiteX5" fmla="*/ 38298 w 209958"/>
              <a:gd name="connsiteY5" fmla="*/ 92125 h 108018"/>
              <a:gd name="connsiteX6" fmla="*/ 198 w 209958"/>
              <a:gd name="connsiteY6" fmla="*/ 50 h 10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958" h="108018">
                <a:moveTo>
                  <a:pt x="198" y="50"/>
                </a:moveTo>
                <a:cubicBezTo>
                  <a:pt x="2844" y="-2067"/>
                  <a:pt x="33006" y="63550"/>
                  <a:pt x="54173" y="79425"/>
                </a:cubicBezTo>
                <a:cubicBezTo>
                  <a:pt x="75340" y="95300"/>
                  <a:pt x="101269" y="92654"/>
                  <a:pt x="127198" y="95300"/>
                </a:cubicBezTo>
                <a:cubicBezTo>
                  <a:pt x="153127" y="97946"/>
                  <a:pt x="213981" y="93183"/>
                  <a:pt x="209748" y="95300"/>
                </a:cubicBezTo>
                <a:cubicBezTo>
                  <a:pt x="205515" y="97417"/>
                  <a:pt x="130373" y="108529"/>
                  <a:pt x="101798" y="108000"/>
                </a:cubicBezTo>
                <a:cubicBezTo>
                  <a:pt x="73223" y="107471"/>
                  <a:pt x="54702" y="105354"/>
                  <a:pt x="38298" y="92125"/>
                </a:cubicBezTo>
                <a:cubicBezTo>
                  <a:pt x="21894" y="78896"/>
                  <a:pt x="-2448" y="2167"/>
                  <a:pt x="198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A85DD79-007F-3DCA-CCB1-C8AC3E44D6BD}"/>
              </a:ext>
            </a:extLst>
          </p:cNvPr>
          <p:cNvSpPr/>
          <p:nvPr/>
        </p:nvSpPr>
        <p:spPr>
          <a:xfrm>
            <a:off x="2166180" y="4485958"/>
            <a:ext cx="187704" cy="140723"/>
          </a:xfrm>
          <a:custGeom>
            <a:avLst/>
            <a:gdLst>
              <a:gd name="connsiteX0" fmla="*/ 30920 w 187704"/>
              <a:gd name="connsiteY0" fmla="*/ 317 h 140723"/>
              <a:gd name="connsiteX1" fmla="*/ 21395 w 187704"/>
              <a:gd name="connsiteY1" fmla="*/ 70167 h 140723"/>
              <a:gd name="connsiteX2" fmla="*/ 88070 w 187704"/>
              <a:gd name="connsiteY2" fmla="*/ 76517 h 140723"/>
              <a:gd name="connsiteX3" fmla="*/ 186495 w 187704"/>
              <a:gd name="connsiteY3" fmla="*/ 16192 h 140723"/>
              <a:gd name="connsiteX4" fmla="*/ 15045 w 187704"/>
              <a:gd name="connsiteY4" fmla="*/ 117792 h 140723"/>
              <a:gd name="connsiteX5" fmla="*/ 8695 w 187704"/>
              <a:gd name="connsiteY5" fmla="*/ 140017 h 140723"/>
              <a:gd name="connsiteX6" fmla="*/ 15045 w 187704"/>
              <a:gd name="connsiteY6" fmla="*/ 101917 h 140723"/>
              <a:gd name="connsiteX7" fmla="*/ 30920 w 187704"/>
              <a:gd name="connsiteY7" fmla="*/ 317 h 14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704" h="140723">
                <a:moveTo>
                  <a:pt x="30920" y="317"/>
                </a:moveTo>
                <a:cubicBezTo>
                  <a:pt x="31978" y="-4974"/>
                  <a:pt x="11870" y="57467"/>
                  <a:pt x="21395" y="70167"/>
                </a:cubicBezTo>
                <a:cubicBezTo>
                  <a:pt x="30920" y="82867"/>
                  <a:pt x="60553" y="85513"/>
                  <a:pt x="88070" y="76517"/>
                </a:cubicBezTo>
                <a:cubicBezTo>
                  <a:pt x="115587" y="67521"/>
                  <a:pt x="198666" y="9313"/>
                  <a:pt x="186495" y="16192"/>
                </a:cubicBezTo>
                <a:cubicBezTo>
                  <a:pt x="174324" y="23071"/>
                  <a:pt x="44678" y="97155"/>
                  <a:pt x="15045" y="117792"/>
                </a:cubicBezTo>
                <a:cubicBezTo>
                  <a:pt x="-14588" y="138429"/>
                  <a:pt x="8695" y="142663"/>
                  <a:pt x="8695" y="140017"/>
                </a:cubicBezTo>
                <a:cubicBezTo>
                  <a:pt x="8695" y="137371"/>
                  <a:pt x="11870" y="122555"/>
                  <a:pt x="15045" y="101917"/>
                </a:cubicBezTo>
                <a:cubicBezTo>
                  <a:pt x="18220" y="81280"/>
                  <a:pt x="29862" y="5608"/>
                  <a:pt x="3092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AF69525-DD19-3D16-BCB5-EC188E631D39}"/>
              </a:ext>
            </a:extLst>
          </p:cNvPr>
          <p:cNvSpPr/>
          <p:nvPr/>
        </p:nvSpPr>
        <p:spPr>
          <a:xfrm>
            <a:off x="2292311" y="4384314"/>
            <a:ext cx="263564" cy="140356"/>
          </a:xfrm>
          <a:custGeom>
            <a:avLst/>
            <a:gdLst>
              <a:gd name="connsiteX0" fmla="*/ 39 w 263564"/>
              <a:gd name="connsiteY0" fmla="*/ 140061 h 140356"/>
              <a:gd name="connsiteX1" fmla="*/ 111164 w 263564"/>
              <a:gd name="connsiteY1" fmla="*/ 86086 h 140356"/>
              <a:gd name="connsiteX2" fmla="*/ 177839 w 263564"/>
              <a:gd name="connsiteY2" fmla="*/ 44811 h 140356"/>
              <a:gd name="connsiteX3" fmla="*/ 263564 w 263564"/>
              <a:gd name="connsiteY3" fmla="*/ 361 h 140356"/>
              <a:gd name="connsiteX4" fmla="*/ 177839 w 263564"/>
              <a:gd name="connsiteY4" fmla="*/ 25761 h 140356"/>
              <a:gd name="connsiteX5" fmla="*/ 123864 w 263564"/>
              <a:gd name="connsiteY5" fmla="*/ 60686 h 140356"/>
              <a:gd name="connsiteX6" fmla="*/ 39 w 263564"/>
              <a:gd name="connsiteY6" fmla="*/ 140061 h 14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564" h="140356">
                <a:moveTo>
                  <a:pt x="39" y="140061"/>
                </a:moveTo>
                <a:cubicBezTo>
                  <a:pt x="-2078" y="144294"/>
                  <a:pt x="81531" y="101961"/>
                  <a:pt x="111164" y="86086"/>
                </a:cubicBezTo>
                <a:cubicBezTo>
                  <a:pt x="140797" y="70211"/>
                  <a:pt x="152439" y="59098"/>
                  <a:pt x="177839" y="44811"/>
                </a:cubicBezTo>
                <a:cubicBezTo>
                  <a:pt x="203239" y="30524"/>
                  <a:pt x="263564" y="3536"/>
                  <a:pt x="263564" y="361"/>
                </a:cubicBezTo>
                <a:cubicBezTo>
                  <a:pt x="263564" y="-2814"/>
                  <a:pt x="201122" y="15707"/>
                  <a:pt x="177839" y="25761"/>
                </a:cubicBezTo>
                <a:cubicBezTo>
                  <a:pt x="154556" y="35815"/>
                  <a:pt x="149793" y="42165"/>
                  <a:pt x="123864" y="60686"/>
                </a:cubicBezTo>
                <a:cubicBezTo>
                  <a:pt x="97935" y="79207"/>
                  <a:pt x="2156" y="135828"/>
                  <a:pt x="39" y="140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F1B5CD9-19B4-9E4B-6E5D-D45619CEA391}"/>
              </a:ext>
            </a:extLst>
          </p:cNvPr>
          <p:cNvSpPr/>
          <p:nvPr/>
        </p:nvSpPr>
        <p:spPr>
          <a:xfrm>
            <a:off x="2248301" y="4249660"/>
            <a:ext cx="298929" cy="209218"/>
          </a:xfrm>
          <a:custGeom>
            <a:avLst/>
            <a:gdLst>
              <a:gd name="connsiteX0" fmla="*/ 2774 w 298929"/>
              <a:gd name="connsiteY0" fmla="*/ 42940 h 209218"/>
              <a:gd name="connsiteX1" fmla="*/ 31349 w 298929"/>
              <a:gd name="connsiteY1" fmla="*/ 122315 h 209218"/>
              <a:gd name="connsiteX2" fmla="*/ 145649 w 298929"/>
              <a:gd name="connsiteY2" fmla="*/ 204865 h 209218"/>
              <a:gd name="connsiteX3" fmla="*/ 202799 w 298929"/>
              <a:gd name="connsiteY3" fmla="*/ 192165 h 209218"/>
              <a:gd name="connsiteX4" fmla="*/ 285349 w 298929"/>
              <a:gd name="connsiteY4" fmla="*/ 144540 h 209218"/>
              <a:gd name="connsiteX5" fmla="*/ 294874 w 298929"/>
              <a:gd name="connsiteY5" fmla="*/ 100090 h 209218"/>
              <a:gd name="connsiteX6" fmla="*/ 244074 w 298929"/>
              <a:gd name="connsiteY6" fmla="*/ 58815 h 209218"/>
              <a:gd name="connsiteX7" fmla="*/ 139299 w 298929"/>
              <a:gd name="connsiteY7" fmla="*/ 8015 h 209218"/>
              <a:gd name="connsiteX8" fmla="*/ 85324 w 298929"/>
              <a:gd name="connsiteY8" fmla="*/ 1665 h 209218"/>
              <a:gd name="connsiteX9" fmla="*/ 2774 w 298929"/>
              <a:gd name="connsiteY9" fmla="*/ 42940 h 20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929" h="209218">
                <a:moveTo>
                  <a:pt x="2774" y="42940"/>
                </a:moveTo>
                <a:cubicBezTo>
                  <a:pt x="-6222" y="63048"/>
                  <a:pt x="7537" y="95328"/>
                  <a:pt x="31349" y="122315"/>
                </a:cubicBezTo>
                <a:cubicBezTo>
                  <a:pt x="55161" y="149302"/>
                  <a:pt x="117074" y="193223"/>
                  <a:pt x="145649" y="204865"/>
                </a:cubicBezTo>
                <a:cubicBezTo>
                  <a:pt x="174224" y="216507"/>
                  <a:pt x="179516" y="202219"/>
                  <a:pt x="202799" y="192165"/>
                </a:cubicBezTo>
                <a:cubicBezTo>
                  <a:pt x="226082" y="182111"/>
                  <a:pt x="270003" y="159886"/>
                  <a:pt x="285349" y="144540"/>
                </a:cubicBezTo>
                <a:cubicBezTo>
                  <a:pt x="300695" y="129194"/>
                  <a:pt x="301753" y="114378"/>
                  <a:pt x="294874" y="100090"/>
                </a:cubicBezTo>
                <a:cubicBezTo>
                  <a:pt x="287995" y="85803"/>
                  <a:pt x="270003" y="74161"/>
                  <a:pt x="244074" y="58815"/>
                </a:cubicBezTo>
                <a:cubicBezTo>
                  <a:pt x="218145" y="43469"/>
                  <a:pt x="165757" y="17540"/>
                  <a:pt x="139299" y="8015"/>
                </a:cubicBezTo>
                <a:cubicBezTo>
                  <a:pt x="112841" y="-1510"/>
                  <a:pt x="103845" y="-981"/>
                  <a:pt x="85324" y="1665"/>
                </a:cubicBezTo>
                <a:cubicBezTo>
                  <a:pt x="66803" y="4311"/>
                  <a:pt x="11770" y="22832"/>
                  <a:pt x="2774" y="42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75F9909E-612B-9EFF-B72A-C70A5ECF77B4}"/>
              </a:ext>
            </a:extLst>
          </p:cNvPr>
          <p:cNvSpPr/>
          <p:nvPr/>
        </p:nvSpPr>
        <p:spPr>
          <a:xfrm rot="18472486">
            <a:off x="2418383" y="4287555"/>
            <a:ext cx="45719" cy="60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26DA4115-E7C0-0E6F-B904-D9E0BD8BBFC0}"/>
              </a:ext>
            </a:extLst>
          </p:cNvPr>
          <p:cNvSpPr/>
          <p:nvPr/>
        </p:nvSpPr>
        <p:spPr>
          <a:xfrm>
            <a:off x="1988469" y="3609962"/>
            <a:ext cx="256404" cy="345670"/>
          </a:xfrm>
          <a:custGeom>
            <a:avLst/>
            <a:gdLst>
              <a:gd name="connsiteX0" fmla="*/ 240381 w 256404"/>
              <a:gd name="connsiteY0" fmla="*/ 13 h 345670"/>
              <a:gd name="connsiteX1" fmla="*/ 122906 w 256404"/>
              <a:gd name="connsiteY1" fmla="*/ 76213 h 345670"/>
              <a:gd name="connsiteX2" fmla="*/ 68931 w 256404"/>
              <a:gd name="connsiteY2" fmla="*/ 146063 h 345670"/>
              <a:gd name="connsiteX3" fmla="*/ 94331 w 256404"/>
              <a:gd name="connsiteY3" fmla="*/ 130188 h 345670"/>
              <a:gd name="connsiteX4" fmla="*/ 30831 w 256404"/>
              <a:gd name="connsiteY4" fmla="*/ 250838 h 345670"/>
              <a:gd name="connsiteX5" fmla="*/ 2256 w 256404"/>
              <a:gd name="connsiteY5" fmla="*/ 342913 h 345670"/>
              <a:gd name="connsiteX6" fmla="*/ 87981 w 256404"/>
              <a:gd name="connsiteY6" fmla="*/ 142888 h 345670"/>
              <a:gd name="connsiteX7" fmla="*/ 129256 w 256404"/>
              <a:gd name="connsiteY7" fmla="*/ 95263 h 345670"/>
              <a:gd name="connsiteX8" fmla="*/ 81631 w 256404"/>
              <a:gd name="connsiteY8" fmla="*/ 120663 h 345670"/>
              <a:gd name="connsiteX9" fmla="*/ 116556 w 256404"/>
              <a:gd name="connsiteY9" fmla="*/ 69863 h 345670"/>
              <a:gd name="connsiteX10" fmla="*/ 256256 w 256404"/>
              <a:gd name="connsiteY10" fmla="*/ 66688 h 345670"/>
              <a:gd name="connsiteX11" fmla="*/ 145131 w 256404"/>
              <a:gd name="connsiteY11" fmla="*/ 69863 h 345670"/>
              <a:gd name="connsiteX12" fmla="*/ 240381 w 256404"/>
              <a:gd name="connsiteY12" fmla="*/ 13 h 34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04" h="345670">
                <a:moveTo>
                  <a:pt x="240381" y="13"/>
                </a:moveTo>
                <a:cubicBezTo>
                  <a:pt x="236677" y="1071"/>
                  <a:pt x="151481" y="51871"/>
                  <a:pt x="122906" y="76213"/>
                </a:cubicBezTo>
                <a:cubicBezTo>
                  <a:pt x="94331" y="100555"/>
                  <a:pt x="73693" y="137067"/>
                  <a:pt x="68931" y="146063"/>
                </a:cubicBezTo>
                <a:cubicBezTo>
                  <a:pt x="64169" y="155059"/>
                  <a:pt x="100681" y="112726"/>
                  <a:pt x="94331" y="130188"/>
                </a:cubicBezTo>
                <a:cubicBezTo>
                  <a:pt x="87981" y="147650"/>
                  <a:pt x="46177" y="215384"/>
                  <a:pt x="30831" y="250838"/>
                </a:cubicBezTo>
                <a:cubicBezTo>
                  <a:pt x="15485" y="286292"/>
                  <a:pt x="-7269" y="360905"/>
                  <a:pt x="2256" y="342913"/>
                </a:cubicBezTo>
                <a:cubicBezTo>
                  <a:pt x="11781" y="324921"/>
                  <a:pt x="66814" y="184163"/>
                  <a:pt x="87981" y="142888"/>
                </a:cubicBezTo>
                <a:cubicBezTo>
                  <a:pt x="109148" y="101613"/>
                  <a:pt x="130314" y="98967"/>
                  <a:pt x="129256" y="95263"/>
                </a:cubicBezTo>
                <a:cubicBezTo>
                  <a:pt x="128198" y="91559"/>
                  <a:pt x="83748" y="124896"/>
                  <a:pt x="81631" y="120663"/>
                </a:cubicBezTo>
                <a:cubicBezTo>
                  <a:pt x="79514" y="116430"/>
                  <a:pt x="87452" y="78859"/>
                  <a:pt x="116556" y="69863"/>
                </a:cubicBezTo>
                <a:cubicBezTo>
                  <a:pt x="145660" y="60867"/>
                  <a:pt x="251494" y="66688"/>
                  <a:pt x="256256" y="66688"/>
                </a:cubicBezTo>
                <a:cubicBezTo>
                  <a:pt x="261018" y="66688"/>
                  <a:pt x="149364" y="77271"/>
                  <a:pt x="145131" y="69863"/>
                </a:cubicBezTo>
                <a:cubicBezTo>
                  <a:pt x="140898" y="62455"/>
                  <a:pt x="244085" y="-1045"/>
                  <a:pt x="24038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417465E-5154-2F20-BEF3-110E2E3E58A0}"/>
              </a:ext>
            </a:extLst>
          </p:cNvPr>
          <p:cNvSpPr/>
          <p:nvPr/>
        </p:nvSpPr>
        <p:spPr>
          <a:xfrm>
            <a:off x="2009382" y="3797108"/>
            <a:ext cx="248044" cy="197974"/>
          </a:xfrm>
          <a:custGeom>
            <a:avLst/>
            <a:gdLst>
              <a:gd name="connsiteX0" fmla="*/ 248043 w 248044"/>
              <a:gd name="connsiteY0" fmla="*/ 192 h 197974"/>
              <a:gd name="connsiteX1" fmla="*/ 117868 w 248044"/>
              <a:gd name="connsiteY1" fmla="*/ 54167 h 197974"/>
              <a:gd name="connsiteX2" fmla="*/ 213118 w 248044"/>
              <a:gd name="connsiteY2" fmla="*/ 47817 h 197974"/>
              <a:gd name="connsiteX3" fmla="*/ 60718 w 248044"/>
              <a:gd name="connsiteY3" fmla="*/ 70042 h 197974"/>
              <a:gd name="connsiteX4" fmla="*/ 95643 w 248044"/>
              <a:gd name="connsiteY4" fmla="*/ 54167 h 197974"/>
              <a:gd name="connsiteX5" fmla="*/ 51193 w 248044"/>
              <a:gd name="connsiteY5" fmla="*/ 130367 h 197974"/>
              <a:gd name="connsiteX6" fmla="*/ 393 w 248044"/>
              <a:gd name="connsiteY6" fmla="*/ 197042 h 197974"/>
              <a:gd name="connsiteX7" fmla="*/ 79768 w 248044"/>
              <a:gd name="connsiteY7" fmla="*/ 79567 h 197974"/>
              <a:gd name="connsiteX8" fmla="*/ 155968 w 248044"/>
              <a:gd name="connsiteY8" fmla="*/ 22417 h 197974"/>
              <a:gd name="connsiteX9" fmla="*/ 121043 w 248044"/>
              <a:gd name="connsiteY9" fmla="*/ 35117 h 197974"/>
              <a:gd name="connsiteX10" fmla="*/ 248043 w 248044"/>
              <a:gd name="connsiteY10" fmla="*/ 192 h 19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044" h="197974">
                <a:moveTo>
                  <a:pt x="248043" y="192"/>
                </a:moveTo>
                <a:cubicBezTo>
                  <a:pt x="247514" y="3367"/>
                  <a:pt x="123689" y="46230"/>
                  <a:pt x="117868" y="54167"/>
                </a:cubicBezTo>
                <a:cubicBezTo>
                  <a:pt x="112047" y="62104"/>
                  <a:pt x="222643" y="45171"/>
                  <a:pt x="213118" y="47817"/>
                </a:cubicBezTo>
                <a:cubicBezTo>
                  <a:pt x="203593" y="50463"/>
                  <a:pt x="80297" y="68984"/>
                  <a:pt x="60718" y="70042"/>
                </a:cubicBezTo>
                <a:cubicBezTo>
                  <a:pt x="41139" y="71100"/>
                  <a:pt x="97230" y="44113"/>
                  <a:pt x="95643" y="54167"/>
                </a:cubicBezTo>
                <a:cubicBezTo>
                  <a:pt x="94056" y="64221"/>
                  <a:pt x="67068" y="106555"/>
                  <a:pt x="51193" y="130367"/>
                </a:cubicBezTo>
                <a:cubicBezTo>
                  <a:pt x="35318" y="154180"/>
                  <a:pt x="-4370" y="205509"/>
                  <a:pt x="393" y="197042"/>
                </a:cubicBezTo>
                <a:cubicBezTo>
                  <a:pt x="5156" y="188575"/>
                  <a:pt x="53839" y="108671"/>
                  <a:pt x="79768" y="79567"/>
                </a:cubicBezTo>
                <a:cubicBezTo>
                  <a:pt x="105697" y="50463"/>
                  <a:pt x="149089" y="29825"/>
                  <a:pt x="155968" y="22417"/>
                </a:cubicBezTo>
                <a:cubicBezTo>
                  <a:pt x="162847" y="15009"/>
                  <a:pt x="111518" y="36175"/>
                  <a:pt x="121043" y="35117"/>
                </a:cubicBezTo>
                <a:cubicBezTo>
                  <a:pt x="130568" y="34059"/>
                  <a:pt x="248572" y="-2983"/>
                  <a:pt x="248043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6CC406E8-4AA5-8FC2-5E7D-BAA7F246FBE8}"/>
              </a:ext>
            </a:extLst>
          </p:cNvPr>
          <p:cNvSpPr/>
          <p:nvPr/>
        </p:nvSpPr>
        <p:spPr>
          <a:xfrm>
            <a:off x="2233409" y="3609932"/>
            <a:ext cx="110328" cy="171505"/>
          </a:xfrm>
          <a:custGeom>
            <a:avLst/>
            <a:gdLst>
              <a:gd name="connsiteX0" fmla="*/ 14491 w 110328"/>
              <a:gd name="connsiteY0" fmla="*/ 43 h 171505"/>
              <a:gd name="connsiteX1" fmla="*/ 1791 w 110328"/>
              <a:gd name="connsiteY1" fmla="*/ 54018 h 171505"/>
              <a:gd name="connsiteX2" fmla="*/ 55766 w 110328"/>
              <a:gd name="connsiteY2" fmla="*/ 79418 h 171505"/>
              <a:gd name="connsiteX3" fmla="*/ 109741 w 110328"/>
              <a:gd name="connsiteY3" fmla="*/ 171493 h 171505"/>
              <a:gd name="connsiteX4" fmla="*/ 81166 w 110328"/>
              <a:gd name="connsiteY4" fmla="*/ 85768 h 171505"/>
              <a:gd name="connsiteX5" fmla="*/ 30366 w 110328"/>
              <a:gd name="connsiteY5" fmla="*/ 63543 h 171505"/>
              <a:gd name="connsiteX6" fmla="*/ 14491 w 110328"/>
              <a:gd name="connsiteY6" fmla="*/ 43 h 1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28" h="171505">
                <a:moveTo>
                  <a:pt x="14491" y="43"/>
                </a:moveTo>
                <a:cubicBezTo>
                  <a:pt x="9729" y="-1544"/>
                  <a:pt x="-5088" y="40789"/>
                  <a:pt x="1791" y="54018"/>
                </a:cubicBezTo>
                <a:cubicBezTo>
                  <a:pt x="8670" y="67247"/>
                  <a:pt x="37774" y="59839"/>
                  <a:pt x="55766" y="79418"/>
                </a:cubicBezTo>
                <a:cubicBezTo>
                  <a:pt x="73758" y="98997"/>
                  <a:pt x="105508" y="170435"/>
                  <a:pt x="109741" y="171493"/>
                </a:cubicBezTo>
                <a:cubicBezTo>
                  <a:pt x="113974" y="172551"/>
                  <a:pt x="94395" y="103760"/>
                  <a:pt x="81166" y="85768"/>
                </a:cubicBezTo>
                <a:cubicBezTo>
                  <a:pt x="67937" y="67776"/>
                  <a:pt x="42537" y="72539"/>
                  <a:pt x="30366" y="63543"/>
                </a:cubicBezTo>
                <a:cubicBezTo>
                  <a:pt x="18195" y="54547"/>
                  <a:pt x="19253" y="1630"/>
                  <a:pt x="1449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CBC531F2-77E5-0850-B2AD-2F4D578CE5AF}"/>
              </a:ext>
            </a:extLst>
          </p:cNvPr>
          <p:cNvSpPr/>
          <p:nvPr/>
        </p:nvSpPr>
        <p:spPr>
          <a:xfrm>
            <a:off x="2254250" y="3705185"/>
            <a:ext cx="31757" cy="111230"/>
          </a:xfrm>
          <a:custGeom>
            <a:avLst/>
            <a:gdLst>
              <a:gd name="connsiteX0" fmla="*/ 31750 w 31757"/>
              <a:gd name="connsiteY0" fmla="*/ 40 h 111230"/>
              <a:gd name="connsiteX1" fmla="*/ 3175 w 31757"/>
              <a:gd name="connsiteY1" fmla="*/ 66715 h 111230"/>
              <a:gd name="connsiteX2" fmla="*/ 28575 w 31757"/>
              <a:gd name="connsiteY2" fmla="*/ 111165 h 111230"/>
              <a:gd name="connsiteX3" fmla="*/ 0 w 31757"/>
              <a:gd name="connsiteY3" fmla="*/ 57190 h 111230"/>
              <a:gd name="connsiteX4" fmla="*/ 31750 w 31757"/>
              <a:gd name="connsiteY4" fmla="*/ 40 h 1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7" h="111230">
                <a:moveTo>
                  <a:pt x="31750" y="40"/>
                </a:moveTo>
                <a:cubicBezTo>
                  <a:pt x="32279" y="1627"/>
                  <a:pt x="3704" y="48194"/>
                  <a:pt x="3175" y="66715"/>
                </a:cubicBezTo>
                <a:cubicBezTo>
                  <a:pt x="2646" y="85236"/>
                  <a:pt x="29104" y="112752"/>
                  <a:pt x="28575" y="111165"/>
                </a:cubicBezTo>
                <a:cubicBezTo>
                  <a:pt x="28046" y="109578"/>
                  <a:pt x="0" y="70948"/>
                  <a:pt x="0" y="57190"/>
                </a:cubicBezTo>
                <a:cubicBezTo>
                  <a:pt x="0" y="43432"/>
                  <a:pt x="31221" y="-1547"/>
                  <a:pt x="3175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C4D19D92-4235-8074-9C9B-9BB8C422E286}"/>
              </a:ext>
            </a:extLst>
          </p:cNvPr>
          <p:cNvSpPr/>
          <p:nvPr/>
        </p:nvSpPr>
        <p:spPr>
          <a:xfrm>
            <a:off x="2114507" y="3698872"/>
            <a:ext cx="117535" cy="108037"/>
          </a:xfrm>
          <a:custGeom>
            <a:avLst/>
            <a:gdLst>
              <a:gd name="connsiteX0" fmla="*/ 111168 w 117535"/>
              <a:gd name="connsiteY0" fmla="*/ 3 h 108037"/>
              <a:gd name="connsiteX1" fmla="*/ 69893 w 117535"/>
              <a:gd name="connsiteY1" fmla="*/ 76203 h 108037"/>
              <a:gd name="connsiteX2" fmla="*/ 43 w 117535"/>
              <a:gd name="connsiteY2" fmla="*/ 107953 h 108037"/>
              <a:gd name="connsiteX3" fmla="*/ 60368 w 117535"/>
              <a:gd name="connsiteY3" fmla="*/ 85728 h 108037"/>
              <a:gd name="connsiteX4" fmla="*/ 117518 w 117535"/>
              <a:gd name="connsiteY4" fmla="*/ 92078 h 108037"/>
              <a:gd name="connsiteX5" fmla="*/ 66718 w 117535"/>
              <a:gd name="connsiteY5" fmla="*/ 73028 h 108037"/>
              <a:gd name="connsiteX6" fmla="*/ 111168 w 117535"/>
              <a:gd name="connsiteY6" fmla="*/ 3 h 10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35" h="108037">
                <a:moveTo>
                  <a:pt x="111168" y="3"/>
                </a:moveTo>
                <a:cubicBezTo>
                  <a:pt x="111697" y="532"/>
                  <a:pt x="88414" y="58211"/>
                  <a:pt x="69893" y="76203"/>
                </a:cubicBezTo>
                <a:cubicBezTo>
                  <a:pt x="51372" y="94195"/>
                  <a:pt x="1630" y="106366"/>
                  <a:pt x="43" y="107953"/>
                </a:cubicBezTo>
                <a:cubicBezTo>
                  <a:pt x="-1544" y="109540"/>
                  <a:pt x="40789" y="88374"/>
                  <a:pt x="60368" y="85728"/>
                </a:cubicBezTo>
                <a:cubicBezTo>
                  <a:pt x="79947" y="83082"/>
                  <a:pt x="116460" y="94195"/>
                  <a:pt x="117518" y="92078"/>
                </a:cubicBezTo>
                <a:cubicBezTo>
                  <a:pt x="118576" y="89961"/>
                  <a:pt x="71480" y="86786"/>
                  <a:pt x="66718" y="73028"/>
                </a:cubicBezTo>
                <a:cubicBezTo>
                  <a:pt x="61956" y="59270"/>
                  <a:pt x="110639" y="-526"/>
                  <a:pt x="11116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EA285CD0-37B0-50B1-00EE-476047134E4E}"/>
              </a:ext>
            </a:extLst>
          </p:cNvPr>
          <p:cNvSpPr/>
          <p:nvPr/>
        </p:nvSpPr>
        <p:spPr>
          <a:xfrm>
            <a:off x="2526382" y="3825758"/>
            <a:ext cx="118939" cy="281187"/>
          </a:xfrm>
          <a:custGeom>
            <a:avLst/>
            <a:gdLst>
              <a:gd name="connsiteX0" fmla="*/ 10443 w 118939"/>
              <a:gd name="connsiteY0" fmla="*/ 117 h 281187"/>
              <a:gd name="connsiteX1" fmla="*/ 16793 w 118939"/>
              <a:gd name="connsiteY1" fmla="*/ 95367 h 281187"/>
              <a:gd name="connsiteX2" fmla="*/ 115218 w 118939"/>
              <a:gd name="connsiteY2" fmla="*/ 276342 h 281187"/>
              <a:gd name="connsiteX3" fmla="*/ 89818 w 118939"/>
              <a:gd name="connsiteY3" fmla="*/ 219192 h 281187"/>
              <a:gd name="connsiteX4" fmla="*/ 10443 w 118939"/>
              <a:gd name="connsiteY4" fmla="*/ 111242 h 281187"/>
              <a:gd name="connsiteX5" fmla="*/ 918 w 118939"/>
              <a:gd name="connsiteY5" fmla="*/ 76317 h 281187"/>
              <a:gd name="connsiteX6" fmla="*/ 10443 w 118939"/>
              <a:gd name="connsiteY6" fmla="*/ 117 h 28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39" h="281187">
                <a:moveTo>
                  <a:pt x="10443" y="117"/>
                </a:moveTo>
                <a:cubicBezTo>
                  <a:pt x="13089" y="3292"/>
                  <a:pt x="-669" y="49330"/>
                  <a:pt x="16793" y="95367"/>
                </a:cubicBezTo>
                <a:cubicBezTo>
                  <a:pt x="34255" y="141404"/>
                  <a:pt x="103047" y="255705"/>
                  <a:pt x="115218" y="276342"/>
                </a:cubicBezTo>
                <a:cubicBezTo>
                  <a:pt x="127389" y="296979"/>
                  <a:pt x="107281" y="246709"/>
                  <a:pt x="89818" y="219192"/>
                </a:cubicBezTo>
                <a:cubicBezTo>
                  <a:pt x="72356" y="191675"/>
                  <a:pt x="25260" y="135054"/>
                  <a:pt x="10443" y="111242"/>
                </a:cubicBezTo>
                <a:cubicBezTo>
                  <a:pt x="-4374" y="87430"/>
                  <a:pt x="918" y="93779"/>
                  <a:pt x="918" y="76317"/>
                </a:cubicBezTo>
                <a:cubicBezTo>
                  <a:pt x="918" y="58855"/>
                  <a:pt x="7797" y="-3058"/>
                  <a:pt x="10443" y="1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F162EFDD-88DC-A936-BC26-16614A170080}"/>
              </a:ext>
            </a:extLst>
          </p:cNvPr>
          <p:cNvSpPr/>
          <p:nvPr/>
        </p:nvSpPr>
        <p:spPr>
          <a:xfrm>
            <a:off x="2450203" y="3925959"/>
            <a:ext cx="213799" cy="312734"/>
          </a:xfrm>
          <a:custGeom>
            <a:avLst/>
            <a:gdLst>
              <a:gd name="connsiteX0" fmla="*/ 897 w 213799"/>
              <a:gd name="connsiteY0" fmla="*/ 1516 h 312734"/>
              <a:gd name="connsiteX1" fmla="*/ 153297 w 213799"/>
              <a:gd name="connsiteY1" fmla="*/ 220591 h 312734"/>
              <a:gd name="connsiteX2" fmla="*/ 213622 w 213799"/>
              <a:gd name="connsiteY2" fmla="*/ 312666 h 312734"/>
              <a:gd name="connsiteX3" fmla="*/ 169172 w 213799"/>
              <a:gd name="connsiteY3" fmla="*/ 233291 h 312734"/>
              <a:gd name="connsiteX4" fmla="*/ 96147 w 213799"/>
              <a:gd name="connsiteY4" fmla="*/ 106291 h 312734"/>
              <a:gd name="connsiteX5" fmla="*/ 89797 w 213799"/>
              <a:gd name="connsiteY5" fmla="*/ 122166 h 312734"/>
              <a:gd name="connsiteX6" fmla="*/ 897 w 213799"/>
              <a:gd name="connsiteY6" fmla="*/ 1516 h 3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99" h="312734">
                <a:moveTo>
                  <a:pt x="897" y="1516"/>
                </a:moveTo>
                <a:cubicBezTo>
                  <a:pt x="11480" y="17920"/>
                  <a:pt x="117843" y="168733"/>
                  <a:pt x="153297" y="220591"/>
                </a:cubicBezTo>
                <a:cubicBezTo>
                  <a:pt x="188751" y="272449"/>
                  <a:pt x="210976" y="310549"/>
                  <a:pt x="213622" y="312666"/>
                </a:cubicBezTo>
                <a:cubicBezTo>
                  <a:pt x="216268" y="314783"/>
                  <a:pt x="188751" y="267687"/>
                  <a:pt x="169172" y="233291"/>
                </a:cubicBezTo>
                <a:cubicBezTo>
                  <a:pt x="149593" y="198895"/>
                  <a:pt x="109376" y="124812"/>
                  <a:pt x="96147" y="106291"/>
                </a:cubicBezTo>
                <a:cubicBezTo>
                  <a:pt x="82918" y="87770"/>
                  <a:pt x="103026" y="137512"/>
                  <a:pt x="89797" y="122166"/>
                </a:cubicBezTo>
                <a:cubicBezTo>
                  <a:pt x="76568" y="106820"/>
                  <a:pt x="-9686" y="-14888"/>
                  <a:pt x="897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926DD8D-C9D7-13C3-191E-050E7328FAC5}"/>
              </a:ext>
            </a:extLst>
          </p:cNvPr>
          <p:cNvSpPr/>
          <p:nvPr/>
        </p:nvSpPr>
        <p:spPr>
          <a:xfrm>
            <a:off x="2578056" y="4149559"/>
            <a:ext cx="159591" cy="651194"/>
          </a:xfrm>
          <a:custGeom>
            <a:avLst/>
            <a:gdLst>
              <a:gd name="connsiteX0" fmla="*/ 158794 w 159591"/>
              <a:gd name="connsiteY0" fmla="*/ 3341 h 651194"/>
              <a:gd name="connsiteX1" fmla="*/ 85769 w 159591"/>
              <a:gd name="connsiteY1" fmla="*/ 339891 h 651194"/>
              <a:gd name="connsiteX2" fmla="*/ 85769 w 159591"/>
              <a:gd name="connsiteY2" fmla="*/ 304966 h 651194"/>
              <a:gd name="connsiteX3" fmla="*/ 44 w 159591"/>
              <a:gd name="connsiteY3" fmla="*/ 651041 h 651194"/>
              <a:gd name="connsiteX4" fmla="*/ 98469 w 159591"/>
              <a:gd name="connsiteY4" fmla="*/ 257341 h 651194"/>
              <a:gd name="connsiteX5" fmla="*/ 104819 w 159591"/>
              <a:gd name="connsiteY5" fmla="*/ 212891 h 651194"/>
              <a:gd name="connsiteX6" fmla="*/ 31794 w 159591"/>
              <a:gd name="connsiteY6" fmla="*/ 578016 h 651194"/>
              <a:gd name="connsiteX7" fmla="*/ 158794 w 159591"/>
              <a:gd name="connsiteY7" fmla="*/ 3341 h 65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591" h="651194">
                <a:moveTo>
                  <a:pt x="158794" y="3341"/>
                </a:moveTo>
                <a:cubicBezTo>
                  <a:pt x="167790" y="-36346"/>
                  <a:pt x="97940" y="289620"/>
                  <a:pt x="85769" y="339891"/>
                </a:cubicBezTo>
                <a:cubicBezTo>
                  <a:pt x="73598" y="390162"/>
                  <a:pt x="100056" y="253108"/>
                  <a:pt x="85769" y="304966"/>
                </a:cubicBezTo>
                <a:cubicBezTo>
                  <a:pt x="71482" y="356824"/>
                  <a:pt x="-2073" y="658978"/>
                  <a:pt x="44" y="651041"/>
                </a:cubicBezTo>
                <a:cubicBezTo>
                  <a:pt x="2161" y="643104"/>
                  <a:pt x="81007" y="330366"/>
                  <a:pt x="98469" y="257341"/>
                </a:cubicBezTo>
                <a:cubicBezTo>
                  <a:pt x="115931" y="184316"/>
                  <a:pt x="115931" y="159445"/>
                  <a:pt x="104819" y="212891"/>
                </a:cubicBezTo>
                <a:cubicBezTo>
                  <a:pt x="93706" y="266337"/>
                  <a:pt x="23857" y="607649"/>
                  <a:pt x="31794" y="578016"/>
                </a:cubicBezTo>
                <a:cubicBezTo>
                  <a:pt x="39731" y="548383"/>
                  <a:pt x="149798" y="43028"/>
                  <a:pt x="158794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064DD80-09C7-CE39-043F-FD623CD343F8}"/>
              </a:ext>
            </a:extLst>
          </p:cNvPr>
          <p:cNvSpPr/>
          <p:nvPr/>
        </p:nvSpPr>
        <p:spPr>
          <a:xfrm>
            <a:off x="2527100" y="4819399"/>
            <a:ext cx="67084" cy="197422"/>
          </a:xfrm>
          <a:custGeom>
            <a:avLst/>
            <a:gdLst>
              <a:gd name="connsiteX0" fmla="*/ 66875 w 67084"/>
              <a:gd name="connsiteY0" fmla="*/ 251 h 197422"/>
              <a:gd name="connsiteX1" fmla="*/ 25600 w 67084"/>
              <a:gd name="connsiteY1" fmla="*/ 92326 h 197422"/>
              <a:gd name="connsiteX2" fmla="*/ 3375 w 67084"/>
              <a:gd name="connsiteY2" fmla="*/ 197101 h 197422"/>
              <a:gd name="connsiteX3" fmla="*/ 6550 w 67084"/>
              <a:gd name="connsiteY3" fmla="*/ 120901 h 197422"/>
              <a:gd name="connsiteX4" fmla="*/ 66875 w 67084"/>
              <a:gd name="connsiteY4" fmla="*/ 251 h 19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4" h="197422">
                <a:moveTo>
                  <a:pt x="66875" y="251"/>
                </a:moveTo>
                <a:cubicBezTo>
                  <a:pt x="70050" y="-4511"/>
                  <a:pt x="36183" y="59518"/>
                  <a:pt x="25600" y="92326"/>
                </a:cubicBezTo>
                <a:cubicBezTo>
                  <a:pt x="15017" y="125134"/>
                  <a:pt x="6550" y="192339"/>
                  <a:pt x="3375" y="197101"/>
                </a:cubicBezTo>
                <a:cubicBezTo>
                  <a:pt x="200" y="201863"/>
                  <a:pt x="-3504" y="152651"/>
                  <a:pt x="6550" y="120901"/>
                </a:cubicBezTo>
                <a:cubicBezTo>
                  <a:pt x="16604" y="89151"/>
                  <a:pt x="63700" y="5013"/>
                  <a:pt x="6687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4110A52-D157-A0F5-A1E8-73702D798FA2}"/>
              </a:ext>
            </a:extLst>
          </p:cNvPr>
          <p:cNvSpPr/>
          <p:nvPr/>
        </p:nvSpPr>
        <p:spPr>
          <a:xfrm>
            <a:off x="2550770" y="5060950"/>
            <a:ext cx="100462" cy="162914"/>
          </a:xfrm>
          <a:custGeom>
            <a:avLst/>
            <a:gdLst>
              <a:gd name="connsiteX0" fmla="*/ 5105 w 100462"/>
              <a:gd name="connsiteY0" fmla="*/ 0 h 162914"/>
              <a:gd name="connsiteX1" fmla="*/ 14630 w 100462"/>
              <a:gd name="connsiteY1" fmla="*/ 85725 h 162914"/>
              <a:gd name="connsiteX2" fmla="*/ 52730 w 100462"/>
              <a:gd name="connsiteY2" fmla="*/ 146050 h 162914"/>
              <a:gd name="connsiteX3" fmla="*/ 27330 w 100462"/>
              <a:gd name="connsiteY3" fmla="*/ 130175 h 162914"/>
              <a:gd name="connsiteX4" fmla="*/ 100355 w 100462"/>
              <a:gd name="connsiteY4" fmla="*/ 161925 h 162914"/>
              <a:gd name="connsiteX5" fmla="*/ 8280 w 100462"/>
              <a:gd name="connsiteY5" fmla="*/ 85725 h 162914"/>
              <a:gd name="connsiteX6" fmla="*/ 5105 w 100462"/>
              <a:gd name="connsiteY6" fmla="*/ 0 h 1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62" h="162914">
                <a:moveTo>
                  <a:pt x="5105" y="0"/>
                </a:moveTo>
                <a:cubicBezTo>
                  <a:pt x="6163" y="0"/>
                  <a:pt x="6693" y="61383"/>
                  <a:pt x="14630" y="85725"/>
                </a:cubicBezTo>
                <a:cubicBezTo>
                  <a:pt x="22567" y="110067"/>
                  <a:pt x="50613" y="138642"/>
                  <a:pt x="52730" y="146050"/>
                </a:cubicBezTo>
                <a:cubicBezTo>
                  <a:pt x="54847" y="153458"/>
                  <a:pt x="19393" y="127529"/>
                  <a:pt x="27330" y="130175"/>
                </a:cubicBezTo>
                <a:cubicBezTo>
                  <a:pt x="35267" y="132821"/>
                  <a:pt x="103530" y="169333"/>
                  <a:pt x="100355" y="161925"/>
                </a:cubicBezTo>
                <a:cubicBezTo>
                  <a:pt x="97180" y="154517"/>
                  <a:pt x="24155" y="111125"/>
                  <a:pt x="8280" y="85725"/>
                </a:cubicBezTo>
                <a:cubicBezTo>
                  <a:pt x="-7595" y="60325"/>
                  <a:pt x="4047" y="0"/>
                  <a:pt x="51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60C2E5EA-701A-4D0E-29A1-0B996B6D2A09}"/>
              </a:ext>
            </a:extLst>
          </p:cNvPr>
          <p:cNvSpPr/>
          <p:nvPr/>
        </p:nvSpPr>
        <p:spPr>
          <a:xfrm>
            <a:off x="2611880" y="4971700"/>
            <a:ext cx="129065" cy="118465"/>
          </a:xfrm>
          <a:custGeom>
            <a:avLst/>
            <a:gdLst>
              <a:gd name="connsiteX0" fmla="*/ 1145 w 129065"/>
              <a:gd name="connsiteY0" fmla="*/ 350 h 118465"/>
              <a:gd name="connsiteX1" fmla="*/ 13845 w 129065"/>
              <a:gd name="connsiteY1" fmla="*/ 70200 h 118465"/>
              <a:gd name="connsiteX2" fmla="*/ 77345 w 129065"/>
              <a:gd name="connsiteY2" fmla="*/ 114650 h 118465"/>
              <a:gd name="connsiteX3" fmla="*/ 128145 w 129065"/>
              <a:gd name="connsiteY3" fmla="*/ 114650 h 118465"/>
              <a:gd name="connsiteX4" fmla="*/ 32895 w 129065"/>
              <a:gd name="connsiteY4" fmla="*/ 101950 h 118465"/>
              <a:gd name="connsiteX5" fmla="*/ 1145 w 129065"/>
              <a:gd name="connsiteY5" fmla="*/ 350 h 11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065" h="118465">
                <a:moveTo>
                  <a:pt x="1145" y="350"/>
                </a:moveTo>
                <a:cubicBezTo>
                  <a:pt x="-2030" y="-4942"/>
                  <a:pt x="1145" y="51150"/>
                  <a:pt x="13845" y="70200"/>
                </a:cubicBezTo>
                <a:cubicBezTo>
                  <a:pt x="26545" y="89250"/>
                  <a:pt x="58295" y="107242"/>
                  <a:pt x="77345" y="114650"/>
                </a:cubicBezTo>
                <a:cubicBezTo>
                  <a:pt x="96395" y="122058"/>
                  <a:pt x="135553" y="116767"/>
                  <a:pt x="128145" y="114650"/>
                </a:cubicBezTo>
                <a:cubicBezTo>
                  <a:pt x="120737" y="112533"/>
                  <a:pt x="54591" y="117296"/>
                  <a:pt x="32895" y="101950"/>
                </a:cubicBezTo>
                <a:cubicBezTo>
                  <a:pt x="11199" y="86604"/>
                  <a:pt x="4320" y="5642"/>
                  <a:pt x="1145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CD31E69-C915-619F-F668-F11FEA77251E}"/>
              </a:ext>
            </a:extLst>
          </p:cNvPr>
          <p:cNvSpPr/>
          <p:nvPr/>
        </p:nvSpPr>
        <p:spPr>
          <a:xfrm>
            <a:off x="2708781" y="5022850"/>
            <a:ext cx="97995" cy="197312"/>
          </a:xfrm>
          <a:custGeom>
            <a:avLst/>
            <a:gdLst>
              <a:gd name="connsiteX0" fmla="*/ 97919 w 97995"/>
              <a:gd name="connsiteY0" fmla="*/ 0 h 197312"/>
              <a:gd name="connsiteX1" fmla="*/ 18544 w 97995"/>
              <a:gd name="connsiteY1" fmla="*/ 85725 h 197312"/>
              <a:gd name="connsiteX2" fmla="*/ 9019 w 97995"/>
              <a:gd name="connsiteY2" fmla="*/ 123825 h 197312"/>
              <a:gd name="connsiteX3" fmla="*/ 24894 w 97995"/>
              <a:gd name="connsiteY3" fmla="*/ 196850 h 197312"/>
              <a:gd name="connsiteX4" fmla="*/ 2669 w 97995"/>
              <a:gd name="connsiteY4" fmla="*/ 85725 h 197312"/>
              <a:gd name="connsiteX5" fmla="*/ 97919 w 97995"/>
              <a:gd name="connsiteY5" fmla="*/ 0 h 19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95" h="197312">
                <a:moveTo>
                  <a:pt x="97919" y="0"/>
                </a:moveTo>
                <a:cubicBezTo>
                  <a:pt x="100565" y="0"/>
                  <a:pt x="33361" y="65088"/>
                  <a:pt x="18544" y="85725"/>
                </a:cubicBezTo>
                <a:cubicBezTo>
                  <a:pt x="3727" y="106362"/>
                  <a:pt x="7961" y="105304"/>
                  <a:pt x="9019" y="123825"/>
                </a:cubicBezTo>
                <a:cubicBezTo>
                  <a:pt x="10077" y="142346"/>
                  <a:pt x="25952" y="203200"/>
                  <a:pt x="24894" y="196850"/>
                </a:cubicBezTo>
                <a:cubicBezTo>
                  <a:pt x="23836" y="190500"/>
                  <a:pt x="-9502" y="117475"/>
                  <a:pt x="2669" y="85725"/>
                </a:cubicBezTo>
                <a:cubicBezTo>
                  <a:pt x="14840" y="53975"/>
                  <a:pt x="95273" y="0"/>
                  <a:pt x="979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95BE3CB-E2A8-4DF8-3648-0F36B8AD4E37}"/>
              </a:ext>
            </a:extLst>
          </p:cNvPr>
          <p:cNvSpPr/>
          <p:nvPr/>
        </p:nvSpPr>
        <p:spPr>
          <a:xfrm>
            <a:off x="2851148" y="4979339"/>
            <a:ext cx="288929" cy="68978"/>
          </a:xfrm>
          <a:custGeom>
            <a:avLst/>
            <a:gdLst>
              <a:gd name="connsiteX0" fmla="*/ 2 w 288929"/>
              <a:gd name="connsiteY0" fmla="*/ 21286 h 68978"/>
              <a:gd name="connsiteX1" fmla="*/ 142877 w 288929"/>
              <a:gd name="connsiteY1" fmla="*/ 14936 h 68978"/>
              <a:gd name="connsiteX2" fmla="*/ 288927 w 288929"/>
              <a:gd name="connsiteY2" fmla="*/ 68911 h 68978"/>
              <a:gd name="connsiteX3" fmla="*/ 139702 w 288929"/>
              <a:gd name="connsiteY3" fmla="*/ 2236 h 68978"/>
              <a:gd name="connsiteX4" fmla="*/ 2 w 288929"/>
              <a:gd name="connsiteY4" fmla="*/ 21286 h 6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29" h="68978">
                <a:moveTo>
                  <a:pt x="2" y="21286"/>
                </a:moveTo>
                <a:cubicBezTo>
                  <a:pt x="531" y="23403"/>
                  <a:pt x="94723" y="6999"/>
                  <a:pt x="142877" y="14936"/>
                </a:cubicBezTo>
                <a:cubicBezTo>
                  <a:pt x="191031" y="22873"/>
                  <a:pt x="289456" y="71028"/>
                  <a:pt x="288927" y="68911"/>
                </a:cubicBezTo>
                <a:cubicBezTo>
                  <a:pt x="288398" y="66794"/>
                  <a:pt x="185740" y="12290"/>
                  <a:pt x="139702" y="2236"/>
                </a:cubicBezTo>
                <a:cubicBezTo>
                  <a:pt x="93665" y="-7818"/>
                  <a:pt x="-527" y="19169"/>
                  <a:pt x="2" y="21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4DBF3B0-BD24-EBA4-DCE2-129D3F9E1F5B}"/>
              </a:ext>
            </a:extLst>
          </p:cNvPr>
          <p:cNvSpPr/>
          <p:nvPr/>
        </p:nvSpPr>
        <p:spPr>
          <a:xfrm>
            <a:off x="3086098" y="4790960"/>
            <a:ext cx="171557" cy="276511"/>
          </a:xfrm>
          <a:custGeom>
            <a:avLst/>
            <a:gdLst>
              <a:gd name="connsiteX0" fmla="*/ 2 w 171557"/>
              <a:gd name="connsiteY0" fmla="*/ 115 h 276511"/>
              <a:gd name="connsiteX1" fmla="*/ 95252 w 171557"/>
              <a:gd name="connsiteY1" fmla="*/ 85840 h 276511"/>
              <a:gd name="connsiteX2" fmla="*/ 101602 w 171557"/>
              <a:gd name="connsiteY2" fmla="*/ 155690 h 276511"/>
              <a:gd name="connsiteX3" fmla="*/ 111127 w 171557"/>
              <a:gd name="connsiteY3" fmla="*/ 149340 h 276511"/>
              <a:gd name="connsiteX4" fmla="*/ 155577 w 171557"/>
              <a:gd name="connsiteY4" fmla="*/ 216015 h 276511"/>
              <a:gd name="connsiteX5" fmla="*/ 171452 w 171557"/>
              <a:gd name="connsiteY5" fmla="*/ 276340 h 276511"/>
              <a:gd name="connsiteX6" fmla="*/ 158752 w 171557"/>
              <a:gd name="connsiteY6" fmla="*/ 231890 h 276511"/>
              <a:gd name="connsiteX7" fmla="*/ 98427 w 171557"/>
              <a:gd name="connsiteY7" fmla="*/ 165215 h 276511"/>
              <a:gd name="connsiteX8" fmla="*/ 92077 w 171557"/>
              <a:gd name="connsiteY8" fmla="*/ 104890 h 276511"/>
              <a:gd name="connsiteX9" fmla="*/ 2 w 171557"/>
              <a:gd name="connsiteY9" fmla="*/ 115 h 2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7" h="276511">
                <a:moveTo>
                  <a:pt x="2" y="115"/>
                </a:moveTo>
                <a:cubicBezTo>
                  <a:pt x="531" y="-3060"/>
                  <a:pt x="78319" y="59911"/>
                  <a:pt x="95252" y="85840"/>
                </a:cubicBezTo>
                <a:cubicBezTo>
                  <a:pt x="112185" y="111769"/>
                  <a:pt x="101602" y="155690"/>
                  <a:pt x="101602" y="155690"/>
                </a:cubicBezTo>
                <a:cubicBezTo>
                  <a:pt x="104248" y="166273"/>
                  <a:pt x="102131" y="139286"/>
                  <a:pt x="111127" y="149340"/>
                </a:cubicBezTo>
                <a:cubicBezTo>
                  <a:pt x="120123" y="159394"/>
                  <a:pt x="145523" y="194848"/>
                  <a:pt x="155577" y="216015"/>
                </a:cubicBezTo>
                <a:cubicBezTo>
                  <a:pt x="165631" y="237182"/>
                  <a:pt x="170923" y="273694"/>
                  <a:pt x="171452" y="276340"/>
                </a:cubicBezTo>
                <a:cubicBezTo>
                  <a:pt x="171981" y="278986"/>
                  <a:pt x="170923" y="250411"/>
                  <a:pt x="158752" y="231890"/>
                </a:cubicBezTo>
                <a:cubicBezTo>
                  <a:pt x="146581" y="213369"/>
                  <a:pt x="109540" y="186382"/>
                  <a:pt x="98427" y="165215"/>
                </a:cubicBezTo>
                <a:cubicBezTo>
                  <a:pt x="87315" y="144048"/>
                  <a:pt x="105306" y="131348"/>
                  <a:pt x="92077" y="104890"/>
                </a:cubicBezTo>
                <a:cubicBezTo>
                  <a:pt x="78848" y="78432"/>
                  <a:pt x="-527" y="3290"/>
                  <a:pt x="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C75507F1-578D-9471-A39E-85565269C70E}"/>
              </a:ext>
            </a:extLst>
          </p:cNvPr>
          <p:cNvSpPr/>
          <p:nvPr/>
        </p:nvSpPr>
        <p:spPr>
          <a:xfrm>
            <a:off x="3168622" y="5083130"/>
            <a:ext cx="95348" cy="111185"/>
          </a:xfrm>
          <a:custGeom>
            <a:avLst/>
            <a:gdLst>
              <a:gd name="connsiteX0" fmla="*/ 28 w 95348"/>
              <a:gd name="connsiteY0" fmla="*/ 45 h 111185"/>
              <a:gd name="connsiteX1" fmla="*/ 79403 w 95348"/>
              <a:gd name="connsiteY1" fmla="*/ 41320 h 111185"/>
              <a:gd name="connsiteX2" fmla="*/ 92103 w 95348"/>
              <a:gd name="connsiteY2" fmla="*/ 111170 h 111185"/>
              <a:gd name="connsiteX3" fmla="*/ 88928 w 95348"/>
              <a:gd name="connsiteY3" fmla="*/ 34970 h 111185"/>
              <a:gd name="connsiteX4" fmla="*/ 28 w 95348"/>
              <a:gd name="connsiteY4" fmla="*/ 45 h 11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48" h="111185">
                <a:moveTo>
                  <a:pt x="28" y="45"/>
                </a:moveTo>
                <a:cubicBezTo>
                  <a:pt x="-1560" y="1103"/>
                  <a:pt x="64057" y="22799"/>
                  <a:pt x="79403" y="41320"/>
                </a:cubicBezTo>
                <a:cubicBezTo>
                  <a:pt x="94749" y="59841"/>
                  <a:pt x="90515" y="112228"/>
                  <a:pt x="92103" y="111170"/>
                </a:cubicBezTo>
                <a:cubicBezTo>
                  <a:pt x="93691" y="110112"/>
                  <a:pt x="100041" y="53491"/>
                  <a:pt x="88928" y="34970"/>
                </a:cubicBezTo>
                <a:cubicBezTo>
                  <a:pt x="77816" y="16449"/>
                  <a:pt x="1616" y="-1013"/>
                  <a:pt x="2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49D71C1-ABA5-4967-50FD-DC52E13AAD09}"/>
              </a:ext>
            </a:extLst>
          </p:cNvPr>
          <p:cNvSpPr/>
          <p:nvPr/>
        </p:nvSpPr>
        <p:spPr>
          <a:xfrm>
            <a:off x="2743189" y="4838688"/>
            <a:ext cx="92089" cy="123840"/>
          </a:xfrm>
          <a:custGeom>
            <a:avLst/>
            <a:gdLst>
              <a:gd name="connsiteX0" fmla="*/ 11 w 92089"/>
              <a:gd name="connsiteY0" fmla="*/ 12 h 123840"/>
              <a:gd name="connsiteX1" fmla="*/ 82561 w 92089"/>
              <a:gd name="connsiteY1" fmla="*/ 38112 h 123840"/>
              <a:gd name="connsiteX2" fmla="*/ 82561 w 92089"/>
              <a:gd name="connsiteY2" fmla="*/ 123837 h 123840"/>
              <a:gd name="connsiteX3" fmla="*/ 88911 w 92089"/>
              <a:gd name="connsiteY3" fmla="*/ 34937 h 123840"/>
              <a:gd name="connsiteX4" fmla="*/ 11 w 92089"/>
              <a:gd name="connsiteY4" fmla="*/ 12 h 12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89" h="123840">
                <a:moveTo>
                  <a:pt x="11" y="12"/>
                </a:moveTo>
                <a:cubicBezTo>
                  <a:pt x="-1047" y="541"/>
                  <a:pt x="68803" y="17474"/>
                  <a:pt x="82561" y="38112"/>
                </a:cubicBezTo>
                <a:cubicBezTo>
                  <a:pt x="96319" y="58750"/>
                  <a:pt x="81503" y="124366"/>
                  <a:pt x="82561" y="123837"/>
                </a:cubicBezTo>
                <a:cubicBezTo>
                  <a:pt x="83619" y="123308"/>
                  <a:pt x="98436" y="53987"/>
                  <a:pt x="88911" y="34937"/>
                </a:cubicBezTo>
                <a:cubicBezTo>
                  <a:pt x="79386" y="15887"/>
                  <a:pt x="1069" y="-517"/>
                  <a:pt x="1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DEEBA0E-9B2B-7FEE-12E6-535082749AFB}"/>
              </a:ext>
            </a:extLst>
          </p:cNvPr>
          <p:cNvSpPr/>
          <p:nvPr/>
        </p:nvSpPr>
        <p:spPr>
          <a:xfrm>
            <a:off x="2660637" y="4301224"/>
            <a:ext cx="153469" cy="569386"/>
          </a:xfrm>
          <a:custGeom>
            <a:avLst/>
            <a:gdLst>
              <a:gd name="connsiteX0" fmla="*/ 152413 w 153469"/>
              <a:gd name="connsiteY0" fmla="*/ 4076 h 569386"/>
              <a:gd name="connsiteX1" fmla="*/ 79388 w 153469"/>
              <a:gd name="connsiteY1" fmla="*/ 378726 h 569386"/>
              <a:gd name="connsiteX2" fmla="*/ 73038 w 153469"/>
              <a:gd name="connsiteY2" fmla="*/ 461276 h 569386"/>
              <a:gd name="connsiteX3" fmla="*/ 13 w 153469"/>
              <a:gd name="connsiteY3" fmla="*/ 569226 h 569386"/>
              <a:gd name="connsiteX4" fmla="*/ 79388 w 153469"/>
              <a:gd name="connsiteY4" fmla="*/ 435876 h 569386"/>
              <a:gd name="connsiteX5" fmla="*/ 85738 w 153469"/>
              <a:gd name="connsiteY5" fmla="*/ 343801 h 569386"/>
              <a:gd name="connsiteX6" fmla="*/ 120663 w 153469"/>
              <a:gd name="connsiteY6" fmla="*/ 188226 h 569386"/>
              <a:gd name="connsiteX7" fmla="*/ 152413 w 153469"/>
              <a:gd name="connsiteY7" fmla="*/ 4076 h 56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469" h="569386">
                <a:moveTo>
                  <a:pt x="152413" y="4076"/>
                </a:moveTo>
                <a:cubicBezTo>
                  <a:pt x="145534" y="35826"/>
                  <a:pt x="92617" y="302526"/>
                  <a:pt x="79388" y="378726"/>
                </a:cubicBezTo>
                <a:cubicBezTo>
                  <a:pt x="66159" y="454926"/>
                  <a:pt x="86267" y="429526"/>
                  <a:pt x="73038" y="461276"/>
                </a:cubicBezTo>
                <a:cubicBezTo>
                  <a:pt x="59809" y="493026"/>
                  <a:pt x="-1045" y="573459"/>
                  <a:pt x="13" y="569226"/>
                </a:cubicBezTo>
                <a:cubicBezTo>
                  <a:pt x="1071" y="564993"/>
                  <a:pt x="65100" y="473447"/>
                  <a:pt x="79388" y="435876"/>
                </a:cubicBezTo>
                <a:cubicBezTo>
                  <a:pt x="93676" y="398305"/>
                  <a:pt x="78859" y="385076"/>
                  <a:pt x="85738" y="343801"/>
                </a:cubicBezTo>
                <a:cubicBezTo>
                  <a:pt x="92617" y="302526"/>
                  <a:pt x="110609" y="241672"/>
                  <a:pt x="120663" y="188226"/>
                </a:cubicBezTo>
                <a:cubicBezTo>
                  <a:pt x="130717" y="134780"/>
                  <a:pt x="159292" y="-27674"/>
                  <a:pt x="152413" y="4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3CE63E5-B6DC-262B-ED25-8C11C608F61B}"/>
              </a:ext>
            </a:extLst>
          </p:cNvPr>
          <p:cNvSpPr/>
          <p:nvPr/>
        </p:nvSpPr>
        <p:spPr>
          <a:xfrm>
            <a:off x="2873312" y="4222487"/>
            <a:ext cx="79453" cy="444814"/>
          </a:xfrm>
          <a:custGeom>
            <a:avLst/>
            <a:gdLst>
              <a:gd name="connsiteX0" fmla="*/ 63 w 79453"/>
              <a:gd name="connsiteY0" fmla="*/ 263 h 444814"/>
              <a:gd name="connsiteX1" fmla="*/ 63563 w 79453"/>
              <a:gd name="connsiteY1" fmla="*/ 117738 h 444814"/>
              <a:gd name="connsiteX2" fmla="*/ 25463 w 79453"/>
              <a:gd name="connsiteY2" fmla="*/ 282838 h 444814"/>
              <a:gd name="connsiteX3" fmla="*/ 79438 w 79453"/>
              <a:gd name="connsiteY3" fmla="*/ 444763 h 444814"/>
              <a:gd name="connsiteX4" fmla="*/ 19113 w 79453"/>
              <a:gd name="connsiteY4" fmla="*/ 298713 h 444814"/>
              <a:gd name="connsiteX5" fmla="*/ 50863 w 79453"/>
              <a:gd name="connsiteY5" fmla="*/ 149488 h 444814"/>
              <a:gd name="connsiteX6" fmla="*/ 63 w 79453"/>
              <a:gd name="connsiteY6" fmla="*/ 263 h 44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53" h="444814">
                <a:moveTo>
                  <a:pt x="63" y="263"/>
                </a:moveTo>
                <a:cubicBezTo>
                  <a:pt x="2180" y="-5029"/>
                  <a:pt x="59330" y="70642"/>
                  <a:pt x="63563" y="117738"/>
                </a:cubicBezTo>
                <a:cubicBezTo>
                  <a:pt x="67796" y="164834"/>
                  <a:pt x="22817" y="228334"/>
                  <a:pt x="25463" y="282838"/>
                </a:cubicBezTo>
                <a:cubicBezTo>
                  <a:pt x="28109" y="337342"/>
                  <a:pt x="80496" y="442117"/>
                  <a:pt x="79438" y="444763"/>
                </a:cubicBezTo>
                <a:cubicBezTo>
                  <a:pt x="78380" y="447409"/>
                  <a:pt x="23876" y="347926"/>
                  <a:pt x="19113" y="298713"/>
                </a:cubicBezTo>
                <a:cubicBezTo>
                  <a:pt x="14351" y="249501"/>
                  <a:pt x="51921" y="196055"/>
                  <a:pt x="50863" y="149488"/>
                </a:cubicBezTo>
                <a:cubicBezTo>
                  <a:pt x="49805" y="102921"/>
                  <a:pt x="-2054" y="5555"/>
                  <a:pt x="63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0B7DF1BA-370B-1395-2C91-3F54BDC08F38}"/>
              </a:ext>
            </a:extLst>
          </p:cNvPr>
          <p:cNvSpPr/>
          <p:nvPr/>
        </p:nvSpPr>
        <p:spPr>
          <a:xfrm>
            <a:off x="2638412" y="5295744"/>
            <a:ext cx="130220" cy="76721"/>
          </a:xfrm>
          <a:custGeom>
            <a:avLst/>
            <a:gdLst>
              <a:gd name="connsiteX0" fmla="*/ 13 w 130220"/>
              <a:gd name="connsiteY0" fmla="*/ 156 h 76721"/>
              <a:gd name="connsiteX1" fmla="*/ 82563 w 130220"/>
              <a:gd name="connsiteY1" fmla="*/ 54131 h 76721"/>
              <a:gd name="connsiteX2" fmla="*/ 130188 w 130220"/>
              <a:gd name="connsiteY2" fmla="*/ 76356 h 76721"/>
              <a:gd name="connsiteX3" fmla="*/ 88913 w 130220"/>
              <a:gd name="connsiteY3" fmla="*/ 38256 h 76721"/>
              <a:gd name="connsiteX4" fmla="*/ 13 w 130220"/>
              <a:gd name="connsiteY4" fmla="*/ 156 h 7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20" h="76721">
                <a:moveTo>
                  <a:pt x="13" y="156"/>
                </a:moveTo>
                <a:cubicBezTo>
                  <a:pt x="-1045" y="2802"/>
                  <a:pt x="60867" y="41431"/>
                  <a:pt x="82563" y="54131"/>
                </a:cubicBezTo>
                <a:cubicBezTo>
                  <a:pt x="104259" y="66831"/>
                  <a:pt x="129130" y="79002"/>
                  <a:pt x="130188" y="76356"/>
                </a:cubicBezTo>
                <a:cubicBezTo>
                  <a:pt x="131246" y="73710"/>
                  <a:pt x="105846" y="47252"/>
                  <a:pt x="88913" y="38256"/>
                </a:cubicBezTo>
                <a:cubicBezTo>
                  <a:pt x="71980" y="29260"/>
                  <a:pt x="1071" y="-2490"/>
                  <a:pt x="13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F2923792-12AC-60F2-E40F-4F83AA93B11D}"/>
              </a:ext>
            </a:extLst>
          </p:cNvPr>
          <p:cNvSpPr/>
          <p:nvPr/>
        </p:nvSpPr>
        <p:spPr>
          <a:xfrm>
            <a:off x="2647947" y="5257068"/>
            <a:ext cx="234955" cy="57931"/>
          </a:xfrm>
          <a:custGeom>
            <a:avLst/>
            <a:gdLst>
              <a:gd name="connsiteX0" fmla="*/ 3 w 234955"/>
              <a:gd name="connsiteY0" fmla="*/ 3907 h 57931"/>
              <a:gd name="connsiteX1" fmla="*/ 101603 w 234955"/>
              <a:gd name="connsiteY1" fmla="*/ 13432 h 57931"/>
              <a:gd name="connsiteX2" fmla="*/ 234953 w 234955"/>
              <a:gd name="connsiteY2" fmla="*/ 57882 h 57931"/>
              <a:gd name="connsiteX3" fmla="*/ 104778 w 234955"/>
              <a:gd name="connsiteY3" fmla="*/ 3907 h 57931"/>
              <a:gd name="connsiteX4" fmla="*/ 3 w 234955"/>
              <a:gd name="connsiteY4" fmla="*/ 3907 h 5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55" h="57931">
                <a:moveTo>
                  <a:pt x="3" y="3907"/>
                </a:moveTo>
                <a:cubicBezTo>
                  <a:pt x="-526" y="5494"/>
                  <a:pt x="62445" y="4436"/>
                  <a:pt x="101603" y="13432"/>
                </a:cubicBezTo>
                <a:cubicBezTo>
                  <a:pt x="140761" y="22428"/>
                  <a:pt x="234424" y="59469"/>
                  <a:pt x="234953" y="57882"/>
                </a:cubicBezTo>
                <a:cubicBezTo>
                  <a:pt x="235482" y="56295"/>
                  <a:pt x="137586" y="11844"/>
                  <a:pt x="104778" y="3907"/>
                </a:cubicBezTo>
                <a:cubicBezTo>
                  <a:pt x="71970" y="-4030"/>
                  <a:pt x="532" y="2320"/>
                  <a:pt x="3" y="3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625254A-7B71-C234-A005-8397EF21010D}"/>
              </a:ext>
            </a:extLst>
          </p:cNvPr>
          <p:cNvSpPr/>
          <p:nvPr/>
        </p:nvSpPr>
        <p:spPr>
          <a:xfrm>
            <a:off x="2816038" y="5078367"/>
            <a:ext cx="258276" cy="65137"/>
          </a:xfrm>
          <a:custGeom>
            <a:avLst/>
            <a:gdLst>
              <a:gd name="connsiteX0" fmla="*/ 187 w 258276"/>
              <a:gd name="connsiteY0" fmla="*/ 65133 h 65137"/>
              <a:gd name="connsiteX1" fmla="*/ 108137 w 258276"/>
              <a:gd name="connsiteY1" fmla="*/ 7983 h 65137"/>
              <a:gd name="connsiteX2" fmla="*/ 257362 w 258276"/>
              <a:gd name="connsiteY2" fmla="*/ 30208 h 65137"/>
              <a:gd name="connsiteX3" fmla="*/ 168462 w 258276"/>
              <a:gd name="connsiteY3" fmla="*/ 4808 h 65137"/>
              <a:gd name="connsiteX4" fmla="*/ 117662 w 258276"/>
              <a:gd name="connsiteY4" fmla="*/ 1633 h 65137"/>
              <a:gd name="connsiteX5" fmla="*/ 82737 w 258276"/>
              <a:gd name="connsiteY5" fmla="*/ 4808 h 65137"/>
              <a:gd name="connsiteX6" fmla="*/ 187 w 258276"/>
              <a:gd name="connsiteY6" fmla="*/ 65133 h 6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76" h="65137">
                <a:moveTo>
                  <a:pt x="187" y="65133"/>
                </a:moveTo>
                <a:cubicBezTo>
                  <a:pt x="4420" y="65662"/>
                  <a:pt x="65275" y="13804"/>
                  <a:pt x="108137" y="7983"/>
                </a:cubicBezTo>
                <a:cubicBezTo>
                  <a:pt x="151000" y="2162"/>
                  <a:pt x="247308" y="30737"/>
                  <a:pt x="257362" y="30208"/>
                </a:cubicBezTo>
                <a:cubicBezTo>
                  <a:pt x="267416" y="29679"/>
                  <a:pt x="191745" y="9570"/>
                  <a:pt x="168462" y="4808"/>
                </a:cubicBezTo>
                <a:cubicBezTo>
                  <a:pt x="145179" y="45"/>
                  <a:pt x="131949" y="1633"/>
                  <a:pt x="117662" y="1633"/>
                </a:cubicBezTo>
                <a:cubicBezTo>
                  <a:pt x="103375" y="1633"/>
                  <a:pt x="100729" y="-3659"/>
                  <a:pt x="82737" y="4808"/>
                </a:cubicBezTo>
                <a:cubicBezTo>
                  <a:pt x="64745" y="13275"/>
                  <a:pt x="-4046" y="64604"/>
                  <a:pt x="187" y="65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BDC51C3-2D5E-192C-0F40-7405A55B6273}"/>
              </a:ext>
            </a:extLst>
          </p:cNvPr>
          <p:cNvSpPr/>
          <p:nvPr/>
        </p:nvSpPr>
        <p:spPr>
          <a:xfrm>
            <a:off x="2513858" y="5051379"/>
            <a:ext cx="29421" cy="117571"/>
          </a:xfrm>
          <a:custGeom>
            <a:avLst/>
            <a:gdLst>
              <a:gd name="connsiteX0" fmla="*/ 7092 w 29421"/>
              <a:gd name="connsiteY0" fmla="*/ 46 h 117571"/>
              <a:gd name="connsiteX1" fmla="*/ 10267 w 29421"/>
              <a:gd name="connsiteY1" fmla="*/ 57196 h 117571"/>
              <a:gd name="connsiteX2" fmla="*/ 29317 w 29421"/>
              <a:gd name="connsiteY2" fmla="*/ 117521 h 117571"/>
              <a:gd name="connsiteX3" fmla="*/ 742 w 29421"/>
              <a:gd name="connsiteY3" fmla="*/ 66721 h 117571"/>
              <a:gd name="connsiteX4" fmla="*/ 7092 w 29421"/>
              <a:gd name="connsiteY4" fmla="*/ 46 h 11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21" h="117571">
                <a:moveTo>
                  <a:pt x="7092" y="46"/>
                </a:moveTo>
                <a:cubicBezTo>
                  <a:pt x="8679" y="-1541"/>
                  <a:pt x="6563" y="37617"/>
                  <a:pt x="10267" y="57196"/>
                </a:cubicBezTo>
                <a:cubicBezTo>
                  <a:pt x="13971" y="76775"/>
                  <a:pt x="30904" y="115934"/>
                  <a:pt x="29317" y="117521"/>
                </a:cubicBezTo>
                <a:cubicBezTo>
                  <a:pt x="27730" y="119108"/>
                  <a:pt x="3917" y="82596"/>
                  <a:pt x="742" y="66721"/>
                </a:cubicBezTo>
                <a:cubicBezTo>
                  <a:pt x="-2433" y="50846"/>
                  <a:pt x="5505" y="1633"/>
                  <a:pt x="709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C495BB7-CAD5-EA61-01A1-FDDC2F9A6B53}"/>
              </a:ext>
            </a:extLst>
          </p:cNvPr>
          <p:cNvSpPr/>
          <p:nvPr/>
        </p:nvSpPr>
        <p:spPr>
          <a:xfrm>
            <a:off x="2593594" y="5235575"/>
            <a:ext cx="67157" cy="107950"/>
          </a:xfrm>
          <a:custGeom>
            <a:avLst/>
            <a:gdLst>
              <a:gd name="connsiteX0" fmla="*/ 381 w 67157"/>
              <a:gd name="connsiteY0" fmla="*/ 0 h 107950"/>
              <a:gd name="connsiteX1" fmla="*/ 16256 w 67157"/>
              <a:gd name="connsiteY1" fmla="*/ 66675 h 107950"/>
              <a:gd name="connsiteX2" fmla="*/ 67056 w 67157"/>
              <a:gd name="connsiteY2" fmla="*/ 107950 h 107950"/>
              <a:gd name="connsiteX3" fmla="*/ 28956 w 67157"/>
              <a:gd name="connsiteY3" fmla="*/ 66675 h 107950"/>
              <a:gd name="connsiteX4" fmla="*/ 381 w 67157"/>
              <a:gd name="connsiteY4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7" h="107950">
                <a:moveTo>
                  <a:pt x="381" y="0"/>
                </a:moveTo>
                <a:cubicBezTo>
                  <a:pt x="-1736" y="0"/>
                  <a:pt x="5144" y="48684"/>
                  <a:pt x="16256" y="66675"/>
                </a:cubicBezTo>
                <a:cubicBezTo>
                  <a:pt x="27368" y="84666"/>
                  <a:pt x="64939" y="107950"/>
                  <a:pt x="67056" y="107950"/>
                </a:cubicBezTo>
                <a:cubicBezTo>
                  <a:pt x="69173" y="107950"/>
                  <a:pt x="37423" y="79375"/>
                  <a:pt x="28956" y="66675"/>
                </a:cubicBezTo>
                <a:cubicBezTo>
                  <a:pt x="20489" y="53975"/>
                  <a:pt x="2498" y="0"/>
                  <a:pt x="3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884DD39A-BEF8-2D1F-C75F-BB833F9512FB}"/>
              </a:ext>
            </a:extLst>
          </p:cNvPr>
          <p:cNvSpPr/>
          <p:nvPr/>
        </p:nvSpPr>
        <p:spPr>
          <a:xfrm>
            <a:off x="2876187" y="5209921"/>
            <a:ext cx="242189" cy="44876"/>
          </a:xfrm>
          <a:custGeom>
            <a:avLst/>
            <a:gdLst>
              <a:gd name="connsiteX0" fmla="*/ 363 w 242189"/>
              <a:gd name="connsiteY0" fmla="*/ 44704 h 44876"/>
              <a:gd name="connsiteX1" fmla="*/ 95613 w 242189"/>
              <a:gd name="connsiteY1" fmla="*/ 254 h 44876"/>
              <a:gd name="connsiteX2" fmla="*/ 241663 w 242189"/>
              <a:gd name="connsiteY2" fmla="*/ 25654 h 44876"/>
              <a:gd name="connsiteX3" fmla="*/ 143238 w 242189"/>
              <a:gd name="connsiteY3" fmla="*/ 6604 h 44876"/>
              <a:gd name="connsiteX4" fmla="*/ 108313 w 242189"/>
              <a:gd name="connsiteY4" fmla="*/ 12954 h 44876"/>
              <a:gd name="connsiteX5" fmla="*/ 63863 w 242189"/>
              <a:gd name="connsiteY5" fmla="*/ 16129 h 44876"/>
              <a:gd name="connsiteX6" fmla="*/ 363 w 242189"/>
              <a:gd name="connsiteY6" fmla="*/ 44704 h 4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189" h="44876">
                <a:moveTo>
                  <a:pt x="363" y="44704"/>
                </a:moveTo>
                <a:cubicBezTo>
                  <a:pt x="5655" y="42058"/>
                  <a:pt x="55396" y="3429"/>
                  <a:pt x="95613" y="254"/>
                </a:cubicBezTo>
                <a:cubicBezTo>
                  <a:pt x="135830" y="-2921"/>
                  <a:pt x="233726" y="24596"/>
                  <a:pt x="241663" y="25654"/>
                </a:cubicBezTo>
                <a:cubicBezTo>
                  <a:pt x="249600" y="26712"/>
                  <a:pt x="165463" y="8721"/>
                  <a:pt x="143238" y="6604"/>
                </a:cubicBezTo>
                <a:cubicBezTo>
                  <a:pt x="121013" y="4487"/>
                  <a:pt x="121542" y="11367"/>
                  <a:pt x="108313" y="12954"/>
                </a:cubicBezTo>
                <a:cubicBezTo>
                  <a:pt x="95084" y="14541"/>
                  <a:pt x="78680" y="13483"/>
                  <a:pt x="63863" y="16129"/>
                </a:cubicBezTo>
                <a:cubicBezTo>
                  <a:pt x="49046" y="18775"/>
                  <a:pt x="-4929" y="47350"/>
                  <a:pt x="363" y="4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573CBDB-139F-A5B4-21AC-1C93E6364A02}"/>
              </a:ext>
            </a:extLst>
          </p:cNvPr>
          <p:cNvSpPr/>
          <p:nvPr/>
        </p:nvSpPr>
        <p:spPr>
          <a:xfrm>
            <a:off x="3168638" y="5152891"/>
            <a:ext cx="76236" cy="85904"/>
          </a:xfrm>
          <a:custGeom>
            <a:avLst/>
            <a:gdLst>
              <a:gd name="connsiteX0" fmla="*/ 12 w 76236"/>
              <a:gd name="connsiteY0" fmla="*/ 134 h 85904"/>
              <a:gd name="connsiteX1" fmla="*/ 69862 w 76236"/>
              <a:gd name="connsiteY1" fmla="*/ 25534 h 85904"/>
              <a:gd name="connsiteX2" fmla="*/ 12712 w 76236"/>
              <a:gd name="connsiteY2" fmla="*/ 85859 h 85904"/>
              <a:gd name="connsiteX3" fmla="*/ 76212 w 76236"/>
              <a:gd name="connsiteY3" fmla="*/ 35059 h 85904"/>
              <a:gd name="connsiteX4" fmla="*/ 12 w 76236"/>
              <a:gd name="connsiteY4" fmla="*/ 134 h 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36" h="85904">
                <a:moveTo>
                  <a:pt x="12" y="134"/>
                </a:moveTo>
                <a:cubicBezTo>
                  <a:pt x="-1046" y="-1454"/>
                  <a:pt x="67745" y="11247"/>
                  <a:pt x="69862" y="25534"/>
                </a:cubicBezTo>
                <a:cubicBezTo>
                  <a:pt x="71979" y="39822"/>
                  <a:pt x="11654" y="84271"/>
                  <a:pt x="12712" y="85859"/>
                </a:cubicBezTo>
                <a:cubicBezTo>
                  <a:pt x="13770" y="87447"/>
                  <a:pt x="74625" y="46701"/>
                  <a:pt x="76212" y="35059"/>
                </a:cubicBezTo>
                <a:cubicBezTo>
                  <a:pt x="77799" y="23417"/>
                  <a:pt x="1070" y="1722"/>
                  <a:pt x="12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AB61B4-FE78-4C9E-D364-CD184C83F0C1}"/>
              </a:ext>
            </a:extLst>
          </p:cNvPr>
          <p:cNvSpPr/>
          <p:nvPr/>
        </p:nvSpPr>
        <p:spPr>
          <a:xfrm>
            <a:off x="2704726" y="3902075"/>
            <a:ext cx="108784" cy="339950"/>
          </a:xfrm>
          <a:custGeom>
            <a:avLst/>
            <a:gdLst>
              <a:gd name="connsiteX0" fmla="*/ 374 w 108784"/>
              <a:gd name="connsiteY0" fmla="*/ 0 h 339950"/>
              <a:gd name="connsiteX1" fmla="*/ 16249 w 108784"/>
              <a:gd name="connsiteY1" fmla="*/ 120650 h 339950"/>
              <a:gd name="connsiteX2" fmla="*/ 86099 w 108784"/>
              <a:gd name="connsiteY2" fmla="*/ 250825 h 339950"/>
              <a:gd name="connsiteX3" fmla="*/ 108324 w 108784"/>
              <a:gd name="connsiteY3" fmla="*/ 339725 h 339950"/>
              <a:gd name="connsiteX4" fmla="*/ 95624 w 108784"/>
              <a:gd name="connsiteY4" fmla="*/ 273050 h 339950"/>
              <a:gd name="connsiteX5" fmla="*/ 35299 w 108784"/>
              <a:gd name="connsiteY5" fmla="*/ 174625 h 339950"/>
              <a:gd name="connsiteX6" fmla="*/ 6724 w 108784"/>
              <a:gd name="connsiteY6" fmla="*/ 120650 h 339950"/>
              <a:gd name="connsiteX7" fmla="*/ 374 w 108784"/>
              <a:gd name="connsiteY7" fmla="*/ 0 h 33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84" h="339950">
                <a:moveTo>
                  <a:pt x="374" y="0"/>
                </a:moveTo>
                <a:cubicBezTo>
                  <a:pt x="1961" y="0"/>
                  <a:pt x="1962" y="78846"/>
                  <a:pt x="16249" y="120650"/>
                </a:cubicBezTo>
                <a:cubicBezTo>
                  <a:pt x="30536" y="162454"/>
                  <a:pt x="70753" y="214313"/>
                  <a:pt x="86099" y="250825"/>
                </a:cubicBezTo>
                <a:cubicBezTo>
                  <a:pt x="101445" y="287337"/>
                  <a:pt x="106737" y="336021"/>
                  <a:pt x="108324" y="339725"/>
                </a:cubicBezTo>
                <a:cubicBezTo>
                  <a:pt x="109911" y="343429"/>
                  <a:pt x="107795" y="300567"/>
                  <a:pt x="95624" y="273050"/>
                </a:cubicBezTo>
                <a:cubicBezTo>
                  <a:pt x="83453" y="245533"/>
                  <a:pt x="50116" y="200025"/>
                  <a:pt x="35299" y="174625"/>
                </a:cubicBezTo>
                <a:cubicBezTo>
                  <a:pt x="20482" y="149225"/>
                  <a:pt x="10957" y="147638"/>
                  <a:pt x="6724" y="120650"/>
                </a:cubicBezTo>
                <a:cubicBezTo>
                  <a:pt x="2491" y="93663"/>
                  <a:pt x="-1213" y="0"/>
                  <a:pt x="3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2A0966C-521A-59FA-46DB-50A2D8101490}"/>
              </a:ext>
            </a:extLst>
          </p:cNvPr>
          <p:cNvSpPr/>
          <p:nvPr/>
        </p:nvSpPr>
        <p:spPr>
          <a:xfrm>
            <a:off x="2552345" y="3581239"/>
            <a:ext cx="79746" cy="175003"/>
          </a:xfrm>
          <a:custGeom>
            <a:avLst/>
            <a:gdLst>
              <a:gd name="connsiteX0" fmla="*/ 79730 w 79746"/>
              <a:gd name="connsiteY0" fmla="*/ 161 h 175003"/>
              <a:gd name="connsiteX1" fmla="*/ 13055 w 79746"/>
              <a:gd name="connsiteY1" fmla="*/ 104936 h 175003"/>
              <a:gd name="connsiteX2" fmla="*/ 355 w 79746"/>
              <a:gd name="connsiteY2" fmla="*/ 174786 h 175003"/>
              <a:gd name="connsiteX3" fmla="*/ 19405 w 79746"/>
              <a:gd name="connsiteY3" fmla="*/ 82711 h 175003"/>
              <a:gd name="connsiteX4" fmla="*/ 79730 w 79746"/>
              <a:gd name="connsiteY4" fmla="*/ 161 h 17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46" h="175003">
                <a:moveTo>
                  <a:pt x="79730" y="161"/>
                </a:moveTo>
                <a:cubicBezTo>
                  <a:pt x="78672" y="3865"/>
                  <a:pt x="26284" y="75832"/>
                  <a:pt x="13055" y="104936"/>
                </a:cubicBezTo>
                <a:cubicBezTo>
                  <a:pt x="-174" y="134040"/>
                  <a:pt x="-703" y="178490"/>
                  <a:pt x="355" y="174786"/>
                </a:cubicBezTo>
                <a:cubicBezTo>
                  <a:pt x="1413" y="171082"/>
                  <a:pt x="8293" y="108111"/>
                  <a:pt x="19405" y="82711"/>
                </a:cubicBezTo>
                <a:cubicBezTo>
                  <a:pt x="30517" y="57311"/>
                  <a:pt x="80788" y="-3543"/>
                  <a:pt x="79730" y="1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1B70FE2D-16BB-00D4-A6CA-3C19CE21117F}"/>
              </a:ext>
            </a:extLst>
          </p:cNvPr>
          <p:cNvSpPr/>
          <p:nvPr/>
        </p:nvSpPr>
        <p:spPr>
          <a:xfrm>
            <a:off x="2390595" y="3771900"/>
            <a:ext cx="86449" cy="101695"/>
          </a:xfrm>
          <a:custGeom>
            <a:avLst/>
            <a:gdLst>
              <a:gd name="connsiteX0" fmla="*/ 180 w 86449"/>
              <a:gd name="connsiteY0" fmla="*/ 0 h 101695"/>
              <a:gd name="connsiteX1" fmla="*/ 50980 w 86449"/>
              <a:gd name="connsiteY1" fmla="*/ 57150 h 101695"/>
              <a:gd name="connsiteX2" fmla="*/ 85905 w 86449"/>
              <a:gd name="connsiteY2" fmla="*/ 101600 h 101695"/>
              <a:gd name="connsiteX3" fmla="*/ 73205 w 86449"/>
              <a:gd name="connsiteY3" fmla="*/ 69850 h 101695"/>
              <a:gd name="connsiteX4" fmla="*/ 70030 w 86449"/>
              <a:gd name="connsiteY4" fmla="*/ 57150 h 101695"/>
              <a:gd name="connsiteX5" fmla="*/ 180 w 86449"/>
              <a:gd name="connsiteY5" fmla="*/ 0 h 10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49" h="101695">
                <a:moveTo>
                  <a:pt x="180" y="0"/>
                </a:moveTo>
                <a:cubicBezTo>
                  <a:pt x="-2995" y="0"/>
                  <a:pt x="36693" y="40217"/>
                  <a:pt x="50980" y="57150"/>
                </a:cubicBezTo>
                <a:cubicBezTo>
                  <a:pt x="65267" y="74083"/>
                  <a:pt x="82201" y="99483"/>
                  <a:pt x="85905" y="101600"/>
                </a:cubicBezTo>
                <a:cubicBezTo>
                  <a:pt x="89609" y="103717"/>
                  <a:pt x="73205" y="69850"/>
                  <a:pt x="73205" y="69850"/>
                </a:cubicBezTo>
                <a:cubicBezTo>
                  <a:pt x="70559" y="62442"/>
                  <a:pt x="79555" y="67204"/>
                  <a:pt x="70030" y="57150"/>
                </a:cubicBezTo>
                <a:cubicBezTo>
                  <a:pt x="60505" y="47096"/>
                  <a:pt x="3355" y="0"/>
                  <a:pt x="1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6F11134-38CE-DB97-ADC6-01E2CB4CEA1F}"/>
              </a:ext>
            </a:extLst>
          </p:cNvPr>
          <p:cNvSpPr/>
          <p:nvPr/>
        </p:nvSpPr>
        <p:spPr>
          <a:xfrm>
            <a:off x="2371632" y="3022592"/>
            <a:ext cx="41429" cy="381013"/>
          </a:xfrm>
          <a:custGeom>
            <a:avLst/>
            <a:gdLst>
              <a:gd name="connsiteX0" fmla="*/ 41368 w 41429"/>
              <a:gd name="connsiteY0" fmla="*/ 8 h 381013"/>
              <a:gd name="connsiteX1" fmla="*/ 9618 w 41429"/>
              <a:gd name="connsiteY1" fmla="*/ 161933 h 381013"/>
              <a:gd name="connsiteX2" fmla="*/ 19143 w 41429"/>
              <a:gd name="connsiteY2" fmla="*/ 381008 h 381013"/>
              <a:gd name="connsiteX3" fmla="*/ 93 w 41429"/>
              <a:gd name="connsiteY3" fmla="*/ 168283 h 381013"/>
              <a:gd name="connsiteX4" fmla="*/ 41368 w 41429"/>
              <a:gd name="connsiteY4" fmla="*/ 8 h 3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29" h="381013">
                <a:moveTo>
                  <a:pt x="41368" y="8"/>
                </a:moveTo>
                <a:cubicBezTo>
                  <a:pt x="42956" y="-1050"/>
                  <a:pt x="13322" y="98433"/>
                  <a:pt x="9618" y="161933"/>
                </a:cubicBezTo>
                <a:cubicBezTo>
                  <a:pt x="5914" y="225433"/>
                  <a:pt x="20731" y="379950"/>
                  <a:pt x="19143" y="381008"/>
                </a:cubicBezTo>
                <a:cubicBezTo>
                  <a:pt x="17555" y="382066"/>
                  <a:pt x="-1494" y="227550"/>
                  <a:pt x="93" y="168283"/>
                </a:cubicBezTo>
                <a:cubicBezTo>
                  <a:pt x="1680" y="109016"/>
                  <a:pt x="39780" y="1066"/>
                  <a:pt x="41368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0CA3E3B-83DC-6668-411D-9F7E1C03C0DA}"/>
              </a:ext>
            </a:extLst>
          </p:cNvPr>
          <p:cNvSpPr/>
          <p:nvPr/>
        </p:nvSpPr>
        <p:spPr>
          <a:xfrm>
            <a:off x="2663643" y="2697830"/>
            <a:ext cx="32023" cy="382100"/>
          </a:xfrm>
          <a:custGeom>
            <a:avLst/>
            <a:gdLst>
              <a:gd name="connsiteX0" fmla="*/ 31932 w 32023"/>
              <a:gd name="connsiteY0" fmla="*/ 920 h 382100"/>
              <a:gd name="connsiteX1" fmla="*/ 9707 w 32023"/>
              <a:gd name="connsiteY1" fmla="*/ 153320 h 382100"/>
              <a:gd name="connsiteX2" fmla="*/ 6532 w 32023"/>
              <a:gd name="connsiteY2" fmla="*/ 258095 h 382100"/>
              <a:gd name="connsiteX3" fmla="*/ 16057 w 32023"/>
              <a:gd name="connsiteY3" fmla="*/ 381920 h 382100"/>
              <a:gd name="connsiteX4" fmla="*/ 182 w 32023"/>
              <a:gd name="connsiteY4" fmla="*/ 229520 h 382100"/>
              <a:gd name="connsiteX5" fmla="*/ 31932 w 32023"/>
              <a:gd name="connsiteY5" fmla="*/ 920 h 38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23" h="382100">
                <a:moveTo>
                  <a:pt x="31932" y="920"/>
                </a:moveTo>
                <a:cubicBezTo>
                  <a:pt x="33519" y="-11780"/>
                  <a:pt x="13940" y="110458"/>
                  <a:pt x="9707" y="153320"/>
                </a:cubicBezTo>
                <a:cubicBezTo>
                  <a:pt x="5474" y="196183"/>
                  <a:pt x="5474" y="219995"/>
                  <a:pt x="6532" y="258095"/>
                </a:cubicBezTo>
                <a:cubicBezTo>
                  <a:pt x="7590" y="296195"/>
                  <a:pt x="17115" y="386682"/>
                  <a:pt x="16057" y="381920"/>
                </a:cubicBezTo>
                <a:cubicBezTo>
                  <a:pt x="14999" y="377158"/>
                  <a:pt x="-1935" y="290374"/>
                  <a:pt x="182" y="229520"/>
                </a:cubicBezTo>
                <a:cubicBezTo>
                  <a:pt x="2299" y="168666"/>
                  <a:pt x="30345" y="13620"/>
                  <a:pt x="31932" y="9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3324397-68DA-6C0C-160E-76CA8D76A8C6}"/>
              </a:ext>
            </a:extLst>
          </p:cNvPr>
          <p:cNvSpPr/>
          <p:nvPr/>
        </p:nvSpPr>
        <p:spPr>
          <a:xfrm>
            <a:off x="2952640" y="5376770"/>
            <a:ext cx="38247" cy="306582"/>
          </a:xfrm>
          <a:custGeom>
            <a:avLst/>
            <a:gdLst>
              <a:gd name="connsiteX0" fmla="*/ 6460 w 38247"/>
              <a:gd name="connsiteY0" fmla="*/ 1680 h 306582"/>
              <a:gd name="connsiteX1" fmla="*/ 110 w 38247"/>
              <a:gd name="connsiteY1" fmla="*/ 166780 h 306582"/>
              <a:gd name="connsiteX2" fmla="*/ 12810 w 38247"/>
              <a:gd name="connsiteY2" fmla="*/ 147730 h 306582"/>
              <a:gd name="connsiteX3" fmla="*/ 12810 w 38247"/>
              <a:gd name="connsiteY3" fmla="*/ 281080 h 306582"/>
              <a:gd name="connsiteX4" fmla="*/ 6460 w 38247"/>
              <a:gd name="connsiteY4" fmla="*/ 268380 h 306582"/>
              <a:gd name="connsiteX5" fmla="*/ 38210 w 38247"/>
              <a:gd name="connsiteY5" fmla="*/ 306480 h 306582"/>
              <a:gd name="connsiteX6" fmla="*/ 12810 w 38247"/>
              <a:gd name="connsiteY6" fmla="*/ 274730 h 306582"/>
              <a:gd name="connsiteX7" fmla="*/ 9635 w 38247"/>
              <a:gd name="connsiteY7" fmla="*/ 150905 h 306582"/>
              <a:gd name="connsiteX8" fmla="*/ 9635 w 38247"/>
              <a:gd name="connsiteY8" fmla="*/ 163605 h 306582"/>
              <a:gd name="connsiteX9" fmla="*/ 3285 w 38247"/>
              <a:gd name="connsiteY9" fmla="*/ 84230 h 306582"/>
              <a:gd name="connsiteX10" fmla="*/ 6460 w 38247"/>
              <a:gd name="connsiteY10" fmla="*/ 1680 h 3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7" h="306582">
                <a:moveTo>
                  <a:pt x="6460" y="1680"/>
                </a:moveTo>
                <a:cubicBezTo>
                  <a:pt x="5931" y="15438"/>
                  <a:pt x="-948" y="142438"/>
                  <a:pt x="110" y="166780"/>
                </a:cubicBezTo>
                <a:cubicBezTo>
                  <a:pt x="1168" y="191122"/>
                  <a:pt x="10693" y="128680"/>
                  <a:pt x="12810" y="147730"/>
                </a:cubicBezTo>
                <a:cubicBezTo>
                  <a:pt x="14927" y="166780"/>
                  <a:pt x="12810" y="281080"/>
                  <a:pt x="12810" y="281080"/>
                </a:cubicBezTo>
                <a:cubicBezTo>
                  <a:pt x="11752" y="301188"/>
                  <a:pt x="2227" y="264147"/>
                  <a:pt x="6460" y="268380"/>
                </a:cubicBezTo>
                <a:cubicBezTo>
                  <a:pt x="10693" y="272613"/>
                  <a:pt x="37152" y="305422"/>
                  <a:pt x="38210" y="306480"/>
                </a:cubicBezTo>
                <a:cubicBezTo>
                  <a:pt x="39268" y="307538"/>
                  <a:pt x="17572" y="300659"/>
                  <a:pt x="12810" y="274730"/>
                </a:cubicBezTo>
                <a:cubicBezTo>
                  <a:pt x="8048" y="248801"/>
                  <a:pt x="10164" y="169426"/>
                  <a:pt x="9635" y="150905"/>
                </a:cubicBezTo>
                <a:cubicBezTo>
                  <a:pt x="9106" y="132384"/>
                  <a:pt x="10693" y="174717"/>
                  <a:pt x="9635" y="163605"/>
                </a:cubicBezTo>
                <a:cubicBezTo>
                  <a:pt x="8577" y="152493"/>
                  <a:pt x="2756" y="105926"/>
                  <a:pt x="3285" y="84230"/>
                </a:cubicBezTo>
                <a:cubicBezTo>
                  <a:pt x="3814" y="62534"/>
                  <a:pt x="6989" y="-12078"/>
                  <a:pt x="6460" y="1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5659784-43FD-A4C1-03F4-DC90CCC4E4CD}"/>
              </a:ext>
            </a:extLst>
          </p:cNvPr>
          <p:cNvSpPr/>
          <p:nvPr/>
        </p:nvSpPr>
        <p:spPr>
          <a:xfrm>
            <a:off x="2971788" y="5352995"/>
            <a:ext cx="69874" cy="304876"/>
          </a:xfrm>
          <a:custGeom>
            <a:avLst/>
            <a:gdLst>
              <a:gd name="connsiteX0" fmla="*/ 12 w 69874"/>
              <a:gd name="connsiteY0" fmla="*/ 55 h 304876"/>
              <a:gd name="connsiteX1" fmla="*/ 22237 w 69874"/>
              <a:gd name="connsiteY1" fmla="*/ 133405 h 304876"/>
              <a:gd name="connsiteX2" fmla="*/ 34937 w 69874"/>
              <a:gd name="connsiteY2" fmla="*/ 104830 h 304876"/>
              <a:gd name="connsiteX3" fmla="*/ 31762 w 69874"/>
              <a:gd name="connsiteY3" fmla="*/ 171505 h 304876"/>
              <a:gd name="connsiteX4" fmla="*/ 66687 w 69874"/>
              <a:gd name="connsiteY4" fmla="*/ 244530 h 304876"/>
              <a:gd name="connsiteX5" fmla="*/ 53987 w 69874"/>
              <a:gd name="connsiteY5" fmla="*/ 304855 h 304876"/>
              <a:gd name="connsiteX6" fmla="*/ 69862 w 69874"/>
              <a:gd name="connsiteY6" fmla="*/ 238180 h 304876"/>
              <a:gd name="connsiteX7" fmla="*/ 50812 w 69874"/>
              <a:gd name="connsiteY7" fmla="*/ 203255 h 304876"/>
              <a:gd name="connsiteX8" fmla="*/ 25412 w 69874"/>
              <a:gd name="connsiteY8" fmla="*/ 117530 h 304876"/>
              <a:gd name="connsiteX9" fmla="*/ 12 w 69874"/>
              <a:gd name="connsiteY9" fmla="*/ 55 h 30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74" h="304876">
                <a:moveTo>
                  <a:pt x="12" y="55"/>
                </a:moveTo>
                <a:cubicBezTo>
                  <a:pt x="-517" y="2701"/>
                  <a:pt x="16416" y="115943"/>
                  <a:pt x="22237" y="133405"/>
                </a:cubicBezTo>
                <a:cubicBezTo>
                  <a:pt x="28058" y="150867"/>
                  <a:pt x="33350" y="98480"/>
                  <a:pt x="34937" y="104830"/>
                </a:cubicBezTo>
                <a:cubicBezTo>
                  <a:pt x="36525" y="111180"/>
                  <a:pt x="26470" y="148222"/>
                  <a:pt x="31762" y="171505"/>
                </a:cubicBezTo>
                <a:cubicBezTo>
                  <a:pt x="37054" y="194788"/>
                  <a:pt x="62983" y="222305"/>
                  <a:pt x="66687" y="244530"/>
                </a:cubicBezTo>
                <a:cubicBezTo>
                  <a:pt x="70391" y="266755"/>
                  <a:pt x="53458" y="305913"/>
                  <a:pt x="53987" y="304855"/>
                </a:cubicBezTo>
                <a:cubicBezTo>
                  <a:pt x="54516" y="303797"/>
                  <a:pt x="70391" y="255113"/>
                  <a:pt x="69862" y="238180"/>
                </a:cubicBezTo>
                <a:cubicBezTo>
                  <a:pt x="69333" y="221247"/>
                  <a:pt x="58220" y="223363"/>
                  <a:pt x="50812" y="203255"/>
                </a:cubicBezTo>
                <a:cubicBezTo>
                  <a:pt x="43404" y="183147"/>
                  <a:pt x="32291" y="145576"/>
                  <a:pt x="25412" y="117530"/>
                </a:cubicBezTo>
                <a:cubicBezTo>
                  <a:pt x="18533" y="89484"/>
                  <a:pt x="541" y="-2591"/>
                  <a:pt x="1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D46B2AC6-0AEC-4419-529B-475C0323F547}"/>
              </a:ext>
            </a:extLst>
          </p:cNvPr>
          <p:cNvSpPr/>
          <p:nvPr/>
        </p:nvSpPr>
        <p:spPr>
          <a:xfrm>
            <a:off x="2888869" y="5746750"/>
            <a:ext cx="89283" cy="247975"/>
          </a:xfrm>
          <a:custGeom>
            <a:avLst/>
            <a:gdLst>
              <a:gd name="connsiteX0" fmla="*/ 89281 w 89283"/>
              <a:gd name="connsiteY0" fmla="*/ 3175 h 247975"/>
              <a:gd name="connsiteX1" fmla="*/ 6731 w 89283"/>
              <a:gd name="connsiteY1" fmla="*/ 0 h 247975"/>
              <a:gd name="connsiteX2" fmla="*/ 22606 w 89283"/>
              <a:gd name="connsiteY2" fmla="*/ 9525 h 247975"/>
              <a:gd name="connsiteX3" fmla="*/ 9906 w 89283"/>
              <a:gd name="connsiteY3" fmla="*/ 28575 h 247975"/>
              <a:gd name="connsiteX4" fmla="*/ 6731 w 89283"/>
              <a:gd name="connsiteY4" fmla="*/ 92075 h 247975"/>
              <a:gd name="connsiteX5" fmla="*/ 16256 w 89283"/>
              <a:gd name="connsiteY5" fmla="*/ 76200 h 247975"/>
              <a:gd name="connsiteX6" fmla="*/ 16256 w 89283"/>
              <a:gd name="connsiteY6" fmla="*/ 104775 h 247975"/>
              <a:gd name="connsiteX7" fmla="*/ 13081 w 89283"/>
              <a:gd name="connsiteY7" fmla="*/ 171450 h 247975"/>
              <a:gd name="connsiteX8" fmla="*/ 13081 w 89283"/>
              <a:gd name="connsiteY8" fmla="*/ 136525 h 247975"/>
              <a:gd name="connsiteX9" fmla="*/ 76581 w 89283"/>
              <a:gd name="connsiteY9" fmla="*/ 244475 h 247975"/>
              <a:gd name="connsiteX10" fmla="*/ 67056 w 89283"/>
              <a:gd name="connsiteY10" fmla="*/ 215900 h 247975"/>
              <a:gd name="connsiteX11" fmla="*/ 16256 w 89283"/>
              <a:gd name="connsiteY11" fmla="*/ 158750 h 247975"/>
              <a:gd name="connsiteX12" fmla="*/ 381 w 89283"/>
              <a:gd name="connsiteY12" fmla="*/ 28575 h 247975"/>
              <a:gd name="connsiteX13" fmla="*/ 28956 w 89283"/>
              <a:gd name="connsiteY13" fmla="*/ 47625 h 247975"/>
              <a:gd name="connsiteX14" fmla="*/ 9906 w 89283"/>
              <a:gd name="connsiteY14" fmla="*/ 15875 h 247975"/>
              <a:gd name="connsiteX15" fmla="*/ 89281 w 89283"/>
              <a:gd name="connsiteY15" fmla="*/ 3175 h 24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283" h="247975">
                <a:moveTo>
                  <a:pt x="89281" y="3175"/>
                </a:moveTo>
                <a:cubicBezTo>
                  <a:pt x="88752" y="529"/>
                  <a:pt x="6731" y="0"/>
                  <a:pt x="6731" y="0"/>
                </a:cubicBezTo>
                <a:cubicBezTo>
                  <a:pt x="-4381" y="1058"/>
                  <a:pt x="22606" y="9525"/>
                  <a:pt x="22606" y="9525"/>
                </a:cubicBezTo>
                <a:cubicBezTo>
                  <a:pt x="23135" y="14288"/>
                  <a:pt x="12552" y="14817"/>
                  <a:pt x="9906" y="28575"/>
                </a:cubicBezTo>
                <a:cubicBezTo>
                  <a:pt x="7260" y="42333"/>
                  <a:pt x="6731" y="92075"/>
                  <a:pt x="6731" y="92075"/>
                </a:cubicBezTo>
                <a:cubicBezTo>
                  <a:pt x="7789" y="100012"/>
                  <a:pt x="14668" y="74083"/>
                  <a:pt x="16256" y="76200"/>
                </a:cubicBezTo>
                <a:cubicBezTo>
                  <a:pt x="17844" y="78317"/>
                  <a:pt x="16785" y="88900"/>
                  <a:pt x="16256" y="104775"/>
                </a:cubicBezTo>
                <a:cubicBezTo>
                  <a:pt x="15727" y="120650"/>
                  <a:pt x="13610" y="166158"/>
                  <a:pt x="13081" y="171450"/>
                </a:cubicBezTo>
                <a:cubicBezTo>
                  <a:pt x="12552" y="176742"/>
                  <a:pt x="2498" y="124354"/>
                  <a:pt x="13081" y="136525"/>
                </a:cubicBezTo>
                <a:cubicBezTo>
                  <a:pt x="23664" y="148696"/>
                  <a:pt x="67585" y="231246"/>
                  <a:pt x="76581" y="244475"/>
                </a:cubicBezTo>
                <a:cubicBezTo>
                  <a:pt x="85577" y="257704"/>
                  <a:pt x="77110" y="230187"/>
                  <a:pt x="67056" y="215900"/>
                </a:cubicBezTo>
                <a:cubicBezTo>
                  <a:pt x="57002" y="201613"/>
                  <a:pt x="27368" y="189971"/>
                  <a:pt x="16256" y="158750"/>
                </a:cubicBezTo>
                <a:cubicBezTo>
                  <a:pt x="5144" y="127529"/>
                  <a:pt x="-1736" y="47096"/>
                  <a:pt x="381" y="28575"/>
                </a:cubicBezTo>
                <a:cubicBezTo>
                  <a:pt x="2498" y="10054"/>
                  <a:pt x="27368" y="49742"/>
                  <a:pt x="28956" y="47625"/>
                </a:cubicBezTo>
                <a:cubicBezTo>
                  <a:pt x="30544" y="45508"/>
                  <a:pt x="910" y="21696"/>
                  <a:pt x="9906" y="15875"/>
                </a:cubicBezTo>
                <a:cubicBezTo>
                  <a:pt x="18902" y="10054"/>
                  <a:pt x="89810" y="5821"/>
                  <a:pt x="89281" y="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43133BB-A866-FB53-6CE0-9964F2898C16}"/>
              </a:ext>
            </a:extLst>
          </p:cNvPr>
          <p:cNvSpPr/>
          <p:nvPr/>
        </p:nvSpPr>
        <p:spPr>
          <a:xfrm>
            <a:off x="2962256" y="5756275"/>
            <a:ext cx="233022" cy="88959"/>
          </a:xfrm>
          <a:custGeom>
            <a:avLst/>
            <a:gdLst>
              <a:gd name="connsiteX0" fmla="*/ 19 w 233022"/>
              <a:gd name="connsiteY0" fmla="*/ 0 h 88959"/>
              <a:gd name="connsiteX1" fmla="*/ 66694 w 233022"/>
              <a:gd name="connsiteY1" fmla="*/ 76200 h 88959"/>
              <a:gd name="connsiteX2" fmla="*/ 149244 w 233022"/>
              <a:gd name="connsiteY2" fmla="*/ 85725 h 88959"/>
              <a:gd name="connsiteX3" fmla="*/ 85744 w 233022"/>
              <a:gd name="connsiteY3" fmla="*/ 79375 h 88959"/>
              <a:gd name="connsiteX4" fmla="*/ 187344 w 233022"/>
              <a:gd name="connsiteY4" fmla="*/ 47625 h 88959"/>
              <a:gd name="connsiteX5" fmla="*/ 231794 w 233022"/>
              <a:gd name="connsiteY5" fmla="*/ 47625 h 88959"/>
              <a:gd name="connsiteX6" fmla="*/ 142894 w 233022"/>
              <a:gd name="connsiteY6" fmla="*/ 69850 h 88959"/>
              <a:gd name="connsiteX7" fmla="*/ 88919 w 233022"/>
              <a:gd name="connsiteY7" fmla="*/ 88900 h 88959"/>
              <a:gd name="connsiteX8" fmla="*/ 82569 w 233022"/>
              <a:gd name="connsiteY8" fmla="*/ 63500 h 88959"/>
              <a:gd name="connsiteX9" fmla="*/ 73044 w 233022"/>
              <a:gd name="connsiteY9" fmla="*/ 76200 h 88959"/>
              <a:gd name="connsiteX10" fmla="*/ 19 w 233022"/>
              <a:gd name="connsiteY10" fmla="*/ 0 h 8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022" h="88959">
                <a:moveTo>
                  <a:pt x="19" y="0"/>
                </a:moveTo>
                <a:cubicBezTo>
                  <a:pt x="-1039" y="0"/>
                  <a:pt x="41823" y="61913"/>
                  <a:pt x="66694" y="76200"/>
                </a:cubicBezTo>
                <a:cubicBezTo>
                  <a:pt x="91565" y="90488"/>
                  <a:pt x="146069" y="85196"/>
                  <a:pt x="149244" y="85725"/>
                </a:cubicBezTo>
                <a:cubicBezTo>
                  <a:pt x="152419" y="86254"/>
                  <a:pt x="79394" y="85725"/>
                  <a:pt x="85744" y="79375"/>
                </a:cubicBezTo>
                <a:cubicBezTo>
                  <a:pt x="92094" y="73025"/>
                  <a:pt x="163002" y="52917"/>
                  <a:pt x="187344" y="47625"/>
                </a:cubicBezTo>
                <a:cubicBezTo>
                  <a:pt x="211686" y="42333"/>
                  <a:pt x="239202" y="43921"/>
                  <a:pt x="231794" y="47625"/>
                </a:cubicBezTo>
                <a:cubicBezTo>
                  <a:pt x="224386" y="51329"/>
                  <a:pt x="166706" y="62971"/>
                  <a:pt x="142894" y="69850"/>
                </a:cubicBezTo>
                <a:cubicBezTo>
                  <a:pt x="119082" y="76729"/>
                  <a:pt x="98973" y="89958"/>
                  <a:pt x="88919" y="88900"/>
                </a:cubicBezTo>
                <a:cubicBezTo>
                  <a:pt x="78865" y="87842"/>
                  <a:pt x="85215" y="65617"/>
                  <a:pt x="82569" y="63500"/>
                </a:cubicBezTo>
                <a:cubicBezTo>
                  <a:pt x="79923" y="61383"/>
                  <a:pt x="82569" y="82550"/>
                  <a:pt x="73044" y="76200"/>
                </a:cubicBezTo>
                <a:cubicBezTo>
                  <a:pt x="63519" y="69850"/>
                  <a:pt x="1077" y="0"/>
                  <a:pt x="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D7CBAFD-B5F9-7616-F598-C95499016CF6}"/>
              </a:ext>
            </a:extLst>
          </p:cNvPr>
          <p:cNvSpPr/>
          <p:nvPr/>
        </p:nvSpPr>
        <p:spPr>
          <a:xfrm>
            <a:off x="3006725" y="5667070"/>
            <a:ext cx="602035" cy="79680"/>
          </a:xfrm>
          <a:custGeom>
            <a:avLst/>
            <a:gdLst>
              <a:gd name="connsiteX0" fmla="*/ 0 w 602035"/>
              <a:gd name="connsiteY0" fmla="*/ 79680 h 79680"/>
              <a:gd name="connsiteX1" fmla="*/ 111125 w 602035"/>
              <a:gd name="connsiteY1" fmla="*/ 22530 h 79680"/>
              <a:gd name="connsiteX2" fmla="*/ 88900 w 602035"/>
              <a:gd name="connsiteY2" fmla="*/ 19355 h 79680"/>
              <a:gd name="connsiteX3" fmla="*/ 304800 w 602035"/>
              <a:gd name="connsiteY3" fmla="*/ 16180 h 79680"/>
              <a:gd name="connsiteX4" fmla="*/ 234950 w 602035"/>
              <a:gd name="connsiteY4" fmla="*/ 305 h 79680"/>
              <a:gd name="connsiteX5" fmla="*/ 454025 w 602035"/>
              <a:gd name="connsiteY5" fmla="*/ 32055 h 79680"/>
              <a:gd name="connsiteX6" fmla="*/ 422275 w 602035"/>
              <a:gd name="connsiteY6" fmla="*/ 9830 h 79680"/>
              <a:gd name="connsiteX7" fmla="*/ 596900 w 602035"/>
              <a:gd name="connsiteY7" fmla="*/ 63805 h 79680"/>
              <a:gd name="connsiteX8" fmla="*/ 536575 w 602035"/>
              <a:gd name="connsiteY8" fmla="*/ 51105 h 79680"/>
              <a:gd name="connsiteX9" fmla="*/ 342900 w 602035"/>
              <a:gd name="connsiteY9" fmla="*/ 19355 h 79680"/>
              <a:gd name="connsiteX10" fmla="*/ 234950 w 602035"/>
              <a:gd name="connsiteY10" fmla="*/ 28880 h 79680"/>
              <a:gd name="connsiteX11" fmla="*/ 190500 w 602035"/>
              <a:gd name="connsiteY11" fmla="*/ 25705 h 79680"/>
              <a:gd name="connsiteX12" fmla="*/ 139700 w 602035"/>
              <a:gd name="connsiteY12" fmla="*/ 28880 h 79680"/>
              <a:gd name="connsiteX13" fmla="*/ 76200 w 602035"/>
              <a:gd name="connsiteY13" fmla="*/ 51105 h 79680"/>
              <a:gd name="connsiteX14" fmla="*/ 0 w 602035"/>
              <a:gd name="connsiteY14" fmla="*/ 79680 h 7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2035" h="79680">
                <a:moveTo>
                  <a:pt x="0" y="79680"/>
                </a:moveTo>
                <a:cubicBezTo>
                  <a:pt x="48154" y="56132"/>
                  <a:pt x="96308" y="32584"/>
                  <a:pt x="111125" y="22530"/>
                </a:cubicBezTo>
                <a:cubicBezTo>
                  <a:pt x="125942" y="12476"/>
                  <a:pt x="56621" y="20413"/>
                  <a:pt x="88900" y="19355"/>
                </a:cubicBezTo>
                <a:cubicBezTo>
                  <a:pt x="121179" y="18297"/>
                  <a:pt x="280458" y="19355"/>
                  <a:pt x="304800" y="16180"/>
                </a:cubicBezTo>
                <a:cubicBezTo>
                  <a:pt x="329142" y="13005"/>
                  <a:pt x="210079" y="-2341"/>
                  <a:pt x="234950" y="305"/>
                </a:cubicBezTo>
                <a:cubicBezTo>
                  <a:pt x="259821" y="2951"/>
                  <a:pt x="422804" y="30468"/>
                  <a:pt x="454025" y="32055"/>
                </a:cubicBezTo>
                <a:cubicBezTo>
                  <a:pt x="485246" y="33642"/>
                  <a:pt x="398462" y="4538"/>
                  <a:pt x="422275" y="9830"/>
                </a:cubicBezTo>
                <a:cubicBezTo>
                  <a:pt x="446088" y="15122"/>
                  <a:pt x="577850" y="56926"/>
                  <a:pt x="596900" y="63805"/>
                </a:cubicBezTo>
                <a:cubicBezTo>
                  <a:pt x="615950" y="70684"/>
                  <a:pt x="578908" y="58513"/>
                  <a:pt x="536575" y="51105"/>
                </a:cubicBezTo>
                <a:cubicBezTo>
                  <a:pt x="494242" y="43697"/>
                  <a:pt x="393171" y="23059"/>
                  <a:pt x="342900" y="19355"/>
                </a:cubicBezTo>
                <a:cubicBezTo>
                  <a:pt x="292629" y="15651"/>
                  <a:pt x="260350" y="27822"/>
                  <a:pt x="234950" y="28880"/>
                </a:cubicBezTo>
                <a:cubicBezTo>
                  <a:pt x="209550" y="29938"/>
                  <a:pt x="206375" y="25705"/>
                  <a:pt x="190500" y="25705"/>
                </a:cubicBezTo>
                <a:cubicBezTo>
                  <a:pt x="174625" y="25705"/>
                  <a:pt x="158750" y="24647"/>
                  <a:pt x="139700" y="28880"/>
                </a:cubicBezTo>
                <a:cubicBezTo>
                  <a:pt x="120650" y="33113"/>
                  <a:pt x="76200" y="51105"/>
                  <a:pt x="76200" y="51105"/>
                </a:cubicBezTo>
                <a:lnTo>
                  <a:pt x="0" y="796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2687347-2D76-DA10-4385-F2A1ABD68B4F}"/>
              </a:ext>
            </a:extLst>
          </p:cNvPr>
          <p:cNvSpPr/>
          <p:nvPr/>
        </p:nvSpPr>
        <p:spPr>
          <a:xfrm>
            <a:off x="3079677" y="5717247"/>
            <a:ext cx="521240" cy="67691"/>
          </a:xfrm>
          <a:custGeom>
            <a:avLst/>
            <a:gdLst>
              <a:gd name="connsiteX0" fmla="*/ 520773 w 521240"/>
              <a:gd name="connsiteY0" fmla="*/ 39028 h 67691"/>
              <a:gd name="connsiteX1" fmla="*/ 311223 w 521240"/>
              <a:gd name="connsiteY1" fmla="*/ 32678 h 67691"/>
              <a:gd name="connsiteX2" fmla="*/ 85798 w 521240"/>
              <a:gd name="connsiteY2" fmla="*/ 13628 h 67691"/>
              <a:gd name="connsiteX3" fmla="*/ 149298 w 521240"/>
              <a:gd name="connsiteY3" fmla="*/ 26328 h 67691"/>
              <a:gd name="connsiteX4" fmla="*/ 155648 w 521240"/>
              <a:gd name="connsiteY4" fmla="*/ 42203 h 67691"/>
              <a:gd name="connsiteX5" fmla="*/ 123898 w 521240"/>
              <a:gd name="connsiteY5" fmla="*/ 67603 h 67691"/>
              <a:gd name="connsiteX6" fmla="*/ 73 w 521240"/>
              <a:gd name="connsiteY6" fmla="*/ 32678 h 67691"/>
              <a:gd name="connsiteX7" fmla="*/ 142948 w 521240"/>
              <a:gd name="connsiteY7" fmla="*/ 48553 h 67691"/>
              <a:gd name="connsiteX8" fmla="*/ 171523 w 521240"/>
              <a:gd name="connsiteY8" fmla="*/ 42203 h 67691"/>
              <a:gd name="connsiteX9" fmla="*/ 108023 w 521240"/>
              <a:gd name="connsiteY9" fmla="*/ 10453 h 67691"/>
              <a:gd name="connsiteX10" fmla="*/ 285823 w 521240"/>
              <a:gd name="connsiteY10" fmla="*/ 7278 h 67691"/>
              <a:gd name="connsiteX11" fmla="*/ 247723 w 521240"/>
              <a:gd name="connsiteY11" fmla="*/ 928 h 67691"/>
              <a:gd name="connsiteX12" fmla="*/ 365198 w 521240"/>
              <a:gd name="connsiteY12" fmla="*/ 29503 h 67691"/>
              <a:gd name="connsiteX13" fmla="*/ 520773 w 521240"/>
              <a:gd name="connsiteY13" fmla="*/ 39028 h 6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240" h="67691">
                <a:moveTo>
                  <a:pt x="520773" y="39028"/>
                </a:moveTo>
                <a:cubicBezTo>
                  <a:pt x="511777" y="39557"/>
                  <a:pt x="383719" y="36911"/>
                  <a:pt x="311223" y="32678"/>
                </a:cubicBezTo>
                <a:cubicBezTo>
                  <a:pt x="238727" y="28445"/>
                  <a:pt x="112785" y="14686"/>
                  <a:pt x="85798" y="13628"/>
                </a:cubicBezTo>
                <a:cubicBezTo>
                  <a:pt x="58811" y="12570"/>
                  <a:pt x="149298" y="26328"/>
                  <a:pt x="149298" y="26328"/>
                </a:cubicBezTo>
                <a:cubicBezTo>
                  <a:pt x="160940" y="31090"/>
                  <a:pt x="159881" y="35324"/>
                  <a:pt x="155648" y="42203"/>
                </a:cubicBezTo>
                <a:cubicBezTo>
                  <a:pt x="151415" y="49082"/>
                  <a:pt x="149827" y="69191"/>
                  <a:pt x="123898" y="67603"/>
                </a:cubicBezTo>
                <a:cubicBezTo>
                  <a:pt x="97969" y="66016"/>
                  <a:pt x="-3102" y="35853"/>
                  <a:pt x="73" y="32678"/>
                </a:cubicBezTo>
                <a:cubicBezTo>
                  <a:pt x="3248" y="29503"/>
                  <a:pt x="114373" y="46966"/>
                  <a:pt x="142948" y="48553"/>
                </a:cubicBezTo>
                <a:cubicBezTo>
                  <a:pt x="171523" y="50141"/>
                  <a:pt x="177344" y="48553"/>
                  <a:pt x="171523" y="42203"/>
                </a:cubicBezTo>
                <a:cubicBezTo>
                  <a:pt x="165702" y="35853"/>
                  <a:pt x="88973" y="16274"/>
                  <a:pt x="108023" y="10453"/>
                </a:cubicBezTo>
                <a:cubicBezTo>
                  <a:pt x="127073" y="4632"/>
                  <a:pt x="262540" y="8865"/>
                  <a:pt x="285823" y="7278"/>
                </a:cubicBezTo>
                <a:cubicBezTo>
                  <a:pt x="309106" y="5690"/>
                  <a:pt x="234494" y="-2776"/>
                  <a:pt x="247723" y="928"/>
                </a:cubicBezTo>
                <a:cubicBezTo>
                  <a:pt x="260952" y="4632"/>
                  <a:pt x="323923" y="23153"/>
                  <a:pt x="365198" y="29503"/>
                </a:cubicBezTo>
                <a:cubicBezTo>
                  <a:pt x="406473" y="35853"/>
                  <a:pt x="529769" y="38499"/>
                  <a:pt x="520773" y="39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425B451-BBC1-6917-E146-A84555C5C050}"/>
              </a:ext>
            </a:extLst>
          </p:cNvPr>
          <p:cNvSpPr/>
          <p:nvPr/>
        </p:nvSpPr>
        <p:spPr>
          <a:xfrm>
            <a:off x="2949540" y="5813030"/>
            <a:ext cx="95342" cy="190948"/>
          </a:xfrm>
          <a:custGeom>
            <a:avLst/>
            <a:gdLst>
              <a:gd name="connsiteX0" fmla="*/ 35 w 95342"/>
              <a:gd name="connsiteY0" fmla="*/ 395 h 190948"/>
              <a:gd name="connsiteX1" fmla="*/ 66710 w 95342"/>
              <a:gd name="connsiteY1" fmla="*/ 60720 h 190948"/>
              <a:gd name="connsiteX2" fmla="*/ 47660 w 95342"/>
              <a:gd name="connsiteY2" fmla="*/ 98820 h 190948"/>
              <a:gd name="connsiteX3" fmla="*/ 95285 w 95342"/>
              <a:gd name="connsiteY3" fmla="*/ 57545 h 190948"/>
              <a:gd name="connsiteX4" fmla="*/ 57185 w 95342"/>
              <a:gd name="connsiteY4" fmla="*/ 136920 h 190948"/>
              <a:gd name="connsiteX5" fmla="*/ 47660 w 95342"/>
              <a:gd name="connsiteY5" fmla="*/ 136920 h 190948"/>
              <a:gd name="connsiteX6" fmla="*/ 79410 w 95342"/>
              <a:gd name="connsiteY6" fmla="*/ 101995 h 190948"/>
              <a:gd name="connsiteX7" fmla="*/ 28610 w 95342"/>
              <a:gd name="connsiteY7" fmla="*/ 190895 h 190948"/>
              <a:gd name="connsiteX8" fmla="*/ 54010 w 95342"/>
              <a:gd name="connsiteY8" fmla="*/ 114695 h 190948"/>
              <a:gd name="connsiteX9" fmla="*/ 57185 w 95342"/>
              <a:gd name="connsiteY9" fmla="*/ 92470 h 190948"/>
              <a:gd name="connsiteX10" fmla="*/ 35 w 95342"/>
              <a:gd name="connsiteY10" fmla="*/ 395 h 19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342" h="190948">
                <a:moveTo>
                  <a:pt x="35" y="395"/>
                </a:moveTo>
                <a:cubicBezTo>
                  <a:pt x="1622" y="-4897"/>
                  <a:pt x="58773" y="44316"/>
                  <a:pt x="66710" y="60720"/>
                </a:cubicBezTo>
                <a:cubicBezTo>
                  <a:pt x="74648" y="77124"/>
                  <a:pt x="42898" y="99349"/>
                  <a:pt x="47660" y="98820"/>
                </a:cubicBezTo>
                <a:cubicBezTo>
                  <a:pt x="52423" y="98291"/>
                  <a:pt x="93698" y="51195"/>
                  <a:pt x="95285" y="57545"/>
                </a:cubicBezTo>
                <a:cubicBezTo>
                  <a:pt x="96873" y="63895"/>
                  <a:pt x="65122" y="123691"/>
                  <a:pt x="57185" y="136920"/>
                </a:cubicBezTo>
                <a:cubicBezTo>
                  <a:pt x="49248" y="150149"/>
                  <a:pt x="43956" y="142741"/>
                  <a:pt x="47660" y="136920"/>
                </a:cubicBezTo>
                <a:cubicBezTo>
                  <a:pt x="51364" y="131099"/>
                  <a:pt x="82585" y="92999"/>
                  <a:pt x="79410" y="101995"/>
                </a:cubicBezTo>
                <a:cubicBezTo>
                  <a:pt x="76235" y="110991"/>
                  <a:pt x="32843" y="188778"/>
                  <a:pt x="28610" y="190895"/>
                </a:cubicBezTo>
                <a:cubicBezTo>
                  <a:pt x="24377" y="193012"/>
                  <a:pt x="49247" y="131099"/>
                  <a:pt x="54010" y="114695"/>
                </a:cubicBezTo>
                <a:cubicBezTo>
                  <a:pt x="58773" y="98291"/>
                  <a:pt x="63535" y="107287"/>
                  <a:pt x="57185" y="92470"/>
                </a:cubicBezTo>
                <a:cubicBezTo>
                  <a:pt x="50835" y="77653"/>
                  <a:pt x="-1552" y="5687"/>
                  <a:pt x="35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79987EE-E14A-D62B-BC3B-9817872173C8}"/>
              </a:ext>
            </a:extLst>
          </p:cNvPr>
          <p:cNvSpPr/>
          <p:nvPr/>
        </p:nvSpPr>
        <p:spPr>
          <a:xfrm>
            <a:off x="2980150" y="5746361"/>
            <a:ext cx="707385" cy="317900"/>
          </a:xfrm>
          <a:custGeom>
            <a:avLst/>
            <a:gdLst>
              <a:gd name="connsiteX0" fmla="*/ 1175 w 707385"/>
              <a:gd name="connsiteY0" fmla="*/ 317889 h 317900"/>
              <a:gd name="connsiteX1" fmla="*/ 220250 w 707385"/>
              <a:gd name="connsiteY1" fmla="*/ 295664 h 317900"/>
              <a:gd name="connsiteX2" fmla="*/ 182150 w 707385"/>
              <a:gd name="connsiteY2" fmla="*/ 292489 h 317900"/>
              <a:gd name="connsiteX3" fmla="*/ 375825 w 707385"/>
              <a:gd name="connsiteY3" fmla="*/ 168664 h 317900"/>
              <a:gd name="connsiteX4" fmla="*/ 340900 w 707385"/>
              <a:gd name="connsiteY4" fmla="*/ 175014 h 317900"/>
              <a:gd name="connsiteX5" fmla="*/ 458375 w 707385"/>
              <a:gd name="connsiteY5" fmla="*/ 89289 h 317900"/>
              <a:gd name="connsiteX6" fmla="*/ 445675 w 707385"/>
              <a:gd name="connsiteY6" fmla="*/ 98814 h 317900"/>
              <a:gd name="connsiteX7" fmla="*/ 579025 w 707385"/>
              <a:gd name="connsiteY7" fmla="*/ 41664 h 317900"/>
              <a:gd name="connsiteX8" fmla="*/ 706025 w 707385"/>
              <a:gd name="connsiteY8" fmla="*/ 389 h 317900"/>
              <a:gd name="connsiteX9" fmla="*/ 636175 w 707385"/>
              <a:gd name="connsiteY9" fmla="*/ 25789 h 317900"/>
              <a:gd name="connsiteX10" fmla="*/ 483775 w 707385"/>
              <a:gd name="connsiteY10" fmla="*/ 101989 h 317900"/>
              <a:gd name="connsiteX11" fmla="*/ 350425 w 707385"/>
              <a:gd name="connsiteY11" fmla="*/ 197239 h 317900"/>
              <a:gd name="connsiteX12" fmla="*/ 245650 w 707385"/>
              <a:gd name="connsiteY12" fmla="*/ 260739 h 317900"/>
              <a:gd name="connsiteX13" fmla="*/ 353600 w 707385"/>
              <a:gd name="connsiteY13" fmla="*/ 194064 h 317900"/>
              <a:gd name="connsiteX14" fmla="*/ 213900 w 707385"/>
              <a:gd name="connsiteY14" fmla="*/ 286139 h 317900"/>
              <a:gd name="connsiteX15" fmla="*/ 182150 w 707385"/>
              <a:gd name="connsiteY15" fmla="*/ 267089 h 317900"/>
              <a:gd name="connsiteX16" fmla="*/ 134525 w 707385"/>
              <a:gd name="connsiteY16" fmla="*/ 292489 h 317900"/>
              <a:gd name="connsiteX17" fmla="*/ 1175 w 707385"/>
              <a:gd name="connsiteY17" fmla="*/ 317889 h 31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07385" h="317900">
                <a:moveTo>
                  <a:pt x="1175" y="317889"/>
                </a:moveTo>
                <a:cubicBezTo>
                  <a:pt x="15463" y="318418"/>
                  <a:pt x="190088" y="299897"/>
                  <a:pt x="220250" y="295664"/>
                </a:cubicBezTo>
                <a:cubicBezTo>
                  <a:pt x="250412" y="291431"/>
                  <a:pt x="156221" y="313656"/>
                  <a:pt x="182150" y="292489"/>
                </a:cubicBezTo>
                <a:cubicBezTo>
                  <a:pt x="208079" y="271322"/>
                  <a:pt x="349367" y="188243"/>
                  <a:pt x="375825" y="168664"/>
                </a:cubicBezTo>
                <a:cubicBezTo>
                  <a:pt x="402283" y="149085"/>
                  <a:pt x="327142" y="188243"/>
                  <a:pt x="340900" y="175014"/>
                </a:cubicBezTo>
                <a:cubicBezTo>
                  <a:pt x="354658" y="161785"/>
                  <a:pt x="440913" y="101989"/>
                  <a:pt x="458375" y="89289"/>
                </a:cubicBezTo>
                <a:cubicBezTo>
                  <a:pt x="475838" y="76589"/>
                  <a:pt x="425567" y="106751"/>
                  <a:pt x="445675" y="98814"/>
                </a:cubicBezTo>
                <a:cubicBezTo>
                  <a:pt x="465783" y="90877"/>
                  <a:pt x="535633" y="58068"/>
                  <a:pt x="579025" y="41664"/>
                </a:cubicBezTo>
                <a:cubicBezTo>
                  <a:pt x="622417" y="25260"/>
                  <a:pt x="696500" y="3035"/>
                  <a:pt x="706025" y="389"/>
                </a:cubicBezTo>
                <a:cubicBezTo>
                  <a:pt x="715550" y="-2257"/>
                  <a:pt x="673217" y="8856"/>
                  <a:pt x="636175" y="25789"/>
                </a:cubicBezTo>
                <a:cubicBezTo>
                  <a:pt x="599133" y="42722"/>
                  <a:pt x="531400" y="73414"/>
                  <a:pt x="483775" y="101989"/>
                </a:cubicBezTo>
                <a:cubicBezTo>
                  <a:pt x="436150" y="130564"/>
                  <a:pt x="390112" y="170781"/>
                  <a:pt x="350425" y="197239"/>
                </a:cubicBezTo>
                <a:cubicBezTo>
                  <a:pt x="310738" y="223697"/>
                  <a:pt x="245121" y="261268"/>
                  <a:pt x="245650" y="260739"/>
                </a:cubicBezTo>
                <a:cubicBezTo>
                  <a:pt x="246179" y="260210"/>
                  <a:pt x="358892" y="189831"/>
                  <a:pt x="353600" y="194064"/>
                </a:cubicBezTo>
                <a:cubicBezTo>
                  <a:pt x="348308" y="198297"/>
                  <a:pt x="242475" y="273968"/>
                  <a:pt x="213900" y="286139"/>
                </a:cubicBezTo>
                <a:cubicBezTo>
                  <a:pt x="185325" y="298310"/>
                  <a:pt x="195379" y="266031"/>
                  <a:pt x="182150" y="267089"/>
                </a:cubicBezTo>
                <a:cubicBezTo>
                  <a:pt x="168921" y="268147"/>
                  <a:pt x="162041" y="284552"/>
                  <a:pt x="134525" y="292489"/>
                </a:cubicBezTo>
                <a:cubicBezTo>
                  <a:pt x="107009" y="300426"/>
                  <a:pt x="-13113" y="317360"/>
                  <a:pt x="1175" y="317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8D3AC799-9C5F-0F90-15FE-5EB374EFAE42}"/>
              </a:ext>
            </a:extLst>
          </p:cNvPr>
          <p:cNvSpPr/>
          <p:nvPr/>
        </p:nvSpPr>
        <p:spPr>
          <a:xfrm>
            <a:off x="2968369" y="6067425"/>
            <a:ext cx="346378" cy="83368"/>
          </a:xfrm>
          <a:custGeom>
            <a:avLst/>
            <a:gdLst>
              <a:gd name="connsiteX0" fmla="*/ 256 w 346378"/>
              <a:gd name="connsiteY0" fmla="*/ 0 h 83368"/>
              <a:gd name="connsiteX1" fmla="*/ 89156 w 346378"/>
              <a:gd name="connsiteY1" fmla="*/ 73025 h 83368"/>
              <a:gd name="connsiteX2" fmla="*/ 70106 w 346378"/>
              <a:gd name="connsiteY2" fmla="*/ 76200 h 83368"/>
              <a:gd name="connsiteX3" fmla="*/ 190756 w 346378"/>
              <a:gd name="connsiteY3" fmla="*/ 69850 h 83368"/>
              <a:gd name="connsiteX4" fmla="*/ 155831 w 346378"/>
              <a:gd name="connsiteY4" fmla="*/ 79375 h 83368"/>
              <a:gd name="connsiteX5" fmla="*/ 282831 w 346378"/>
              <a:gd name="connsiteY5" fmla="*/ 9525 h 83368"/>
              <a:gd name="connsiteX6" fmla="*/ 232031 w 346378"/>
              <a:gd name="connsiteY6" fmla="*/ 38100 h 83368"/>
              <a:gd name="connsiteX7" fmla="*/ 346331 w 346378"/>
              <a:gd name="connsiteY7" fmla="*/ 25400 h 83368"/>
              <a:gd name="connsiteX8" fmla="*/ 244731 w 346378"/>
              <a:gd name="connsiteY8" fmla="*/ 60325 h 83368"/>
              <a:gd name="connsiteX9" fmla="*/ 136781 w 346378"/>
              <a:gd name="connsiteY9" fmla="*/ 82550 h 83368"/>
              <a:gd name="connsiteX10" fmla="*/ 63756 w 346378"/>
              <a:gd name="connsiteY10" fmla="*/ 73025 h 83368"/>
              <a:gd name="connsiteX11" fmla="*/ 256 w 346378"/>
              <a:gd name="connsiteY11" fmla="*/ 0 h 8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378" h="83368">
                <a:moveTo>
                  <a:pt x="256" y="0"/>
                </a:moveTo>
                <a:cubicBezTo>
                  <a:pt x="4489" y="0"/>
                  <a:pt x="77514" y="60325"/>
                  <a:pt x="89156" y="73025"/>
                </a:cubicBezTo>
                <a:cubicBezTo>
                  <a:pt x="100798" y="85725"/>
                  <a:pt x="53173" y="76729"/>
                  <a:pt x="70106" y="76200"/>
                </a:cubicBezTo>
                <a:cubicBezTo>
                  <a:pt x="87039" y="75671"/>
                  <a:pt x="176469" y="69321"/>
                  <a:pt x="190756" y="69850"/>
                </a:cubicBezTo>
                <a:cubicBezTo>
                  <a:pt x="205044" y="70379"/>
                  <a:pt x="140485" y="89429"/>
                  <a:pt x="155831" y="79375"/>
                </a:cubicBezTo>
                <a:cubicBezTo>
                  <a:pt x="171177" y="69321"/>
                  <a:pt x="270131" y="16404"/>
                  <a:pt x="282831" y="9525"/>
                </a:cubicBezTo>
                <a:cubicBezTo>
                  <a:pt x="295531" y="2646"/>
                  <a:pt x="221448" y="35454"/>
                  <a:pt x="232031" y="38100"/>
                </a:cubicBezTo>
                <a:cubicBezTo>
                  <a:pt x="242614" y="40746"/>
                  <a:pt x="344214" y="21696"/>
                  <a:pt x="346331" y="25400"/>
                </a:cubicBezTo>
                <a:cubicBezTo>
                  <a:pt x="348448" y="29104"/>
                  <a:pt x="279656" y="50800"/>
                  <a:pt x="244731" y="60325"/>
                </a:cubicBezTo>
                <a:cubicBezTo>
                  <a:pt x="209806" y="69850"/>
                  <a:pt x="166943" y="80433"/>
                  <a:pt x="136781" y="82550"/>
                </a:cubicBezTo>
                <a:cubicBezTo>
                  <a:pt x="106619" y="84667"/>
                  <a:pt x="82277" y="83079"/>
                  <a:pt x="63756" y="73025"/>
                </a:cubicBezTo>
                <a:cubicBezTo>
                  <a:pt x="45235" y="62971"/>
                  <a:pt x="-3977" y="0"/>
                  <a:pt x="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7A5E74DF-D11E-F013-6574-88D74D9C1094}"/>
              </a:ext>
            </a:extLst>
          </p:cNvPr>
          <p:cNvSpPr/>
          <p:nvPr/>
        </p:nvSpPr>
        <p:spPr>
          <a:xfrm>
            <a:off x="3275034" y="5752998"/>
            <a:ext cx="443288" cy="303617"/>
          </a:xfrm>
          <a:custGeom>
            <a:avLst/>
            <a:gdLst>
              <a:gd name="connsiteX0" fmla="*/ 442891 w 443288"/>
              <a:gd name="connsiteY0" fmla="*/ 102 h 303617"/>
              <a:gd name="connsiteX1" fmla="*/ 319066 w 443288"/>
              <a:gd name="connsiteY1" fmla="*/ 44552 h 303617"/>
              <a:gd name="connsiteX2" fmla="*/ 163491 w 443288"/>
              <a:gd name="connsiteY2" fmla="*/ 174727 h 303617"/>
              <a:gd name="connsiteX3" fmla="*/ 204766 w 443288"/>
              <a:gd name="connsiteY3" fmla="*/ 136627 h 303617"/>
              <a:gd name="connsiteX4" fmla="*/ 74591 w 443288"/>
              <a:gd name="connsiteY4" fmla="*/ 250927 h 303617"/>
              <a:gd name="connsiteX5" fmla="*/ 33316 w 443288"/>
              <a:gd name="connsiteY5" fmla="*/ 279502 h 303617"/>
              <a:gd name="connsiteX6" fmla="*/ 1566 w 443288"/>
              <a:gd name="connsiteY6" fmla="*/ 301727 h 303617"/>
              <a:gd name="connsiteX7" fmla="*/ 84116 w 443288"/>
              <a:gd name="connsiteY7" fmla="*/ 228702 h 303617"/>
              <a:gd name="connsiteX8" fmla="*/ 115866 w 443288"/>
              <a:gd name="connsiteY8" fmla="*/ 187427 h 303617"/>
              <a:gd name="connsiteX9" fmla="*/ 198416 w 443288"/>
              <a:gd name="connsiteY9" fmla="*/ 133452 h 303617"/>
              <a:gd name="connsiteX10" fmla="*/ 173016 w 443288"/>
              <a:gd name="connsiteY10" fmla="*/ 136627 h 303617"/>
              <a:gd name="connsiteX11" fmla="*/ 277791 w 443288"/>
              <a:gd name="connsiteY11" fmla="*/ 54077 h 303617"/>
              <a:gd name="connsiteX12" fmla="*/ 442891 w 443288"/>
              <a:gd name="connsiteY12" fmla="*/ 102 h 30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3288" h="303617">
                <a:moveTo>
                  <a:pt x="442891" y="102"/>
                </a:moveTo>
                <a:cubicBezTo>
                  <a:pt x="449770" y="-1485"/>
                  <a:pt x="365633" y="15448"/>
                  <a:pt x="319066" y="44552"/>
                </a:cubicBezTo>
                <a:cubicBezTo>
                  <a:pt x="272499" y="73656"/>
                  <a:pt x="182541" y="159381"/>
                  <a:pt x="163491" y="174727"/>
                </a:cubicBezTo>
                <a:cubicBezTo>
                  <a:pt x="144441" y="190073"/>
                  <a:pt x="219583" y="123927"/>
                  <a:pt x="204766" y="136627"/>
                </a:cubicBezTo>
                <a:cubicBezTo>
                  <a:pt x="189949" y="149327"/>
                  <a:pt x="103166" y="227115"/>
                  <a:pt x="74591" y="250927"/>
                </a:cubicBezTo>
                <a:cubicBezTo>
                  <a:pt x="46016" y="274739"/>
                  <a:pt x="33316" y="279502"/>
                  <a:pt x="33316" y="279502"/>
                </a:cubicBezTo>
                <a:cubicBezTo>
                  <a:pt x="21145" y="287969"/>
                  <a:pt x="-6901" y="310194"/>
                  <a:pt x="1566" y="301727"/>
                </a:cubicBezTo>
                <a:cubicBezTo>
                  <a:pt x="10033" y="293260"/>
                  <a:pt x="65066" y="247752"/>
                  <a:pt x="84116" y="228702"/>
                </a:cubicBezTo>
                <a:cubicBezTo>
                  <a:pt x="103166" y="209652"/>
                  <a:pt x="96816" y="203302"/>
                  <a:pt x="115866" y="187427"/>
                </a:cubicBezTo>
                <a:cubicBezTo>
                  <a:pt x="134916" y="171552"/>
                  <a:pt x="188891" y="141919"/>
                  <a:pt x="198416" y="133452"/>
                </a:cubicBezTo>
                <a:cubicBezTo>
                  <a:pt x="207941" y="124985"/>
                  <a:pt x="159787" y="149856"/>
                  <a:pt x="173016" y="136627"/>
                </a:cubicBezTo>
                <a:cubicBezTo>
                  <a:pt x="186245" y="123398"/>
                  <a:pt x="235987" y="74185"/>
                  <a:pt x="277791" y="54077"/>
                </a:cubicBezTo>
                <a:cubicBezTo>
                  <a:pt x="319595" y="33969"/>
                  <a:pt x="436012" y="1689"/>
                  <a:pt x="442891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4B3454D-93EE-873B-E0CE-2BC430624E80}"/>
              </a:ext>
            </a:extLst>
          </p:cNvPr>
          <p:cNvSpPr/>
          <p:nvPr/>
        </p:nvSpPr>
        <p:spPr>
          <a:xfrm>
            <a:off x="3339413" y="5895854"/>
            <a:ext cx="270589" cy="167553"/>
          </a:xfrm>
          <a:custGeom>
            <a:avLst/>
            <a:gdLst>
              <a:gd name="connsiteX0" fmla="*/ 270562 w 270589"/>
              <a:gd name="connsiteY0" fmla="*/ 121 h 167553"/>
              <a:gd name="connsiteX1" fmla="*/ 118162 w 270589"/>
              <a:gd name="connsiteY1" fmla="*/ 82671 h 167553"/>
              <a:gd name="connsiteX2" fmla="*/ 67362 w 270589"/>
              <a:gd name="connsiteY2" fmla="*/ 136646 h 167553"/>
              <a:gd name="connsiteX3" fmla="*/ 687 w 270589"/>
              <a:gd name="connsiteY3" fmla="*/ 165221 h 167553"/>
              <a:gd name="connsiteX4" fmla="*/ 111812 w 270589"/>
              <a:gd name="connsiteY4" fmla="*/ 76321 h 167553"/>
              <a:gd name="connsiteX5" fmla="*/ 143562 w 270589"/>
              <a:gd name="connsiteY5" fmla="*/ 50921 h 167553"/>
              <a:gd name="connsiteX6" fmla="*/ 105462 w 270589"/>
              <a:gd name="connsiteY6" fmla="*/ 63621 h 167553"/>
              <a:gd name="connsiteX7" fmla="*/ 270562 w 270589"/>
              <a:gd name="connsiteY7" fmla="*/ 121 h 16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89" h="167553">
                <a:moveTo>
                  <a:pt x="270562" y="121"/>
                </a:moveTo>
                <a:cubicBezTo>
                  <a:pt x="272679" y="3296"/>
                  <a:pt x="152029" y="59917"/>
                  <a:pt x="118162" y="82671"/>
                </a:cubicBezTo>
                <a:cubicBezTo>
                  <a:pt x="84295" y="105425"/>
                  <a:pt x="86941" y="122888"/>
                  <a:pt x="67362" y="136646"/>
                </a:cubicBezTo>
                <a:cubicBezTo>
                  <a:pt x="47783" y="150404"/>
                  <a:pt x="-6721" y="175275"/>
                  <a:pt x="687" y="165221"/>
                </a:cubicBezTo>
                <a:cubicBezTo>
                  <a:pt x="8095" y="155167"/>
                  <a:pt x="111812" y="76321"/>
                  <a:pt x="111812" y="76321"/>
                </a:cubicBezTo>
                <a:cubicBezTo>
                  <a:pt x="135624" y="57271"/>
                  <a:pt x="144620" y="53038"/>
                  <a:pt x="143562" y="50921"/>
                </a:cubicBezTo>
                <a:cubicBezTo>
                  <a:pt x="142504" y="48804"/>
                  <a:pt x="89587" y="70500"/>
                  <a:pt x="105462" y="63621"/>
                </a:cubicBezTo>
                <a:cubicBezTo>
                  <a:pt x="121337" y="56742"/>
                  <a:pt x="268445" y="-3054"/>
                  <a:pt x="27056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0EEC872-3BAA-A522-8162-10BA83D85871}"/>
              </a:ext>
            </a:extLst>
          </p:cNvPr>
          <p:cNvSpPr/>
          <p:nvPr/>
        </p:nvSpPr>
        <p:spPr>
          <a:xfrm>
            <a:off x="2971359" y="6092799"/>
            <a:ext cx="364810" cy="142576"/>
          </a:xfrm>
          <a:custGeom>
            <a:avLst/>
            <a:gdLst>
              <a:gd name="connsiteX0" fmla="*/ 441 w 364810"/>
              <a:gd name="connsiteY0" fmla="*/ 26 h 142576"/>
              <a:gd name="connsiteX1" fmla="*/ 63941 w 364810"/>
              <a:gd name="connsiteY1" fmla="*/ 88926 h 142576"/>
              <a:gd name="connsiteX2" fmla="*/ 95691 w 364810"/>
              <a:gd name="connsiteY2" fmla="*/ 127026 h 142576"/>
              <a:gd name="connsiteX3" fmla="*/ 190941 w 364810"/>
              <a:gd name="connsiteY3" fmla="*/ 104801 h 142576"/>
              <a:gd name="connsiteX4" fmla="*/ 362391 w 364810"/>
              <a:gd name="connsiteY4" fmla="*/ 19076 h 142576"/>
              <a:gd name="connsiteX5" fmla="*/ 283016 w 364810"/>
              <a:gd name="connsiteY5" fmla="*/ 60351 h 142576"/>
              <a:gd name="connsiteX6" fmla="*/ 162366 w 364810"/>
              <a:gd name="connsiteY6" fmla="*/ 136551 h 142576"/>
              <a:gd name="connsiteX7" fmla="*/ 105216 w 364810"/>
              <a:gd name="connsiteY7" fmla="*/ 133376 h 142576"/>
              <a:gd name="connsiteX8" fmla="*/ 98866 w 364810"/>
              <a:gd name="connsiteY8" fmla="*/ 98451 h 142576"/>
              <a:gd name="connsiteX9" fmla="*/ 441 w 364810"/>
              <a:gd name="connsiteY9" fmla="*/ 26 h 14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810" h="142576">
                <a:moveTo>
                  <a:pt x="441" y="26"/>
                </a:moveTo>
                <a:cubicBezTo>
                  <a:pt x="-5380" y="-1562"/>
                  <a:pt x="48066" y="67759"/>
                  <a:pt x="63941" y="88926"/>
                </a:cubicBezTo>
                <a:cubicBezTo>
                  <a:pt x="79816" y="110093"/>
                  <a:pt x="74524" y="124380"/>
                  <a:pt x="95691" y="127026"/>
                </a:cubicBezTo>
                <a:cubicBezTo>
                  <a:pt x="116858" y="129672"/>
                  <a:pt x="146491" y="122793"/>
                  <a:pt x="190941" y="104801"/>
                </a:cubicBezTo>
                <a:cubicBezTo>
                  <a:pt x="235391" y="86809"/>
                  <a:pt x="347045" y="26484"/>
                  <a:pt x="362391" y="19076"/>
                </a:cubicBezTo>
                <a:cubicBezTo>
                  <a:pt x="377737" y="11668"/>
                  <a:pt x="316354" y="40772"/>
                  <a:pt x="283016" y="60351"/>
                </a:cubicBezTo>
                <a:cubicBezTo>
                  <a:pt x="249679" y="79930"/>
                  <a:pt x="191999" y="124380"/>
                  <a:pt x="162366" y="136551"/>
                </a:cubicBezTo>
                <a:cubicBezTo>
                  <a:pt x="132733" y="148722"/>
                  <a:pt x="115799" y="139726"/>
                  <a:pt x="105216" y="133376"/>
                </a:cubicBezTo>
                <a:cubicBezTo>
                  <a:pt x="94633" y="127026"/>
                  <a:pt x="115270" y="115384"/>
                  <a:pt x="98866" y="98451"/>
                </a:cubicBezTo>
                <a:cubicBezTo>
                  <a:pt x="82462" y="81518"/>
                  <a:pt x="6262" y="1614"/>
                  <a:pt x="44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0464D04-10D6-125F-4186-A879294829A0}"/>
              </a:ext>
            </a:extLst>
          </p:cNvPr>
          <p:cNvSpPr/>
          <p:nvPr/>
        </p:nvSpPr>
        <p:spPr>
          <a:xfrm>
            <a:off x="2091953" y="2374091"/>
            <a:ext cx="570662" cy="1296357"/>
          </a:xfrm>
          <a:custGeom>
            <a:avLst/>
            <a:gdLst>
              <a:gd name="connsiteX0" fmla="*/ 568462 w 570662"/>
              <a:gd name="connsiteY0" fmla="*/ 4102 h 1296357"/>
              <a:gd name="connsiteX1" fmla="*/ 210980 w 570662"/>
              <a:gd name="connsiteY1" fmla="*/ 372872 h 1296357"/>
              <a:gd name="connsiteX2" fmla="*/ 244847 w 570662"/>
              <a:gd name="connsiteY2" fmla="*/ 339005 h 1296357"/>
              <a:gd name="connsiteX3" fmla="*/ 109380 w 570662"/>
              <a:gd name="connsiteY3" fmla="*/ 515865 h 1296357"/>
              <a:gd name="connsiteX4" fmla="*/ 26595 w 570662"/>
              <a:gd name="connsiteY4" fmla="*/ 707776 h 1296357"/>
              <a:gd name="connsiteX5" fmla="*/ 60462 w 570662"/>
              <a:gd name="connsiteY5" fmla="*/ 647568 h 1296357"/>
              <a:gd name="connsiteX6" fmla="*/ 41647 w 570662"/>
              <a:gd name="connsiteY6" fmla="*/ 798087 h 1296357"/>
              <a:gd name="connsiteX7" fmla="*/ 26595 w 570662"/>
              <a:gd name="connsiteY7" fmla="*/ 1008813 h 1296357"/>
              <a:gd name="connsiteX8" fmla="*/ 30358 w 570662"/>
              <a:gd name="connsiteY8" fmla="*/ 944842 h 1296357"/>
              <a:gd name="connsiteX9" fmla="*/ 254 w 570662"/>
              <a:gd name="connsiteY9" fmla="*/ 1287272 h 1296357"/>
              <a:gd name="connsiteX10" fmla="*/ 19069 w 570662"/>
              <a:gd name="connsiteY10" fmla="*/ 1151805 h 1296357"/>
              <a:gd name="connsiteX11" fmla="*/ 71751 w 570662"/>
              <a:gd name="connsiteY11" fmla="*/ 673909 h 1296357"/>
              <a:gd name="connsiteX12" fmla="*/ 237321 w 570662"/>
              <a:gd name="connsiteY12" fmla="*/ 372872 h 1296357"/>
              <a:gd name="connsiteX13" fmla="*/ 222269 w 570662"/>
              <a:gd name="connsiteY13" fmla="*/ 406739 h 1296357"/>
              <a:gd name="connsiteX14" fmla="*/ 353973 w 570662"/>
              <a:gd name="connsiteY14" fmla="*/ 188487 h 1296357"/>
              <a:gd name="connsiteX15" fmla="*/ 568462 w 570662"/>
              <a:gd name="connsiteY15" fmla="*/ 4102 h 129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662" h="1296357">
                <a:moveTo>
                  <a:pt x="568462" y="4102"/>
                </a:moveTo>
                <a:cubicBezTo>
                  <a:pt x="544630" y="34833"/>
                  <a:pt x="264916" y="317055"/>
                  <a:pt x="210980" y="372872"/>
                </a:cubicBezTo>
                <a:cubicBezTo>
                  <a:pt x="157044" y="428689"/>
                  <a:pt x="261780" y="315173"/>
                  <a:pt x="244847" y="339005"/>
                </a:cubicBezTo>
                <a:cubicBezTo>
                  <a:pt x="227914" y="362837"/>
                  <a:pt x="145755" y="454403"/>
                  <a:pt x="109380" y="515865"/>
                </a:cubicBezTo>
                <a:cubicBezTo>
                  <a:pt x="73005" y="577327"/>
                  <a:pt x="34748" y="685826"/>
                  <a:pt x="26595" y="707776"/>
                </a:cubicBezTo>
                <a:cubicBezTo>
                  <a:pt x="18442" y="729727"/>
                  <a:pt x="57953" y="632516"/>
                  <a:pt x="60462" y="647568"/>
                </a:cubicBezTo>
                <a:cubicBezTo>
                  <a:pt x="62971" y="662620"/>
                  <a:pt x="47291" y="737880"/>
                  <a:pt x="41647" y="798087"/>
                </a:cubicBezTo>
                <a:cubicBezTo>
                  <a:pt x="36003" y="858294"/>
                  <a:pt x="28476" y="984354"/>
                  <a:pt x="26595" y="1008813"/>
                </a:cubicBezTo>
                <a:cubicBezTo>
                  <a:pt x="24714" y="1033272"/>
                  <a:pt x="34748" y="898432"/>
                  <a:pt x="30358" y="944842"/>
                </a:cubicBezTo>
                <a:cubicBezTo>
                  <a:pt x="25968" y="991252"/>
                  <a:pt x="2135" y="1252778"/>
                  <a:pt x="254" y="1287272"/>
                </a:cubicBezTo>
                <a:cubicBezTo>
                  <a:pt x="-1627" y="1321766"/>
                  <a:pt x="7153" y="1254032"/>
                  <a:pt x="19069" y="1151805"/>
                </a:cubicBezTo>
                <a:cubicBezTo>
                  <a:pt x="30985" y="1049578"/>
                  <a:pt x="35376" y="803731"/>
                  <a:pt x="71751" y="673909"/>
                </a:cubicBezTo>
                <a:cubicBezTo>
                  <a:pt x="108126" y="544087"/>
                  <a:pt x="212235" y="417400"/>
                  <a:pt x="237321" y="372872"/>
                </a:cubicBezTo>
                <a:cubicBezTo>
                  <a:pt x="262407" y="328344"/>
                  <a:pt x="202827" y="437470"/>
                  <a:pt x="222269" y="406739"/>
                </a:cubicBezTo>
                <a:cubicBezTo>
                  <a:pt x="241711" y="376008"/>
                  <a:pt x="291884" y="253712"/>
                  <a:pt x="353973" y="188487"/>
                </a:cubicBezTo>
                <a:cubicBezTo>
                  <a:pt x="416062" y="123262"/>
                  <a:pt x="592294" y="-26629"/>
                  <a:pt x="568462" y="4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FE2011FD-C8BA-89D8-7531-3A3AA33C479C}"/>
              </a:ext>
            </a:extLst>
          </p:cNvPr>
          <p:cNvSpPr/>
          <p:nvPr/>
        </p:nvSpPr>
        <p:spPr>
          <a:xfrm>
            <a:off x="2039125" y="3928430"/>
            <a:ext cx="83497" cy="391451"/>
          </a:xfrm>
          <a:custGeom>
            <a:avLst/>
            <a:gdLst>
              <a:gd name="connsiteX0" fmla="*/ 45556 w 83497"/>
              <a:gd name="connsiteY0" fmla="*/ 103 h 391451"/>
              <a:gd name="connsiteX1" fmla="*/ 401 w 83497"/>
              <a:gd name="connsiteY1" fmla="*/ 146859 h 391451"/>
              <a:gd name="connsiteX2" fmla="*/ 22979 w 83497"/>
              <a:gd name="connsiteY2" fmla="*/ 143096 h 391451"/>
              <a:gd name="connsiteX3" fmla="*/ 15453 w 83497"/>
              <a:gd name="connsiteY3" fmla="*/ 222118 h 391451"/>
              <a:gd name="connsiteX4" fmla="*/ 34268 w 83497"/>
              <a:gd name="connsiteY4" fmla="*/ 278563 h 391451"/>
              <a:gd name="connsiteX5" fmla="*/ 53082 w 83497"/>
              <a:gd name="connsiteY5" fmla="*/ 244696 h 391451"/>
              <a:gd name="connsiteX6" fmla="*/ 34268 w 83497"/>
              <a:gd name="connsiteY6" fmla="*/ 297377 h 391451"/>
              <a:gd name="connsiteX7" fmla="*/ 83186 w 83497"/>
              <a:gd name="connsiteY7" fmla="*/ 391451 h 391451"/>
              <a:gd name="connsiteX8" fmla="*/ 53082 w 83497"/>
              <a:gd name="connsiteY8" fmla="*/ 297377 h 391451"/>
              <a:gd name="connsiteX9" fmla="*/ 11690 w 83497"/>
              <a:gd name="connsiteY9" fmla="*/ 161911 h 391451"/>
              <a:gd name="connsiteX10" fmla="*/ 15453 w 83497"/>
              <a:gd name="connsiteY10" fmla="*/ 180726 h 391451"/>
              <a:gd name="connsiteX11" fmla="*/ 22979 w 83497"/>
              <a:gd name="connsiteY11" fmla="*/ 124281 h 391451"/>
              <a:gd name="connsiteX12" fmla="*/ 45556 w 83497"/>
              <a:gd name="connsiteY12" fmla="*/ 103 h 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497" h="391451">
                <a:moveTo>
                  <a:pt x="45556" y="103"/>
                </a:moveTo>
                <a:cubicBezTo>
                  <a:pt x="41793" y="3866"/>
                  <a:pt x="4164" y="123027"/>
                  <a:pt x="401" y="146859"/>
                </a:cubicBezTo>
                <a:cubicBezTo>
                  <a:pt x="-3362" y="170691"/>
                  <a:pt x="20470" y="130553"/>
                  <a:pt x="22979" y="143096"/>
                </a:cubicBezTo>
                <a:cubicBezTo>
                  <a:pt x="25488" y="155639"/>
                  <a:pt x="13571" y="199540"/>
                  <a:pt x="15453" y="222118"/>
                </a:cubicBezTo>
                <a:cubicBezTo>
                  <a:pt x="17334" y="244696"/>
                  <a:pt x="27997" y="274800"/>
                  <a:pt x="34268" y="278563"/>
                </a:cubicBezTo>
                <a:cubicBezTo>
                  <a:pt x="40539" y="282326"/>
                  <a:pt x="53082" y="241560"/>
                  <a:pt x="53082" y="244696"/>
                </a:cubicBezTo>
                <a:cubicBezTo>
                  <a:pt x="53082" y="247832"/>
                  <a:pt x="29251" y="272918"/>
                  <a:pt x="34268" y="297377"/>
                </a:cubicBezTo>
                <a:cubicBezTo>
                  <a:pt x="39285" y="321836"/>
                  <a:pt x="80050" y="391451"/>
                  <a:pt x="83186" y="391451"/>
                </a:cubicBezTo>
                <a:cubicBezTo>
                  <a:pt x="86322" y="391451"/>
                  <a:pt x="64998" y="335634"/>
                  <a:pt x="53082" y="297377"/>
                </a:cubicBezTo>
                <a:cubicBezTo>
                  <a:pt x="41166" y="259120"/>
                  <a:pt x="17961" y="181353"/>
                  <a:pt x="11690" y="161911"/>
                </a:cubicBezTo>
                <a:cubicBezTo>
                  <a:pt x="5419" y="142469"/>
                  <a:pt x="13572" y="186998"/>
                  <a:pt x="15453" y="180726"/>
                </a:cubicBezTo>
                <a:cubicBezTo>
                  <a:pt x="17334" y="174454"/>
                  <a:pt x="14826" y="151876"/>
                  <a:pt x="22979" y="124281"/>
                </a:cubicBezTo>
                <a:cubicBezTo>
                  <a:pt x="31132" y="96686"/>
                  <a:pt x="49319" y="-3660"/>
                  <a:pt x="4555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30664BA-C96F-B584-4337-B187E52D6C07}"/>
              </a:ext>
            </a:extLst>
          </p:cNvPr>
          <p:cNvSpPr/>
          <p:nvPr/>
        </p:nvSpPr>
        <p:spPr>
          <a:xfrm>
            <a:off x="2190695" y="4622609"/>
            <a:ext cx="120856" cy="688439"/>
          </a:xfrm>
          <a:custGeom>
            <a:avLst/>
            <a:gdLst>
              <a:gd name="connsiteX0" fmla="*/ 55 w 120856"/>
              <a:gd name="connsiteY0" fmla="*/ 191 h 688439"/>
              <a:gd name="connsiteX1" fmla="*/ 38155 w 120856"/>
              <a:gd name="connsiteY1" fmla="*/ 168466 h 688439"/>
              <a:gd name="connsiteX2" fmla="*/ 41330 w 120856"/>
              <a:gd name="connsiteY2" fmla="*/ 273241 h 688439"/>
              <a:gd name="connsiteX3" fmla="*/ 47680 w 120856"/>
              <a:gd name="connsiteY3" fmla="*/ 254191 h 688439"/>
              <a:gd name="connsiteX4" fmla="*/ 38155 w 120856"/>
              <a:gd name="connsiteY4" fmla="*/ 390716 h 688439"/>
              <a:gd name="connsiteX5" fmla="*/ 63555 w 120856"/>
              <a:gd name="connsiteY5" fmla="*/ 501841 h 688439"/>
              <a:gd name="connsiteX6" fmla="*/ 120705 w 120856"/>
              <a:gd name="connsiteY6" fmla="*/ 685991 h 688439"/>
              <a:gd name="connsiteX7" fmla="*/ 79430 w 120856"/>
              <a:gd name="connsiteY7" fmla="*/ 590741 h 688439"/>
              <a:gd name="connsiteX8" fmla="*/ 54030 w 120856"/>
              <a:gd name="connsiteY8" fmla="*/ 355791 h 688439"/>
              <a:gd name="connsiteX9" fmla="*/ 57205 w 120856"/>
              <a:gd name="connsiteY9" fmla="*/ 387541 h 688439"/>
              <a:gd name="connsiteX10" fmla="*/ 63555 w 120856"/>
              <a:gd name="connsiteY10" fmla="*/ 200216 h 688439"/>
              <a:gd name="connsiteX11" fmla="*/ 57205 w 120856"/>
              <a:gd name="connsiteY11" fmla="*/ 260541 h 688439"/>
              <a:gd name="connsiteX12" fmla="*/ 47680 w 120856"/>
              <a:gd name="connsiteY12" fmla="*/ 203391 h 688439"/>
              <a:gd name="connsiteX13" fmla="*/ 55 w 120856"/>
              <a:gd name="connsiteY13" fmla="*/ 191 h 68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856" h="688439">
                <a:moveTo>
                  <a:pt x="55" y="191"/>
                </a:moveTo>
                <a:cubicBezTo>
                  <a:pt x="-1533" y="-5630"/>
                  <a:pt x="31276" y="122958"/>
                  <a:pt x="38155" y="168466"/>
                </a:cubicBezTo>
                <a:cubicBezTo>
                  <a:pt x="45034" y="213974"/>
                  <a:pt x="39743" y="258954"/>
                  <a:pt x="41330" y="273241"/>
                </a:cubicBezTo>
                <a:cubicBezTo>
                  <a:pt x="42917" y="287528"/>
                  <a:pt x="48209" y="234612"/>
                  <a:pt x="47680" y="254191"/>
                </a:cubicBezTo>
                <a:cubicBezTo>
                  <a:pt x="47151" y="273770"/>
                  <a:pt x="35509" y="349441"/>
                  <a:pt x="38155" y="390716"/>
                </a:cubicBezTo>
                <a:cubicBezTo>
                  <a:pt x="40801" y="431991"/>
                  <a:pt x="49797" y="452629"/>
                  <a:pt x="63555" y="501841"/>
                </a:cubicBezTo>
                <a:cubicBezTo>
                  <a:pt x="77313" y="551053"/>
                  <a:pt x="118059" y="671174"/>
                  <a:pt x="120705" y="685991"/>
                </a:cubicBezTo>
                <a:cubicBezTo>
                  <a:pt x="123351" y="700808"/>
                  <a:pt x="90542" y="645774"/>
                  <a:pt x="79430" y="590741"/>
                </a:cubicBezTo>
                <a:cubicBezTo>
                  <a:pt x="68318" y="535708"/>
                  <a:pt x="57734" y="389658"/>
                  <a:pt x="54030" y="355791"/>
                </a:cubicBezTo>
                <a:cubicBezTo>
                  <a:pt x="50326" y="321924"/>
                  <a:pt x="55618" y="413470"/>
                  <a:pt x="57205" y="387541"/>
                </a:cubicBezTo>
                <a:cubicBezTo>
                  <a:pt x="58793" y="361612"/>
                  <a:pt x="63555" y="221383"/>
                  <a:pt x="63555" y="200216"/>
                </a:cubicBezTo>
                <a:cubicBezTo>
                  <a:pt x="63555" y="179049"/>
                  <a:pt x="59851" y="260012"/>
                  <a:pt x="57205" y="260541"/>
                </a:cubicBezTo>
                <a:cubicBezTo>
                  <a:pt x="54559" y="261070"/>
                  <a:pt x="54030" y="244666"/>
                  <a:pt x="47680" y="203391"/>
                </a:cubicBezTo>
                <a:cubicBezTo>
                  <a:pt x="41330" y="162116"/>
                  <a:pt x="1643" y="6012"/>
                  <a:pt x="55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59FEEF6-7C5E-E6CA-AEF7-8BAD48677019}"/>
              </a:ext>
            </a:extLst>
          </p:cNvPr>
          <p:cNvSpPr/>
          <p:nvPr/>
        </p:nvSpPr>
        <p:spPr>
          <a:xfrm>
            <a:off x="2308709" y="5275952"/>
            <a:ext cx="553663" cy="924669"/>
          </a:xfrm>
          <a:custGeom>
            <a:avLst/>
            <a:gdLst>
              <a:gd name="connsiteX0" fmla="*/ 5866 w 553663"/>
              <a:gd name="connsiteY0" fmla="*/ 10423 h 924669"/>
              <a:gd name="connsiteX1" fmla="*/ 259866 w 553663"/>
              <a:gd name="connsiteY1" fmla="*/ 381898 h 924669"/>
              <a:gd name="connsiteX2" fmla="*/ 263041 w 553663"/>
              <a:gd name="connsiteY2" fmla="*/ 356498 h 924669"/>
              <a:gd name="connsiteX3" fmla="*/ 377341 w 553663"/>
              <a:gd name="connsiteY3" fmla="*/ 620023 h 924669"/>
              <a:gd name="connsiteX4" fmla="*/ 367816 w 553663"/>
              <a:gd name="connsiteY4" fmla="*/ 562873 h 924669"/>
              <a:gd name="connsiteX5" fmla="*/ 491641 w 553663"/>
              <a:gd name="connsiteY5" fmla="*/ 804173 h 924669"/>
              <a:gd name="connsiteX6" fmla="*/ 472591 w 553663"/>
              <a:gd name="connsiteY6" fmla="*/ 759723 h 924669"/>
              <a:gd name="connsiteX7" fmla="*/ 551966 w 553663"/>
              <a:gd name="connsiteY7" fmla="*/ 921648 h 924669"/>
              <a:gd name="connsiteX8" fmla="*/ 513866 w 553663"/>
              <a:gd name="connsiteY8" fmla="*/ 842273 h 924669"/>
              <a:gd name="connsiteX9" fmla="*/ 367816 w 553663"/>
              <a:gd name="connsiteY9" fmla="*/ 569223 h 924669"/>
              <a:gd name="connsiteX10" fmla="*/ 215416 w 553663"/>
              <a:gd name="connsiteY10" fmla="*/ 362848 h 924669"/>
              <a:gd name="connsiteX11" fmla="*/ 234466 w 553663"/>
              <a:gd name="connsiteY11" fmla="*/ 388248 h 924669"/>
              <a:gd name="connsiteX12" fmla="*/ 97941 w 553663"/>
              <a:gd name="connsiteY12" fmla="*/ 146948 h 924669"/>
              <a:gd name="connsiteX13" fmla="*/ 82066 w 553663"/>
              <a:gd name="connsiteY13" fmla="*/ 105673 h 924669"/>
              <a:gd name="connsiteX14" fmla="*/ 5866 w 553663"/>
              <a:gd name="connsiteY14" fmla="*/ 10423 h 92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3663" h="924669">
                <a:moveTo>
                  <a:pt x="5866" y="10423"/>
                </a:moveTo>
                <a:cubicBezTo>
                  <a:pt x="35499" y="56460"/>
                  <a:pt x="217004" y="324219"/>
                  <a:pt x="259866" y="381898"/>
                </a:cubicBezTo>
                <a:cubicBezTo>
                  <a:pt x="302728" y="439577"/>
                  <a:pt x="243462" y="316811"/>
                  <a:pt x="263041" y="356498"/>
                </a:cubicBezTo>
                <a:cubicBezTo>
                  <a:pt x="282620" y="396185"/>
                  <a:pt x="359879" y="585627"/>
                  <a:pt x="377341" y="620023"/>
                </a:cubicBezTo>
                <a:cubicBezTo>
                  <a:pt x="394803" y="654419"/>
                  <a:pt x="348766" y="532181"/>
                  <a:pt x="367816" y="562873"/>
                </a:cubicBezTo>
                <a:cubicBezTo>
                  <a:pt x="386866" y="593565"/>
                  <a:pt x="474179" y="771365"/>
                  <a:pt x="491641" y="804173"/>
                </a:cubicBezTo>
                <a:cubicBezTo>
                  <a:pt x="509103" y="836981"/>
                  <a:pt x="462537" y="740144"/>
                  <a:pt x="472591" y="759723"/>
                </a:cubicBezTo>
                <a:cubicBezTo>
                  <a:pt x="482645" y="779302"/>
                  <a:pt x="545087" y="907890"/>
                  <a:pt x="551966" y="921648"/>
                </a:cubicBezTo>
                <a:cubicBezTo>
                  <a:pt x="558845" y="935406"/>
                  <a:pt x="544558" y="901010"/>
                  <a:pt x="513866" y="842273"/>
                </a:cubicBezTo>
                <a:cubicBezTo>
                  <a:pt x="483174" y="783536"/>
                  <a:pt x="417558" y="649127"/>
                  <a:pt x="367816" y="569223"/>
                </a:cubicBezTo>
                <a:cubicBezTo>
                  <a:pt x="318074" y="489319"/>
                  <a:pt x="237641" y="393010"/>
                  <a:pt x="215416" y="362848"/>
                </a:cubicBezTo>
                <a:cubicBezTo>
                  <a:pt x="193191" y="332686"/>
                  <a:pt x="254045" y="424231"/>
                  <a:pt x="234466" y="388248"/>
                </a:cubicBezTo>
                <a:cubicBezTo>
                  <a:pt x="214887" y="352265"/>
                  <a:pt x="123341" y="194044"/>
                  <a:pt x="97941" y="146948"/>
                </a:cubicBezTo>
                <a:cubicBezTo>
                  <a:pt x="72541" y="99852"/>
                  <a:pt x="96354" y="126840"/>
                  <a:pt x="82066" y="105673"/>
                </a:cubicBezTo>
                <a:cubicBezTo>
                  <a:pt x="67779" y="84506"/>
                  <a:pt x="-23767" y="-35614"/>
                  <a:pt x="5866" y="10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060F4D23-C385-8350-F532-A817C7EE62CB}"/>
              </a:ext>
            </a:extLst>
          </p:cNvPr>
          <p:cNvSpPr/>
          <p:nvPr/>
        </p:nvSpPr>
        <p:spPr>
          <a:xfrm>
            <a:off x="2755579" y="2363952"/>
            <a:ext cx="1131880" cy="133962"/>
          </a:xfrm>
          <a:custGeom>
            <a:avLst/>
            <a:gdLst>
              <a:gd name="connsiteX0" fmla="*/ 1002 w 1131880"/>
              <a:gd name="connsiteY0" fmla="*/ 133921 h 133962"/>
              <a:gd name="connsiteX1" fmla="*/ 531801 w 1131880"/>
              <a:gd name="connsiteY1" fmla="*/ 13488 h 133962"/>
              <a:gd name="connsiteX2" fmla="*/ 380144 w 1131880"/>
              <a:gd name="connsiteY2" fmla="*/ 22409 h 133962"/>
              <a:gd name="connsiteX3" fmla="*/ 701299 w 1131880"/>
              <a:gd name="connsiteY3" fmla="*/ 4567 h 133962"/>
              <a:gd name="connsiteX4" fmla="*/ 1125045 w 1131880"/>
              <a:gd name="connsiteY4" fmla="*/ 120540 h 133962"/>
              <a:gd name="connsiteX5" fmla="*/ 946626 w 1131880"/>
              <a:gd name="connsiteY5" fmla="*/ 84856 h 133962"/>
              <a:gd name="connsiteX6" fmla="*/ 728062 w 1131880"/>
              <a:gd name="connsiteY6" fmla="*/ 26869 h 133962"/>
              <a:gd name="connsiteX7" fmla="*/ 808351 w 1131880"/>
              <a:gd name="connsiteY7" fmla="*/ 31330 h 133962"/>
              <a:gd name="connsiteX8" fmla="*/ 545182 w 1131880"/>
              <a:gd name="connsiteY8" fmla="*/ 4567 h 133962"/>
              <a:gd name="connsiteX9" fmla="*/ 531801 w 1131880"/>
              <a:gd name="connsiteY9" fmla="*/ 4567 h 133962"/>
              <a:gd name="connsiteX10" fmla="*/ 402446 w 1131880"/>
              <a:gd name="connsiteY10" fmla="*/ 26869 h 133962"/>
              <a:gd name="connsiteX11" fmla="*/ 1002 w 1131880"/>
              <a:gd name="connsiteY11" fmla="*/ 133921 h 1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1880" h="133962">
                <a:moveTo>
                  <a:pt x="1002" y="133921"/>
                </a:moveTo>
                <a:cubicBezTo>
                  <a:pt x="22561" y="131691"/>
                  <a:pt x="468611" y="32073"/>
                  <a:pt x="531801" y="13488"/>
                </a:cubicBezTo>
                <a:cubicBezTo>
                  <a:pt x="594991" y="-5097"/>
                  <a:pt x="380144" y="22409"/>
                  <a:pt x="380144" y="22409"/>
                </a:cubicBezTo>
                <a:cubicBezTo>
                  <a:pt x="408393" y="20922"/>
                  <a:pt x="577149" y="-11788"/>
                  <a:pt x="701299" y="4567"/>
                </a:cubicBezTo>
                <a:cubicBezTo>
                  <a:pt x="825449" y="20922"/>
                  <a:pt x="1084157" y="107159"/>
                  <a:pt x="1125045" y="120540"/>
                </a:cubicBezTo>
                <a:cubicBezTo>
                  <a:pt x="1165933" y="133921"/>
                  <a:pt x="1012790" y="100468"/>
                  <a:pt x="946626" y="84856"/>
                </a:cubicBezTo>
                <a:cubicBezTo>
                  <a:pt x="880462" y="69244"/>
                  <a:pt x="751108" y="35790"/>
                  <a:pt x="728062" y="26869"/>
                </a:cubicBezTo>
                <a:cubicBezTo>
                  <a:pt x="705016" y="17948"/>
                  <a:pt x="838831" y="35047"/>
                  <a:pt x="808351" y="31330"/>
                </a:cubicBezTo>
                <a:cubicBezTo>
                  <a:pt x="777871" y="27613"/>
                  <a:pt x="591274" y="9027"/>
                  <a:pt x="545182" y="4567"/>
                </a:cubicBezTo>
                <a:cubicBezTo>
                  <a:pt x="499090" y="107"/>
                  <a:pt x="555590" y="850"/>
                  <a:pt x="531801" y="4567"/>
                </a:cubicBezTo>
                <a:cubicBezTo>
                  <a:pt x="508012" y="8284"/>
                  <a:pt x="493143" y="6053"/>
                  <a:pt x="402446" y="26869"/>
                </a:cubicBezTo>
                <a:cubicBezTo>
                  <a:pt x="311749" y="47685"/>
                  <a:pt x="-20557" y="136151"/>
                  <a:pt x="1002" y="133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80DC0CE-7D83-B13B-55B6-9814C33096E0}"/>
              </a:ext>
            </a:extLst>
          </p:cNvPr>
          <p:cNvSpPr/>
          <p:nvPr/>
        </p:nvSpPr>
        <p:spPr>
          <a:xfrm>
            <a:off x="3924104" y="2683367"/>
            <a:ext cx="747981" cy="544920"/>
          </a:xfrm>
          <a:custGeom>
            <a:avLst/>
            <a:gdLst>
              <a:gd name="connsiteX0" fmla="*/ 1125 w 747981"/>
              <a:gd name="connsiteY0" fmla="*/ 1847 h 544920"/>
              <a:gd name="connsiteX1" fmla="*/ 415951 w 747981"/>
              <a:gd name="connsiteY1" fmla="*/ 193648 h 544920"/>
              <a:gd name="connsiteX2" fmla="*/ 737106 w 747981"/>
              <a:gd name="connsiteY2" fmla="*/ 532645 h 544920"/>
              <a:gd name="connsiteX3" fmla="*/ 656817 w 747981"/>
              <a:gd name="connsiteY3" fmla="*/ 452356 h 544920"/>
              <a:gd name="connsiteX4" fmla="*/ 500700 w 747981"/>
              <a:gd name="connsiteY4" fmla="*/ 278397 h 544920"/>
              <a:gd name="connsiteX5" fmla="*/ 291057 w 747981"/>
              <a:gd name="connsiteY5" fmla="*/ 166885 h 544920"/>
              <a:gd name="connsiteX6" fmla="*/ 402569 w 747981"/>
              <a:gd name="connsiteY6" fmla="*/ 184727 h 544920"/>
              <a:gd name="connsiteX7" fmla="*/ 295517 w 747981"/>
              <a:gd name="connsiteY7" fmla="*/ 99977 h 544920"/>
              <a:gd name="connsiteX8" fmla="*/ 1125 w 747981"/>
              <a:gd name="connsiteY8" fmla="*/ 1847 h 54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981" h="544920">
                <a:moveTo>
                  <a:pt x="1125" y="1847"/>
                </a:moveTo>
                <a:cubicBezTo>
                  <a:pt x="21197" y="17459"/>
                  <a:pt x="293288" y="105182"/>
                  <a:pt x="415951" y="193648"/>
                </a:cubicBezTo>
                <a:cubicBezTo>
                  <a:pt x="538614" y="282114"/>
                  <a:pt x="696962" y="489527"/>
                  <a:pt x="737106" y="532645"/>
                </a:cubicBezTo>
                <a:cubicBezTo>
                  <a:pt x="777250" y="575763"/>
                  <a:pt x="696218" y="494731"/>
                  <a:pt x="656817" y="452356"/>
                </a:cubicBezTo>
                <a:cubicBezTo>
                  <a:pt x="617416" y="409981"/>
                  <a:pt x="561660" y="325975"/>
                  <a:pt x="500700" y="278397"/>
                </a:cubicBezTo>
                <a:cubicBezTo>
                  <a:pt x="439740" y="230819"/>
                  <a:pt x="307412" y="182497"/>
                  <a:pt x="291057" y="166885"/>
                </a:cubicBezTo>
                <a:cubicBezTo>
                  <a:pt x="274702" y="151273"/>
                  <a:pt x="401826" y="195878"/>
                  <a:pt x="402569" y="184727"/>
                </a:cubicBezTo>
                <a:cubicBezTo>
                  <a:pt x="403312" y="173576"/>
                  <a:pt x="355733" y="125996"/>
                  <a:pt x="295517" y="99977"/>
                </a:cubicBezTo>
                <a:cubicBezTo>
                  <a:pt x="235301" y="73958"/>
                  <a:pt x="-18947" y="-13765"/>
                  <a:pt x="1125" y="18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47B354F-680D-E7DA-9250-69276616FBD1}"/>
              </a:ext>
            </a:extLst>
          </p:cNvPr>
          <p:cNvSpPr/>
          <p:nvPr/>
        </p:nvSpPr>
        <p:spPr>
          <a:xfrm>
            <a:off x="4423212" y="3219874"/>
            <a:ext cx="373496" cy="927199"/>
          </a:xfrm>
          <a:custGeom>
            <a:avLst/>
            <a:gdLst>
              <a:gd name="connsiteX0" fmla="*/ 162169 w 373496"/>
              <a:gd name="connsiteY0" fmla="*/ 598 h 927199"/>
              <a:gd name="connsiteX1" fmla="*/ 287063 w 373496"/>
              <a:gd name="connsiteY1" fmla="*/ 192399 h 927199"/>
              <a:gd name="connsiteX2" fmla="*/ 233537 w 373496"/>
              <a:gd name="connsiteY2" fmla="*/ 513554 h 927199"/>
              <a:gd name="connsiteX3" fmla="*/ 309366 w 373496"/>
              <a:gd name="connsiteY3" fmla="*/ 415424 h 927199"/>
              <a:gd name="connsiteX4" fmla="*/ 269221 w 373496"/>
              <a:gd name="connsiteY4" fmla="*/ 584922 h 927199"/>
              <a:gd name="connsiteX5" fmla="*/ 358431 w 373496"/>
              <a:gd name="connsiteY5" fmla="*/ 910538 h 927199"/>
              <a:gd name="connsiteX6" fmla="*/ 336128 w 373496"/>
              <a:gd name="connsiteY6" fmla="*/ 865933 h 927199"/>
              <a:gd name="connsiteX7" fmla="*/ 6052 w 373496"/>
              <a:gd name="connsiteY7" fmla="*/ 745500 h 927199"/>
              <a:gd name="connsiteX8" fmla="*/ 139867 w 373496"/>
              <a:gd name="connsiteY8" fmla="*/ 772263 h 927199"/>
              <a:gd name="connsiteX9" fmla="*/ 358431 w 373496"/>
              <a:gd name="connsiteY9" fmla="*/ 874854 h 927199"/>
              <a:gd name="connsiteX10" fmla="*/ 340589 w 373496"/>
              <a:gd name="connsiteY10" fmla="*/ 785644 h 927199"/>
              <a:gd name="connsiteX11" fmla="*/ 233537 w 373496"/>
              <a:gd name="connsiteY11" fmla="*/ 522475 h 927199"/>
              <a:gd name="connsiteX12" fmla="*/ 295984 w 373496"/>
              <a:gd name="connsiteY12" fmla="*/ 366358 h 927199"/>
              <a:gd name="connsiteX13" fmla="*/ 264761 w 373496"/>
              <a:gd name="connsiteY13" fmla="*/ 196860 h 927199"/>
              <a:gd name="connsiteX14" fmla="*/ 269221 w 373496"/>
              <a:gd name="connsiteY14" fmla="*/ 223623 h 927199"/>
              <a:gd name="connsiteX15" fmla="*/ 269221 w 373496"/>
              <a:gd name="connsiteY15" fmla="*/ 134413 h 927199"/>
              <a:gd name="connsiteX16" fmla="*/ 162169 w 373496"/>
              <a:gd name="connsiteY16" fmla="*/ 598 h 92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3496" h="927199">
                <a:moveTo>
                  <a:pt x="162169" y="598"/>
                </a:moveTo>
                <a:cubicBezTo>
                  <a:pt x="165143" y="10262"/>
                  <a:pt x="275168" y="106906"/>
                  <a:pt x="287063" y="192399"/>
                </a:cubicBezTo>
                <a:cubicBezTo>
                  <a:pt x="298958" y="277892"/>
                  <a:pt x="229820" y="476383"/>
                  <a:pt x="233537" y="513554"/>
                </a:cubicBezTo>
                <a:cubicBezTo>
                  <a:pt x="237254" y="550725"/>
                  <a:pt x="303419" y="403529"/>
                  <a:pt x="309366" y="415424"/>
                </a:cubicBezTo>
                <a:cubicBezTo>
                  <a:pt x="315313" y="427319"/>
                  <a:pt x="261044" y="502403"/>
                  <a:pt x="269221" y="584922"/>
                </a:cubicBezTo>
                <a:cubicBezTo>
                  <a:pt x="277398" y="667441"/>
                  <a:pt x="347280" y="863703"/>
                  <a:pt x="358431" y="910538"/>
                </a:cubicBezTo>
                <a:cubicBezTo>
                  <a:pt x="369582" y="957373"/>
                  <a:pt x="394858" y="893439"/>
                  <a:pt x="336128" y="865933"/>
                </a:cubicBezTo>
                <a:cubicBezTo>
                  <a:pt x="277398" y="838427"/>
                  <a:pt x="38762" y="761112"/>
                  <a:pt x="6052" y="745500"/>
                </a:cubicBezTo>
                <a:cubicBezTo>
                  <a:pt x="-26658" y="729888"/>
                  <a:pt x="81137" y="750704"/>
                  <a:pt x="139867" y="772263"/>
                </a:cubicBezTo>
                <a:cubicBezTo>
                  <a:pt x="198597" y="793822"/>
                  <a:pt x="324977" y="872624"/>
                  <a:pt x="358431" y="874854"/>
                </a:cubicBezTo>
                <a:cubicBezTo>
                  <a:pt x="391885" y="877084"/>
                  <a:pt x="361405" y="844374"/>
                  <a:pt x="340589" y="785644"/>
                </a:cubicBezTo>
                <a:cubicBezTo>
                  <a:pt x="319773" y="726914"/>
                  <a:pt x="240971" y="592356"/>
                  <a:pt x="233537" y="522475"/>
                </a:cubicBezTo>
                <a:cubicBezTo>
                  <a:pt x="226103" y="452594"/>
                  <a:pt x="290780" y="420627"/>
                  <a:pt x="295984" y="366358"/>
                </a:cubicBezTo>
                <a:cubicBezTo>
                  <a:pt x="301188" y="312089"/>
                  <a:pt x="269221" y="220649"/>
                  <a:pt x="264761" y="196860"/>
                </a:cubicBezTo>
                <a:cubicBezTo>
                  <a:pt x="260301" y="173071"/>
                  <a:pt x="268478" y="234031"/>
                  <a:pt x="269221" y="223623"/>
                </a:cubicBezTo>
                <a:cubicBezTo>
                  <a:pt x="269964" y="213215"/>
                  <a:pt x="282602" y="167867"/>
                  <a:pt x="269221" y="134413"/>
                </a:cubicBezTo>
                <a:cubicBezTo>
                  <a:pt x="255840" y="100959"/>
                  <a:pt x="159195" y="-9066"/>
                  <a:pt x="162169" y="5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19976F0-6C0F-4D92-E744-396330503021}"/>
              </a:ext>
            </a:extLst>
          </p:cNvPr>
          <p:cNvSpPr/>
          <p:nvPr/>
        </p:nvSpPr>
        <p:spPr>
          <a:xfrm>
            <a:off x="3653120" y="3943051"/>
            <a:ext cx="598282" cy="883709"/>
          </a:xfrm>
          <a:custGeom>
            <a:avLst/>
            <a:gdLst>
              <a:gd name="connsiteX0" fmla="*/ 472831 w 598282"/>
              <a:gd name="connsiteY0" fmla="*/ 20 h 883709"/>
              <a:gd name="connsiteX1" fmla="*/ 579883 w 598282"/>
              <a:gd name="connsiteY1" fmla="*/ 133835 h 883709"/>
              <a:gd name="connsiteX2" fmla="*/ 432687 w 598282"/>
              <a:gd name="connsiteY2" fmla="*/ 330096 h 883709"/>
              <a:gd name="connsiteX3" fmla="*/ 223044 w 598282"/>
              <a:gd name="connsiteY3" fmla="*/ 463911 h 883709"/>
              <a:gd name="connsiteX4" fmla="*/ 20 w 598282"/>
              <a:gd name="connsiteY4" fmla="*/ 566502 h 883709"/>
              <a:gd name="connsiteX5" fmla="*/ 209662 w 598282"/>
              <a:gd name="connsiteY5" fmla="*/ 468371 h 883709"/>
              <a:gd name="connsiteX6" fmla="*/ 214123 w 598282"/>
              <a:gd name="connsiteY6" fmla="*/ 499595 h 883709"/>
              <a:gd name="connsiteX7" fmla="*/ 138295 w 598282"/>
              <a:gd name="connsiteY7" fmla="*/ 584344 h 883709"/>
              <a:gd name="connsiteX8" fmla="*/ 423766 w 598282"/>
              <a:gd name="connsiteY8" fmla="*/ 874276 h 883709"/>
              <a:gd name="connsiteX9" fmla="*/ 361319 w 598282"/>
              <a:gd name="connsiteY9" fmla="*/ 802908 h 883709"/>
              <a:gd name="connsiteX10" fmla="*/ 245346 w 598282"/>
              <a:gd name="connsiteY10" fmla="*/ 700317 h 883709"/>
              <a:gd name="connsiteX11" fmla="*/ 196281 w 598282"/>
              <a:gd name="connsiteY11" fmla="*/ 637870 h 883709"/>
              <a:gd name="connsiteX12" fmla="*/ 173979 w 598282"/>
              <a:gd name="connsiteY12" fmla="*/ 566502 h 883709"/>
              <a:gd name="connsiteX13" fmla="*/ 258728 w 598282"/>
              <a:gd name="connsiteY13" fmla="*/ 414846 h 883709"/>
              <a:gd name="connsiteX14" fmla="*/ 231965 w 598282"/>
              <a:gd name="connsiteY14" fmla="*/ 437148 h 883709"/>
              <a:gd name="connsiteX15" fmla="*/ 579883 w 598282"/>
              <a:gd name="connsiteY15" fmla="*/ 240887 h 883709"/>
              <a:gd name="connsiteX16" fmla="*/ 553120 w 598282"/>
              <a:gd name="connsiteY16" fmla="*/ 209663 h 883709"/>
              <a:gd name="connsiteX17" fmla="*/ 579883 w 598282"/>
              <a:gd name="connsiteY17" fmla="*/ 142756 h 883709"/>
              <a:gd name="connsiteX18" fmla="*/ 472831 w 598282"/>
              <a:gd name="connsiteY18" fmla="*/ 20 h 8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8282" h="883709">
                <a:moveTo>
                  <a:pt x="472831" y="20"/>
                </a:moveTo>
                <a:cubicBezTo>
                  <a:pt x="472831" y="-1467"/>
                  <a:pt x="586574" y="78822"/>
                  <a:pt x="579883" y="133835"/>
                </a:cubicBezTo>
                <a:cubicBezTo>
                  <a:pt x="573192" y="188848"/>
                  <a:pt x="492160" y="275083"/>
                  <a:pt x="432687" y="330096"/>
                </a:cubicBezTo>
                <a:cubicBezTo>
                  <a:pt x="373214" y="385109"/>
                  <a:pt x="295155" y="424510"/>
                  <a:pt x="223044" y="463911"/>
                </a:cubicBezTo>
                <a:cubicBezTo>
                  <a:pt x="150933" y="503312"/>
                  <a:pt x="2250" y="565759"/>
                  <a:pt x="20" y="566502"/>
                </a:cubicBezTo>
                <a:cubicBezTo>
                  <a:pt x="-2210" y="567245"/>
                  <a:pt x="173978" y="479522"/>
                  <a:pt x="209662" y="468371"/>
                </a:cubicBezTo>
                <a:cubicBezTo>
                  <a:pt x="245346" y="457220"/>
                  <a:pt x="226017" y="480266"/>
                  <a:pt x="214123" y="499595"/>
                </a:cubicBezTo>
                <a:cubicBezTo>
                  <a:pt x="202229" y="518924"/>
                  <a:pt x="103354" y="521897"/>
                  <a:pt x="138295" y="584344"/>
                </a:cubicBezTo>
                <a:cubicBezTo>
                  <a:pt x="173235" y="646791"/>
                  <a:pt x="386595" y="837849"/>
                  <a:pt x="423766" y="874276"/>
                </a:cubicBezTo>
                <a:cubicBezTo>
                  <a:pt x="460937" y="910703"/>
                  <a:pt x="391056" y="831901"/>
                  <a:pt x="361319" y="802908"/>
                </a:cubicBezTo>
                <a:cubicBezTo>
                  <a:pt x="331582" y="773915"/>
                  <a:pt x="272852" y="727823"/>
                  <a:pt x="245346" y="700317"/>
                </a:cubicBezTo>
                <a:cubicBezTo>
                  <a:pt x="217840" y="672811"/>
                  <a:pt x="208175" y="660172"/>
                  <a:pt x="196281" y="637870"/>
                </a:cubicBezTo>
                <a:cubicBezTo>
                  <a:pt x="184387" y="615568"/>
                  <a:pt x="163571" y="603673"/>
                  <a:pt x="173979" y="566502"/>
                </a:cubicBezTo>
                <a:cubicBezTo>
                  <a:pt x="184387" y="529331"/>
                  <a:pt x="249064" y="436405"/>
                  <a:pt x="258728" y="414846"/>
                </a:cubicBezTo>
                <a:cubicBezTo>
                  <a:pt x="268392" y="393287"/>
                  <a:pt x="178439" y="466141"/>
                  <a:pt x="231965" y="437148"/>
                </a:cubicBezTo>
                <a:cubicBezTo>
                  <a:pt x="285491" y="408155"/>
                  <a:pt x="526357" y="278801"/>
                  <a:pt x="579883" y="240887"/>
                </a:cubicBezTo>
                <a:cubicBezTo>
                  <a:pt x="633409" y="202973"/>
                  <a:pt x="553120" y="226018"/>
                  <a:pt x="553120" y="209663"/>
                </a:cubicBezTo>
                <a:cubicBezTo>
                  <a:pt x="553120" y="193308"/>
                  <a:pt x="587317" y="177696"/>
                  <a:pt x="579883" y="142756"/>
                </a:cubicBezTo>
                <a:cubicBezTo>
                  <a:pt x="572449" y="107816"/>
                  <a:pt x="472831" y="1507"/>
                  <a:pt x="472831" y="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E2901A4F-3AF9-39D7-FAC7-253F71385FD5}"/>
              </a:ext>
            </a:extLst>
          </p:cNvPr>
          <p:cNvSpPr/>
          <p:nvPr/>
        </p:nvSpPr>
        <p:spPr>
          <a:xfrm>
            <a:off x="4055892" y="4329803"/>
            <a:ext cx="895905" cy="728873"/>
          </a:xfrm>
          <a:custGeom>
            <a:avLst/>
            <a:gdLst>
              <a:gd name="connsiteX0" fmla="*/ 895249 w 895905"/>
              <a:gd name="connsiteY0" fmla="*/ 1331 h 728873"/>
              <a:gd name="connsiteX1" fmla="*/ 707909 w 895905"/>
              <a:gd name="connsiteY1" fmla="*/ 376012 h 728873"/>
              <a:gd name="connsiteX2" fmla="*/ 658844 w 895905"/>
              <a:gd name="connsiteY2" fmla="*/ 536589 h 728873"/>
              <a:gd name="connsiteX3" fmla="*/ 431359 w 895905"/>
              <a:gd name="connsiteY3" fmla="*/ 630259 h 728873"/>
              <a:gd name="connsiteX4" fmla="*/ 7612 w 895905"/>
              <a:gd name="connsiteY4" fmla="*/ 630259 h 728873"/>
              <a:gd name="connsiteX5" fmla="*/ 150348 w 895905"/>
              <a:gd name="connsiteY5" fmla="*/ 728390 h 728873"/>
              <a:gd name="connsiteX6" fmla="*/ 38836 w 895905"/>
              <a:gd name="connsiteY6" fmla="*/ 665943 h 728873"/>
              <a:gd name="connsiteX7" fmla="*/ 56678 w 895905"/>
              <a:gd name="connsiteY7" fmla="*/ 621338 h 728873"/>
              <a:gd name="connsiteX8" fmla="*/ 609778 w 895905"/>
              <a:gd name="connsiteY8" fmla="*/ 616878 h 728873"/>
              <a:gd name="connsiteX9" fmla="*/ 676686 w 895905"/>
              <a:gd name="connsiteY9" fmla="*/ 505366 h 728873"/>
              <a:gd name="connsiteX10" fmla="*/ 658844 w 895905"/>
              <a:gd name="connsiteY10" fmla="*/ 398314 h 728873"/>
              <a:gd name="connsiteX11" fmla="*/ 765895 w 895905"/>
              <a:gd name="connsiteY11" fmla="*/ 255578 h 728873"/>
              <a:gd name="connsiteX12" fmla="*/ 895249 w 895905"/>
              <a:gd name="connsiteY12" fmla="*/ 1331 h 72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5905" h="728873">
                <a:moveTo>
                  <a:pt x="895249" y="1331"/>
                </a:moveTo>
                <a:cubicBezTo>
                  <a:pt x="885585" y="21403"/>
                  <a:pt x="747310" y="286802"/>
                  <a:pt x="707909" y="376012"/>
                </a:cubicBezTo>
                <a:cubicBezTo>
                  <a:pt x="668508" y="465222"/>
                  <a:pt x="704936" y="494215"/>
                  <a:pt x="658844" y="536589"/>
                </a:cubicBezTo>
                <a:cubicBezTo>
                  <a:pt x="612752" y="578963"/>
                  <a:pt x="539898" y="614647"/>
                  <a:pt x="431359" y="630259"/>
                </a:cubicBezTo>
                <a:cubicBezTo>
                  <a:pt x="322820" y="645871"/>
                  <a:pt x="54447" y="613904"/>
                  <a:pt x="7612" y="630259"/>
                </a:cubicBezTo>
                <a:cubicBezTo>
                  <a:pt x="-39223" y="646614"/>
                  <a:pt x="145144" y="722443"/>
                  <a:pt x="150348" y="728390"/>
                </a:cubicBezTo>
                <a:cubicBezTo>
                  <a:pt x="155552" y="734337"/>
                  <a:pt x="54448" y="683785"/>
                  <a:pt x="38836" y="665943"/>
                </a:cubicBezTo>
                <a:cubicBezTo>
                  <a:pt x="23224" y="648101"/>
                  <a:pt x="-38479" y="629515"/>
                  <a:pt x="56678" y="621338"/>
                </a:cubicBezTo>
                <a:cubicBezTo>
                  <a:pt x="151835" y="613161"/>
                  <a:pt x="506443" y="636207"/>
                  <a:pt x="609778" y="616878"/>
                </a:cubicBezTo>
                <a:cubicBezTo>
                  <a:pt x="713113" y="597549"/>
                  <a:pt x="668508" y="541793"/>
                  <a:pt x="676686" y="505366"/>
                </a:cubicBezTo>
                <a:cubicBezTo>
                  <a:pt x="684864" y="468939"/>
                  <a:pt x="643976" y="439945"/>
                  <a:pt x="658844" y="398314"/>
                </a:cubicBezTo>
                <a:cubicBezTo>
                  <a:pt x="673712" y="356683"/>
                  <a:pt x="726494" y="317281"/>
                  <a:pt x="765895" y="255578"/>
                </a:cubicBezTo>
                <a:cubicBezTo>
                  <a:pt x="805296" y="193875"/>
                  <a:pt x="904913" y="-18741"/>
                  <a:pt x="895249" y="13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3738BA0B-5DE8-731B-BC73-835A8695F5A1}"/>
              </a:ext>
            </a:extLst>
          </p:cNvPr>
          <p:cNvSpPr/>
          <p:nvPr/>
        </p:nvSpPr>
        <p:spPr>
          <a:xfrm>
            <a:off x="4718137" y="4667529"/>
            <a:ext cx="496414" cy="1266649"/>
          </a:xfrm>
          <a:custGeom>
            <a:avLst/>
            <a:gdLst>
              <a:gd name="connsiteX0" fmla="*/ 496173 w 496414"/>
              <a:gd name="connsiteY0" fmla="*/ 2602 h 1266649"/>
              <a:gd name="connsiteX1" fmla="*/ 348977 w 496414"/>
              <a:gd name="connsiteY1" fmla="*/ 341599 h 1266649"/>
              <a:gd name="connsiteX2" fmla="*/ 402503 w 496414"/>
              <a:gd name="connsiteY2" fmla="*/ 319296 h 1266649"/>
              <a:gd name="connsiteX3" fmla="*/ 241925 w 496414"/>
              <a:gd name="connsiteY3" fmla="*/ 734122 h 1266649"/>
              <a:gd name="connsiteX4" fmla="*/ 277609 w 496414"/>
              <a:gd name="connsiteY4" fmla="*/ 792108 h 1266649"/>
              <a:gd name="connsiteX5" fmla="*/ 152716 w 496414"/>
              <a:gd name="connsiteY5" fmla="*/ 952686 h 1266649"/>
              <a:gd name="connsiteX6" fmla="*/ 1059 w 496414"/>
              <a:gd name="connsiteY6" fmla="*/ 1264920 h 1266649"/>
              <a:gd name="connsiteX7" fmla="*/ 81348 w 496414"/>
              <a:gd name="connsiteY7" fmla="*/ 1086500 h 1266649"/>
              <a:gd name="connsiteX8" fmla="*/ 322214 w 496414"/>
              <a:gd name="connsiteY8" fmla="*/ 555702 h 1266649"/>
              <a:gd name="connsiteX9" fmla="*/ 398043 w 496414"/>
              <a:gd name="connsiteY9" fmla="*/ 314836 h 1266649"/>
              <a:gd name="connsiteX10" fmla="*/ 326675 w 496414"/>
              <a:gd name="connsiteY10" fmla="*/ 430809 h 1266649"/>
              <a:gd name="connsiteX11" fmla="*/ 415884 w 496414"/>
              <a:gd name="connsiteY11" fmla="*/ 131956 h 1266649"/>
              <a:gd name="connsiteX12" fmla="*/ 384661 w 496414"/>
              <a:gd name="connsiteY12" fmla="*/ 181021 h 1266649"/>
              <a:gd name="connsiteX13" fmla="*/ 496173 w 496414"/>
              <a:gd name="connsiteY13" fmla="*/ 2602 h 126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414" h="1266649">
                <a:moveTo>
                  <a:pt x="496173" y="2602"/>
                </a:moveTo>
                <a:cubicBezTo>
                  <a:pt x="490226" y="29365"/>
                  <a:pt x="364589" y="288817"/>
                  <a:pt x="348977" y="341599"/>
                </a:cubicBezTo>
                <a:cubicBezTo>
                  <a:pt x="333365" y="394381"/>
                  <a:pt x="420345" y="253876"/>
                  <a:pt x="402503" y="319296"/>
                </a:cubicBezTo>
                <a:cubicBezTo>
                  <a:pt x="384661" y="384716"/>
                  <a:pt x="262741" y="655320"/>
                  <a:pt x="241925" y="734122"/>
                </a:cubicBezTo>
                <a:cubicBezTo>
                  <a:pt x="221109" y="812924"/>
                  <a:pt x="292477" y="755681"/>
                  <a:pt x="277609" y="792108"/>
                </a:cubicBezTo>
                <a:cubicBezTo>
                  <a:pt x="262741" y="828535"/>
                  <a:pt x="198808" y="873884"/>
                  <a:pt x="152716" y="952686"/>
                </a:cubicBezTo>
                <a:cubicBezTo>
                  <a:pt x="106624" y="1031488"/>
                  <a:pt x="12954" y="1242618"/>
                  <a:pt x="1059" y="1264920"/>
                </a:cubicBezTo>
                <a:cubicBezTo>
                  <a:pt x="-10836" y="1287222"/>
                  <a:pt x="81348" y="1086500"/>
                  <a:pt x="81348" y="1086500"/>
                </a:cubicBezTo>
                <a:cubicBezTo>
                  <a:pt x="134874" y="968297"/>
                  <a:pt x="269431" y="684313"/>
                  <a:pt x="322214" y="555702"/>
                </a:cubicBezTo>
                <a:cubicBezTo>
                  <a:pt x="374997" y="427091"/>
                  <a:pt x="397300" y="335651"/>
                  <a:pt x="398043" y="314836"/>
                </a:cubicBezTo>
                <a:cubicBezTo>
                  <a:pt x="398786" y="294021"/>
                  <a:pt x="323701" y="461289"/>
                  <a:pt x="326675" y="430809"/>
                </a:cubicBezTo>
                <a:cubicBezTo>
                  <a:pt x="329648" y="400329"/>
                  <a:pt x="406220" y="173587"/>
                  <a:pt x="415884" y="131956"/>
                </a:cubicBezTo>
                <a:cubicBezTo>
                  <a:pt x="425548" y="90325"/>
                  <a:pt x="372766" y="198120"/>
                  <a:pt x="384661" y="181021"/>
                </a:cubicBezTo>
                <a:cubicBezTo>
                  <a:pt x="396556" y="163923"/>
                  <a:pt x="502120" y="-24161"/>
                  <a:pt x="496173" y="2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B8D2A00-A157-82C6-6C47-119B45A48892}"/>
              </a:ext>
            </a:extLst>
          </p:cNvPr>
          <p:cNvSpPr/>
          <p:nvPr/>
        </p:nvSpPr>
        <p:spPr>
          <a:xfrm>
            <a:off x="4038063" y="5788047"/>
            <a:ext cx="789066" cy="769081"/>
          </a:xfrm>
          <a:custGeom>
            <a:avLst/>
            <a:gdLst>
              <a:gd name="connsiteX0" fmla="*/ 788185 w 789066"/>
              <a:gd name="connsiteY0" fmla="*/ 1666 h 769081"/>
              <a:gd name="connsiteX1" fmla="*/ 373359 w 789066"/>
              <a:gd name="connsiteY1" fmla="*/ 251453 h 769081"/>
              <a:gd name="connsiteX2" fmla="*/ 475951 w 789066"/>
              <a:gd name="connsiteY2" fmla="*/ 260374 h 769081"/>
              <a:gd name="connsiteX3" fmla="*/ 297531 w 789066"/>
              <a:gd name="connsiteY3" fmla="*/ 380808 h 769081"/>
              <a:gd name="connsiteX4" fmla="*/ 359978 w 789066"/>
              <a:gd name="connsiteY4" fmla="*/ 345124 h 769081"/>
              <a:gd name="connsiteX5" fmla="*/ 168177 w 789066"/>
              <a:gd name="connsiteY5" fmla="*/ 501241 h 769081"/>
              <a:gd name="connsiteX6" fmla="*/ 199400 w 789066"/>
              <a:gd name="connsiteY6" fmla="*/ 429873 h 769081"/>
              <a:gd name="connsiteX7" fmla="*/ 12060 w 789066"/>
              <a:gd name="connsiteY7" fmla="*/ 755489 h 769081"/>
              <a:gd name="connsiteX8" fmla="*/ 56665 w 789066"/>
              <a:gd name="connsiteY8" fmla="*/ 666279 h 769081"/>
              <a:gd name="connsiteX9" fmla="*/ 364438 w 789066"/>
              <a:gd name="connsiteY9" fmla="*/ 291598 h 769081"/>
              <a:gd name="connsiteX10" fmla="*/ 395662 w 789066"/>
              <a:gd name="connsiteY10" fmla="*/ 278216 h 769081"/>
              <a:gd name="connsiteX11" fmla="*/ 547318 w 789066"/>
              <a:gd name="connsiteY11" fmla="*/ 104257 h 769081"/>
              <a:gd name="connsiteX12" fmla="*/ 484872 w 789066"/>
              <a:gd name="connsiteY12" fmla="*/ 139941 h 769081"/>
              <a:gd name="connsiteX13" fmla="*/ 788185 w 789066"/>
              <a:gd name="connsiteY13" fmla="*/ 1666 h 76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066" h="769081">
                <a:moveTo>
                  <a:pt x="788185" y="1666"/>
                </a:moveTo>
                <a:cubicBezTo>
                  <a:pt x="769600" y="20251"/>
                  <a:pt x="425398" y="208335"/>
                  <a:pt x="373359" y="251453"/>
                </a:cubicBezTo>
                <a:cubicBezTo>
                  <a:pt x="321320" y="294571"/>
                  <a:pt x="488589" y="238815"/>
                  <a:pt x="475951" y="260374"/>
                </a:cubicBezTo>
                <a:cubicBezTo>
                  <a:pt x="463313" y="281933"/>
                  <a:pt x="316860" y="366683"/>
                  <a:pt x="297531" y="380808"/>
                </a:cubicBezTo>
                <a:cubicBezTo>
                  <a:pt x="278202" y="394933"/>
                  <a:pt x="381537" y="325052"/>
                  <a:pt x="359978" y="345124"/>
                </a:cubicBezTo>
                <a:cubicBezTo>
                  <a:pt x="338419" y="365196"/>
                  <a:pt x="194940" y="487116"/>
                  <a:pt x="168177" y="501241"/>
                </a:cubicBezTo>
                <a:cubicBezTo>
                  <a:pt x="141414" y="515366"/>
                  <a:pt x="225419" y="387498"/>
                  <a:pt x="199400" y="429873"/>
                </a:cubicBezTo>
                <a:cubicBezTo>
                  <a:pt x="173380" y="472248"/>
                  <a:pt x="35849" y="716088"/>
                  <a:pt x="12060" y="755489"/>
                </a:cubicBezTo>
                <a:cubicBezTo>
                  <a:pt x="-11729" y="794890"/>
                  <a:pt x="-2065" y="743594"/>
                  <a:pt x="56665" y="666279"/>
                </a:cubicBezTo>
                <a:cubicBezTo>
                  <a:pt x="115395" y="588964"/>
                  <a:pt x="307939" y="356275"/>
                  <a:pt x="364438" y="291598"/>
                </a:cubicBezTo>
                <a:cubicBezTo>
                  <a:pt x="420937" y="226921"/>
                  <a:pt x="365182" y="309440"/>
                  <a:pt x="395662" y="278216"/>
                </a:cubicBezTo>
                <a:cubicBezTo>
                  <a:pt x="426142" y="246993"/>
                  <a:pt x="532450" y="127303"/>
                  <a:pt x="547318" y="104257"/>
                </a:cubicBezTo>
                <a:cubicBezTo>
                  <a:pt x="562186" y="81211"/>
                  <a:pt x="443984" y="154066"/>
                  <a:pt x="484872" y="139941"/>
                </a:cubicBezTo>
                <a:cubicBezTo>
                  <a:pt x="525760" y="125816"/>
                  <a:pt x="806770" y="-16919"/>
                  <a:pt x="788185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D11B4BB-644D-11EA-54BB-D5209C67B2B4}"/>
              </a:ext>
            </a:extLst>
          </p:cNvPr>
          <p:cNvSpPr/>
          <p:nvPr/>
        </p:nvSpPr>
        <p:spPr>
          <a:xfrm>
            <a:off x="2849479" y="2152234"/>
            <a:ext cx="1439607" cy="290014"/>
          </a:xfrm>
          <a:custGeom>
            <a:avLst/>
            <a:gdLst>
              <a:gd name="connsiteX0" fmla="*/ 5864 w 1439607"/>
              <a:gd name="connsiteY0" fmla="*/ 90634 h 290014"/>
              <a:gd name="connsiteX1" fmla="*/ 864193 w 1439607"/>
              <a:gd name="connsiteY1" fmla="*/ 60441 h 290014"/>
              <a:gd name="connsiteX2" fmla="*/ 752049 w 1439607"/>
              <a:gd name="connsiteY2" fmla="*/ 103574 h 290014"/>
              <a:gd name="connsiteX3" fmla="*/ 915951 w 1439607"/>
              <a:gd name="connsiteY3" fmla="*/ 142392 h 290014"/>
              <a:gd name="connsiteX4" fmla="*/ 864193 w 1439607"/>
              <a:gd name="connsiteY4" fmla="*/ 163958 h 290014"/>
              <a:gd name="connsiteX5" fmla="*/ 1373151 w 1439607"/>
              <a:gd name="connsiteY5" fmla="*/ 289041 h 290014"/>
              <a:gd name="connsiteX6" fmla="*/ 1023781 w 1439607"/>
              <a:gd name="connsiteY6" fmla="*/ 224343 h 290014"/>
              <a:gd name="connsiteX7" fmla="*/ 1252381 w 1439607"/>
              <a:gd name="connsiteY7" fmla="*/ 267475 h 290014"/>
              <a:gd name="connsiteX8" fmla="*/ 1433536 w 1439607"/>
              <a:gd name="connsiteY8" fmla="*/ 284728 h 290014"/>
              <a:gd name="connsiteX9" fmla="*/ 1023781 w 1439607"/>
              <a:gd name="connsiteY9" fmla="*/ 202777 h 290014"/>
              <a:gd name="connsiteX10" fmla="*/ 756363 w 1439607"/>
              <a:gd name="connsiteY10" fmla="*/ 69068 h 290014"/>
              <a:gd name="connsiteX11" fmla="*/ 924578 w 1439607"/>
              <a:gd name="connsiteY11" fmla="*/ 86321 h 290014"/>
              <a:gd name="connsiteX12" fmla="*/ 471691 w 1439607"/>
              <a:gd name="connsiteY12" fmla="*/ 38875 h 290014"/>
              <a:gd name="connsiteX13" fmla="*/ 359547 w 1439607"/>
              <a:gd name="connsiteY13" fmla="*/ 57 h 290014"/>
              <a:gd name="connsiteX14" fmla="*/ 661472 w 1439607"/>
              <a:gd name="connsiteY14" fmla="*/ 47502 h 290014"/>
              <a:gd name="connsiteX15" fmla="*/ 493257 w 1439607"/>
              <a:gd name="connsiteY15" fmla="*/ 82008 h 290014"/>
              <a:gd name="connsiteX16" fmla="*/ 5864 w 1439607"/>
              <a:gd name="connsiteY16" fmla="*/ 90634 h 29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9607" h="290014">
                <a:moveTo>
                  <a:pt x="5864" y="90634"/>
                </a:moveTo>
                <a:cubicBezTo>
                  <a:pt x="67687" y="87040"/>
                  <a:pt x="739829" y="58284"/>
                  <a:pt x="864193" y="60441"/>
                </a:cubicBezTo>
                <a:cubicBezTo>
                  <a:pt x="988557" y="62598"/>
                  <a:pt x="743423" y="89915"/>
                  <a:pt x="752049" y="103574"/>
                </a:cubicBezTo>
                <a:cubicBezTo>
                  <a:pt x="760675" y="117233"/>
                  <a:pt x="897261" y="132328"/>
                  <a:pt x="915951" y="142392"/>
                </a:cubicBezTo>
                <a:cubicBezTo>
                  <a:pt x="934641" y="152456"/>
                  <a:pt x="787993" y="139517"/>
                  <a:pt x="864193" y="163958"/>
                </a:cubicBezTo>
                <a:cubicBezTo>
                  <a:pt x="940393" y="188399"/>
                  <a:pt x="1346553" y="278977"/>
                  <a:pt x="1373151" y="289041"/>
                </a:cubicBezTo>
                <a:cubicBezTo>
                  <a:pt x="1399749" y="299105"/>
                  <a:pt x="1043909" y="227937"/>
                  <a:pt x="1023781" y="224343"/>
                </a:cubicBezTo>
                <a:cubicBezTo>
                  <a:pt x="1003653" y="220749"/>
                  <a:pt x="1184089" y="257411"/>
                  <a:pt x="1252381" y="267475"/>
                </a:cubicBezTo>
                <a:cubicBezTo>
                  <a:pt x="1320673" y="277539"/>
                  <a:pt x="1471636" y="295511"/>
                  <a:pt x="1433536" y="284728"/>
                </a:cubicBezTo>
                <a:cubicBezTo>
                  <a:pt x="1395436" y="273945"/>
                  <a:pt x="1136643" y="238720"/>
                  <a:pt x="1023781" y="202777"/>
                </a:cubicBezTo>
                <a:cubicBezTo>
                  <a:pt x="910919" y="166834"/>
                  <a:pt x="772897" y="88477"/>
                  <a:pt x="756363" y="69068"/>
                </a:cubicBezTo>
                <a:cubicBezTo>
                  <a:pt x="739829" y="49659"/>
                  <a:pt x="924578" y="86321"/>
                  <a:pt x="924578" y="86321"/>
                </a:cubicBezTo>
                <a:cubicBezTo>
                  <a:pt x="877133" y="81289"/>
                  <a:pt x="565863" y="53252"/>
                  <a:pt x="471691" y="38875"/>
                </a:cubicBezTo>
                <a:cubicBezTo>
                  <a:pt x="377519" y="24498"/>
                  <a:pt x="327917" y="-1381"/>
                  <a:pt x="359547" y="57"/>
                </a:cubicBezTo>
                <a:cubicBezTo>
                  <a:pt x="391177" y="1495"/>
                  <a:pt x="639187" y="33843"/>
                  <a:pt x="661472" y="47502"/>
                </a:cubicBezTo>
                <a:cubicBezTo>
                  <a:pt x="683757" y="61160"/>
                  <a:pt x="597493" y="77695"/>
                  <a:pt x="493257" y="82008"/>
                </a:cubicBezTo>
                <a:cubicBezTo>
                  <a:pt x="389021" y="86321"/>
                  <a:pt x="-55959" y="94228"/>
                  <a:pt x="5864" y="90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624D13D-EEF5-499E-7510-EA535A4424AF}"/>
              </a:ext>
            </a:extLst>
          </p:cNvPr>
          <p:cNvSpPr/>
          <p:nvPr/>
        </p:nvSpPr>
        <p:spPr>
          <a:xfrm>
            <a:off x="2172102" y="2059048"/>
            <a:ext cx="714699" cy="848335"/>
          </a:xfrm>
          <a:custGeom>
            <a:avLst/>
            <a:gdLst>
              <a:gd name="connsiteX0" fmla="*/ 713434 w 714699"/>
              <a:gd name="connsiteY0" fmla="*/ 2665 h 848335"/>
              <a:gd name="connsiteX1" fmla="*/ 286426 w 714699"/>
              <a:gd name="connsiteY1" fmla="*/ 412420 h 848335"/>
              <a:gd name="connsiteX2" fmla="*/ 320932 w 714699"/>
              <a:gd name="connsiteY2" fmla="*/ 356348 h 848335"/>
              <a:gd name="connsiteX3" fmla="*/ 152717 w 714699"/>
              <a:gd name="connsiteY3" fmla="*/ 584948 h 848335"/>
              <a:gd name="connsiteX4" fmla="*/ 6068 w 714699"/>
              <a:gd name="connsiteY4" fmla="*/ 843741 h 848335"/>
              <a:gd name="connsiteX5" fmla="*/ 75079 w 714699"/>
              <a:gd name="connsiteY5" fmla="*/ 705718 h 848335"/>
              <a:gd name="connsiteX6" fmla="*/ 489147 w 714699"/>
              <a:gd name="connsiteY6" fmla="*/ 170880 h 848335"/>
              <a:gd name="connsiteX7" fmla="*/ 420136 w 714699"/>
              <a:gd name="connsiteY7" fmla="*/ 231265 h 848335"/>
              <a:gd name="connsiteX8" fmla="*/ 713434 w 714699"/>
              <a:gd name="connsiteY8" fmla="*/ 2665 h 84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699" h="848335">
                <a:moveTo>
                  <a:pt x="713434" y="2665"/>
                </a:moveTo>
                <a:cubicBezTo>
                  <a:pt x="691149" y="32858"/>
                  <a:pt x="351843" y="353473"/>
                  <a:pt x="286426" y="412420"/>
                </a:cubicBezTo>
                <a:cubicBezTo>
                  <a:pt x="221009" y="471367"/>
                  <a:pt x="343217" y="327593"/>
                  <a:pt x="320932" y="356348"/>
                </a:cubicBezTo>
                <a:cubicBezTo>
                  <a:pt x="298647" y="385103"/>
                  <a:pt x="205194" y="503716"/>
                  <a:pt x="152717" y="584948"/>
                </a:cubicBezTo>
                <a:cubicBezTo>
                  <a:pt x="100240" y="666180"/>
                  <a:pt x="19008" y="823613"/>
                  <a:pt x="6068" y="843741"/>
                </a:cubicBezTo>
                <a:cubicBezTo>
                  <a:pt x="-6872" y="863869"/>
                  <a:pt x="-5434" y="817862"/>
                  <a:pt x="75079" y="705718"/>
                </a:cubicBezTo>
                <a:cubicBezTo>
                  <a:pt x="155592" y="593575"/>
                  <a:pt x="431638" y="249955"/>
                  <a:pt x="489147" y="170880"/>
                </a:cubicBezTo>
                <a:cubicBezTo>
                  <a:pt x="546656" y="91805"/>
                  <a:pt x="383474" y="254269"/>
                  <a:pt x="420136" y="231265"/>
                </a:cubicBezTo>
                <a:cubicBezTo>
                  <a:pt x="456798" y="208261"/>
                  <a:pt x="735719" y="-27528"/>
                  <a:pt x="713434" y="2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F138513-2BC8-9CB6-50AB-5EB9FD82BD56}"/>
              </a:ext>
            </a:extLst>
          </p:cNvPr>
          <p:cNvSpPr/>
          <p:nvPr/>
        </p:nvSpPr>
        <p:spPr>
          <a:xfrm>
            <a:off x="4076398" y="2381159"/>
            <a:ext cx="1073530" cy="1118474"/>
          </a:xfrm>
          <a:custGeom>
            <a:avLst/>
            <a:gdLst>
              <a:gd name="connsiteX0" fmla="*/ 3477 w 1073530"/>
              <a:gd name="connsiteY0" fmla="*/ 127091 h 1118474"/>
              <a:gd name="connsiteX1" fmla="*/ 536877 w 1073530"/>
              <a:gd name="connsiteY1" fmla="*/ 250916 h 1118474"/>
              <a:gd name="connsiteX2" fmla="*/ 435277 w 1073530"/>
              <a:gd name="connsiteY2" fmla="*/ 279491 h 1118474"/>
              <a:gd name="connsiteX3" fmla="*/ 124127 w 1073530"/>
              <a:gd name="connsiteY3" fmla="*/ 269966 h 1118474"/>
              <a:gd name="connsiteX4" fmla="*/ 447977 w 1073530"/>
              <a:gd name="connsiteY4" fmla="*/ 273141 h 1118474"/>
              <a:gd name="connsiteX5" fmla="*/ 594027 w 1073530"/>
              <a:gd name="connsiteY5" fmla="*/ 349341 h 1118474"/>
              <a:gd name="connsiteX6" fmla="*/ 521002 w 1073530"/>
              <a:gd name="connsiteY6" fmla="*/ 368391 h 1118474"/>
              <a:gd name="connsiteX7" fmla="*/ 263827 w 1073530"/>
              <a:gd name="connsiteY7" fmla="*/ 352516 h 1118474"/>
              <a:gd name="connsiteX8" fmla="*/ 682927 w 1073530"/>
              <a:gd name="connsiteY8" fmla="*/ 365216 h 1118474"/>
              <a:gd name="connsiteX9" fmla="*/ 438452 w 1073530"/>
              <a:gd name="connsiteY9" fmla="*/ 435066 h 1118474"/>
              <a:gd name="connsiteX10" fmla="*/ 752777 w 1073530"/>
              <a:gd name="connsiteY10" fmla="*/ 435066 h 1118474"/>
              <a:gd name="connsiteX11" fmla="*/ 657527 w 1073530"/>
              <a:gd name="connsiteY11" fmla="*/ 504916 h 1118474"/>
              <a:gd name="connsiteX12" fmla="*/ 867077 w 1073530"/>
              <a:gd name="connsiteY12" fmla="*/ 495391 h 1118474"/>
              <a:gd name="connsiteX13" fmla="*/ 809927 w 1073530"/>
              <a:gd name="connsiteY13" fmla="*/ 530316 h 1118474"/>
              <a:gd name="connsiteX14" fmla="*/ 635302 w 1073530"/>
              <a:gd name="connsiteY14" fmla="*/ 571591 h 1118474"/>
              <a:gd name="connsiteX15" fmla="*/ 902002 w 1073530"/>
              <a:gd name="connsiteY15" fmla="*/ 568416 h 1118474"/>
              <a:gd name="connsiteX16" fmla="*/ 924227 w 1073530"/>
              <a:gd name="connsiteY16" fmla="*/ 625566 h 1118474"/>
              <a:gd name="connsiteX17" fmla="*/ 724202 w 1073530"/>
              <a:gd name="connsiteY17" fmla="*/ 676366 h 1118474"/>
              <a:gd name="connsiteX18" fmla="*/ 981377 w 1073530"/>
              <a:gd name="connsiteY18" fmla="*/ 644616 h 1118474"/>
              <a:gd name="connsiteX19" fmla="*/ 755952 w 1073530"/>
              <a:gd name="connsiteY19" fmla="*/ 781141 h 1118474"/>
              <a:gd name="connsiteX20" fmla="*/ 981377 w 1073530"/>
              <a:gd name="connsiteY20" fmla="*/ 685891 h 1118474"/>
              <a:gd name="connsiteX21" fmla="*/ 1051227 w 1073530"/>
              <a:gd name="connsiteY21" fmla="*/ 730341 h 1118474"/>
              <a:gd name="connsiteX22" fmla="*/ 987727 w 1073530"/>
              <a:gd name="connsiteY22" fmla="*/ 841466 h 1118474"/>
              <a:gd name="connsiteX23" fmla="*/ 768652 w 1073530"/>
              <a:gd name="connsiteY23" fmla="*/ 1117691 h 1118474"/>
              <a:gd name="connsiteX24" fmla="*/ 949627 w 1073530"/>
              <a:gd name="connsiteY24" fmla="*/ 917666 h 1118474"/>
              <a:gd name="connsiteX25" fmla="*/ 1073452 w 1073530"/>
              <a:gd name="connsiteY25" fmla="*/ 711291 h 1118474"/>
              <a:gd name="connsiteX26" fmla="*/ 968677 w 1073530"/>
              <a:gd name="connsiteY26" fmla="*/ 650966 h 1118474"/>
              <a:gd name="connsiteX27" fmla="*/ 994077 w 1073530"/>
              <a:gd name="connsiteY27" fmla="*/ 673191 h 1118474"/>
              <a:gd name="connsiteX28" fmla="*/ 752777 w 1073530"/>
              <a:gd name="connsiteY28" fmla="*/ 492216 h 1118474"/>
              <a:gd name="connsiteX29" fmla="*/ 546402 w 1073530"/>
              <a:gd name="connsiteY29" fmla="*/ 282666 h 1118474"/>
              <a:gd name="connsiteX30" fmla="*/ 622602 w 1073530"/>
              <a:gd name="connsiteY30" fmla="*/ 308066 h 1118474"/>
              <a:gd name="connsiteX31" fmla="*/ 555927 w 1073530"/>
              <a:gd name="connsiteY31" fmla="*/ 231866 h 1118474"/>
              <a:gd name="connsiteX32" fmla="*/ 298752 w 1073530"/>
              <a:gd name="connsiteY32" fmla="*/ 149316 h 1118474"/>
              <a:gd name="connsiteX33" fmla="*/ 476552 w 1073530"/>
              <a:gd name="connsiteY33" fmla="*/ 155666 h 1118474"/>
              <a:gd name="connsiteX34" fmla="*/ 441627 w 1073530"/>
              <a:gd name="connsiteY34" fmla="*/ 91 h 1118474"/>
              <a:gd name="connsiteX35" fmla="*/ 454327 w 1073530"/>
              <a:gd name="connsiteY35" fmla="*/ 133441 h 1118474"/>
              <a:gd name="connsiteX36" fmla="*/ 422577 w 1073530"/>
              <a:gd name="connsiteY36" fmla="*/ 162016 h 1118474"/>
              <a:gd name="connsiteX37" fmla="*/ 349552 w 1073530"/>
              <a:gd name="connsiteY37" fmla="*/ 181066 h 1118474"/>
              <a:gd name="connsiteX38" fmla="*/ 308277 w 1073530"/>
              <a:gd name="connsiteY38" fmla="*/ 168366 h 1118474"/>
              <a:gd name="connsiteX39" fmla="*/ 3477 w 1073530"/>
              <a:gd name="connsiteY39" fmla="*/ 127091 h 111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73530" h="1118474">
                <a:moveTo>
                  <a:pt x="3477" y="127091"/>
                </a:moveTo>
                <a:cubicBezTo>
                  <a:pt x="41577" y="140849"/>
                  <a:pt x="464910" y="225516"/>
                  <a:pt x="536877" y="250916"/>
                </a:cubicBezTo>
                <a:cubicBezTo>
                  <a:pt x="608844" y="276316"/>
                  <a:pt x="504069" y="276316"/>
                  <a:pt x="435277" y="279491"/>
                </a:cubicBezTo>
                <a:cubicBezTo>
                  <a:pt x="366485" y="282666"/>
                  <a:pt x="122010" y="271024"/>
                  <a:pt x="124127" y="269966"/>
                </a:cubicBezTo>
                <a:cubicBezTo>
                  <a:pt x="126244" y="268908"/>
                  <a:pt x="369660" y="259912"/>
                  <a:pt x="447977" y="273141"/>
                </a:cubicBezTo>
                <a:cubicBezTo>
                  <a:pt x="526294" y="286370"/>
                  <a:pt x="581856" y="333466"/>
                  <a:pt x="594027" y="349341"/>
                </a:cubicBezTo>
                <a:cubicBezTo>
                  <a:pt x="606198" y="365216"/>
                  <a:pt x="576035" y="367862"/>
                  <a:pt x="521002" y="368391"/>
                </a:cubicBezTo>
                <a:cubicBezTo>
                  <a:pt x="465969" y="368920"/>
                  <a:pt x="236840" y="353045"/>
                  <a:pt x="263827" y="352516"/>
                </a:cubicBezTo>
                <a:cubicBezTo>
                  <a:pt x="290814" y="351987"/>
                  <a:pt x="653823" y="351458"/>
                  <a:pt x="682927" y="365216"/>
                </a:cubicBezTo>
                <a:cubicBezTo>
                  <a:pt x="712031" y="378974"/>
                  <a:pt x="426810" y="423424"/>
                  <a:pt x="438452" y="435066"/>
                </a:cubicBezTo>
                <a:cubicBezTo>
                  <a:pt x="450094" y="446708"/>
                  <a:pt x="716265" y="423424"/>
                  <a:pt x="752777" y="435066"/>
                </a:cubicBezTo>
                <a:cubicBezTo>
                  <a:pt x="789289" y="446708"/>
                  <a:pt x="638477" y="494862"/>
                  <a:pt x="657527" y="504916"/>
                </a:cubicBezTo>
                <a:cubicBezTo>
                  <a:pt x="676577" y="514970"/>
                  <a:pt x="841677" y="491158"/>
                  <a:pt x="867077" y="495391"/>
                </a:cubicBezTo>
                <a:cubicBezTo>
                  <a:pt x="892477" y="499624"/>
                  <a:pt x="848556" y="517616"/>
                  <a:pt x="809927" y="530316"/>
                </a:cubicBezTo>
                <a:cubicBezTo>
                  <a:pt x="771298" y="543016"/>
                  <a:pt x="619956" y="565241"/>
                  <a:pt x="635302" y="571591"/>
                </a:cubicBezTo>
                <a:cubicBezTo>
                  <a:pt x="650648" y="577941"/>
                  <a:pt x="853848" y="559420"/>
                  <a:pt x="902002" y="568416"/>
                </a:cubicBezTo>
                <a:cubicBezTo>
                  <a:pt x="950156" y="577412"/>
                  <a:pt x="953860" y="607574"/>
                  <a:pt x="924227" y="625566"/>
                </a:cubicBezTo>
                <a:cubicBezTo>
                  <a:pt x="894594" y="643558"/>
                  <a:pt x="714677" y="673191"/>
                  <a:pt x="724202" y="676366"/>
                </a:cubicBezTo>
                <a:cubicBezTo>
                  <a:pt x="733727" y="679541"/>
                  <a:pt x="976085" y="627154"/>
                  <a:pt x="981377" y="644616"/>
                </a:cubicBezTo>
                <a:cubicBezTo>
                  <a:pt x="986669" y="662078"/>
                  <a:pt x="755952" y="774262"/>
                  <a:pt x="755952" y="781141"/>
                </a:cubicBezTo>
                <a:cubicBezTo>
                  <a:pt x="755952" y="788020"/>
                  <a:pt x="932164" y="694358"/>
                  <a:pt x="981377" y="685891"/>
                </a:cubicBezTo>
                <a:cubicBezTo>
                  <a:pt x="1030590" y="677424"/>
                  <a:pt x="1050169" y="704412"/>
                  <a:pt x="1051227" y="730341"/>
                </a:cubicBezTo>
                <a:cubicBezTo>
                  <a:pt x="1052285" y="756270"/>
                  <a:pt x="1034823" y="776908"/>
                  <a:pt x="987727" y="841466"/>
                </a:cubicBezTo>
                <a:cubicBezTo>
                  <a:pt x="940631" y="906024"/>
                  <a:pt x="775002" y="1104991"/>
                  <a:pt x="768652" y="1117691"/>
                </a:cubicBezTo>
                <a:cubicBezTo>
                  <a:pt x="762302" y="1130391"/>
                  <a:pt x="898827" y="985399"/>
                  <a:pt x="949627" y="917666"/>
                </a:cubicBezTo>
                <a:cubicBezTo>
                  <a:pt x="1000427" y="849933"/>
                  <a:pt x="1070277" y="755741"/>
                  <a:pt x="1073452" y="711291"/>
                </a:cubicBezTo>
                <a:cubicBezTo>
                  <a:pt x="1076627" y="666841"/>
                  <a:pt x="981906" y="657316"/>
                  <a:pt x="968677" y="650966"/>
                </a:cubicBezTo>
                <a:cubicBezTo>
                  <a:pt x="955448" y="644616"/>
                  <a:pt x="1030060" y="699649"/>
                  <a:pt x="994077" y="673191"/>
                </a:cubicBezTo>
                <a:cubicBezTo>
                  <a:pt x="958094" y="646733"/>
                  <a:pt x="827390" y="557304"/>
                  <a:pt x="752777" y="492216"/>
                </a:cubicBezTo>
                <a:cubicBezTo>
                  <a:pt x="678165" y="427129"/>
                  <a:pt x="568098" y="313358"/>
                  <a:pt x="546402" y="282666"/>
                </a:cubicBezTo>
                <a:cubicBezTo>
                  <a:pt x="524706" y="251974"/>
                  <a:pt x="621015" y="316533"/>
                  <a:pt x="622602" y="308066"/>
                </a:cubicBezTo>
                <a:cubicBezTo>
                  <a:pt x="624189" y="299599"/>
                  <a:pt x="609902" y="258324"/>
                  <a:pt x="555927" y="231866"/>
                </a:cubicBezTo>
                <a:cubicBezTo>
                  <a:pt x="501952" y="205408"/>
                  <a:pt x="311981" y="162016"/>
                  <a:pt x="298752" y="149316"/>
                </a:cubicBezTo>
                <a:cubicBezTo>
                  <a:pt x="285523" y="136616"/>
                  <a:pt x="452740" y="180537"/>
                  <a:pt x="476552" y="155666"/>
                </a:cubicBezTo>
                <a:cubicBezTo>
                  <a:pt x="500364" y="130795"/>
                  <a:pt x="445331" y="3795"/>
                  <a:pt x="441627" y="91"/>
                </a:cubicBezTo>
                <a:cubicBezTo>
                  <a:pt x="437923" y="-3613"/>
                  <a:pt x="457502" y="106453"/>
                  <a:pt x="454327" y="133441"/>
                </a:cubicBezTo>
                <a:cubicBezTo>
                  <a:pt x="451152" y="160429"/>
                  <a:pt x="440039" y="154079"/>
                  <a:pt x="422577" y="162016"/>
                </a:cubicBezTo>
                <a:cubicBezTo>
                  <a:pt x="405115" y="169953"/>
                  <a:pt x="368602" y="180008"/>
                  <a:pt x="349552" y="181066"/>
                </a:cubicBezTo>
                <a:cubicBezTo>
                  <a:pt x="330502" y="182124"/>
                  <a:pt x="364898" y="175774"/>
                  <a:pt x="308277" y="168366"/>
                </a:cubicBezTo>
                <a:cubicBezTo>
                  <a:pt x="251656" y="160958"/>
                  <a:pt x="-34623" y="113333"/>
                  <a:pt x="3477" y="127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A5DB3E9-F726-56A8-A22F-BED1AB5624FC}"/>
              </a:ext>
            </a:extLst>
          </p:cNvPr>
          <p:cNvSpPr/>
          <p:nvPr/>
        </p:nvSpPr>
        <p:spPr>
          <a:xfrm>
            <a:off x="4907685" y="3493146"/>
            <a:ext cx="604667" cy="1187290"/>
          </a:xfrm>
          <a:custGeom>
            <a:avLst/>
            <a:gdLst>
              <a:gd name="connsiteX0" fmla="*/ 4040 w 604667"/>
              <a:gd name="connsiteY0" fmla="*/ 8879 h 1187290"/>
              <a:gd name="connsiteX1" fmla="*/ 254865 w 604667"/>
              <a:gd name="connsiteY1" fmla="*/ 475604 h 1187290"/>
              <a:gd name="connsiteX2" fmla="*/ 232640 w 604667"/>
              <a:gd name="connsiteY2" fmla="*/ 424804 h 1187290"/>
              <a:gd name="connsiteX3" fmla="*/ 238990 w 604667"/>
              <a:gd name="connsiteY3" fmla="*/ 691504 h 1187290"/>
              <a:gd name="connsiteX4" fmla="*/ 289790 w 604667"/>
              <a:gd name="connsiteY4" fmla="*/ 913754 h 1187290"/>
              <a:gd name="connsiteX5" fmla="*/ 343765 w 604667"/>
              <a:gd name="connsiteY5" fmla="*/ 1186804 h 1187290"/>
              <a:gd name="connsiteX6" fmla="*/ 264390 w 604667"/>
              <a:gd name="connsiteY6" fmla="*/ 967729 h 1187290"/>
              <a:gd name="connsiteX7" fmla="*/ 226290 w 604667"/>
              <a:gd name="connsiteY7" fmla="*/ 523229 h 1187290"/>
              <a:gd name="connsiteX8" fmla="*/ 235815 w 604667"/>
              <a:gd name="connsiteY8" fmla="*/ 447029 h 1187290"/>
              <a:gd name="connsiteX9" fmla="*/ 312015 w 604667"/>
              <a:gd name="connsiteY9" fmla="*/ 596254 h 1187290"/>
              <a:gd name="connsiteX10" fmla="*/ 461240 w 604667"/>
              <a:gd name="connsiteY10" fmla="*/ 723254 h 1187290"/>
              <a:gd name="connsiteX11" fmla="*/ 604115 w 604667"/>
              <a:gd name="connsiteY11" fmla="*/ 745479 h 1187290"/>
              <a:gd name="connsiteX12" fmla="*/ 407265 w 604667"/>
              <a:gd name="connsiteY12" fmla="*/ 685154 h 1187290"/>
              <a:gd name="connsiteX13" fmla="*/ 254865 w 604667"/>
              <a:gd name="connsiteY13" fmla="*/ 510529 h 1187290"/>
              <a:gd name="connsiteX14" fmla="*/ 162790 w 604667"/>
              <a:gd name="connsiteY14" fmla="*/ 342254 h 1187290"/>
              <a:gd name="connsiteX15" fmla="*/ 124690 w 604667"/>
              <a:gd name="connsiteY15" fmla="*/ 218429 h 1187290"/>
              <a:gd name="connsiteX16" fmla="*/ 232640 w 604667"/>
              <a:gd name="connsiteY16" fmla="*/ 415279 h 1187290"/>
              <a:gd name="connsiteX17" fmla="*/ 108815 w 604667"/>
              <a:gd name="connsiteY17" fmla="*/ 186679 h 1187290"/>
              <a:gd name="connsiteX18" fmla="*/ 4040 w 604667"/>
              <a:gd name="connsiteY18" fmla="*/ 8879 h 118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4667" h="1187290">
                <a:moveTo>
                  <a:pt x="4040" y="8879"/>
                </a:moveTo>
                <a:cubicBezTo>
                  <a:pt x="28382" y="57033"/>
                  <a:pt x="216765" y="406283"/>
                  <a:pt x="254865" y="475604"/>
                </a:cubicBezTo>
                <a:cubicBezTo>
                  <a:pt x="292965" y="544925"/>
                  <a:pt x="235286" y="388821"/>
                  <a:pt x="232640" y="424804"/>
                </a:cubicBezTo>
                <a:cubicBezTo>
                  <a:pt x="229994" y="460787"/>
                  <a:pt x="229465" y="610012"/>
                  <a:pt x="238990" y="691504"/>
                </a:cubicBezTo>
                <a:cubicBezTo>
                  <a:pt x="248515" y="772996"/>
                  <a:pt x="272328" y="831204"/>
                  <a:pt x="289790" y="913754"/>
                </a:cubicBezTo>
                <a:cubicBezTo>
                  <a:pt x="307252" y="996304"/>
                  <a:pt x="347998" y="1177808"/>
                  <a:pt x="343765" y="1186804"/>
                </a:cubicBezTo>
                <a:cubicBezTo>
                  <a:pt x="339532" y="1195800"/>
                  <a:pt x="283969" y="1078325"/>
                  <a:pt x="264390" y="967729"/>
                </a:cubicBezTo>
                <a:cubicBezTo>
                  <a:pt x="244811" y="857133"/>
                  <a:pt x="231052" y="610012"/>
                  <a:pt x="226290" y="523229"/>
                </a:cubicBezTo>
                <a:cubicBezTo>
                  <a:pt x="221528" y="436446"/>
                  <a:pt x="221528" y="434858"/>
                  <a:pt x="235815" y="447029"/>
                </a:cubicBezTo>
                <a:cubicBezTo>
                  <a:pt x="250102" y="459200"/>
                  <a:pt x="274444" y="550217"/>
                  <a:pt x="312015" y="596254"/>
                </a:cubicBezTo>
                <a:cubicBezTo>
                  <a:pt x="349586" y="642292"/>
                  <a:pt x="412557" y="698383"/>
                  <a:pt x="461240" y="723254"/>
                </a:cubicBezTo>
                <a:cubicBezTo>
                  <a:pt x="509923" y="748125"/>
                  <a:pt x="613111" y="751829"/>
                  <a:pt x="604115" y="745479"/>
                </a:cubicBezTo>
                <a:cubicBezTo>
                  <a:pt x="595119" y="739129"/>
                  <a:pt x="465473" y="724312"/>
                  <a:pt x="407265" y="685154"/>
                </a:cubicBezTo>
                <a:cubicBezTo>
                  <a:pt x="349057" y="645996"/>
                  <a:pt x="295611" y="567679"/>
                  <a:pt x="254865" y="510529"/>
                </a:cubicBezTo>
                <a:cubicBezTo>
                  <a:pt x="214119" y="453379"/>
                  <a:pt x="184486" y="390937"/>
                  <a:pt x="162790" y="342254"/>
                </a:cubicBezTo>
                <a:cubicBezTo>
                  <a:pt x="141094" y="293571"/>
                  <a:pt x="113048" y="206258"/>
                  <a:pt x="124690" y="218429"/>
                </a:cubicBezTo>
                <a:cubicBezTo>
                  <a:pt x="136332" y="230600"/>
                  <a:pt x="235286" y="420571"/>
                  <a:pt x="232640" y="415279"/>
                </a:cubicBezTo>
                <a:cubicBezTo>
                  <a:pt x="229994" y="409987"/>
                  <a:pt x="145857" y="252296"/>
                  <a:pt x="108815" y="186679"/>
                </a:cubicBezTo>
                <a:cubicBezTo>
                  <a:pt x="71773" y="121062"/>
                  <a:pt x="-20302" y="-39275"/>
                  <a:pt x="4040" y="8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24A2DD3E-B200-C038-8C5D-87C71FBD68BC}"/>
              </a:ext>
            </a:extLst>
          </p:cNvPr>
          <p:cNvSpPr/>
          <p:nvPr/>
        </p:nvSpPr>
        <p:spPr>
          <a:xfrm>
            <a:off x="5317829" y="3396381"/>
            <a:ext cx="188542" cy="1236365"/>
          </a:xfrm>
          <a:custGeom>
            <a:avLst/>
            <a:gdLst>
              <a:gd name="connsiteX0" fmla="*/ 187621 w 188542"/>
              <a:gd name="connsiteY0" fmla="*/ 869 h 1236365"/>
              <a:gd name="connsiteX1" fmla="*/ 44746 w 188542"/>
              <a:gd name="connsiteY1" fmla="*/ 213594 h 1236365"/>
              <a:gd name="connsiteX2" fmla="*/ 296 w 188542"/>
              <a:gd name="connsiteY2" fmla="*/ 410444 h 1236365"/>
              <a:gd name="connsiteX3" fmla="*/ 25696 w 188542"/>
              <a:gd name="connsiteY3" fmla="*/ 353294 h 1236365"/>
              <a:gd name="connsiteX4" fmla="*/ 32046 w 188542"/>
              <a:gd name="connsiteY4" fmla="*/ 521569 h 1236365"/>
              <a:gd name="connsiteX5" fmla="*/ 82846 w 188542"/>
              <a:gd name="connsiteY5" fmla="*/ 705719 h 1236365"/>
              <a:gd name="connsiteX6" fmla="*/ 28871 w 188542"/>
              <a:gd name="connsiteY6" fmla="*/ 642219 h 1236365"/>
              <a:gd name="connsiteX7" fmla="*/ 63796 w 188542"/>
              <a:gd name="connsiteY7" fmla="*/ 712069 h 1236365"/>
              <a:gd name="connsiteX8" fmla="*/ 120946 w 188542"/>
              <a:gd name="connsiteY8" fmla="*/ 861294 h 1236365"/>
              <a:gd name="connsiteX9" fmla="*/ 143171 w 188542"/>
              <a:gd name="connsiteY9" fmla="*/ 800969 h 1236365"/>
              <a:gd name="connsiteX10" fmla="*/ 120946 w 188542"/>
              <a:gd name="connsiteY10" fmla="*/ 1004169 h 1236365"/>
              <a:gd name="connsiteX11" fmla="*/ 124121 w 188542"/>
              <a:gd name="connsiteY11" fmla="*/ 1235944 h 1236365"/>
              <a:gd name="connsiteX12" fmla="*/ 136821 w 188542"/>
              <a:gd name="connsiteY12" fmla="*/ 1054969 h 1236365"/>
              <a:gd name="connsiteX13" fmla="*/ 117771 w 188542"/>
              <a:gd name="connsiteY13" fmla="*/ 826369 h 1236365"/>
              <a:gd name="connsiteX14" fmla="*/ 19346 w 188542"/>
              <a:gd name="connsiteY14" fmla="*/ 337419 h 1236365"/>
              <a:gd name="connsiteX15" fmla="*/ 28871 w 188542"/>
              <a:gd name="connsiteY15" fmla="*/ 359644 h 1236365"/>
              <a:gd name="connsiteX16" fmla="*/ 105071 w 188542"/>
              <a:gd name="connsiteY16" fmla="*/ 162794 h 1236365"/>
              <a:gd name="connsiteX17" fmla="*/ 60621 w 188542"/>
              <a:gd name="connsiteY17" fmla="*/ 235819 h 1236365"/>
              <a:gd name="connsiteX18" fmla="*/ 105071 w 188542"/>
              <a:gd name="connsiteY18" fmla="*/ 140569 h 1236365"/>
              <a:gd name="connsiteX19" fmla="*/ 187621 w 188542"/>
              <a:gd name="connsiteY19" fmla="*/ 869 h 123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542" h="1236365">
                <a:moveTo>
                  <a:pt x="187621" y="869"/>
                </a:moveTo>
                <a:cubicBezTo>
                  <a:pt x="177567" y="13040"/>
                  <a:pt x="75967" y="145332"/>
                  <a:pt x="44746" y="213594"/>
                </a:cubicBezTo>
                <a:cubicBezTo>
                  <a:pt x="13525" y="281856"/>
                  <a:pt x="3471" y="387161"/>
                  <a:pt x="296" y="410444"/>
                </a:cubicBezTo>
                <a:cubicBezTo>
                  <a:pt x="-2879" y="433727"/>
                  <a:pt x="20404" y="334773"/>
                  <a:pt x="25696" y="353294"/>
                </a:cubicBezTo>
                <a:cubicBezTo>
                  <a:pt x="30988" y="371815"/>
                  <a:pt x="22521" y="462832"/>
                  <a:pt x="32046" y="521569"/>
                </a:cubicBezTo>
                <a:cubicBezTo>
                  <a:pt x="41571" y="580307"/>
                  <a:pt x="83375" y="685611"/>
                  <a:pt x="82846" y="705719"/>
                </a:cubicBezTo>
                <a:cubicBezTo>
                  <a:pt x="82317" y="725827"/>
                  <a:pt x="32046" y="641161"/>
                  <a:pt x="28871" y="642219"/>
                </a:cubicBezTo>
                <a:cubicBezTo>
                  <a:pt x="25696" y="643277"/>
                  <a:pt x="48450" y="675557"/>
                  <a:pt x="63796" y="712069"/>
                </a:cubicBezTo>
                <a:cubicBezTo>
                  <a:pt x="79142" y="748581"/>
                  <a:pt x="107717" y="846477"/>
                  <a:pt x="120946" y="861294"/>
                </a:cubicBezTo>
                <a:cubicBezTo>
                  <a:pt x="134175" y="876111"/>
                  <a:pt x="143171" y="777157"/>
                  <a:pt x="143171" y="800969"/>
                </a:cubicBezTo>
                <a:cubicBezTo>
                  <a:pt x="143171" y="824781"/>
                  <a:pt x="124121" y="931673"/>
                  <a:pt x="120946" y="1004169"/>
                </a:cubicBezTo>
                <a:cubicBezTo>
                  <a:pt x="117771" y="1076665"/>
                  <a:pt x="121475" y="1227477"/>
                  <a:pt x="124121" y="1235944"/>
                </a:cubicBezTo>
                <a:cubicBezTo>
                  <a:pt x="126767" y="1244411"/>
                  <a:pt x="137879" y="1123231"/>
                  <a:pt x="136821" y="1054969"/>
                </a:cubicBezTo>
                <a:cubicBezTo>
                  <a:pt x="135763" y="986707"/>
                  <a:pt x="137350" y="945961"/>
                  <a:pt x="117771" y="826369"/>
                </a:cubicBezTo>
                <a:cubicBezTo>
                  <a:pt x="98192" y="706777"/>
                  <a:pt x="34163" y="415207"/>
                  <a:pt x="19346" y="337419"/>
                </a:cubicBezTo>
                <a:cubicBezTo>
                  <a:pt x="4529" y="259631"/>
                  <a:pt x="14584" y="388748"/>
                  <a:pt x="28871" y="359644"/>
                </a:cubicBezTo>
                <a:cubicBezTo>
                  <a:pt x="43158" y="330540"/>
                  <a:pt x="99779" y="183431"/>
                  <a:pt x="105071" y="162794"/>
                </a:cubicBezTo>
                <a:cubicBezTo>
                  <a:pt x="110363" y="142157"/>
                  <a:pt x="60621" y="239523"/>
                  <a:pt x="60621" y="235819"/>
                </a:cubicBezTo>
                <a:cubicBezTo>
                  <a:pt x="60621" y="232115"/>
                  <a:pt x="87609" y="173377"/>
                  <a:pt x="105071" y="140569"/>
                </a:cubicBezTo>
                <a:cubicBezTo>
                  <a:pt x="122533" y="107761"/>
                  <a:pt x="197675" y="-11302"/>
                  <a:pt x="187621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76DB5AF-6E24-DB8D-AB11-D3B69E4390ED}"/>
              </a:ext>
            </a:extLst>
          </p:cNvPr>
          <p:cNvSpPr/>
          <p:nvPr/>
        </p:nvSpPr>
        <p:spPr>
          <a:xfrm>
            <a:off x="5481863" y="3362647"/>
            <a:ext cx="567747" cy="235583"/>
          </a:xfrm>
          <a:custGeom>
            <a:avLst/>
            <a:gdLst>
              <a:gd name="connsiteX0" fmla="*/ 1362 w 567747"/>
              <a:gd name="connsiteY0" fmla="*/ 158428 h 235583"/>
              <a:gd name="connsiteX1" fmla="*/ 150587 w 567747"/>
              <a:gd name="connsiteY1" fmla="*/ 91753 h 235583"/>
              <a:gd name="connsiteX2" fmla="*/ 175987 w 567747"/>
              <a:gd name="connsiteY2" fmla="*/ 69528 h 235583"/>
              <a:gd name="connsiteX3" fmla="*/ 274412 w 567747"/>
              <a:gd name="connsiteY3" fmla="*/ 12378 h 235583"/>
              <a:gd name="connsiteX4" fmla="*/ 283937 w 567747"/>
              <a:gd name="connsiteY4" fmla="*/ 15553 h 235583"/>
              <a:gd name="connsiteX5" fmla="*/ 382362 w 567747"/>
              <a:gd name="connsiteY5" fmla="*/ 21903 h 235583"/>
              <a:gd name="connsiteX6" fmla="*/ 464912 w 567747"/>
              <a:gd name="connsiteY6" fmla="*/ 88578 h 235583"/>
              <a:gd name="connsiteX7" fmla="*/ 566512 w 567747"/>
              <a:gd name="connsiteY7" fmla="*/ 234628 h 235583"/>
              <a:gd name="connsiteX8" fmla="*/ 515712 w 567747"/>
              <a:gd name="connsiteY8" fmla="*/ 145728 h 235583"/>
              <a:gd name="connsiteX9" fmla="*/ 433162 w 567747"/>
              <a:gd name="connsiteY9" fmla="*/ 28253 h 235583"/>
              <a:gd name="connsiteX10" fmla="*/ 293462 w 567747"/>
              <a:gd name="connsiteY10" fmla="*/ 21903 h 235583"/>
              <a:gd name="connsiteX11" fmla="*/ 169637 w 567747"/>
              <a:gd name="connsiteY11" fmla="*/ 56828 h 235583"/>
              <a:gd name="connsiteX12" fmla="*/ 249012 w 567747"/>
              <a:gd name="connsiteY12" fmla="*/ 2853 h 235583"/>
              <a:gd name="connsiteX13" fmla="*/ 1362 w 567747"/>
              <a:gd name="connsiteY13" fmla="*/ 158428 h 23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7747" h="235583">
                <a:moveTo>
                  <a:pt x="1362" y="158428"/>
                </a:moveTo>
                <a:cubicBezTo>
                  <a:pt x="-15042" y="173245"/>
                  <a:pt x="121483" y="106570"/>
                  <a:pt x="150587" y="91753"/>
                </a:cubicBezTo>
                <a:cubicBezTo>
                  <a:pt x="179691" y="76936"/>
                  <a:pt x="155349" y="82757"/>
                  <a:pt x="175987" y="69528"/>
                </a:cubicBezTo>
                <a:cubicBezTo>
                  <a:pt x="196625" y="56299"/>
                  <a:pt x="256420" y="21374"/>
                  <a:pt x="274412" y="12378"/>
                </a:cubicBezTo>
                <a:cubicBezTo>
                  <a:pt x="292404" y="3382"/>
                  <a:pt x="265945" y="13965"/>
                  <a:pt x="283937" y="15553"/>
                </a:cubicBezTo>
                <a:cubicBezTo>
                  <a:pt x="301929" y="17140"/>
                  <a:pt x="352200" y="9732"/>
                  <a:pt x="382362" y="21903"/>
                </a:cubicBezTo>
                <a:cubicBezTo>
                  <a:pt x="412524" y="34074"/>
                  <a:pt x="434220" y="53124"/>
                  <a:pt x="464912" y="88578"/>
                </a:cubicBezTo>
                <a:cubicBezTo>
                  <a:pt x="495604" y="124032"/>
                  <a:pt x="558045" y="225103"/>
                  <a:pt x="566512" y="234628"/>
                </a:cubicBezTo>
                <a:cubicBezTo>
                  <a:pt x="574979" y="244153"/>
                  <a:pt x="537937" y="180124"/>
                  <a:pt x="515712" y="145728"/>
                </a:cubicBezTo>
                <a:cubicBezTo>
                  <a:pt x="493487" y="111332"/>
                  <a:pt x="470204" y="48891"/>
                  <a:pt x="433162" y="28253"/>
                </a:cubicBezTo>
                <a:cubicBezTo>
                  <a:pt x="396120" y="7615"/>
                  <a:pt x="337383" y="17141"/>
                  <a:pt x="293462" y="21903"/>
                </a:cubicBezTo>
                <a:cubicBezTo>
                  <a:pt x="249541" y="26665"/>
                  <a:pt x="177045" y="60003"/>
                  <a:pt x="169637" y="56828"/>
                </a:cubicBezTo>
                <a:cubicBezTo>
                  <a:pt x="162229" y="53653"/>
                  <a:pt x="277058" y="-14610"/>
                  <a:pt x="249012" y="2853"/>
                </a:cubicBezTo>
                <a:cubicBezTo>
                  <a:pt x="220966" y="20315"/>
                  <a:pt x="17766" y="143611"/>
                  <a:pt x="1362" y="158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8CE5118E-6731-65BD-40C9-634C11E017D4}"/>
              </a:ext>
            </a:extLst>
          </p:cNvPr>
          <p:cNvSpPr/>
          <p:nvPr/>
        </p:nvSpPr>
        <p:spPr>
          <a:xfrm>
            <a:off x="5489128" y="3431952"/>
            <a:ext cx="372477" cy="312592"/>
          </a:xfrm>
          <a:custGeom>
            <a:avLst/>
            <a:gdLst>
              <a:gd name="connsiteX0" fmla="*/ 371922 w 372477"/>
              <a:gd name="connsiteY0" fmla="*/ 223 h 312592"/>
              <a:gd name="connsiteX1" fmla="*/ 197297 w 372477"/>
              <a:gd name="connsiteY1" fmla="*/ 57373 h 312592"/>
              <a:gd name="connsiteX2" fmla="*/ 38547 w 372477"/>
              <a:gd name="connsiteY2" fmla="*/ 174848 h 312592"/>
              <a:gd name="connsiteX3" fmla="*/ 63947 w 372477"/>
              <a:gd name="connsiteY3" fmla="*/ 127223 h 312592"/>
              <a:gd name="connsiteX4" fmla="*/ 9972 w 372477"/>
              <a:gd name="connsiteY4" fmla="*/ 260573 h 312592"/>
              <a:gd name="connsiteX5" fmla="*/ 447 w 372477"/>
              <a:gd name="connsiteY5" fmla="*/ 311373 h 312592"/>
              <a:gd name="connsiteX6" fmla="*/ 16322 w 372477"/>
              <a:gd name="connsiteY6" fmla="*/ 216123 h 312592"/>
              <a:gd name="connsiteX7" fmla="*/ 89347 w 372477"/>
              <a:gd name="connsiteY7" fmla="*/ 114523 h 312592"/>
              <a:gd name="connsiteX8" fmla="*/ 89347 w 372477"/>
              <a:gd name="connsiteY8" fmla="*/ 111348 h 312592"/>
              <a:gd name="connsiteX9" fmla="*/ 187772 w 372477"/>
              <a:gd name="connsiteY9" fmla="*/ 51023 h 312592"/>
              <a:gd name="connsiteX10" fmla="*/ 136972 w 372477"/>
              <a:gd name="connsiteY10" fmla="*/ 76423 h 312592"/>
              <a:gd name="connsiteX11" fmla="*/ 371922 w 372477"/>
              <a:gd name="connsiteY11" fmla="*/ 223 h 31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477" h="312592">
                <a:moveTo>
                  <a:pt x="371922" y="223"/>
                </a:moveTo>
                <a:cubicBezTo>
                  <a:pt x="381976" y="-2952"/>
                  <a:pt x="252859" y="28269"/>
                  <a:pt x="197297" y="57373"/>
                </a:cubicBezTo>
                <a:cubicBezTo>
                  <a:pt x="141734" y="86477"/>
                  <a:pt x="60772" y="163206"/>
                  <a:pt x="38547" y="174848"/>
                </a:cubicBezTo>
                <a:cubicBezTo>
                  <a:pt x="16322" y="186490"/>
                  <a:pt x="68710" y="112935"/>
                  <a:pt x="63947" y="127223"/>
                </a:cubicBezTo>
                <a:cubicBezTo>
                  <a:pt x="59184" y="141511"/>
                  <a:pt x="20555" y="229881"/>
                  <a:pt x="9972" y="260573"/>
                </a:cubicBezTo>
                <a:cubicBezTo>
                  <a:pt x="-611" y="291265"/>
                  <a:pt x="-611" y="318781"/>
                  <a:pt x="447" y="311373"/>
                </a:cubicBezTo>
                <a:cubicBezTo>
                  <a:pt x="1505" y="303965"/>
                  <a:pt x="1505" y="248931"/>
                  <a:pt x="16322" y="216123"/>
                </a:cubicBezTo>
                <a:cubicBezTo>
                  <a:pt x="31139" y="183315"/>
                  <a:pt x="77176" y="131985"/>
                  <a:pt x="89347" y="114523"/>
                </a:cubicBezTo>
                <a:cubicBezTo>
                  <a:pt x="101518" y="97061"/>
                  <a:pt x="72943" y="121931"/>
                  <a:pt x="89347" y="111348"/>
                </a:cubicBezTo>
                <a:cubicBezTo>
                  <a:pt x="105751" y="100765"/>
                  <a:pt x="179835" y="56844"/>
                  <a:pt x="187772" y="51023"/>
                </a:cubicBezTo>
                <a:cubicBezTo>
                  <a:pt x="195709" y="45202"/>
                  <a:pt x="110514" y="82773"/>
                  <a:pt x="136972" y="76423"/>
                </a:cubicBezTo>
                <a:cubicBezTo>
                  <a:pt x="163430" y="70073"/>
                  <a:pt x="361868" y="3398"/>
                  <a:pt x="371922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773EFA3-1ADE-74F9-63AB-FB0BD2B9B5A8}"/>
              </a:ext>
            </a:extLst>
          </p:cNvPr>
          <p:cNvSpPr/>
          <p:nvPr/>
        </p:nvSpPr>
        <p:spPr>
          <a:xfrm>
            <a:off x="5501677" y="3656611"/>
            <a:ext cx="96684" cy="458901"/>
          </a:xfrm>
          <a:custGeom>
            <a:avLst/>
            <a:gdLst>
              <a:gd name="connsiteX0" fmla="*/ 70448 w 96684"/>
              <a:gd name="connsiteY0" fmla="*/ 989 h 458901"/>
              <a:gd name="connsiteX1" fmla="*/ 32348 w 96684"/>
              <a:gd name="connsiteY1" fmla="*/ 156564 h 458901"/>
              <a:gd name="connsiteX2" fmla="*/ 19648 w 96684"/>
              <a:gd name="connsiteY2" fmla="*/ 194664 h 458901"/>
              <a:gd name="connsiteX3" fmla="*/ 45048 w 96684"/>
              <a:gd name="connsiteY3" fmla="*/ 277214 h 458901"/>
              <a:gd name="connsiteX4" fmla="*/ 22823 w 96684"/>
              <a:gd name="connsiteY4" fmla="*/ 245464 h 458901"/>
              <a:gd name="connsiteX5" fmla="*/ 57748 w 96684"/>
              <a:gd name="connsiteY5" fmla="*/ 318489 h 458901"/>
              <a:gd name="connsiteX6" fmla="*/ 89498 w 96684"/>
              <a:gd name="connsiteY6" fmla="*/ 385164 h 458901"/>
              <a:gd name="connsiteX7" fmla="*/ 95848 w 96684"/>
              <a:gd name="connsiteY7" fmla="*/ 458189 h 458901"/>
              <a:gd name="connsiteX8" fmla="*/ 89498 w 96684"/>
              <a:gd name="connsiteY8" fmla="*/ 413739 h 458901"/>
              <a:gd name="connsiteX9" fmla="*/ 32348 w 96684"/>
              <a:gd name="connsiteY9" fmla="*/ 280389 h 458901"/>
              <a:gd name="connsiteX10" fmla="*/ 3773 w 96684"/>
              <a:gd name="connsiteY10" fmla="*/ 169264 h 458901"/>
              <a:gd name="connsiteX11" fmla="*/ 3773 w 96684"/>
              <a:gd name="connsiteY11" fmla="*/ 175614 h 458901"/>
              <a:gd name="connsiteX12" fmla="*/ 35523 w 96684"/>
              <a:gd name="connsiteY12" fmla="*/ 93064 h 458901"/>
              <a:gd name="connsiteX13" fmla="*/ 70448 w 96684"/>
              <a:gd name="connsiteY13" fmla="*/ 989 h 45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684" h="458901">
                <a:moveTo>
                  <a:pt x="70448" y="989"/>
                </a:moveTo>
                <a:cubicBezTo>
                  <a:pt x="69919" y="11572"/>
                  <a:pt x="40815" y="124285"/>
                  <a:pt x="32348" y="156564"/>
                </a:cubicBezTo>
                <a:cubicBezTo>
                  <a:pt x="23881" y="188843"/>
                  <a:pt x="17531" y="174556"/>
                  <a:pt x="19648" y="194664"/>
                </a:cubicBezTo>
                <a:cubicBezTo>
                  <a:pt x="21765" y="214772"/>
                  <a:pt x="44519" y="268747"/>
                  <a:pt x="45048" y="277214"/>
                </a:cubicBezTo>
                <a:cubicBezTo>
                  <a:pt x="45577" y="285681"/>
                  <a:pt x="20706" y="238585"/>
                  <a:pt x="22823" y="245464"/>
                </a:cubicBezTo>
                <a:cubicBezTo>
                  <a:pt x="24940" y="252343"/>
                  <a:pt x="57748" y="318489"/>
                  <a:pt x="57748" y="318489"/>
                </a:cubicBezTo>
                <a:cubicBezTo>
                  <a:pt x="68860" y="341772"/>
                  <a:pt x="83148" y="361881"/>
                  <a:pt x="89498" y="385164"/>
                </a:cubicBezTo>
                <a:cubicBezTo>
                  <a:pt x="95848" y="408447"/>
                  <a:pt x="95848" y="453427"/>
                  <a:pt x="95848" y="458189"/>
                </a:cubicBezTo>
                <a:cubicBezTo>
                  <a:pt x="95848" y="462951"/>
                  <a:pt x="100081" y="443372"/>
                  <a:pt x="89498" y="413739"/>
                </a:cubicBezTo>
                <a:cubicBezTo>
                  <a:pt x="78915" y="384106"/>
                  <a:pt x="46635" y="321135"/>
                  <a:pt x="32348" y="280389"/>
                </a:cubicBezTo>
                <a:cubicBezTo>
                  <a:pt x="18061" y="239643"/>
                  <a:pt x="3773" y="169264"/>
                  <a:pt x="3773" y="169264"/>
                </a:cubicBezTo>
                <a:cubicBezTo>
                  <a:pt x="-990" y="151801"/>
                  <a:pt x="-1519" y="188314"/>
                  <a:pt x="3773" y="175614"/>
                </a:cubicBezTo>
                <a:cubicBezTo>
                  <a:pt x="9065" y="162914"/>
                  <a:pt x="27056" y="118464"/>
                  <a:pt x="35523" y="93064"/>
                </a:cubicBezTo>
                <a:cubicBezTo>
                  <a:pt x="43990" y="67664"/>
                  <a:pt x="70977" y="-9594"/>
                  <a:pt x="70448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40544EC-C7AC-87AB-D942-594BE26BFEB4}"/>
              </a:ext>
            </a:extLst>
          </p:cNvPr>
          <p:cNvSpPr/>
          <p:nvPr/>
        </p:nvSpPr>
        <p:spPr>
          <a:xfrm>
            <a:off x="5443241" y="3793984"/>
            <a:ext cx="136086" cy="379153"/>
          </a:xfrm>
          <a:custGeom>
            <a:avLst/>
            <a:gdLst>
              <a:gd name="connsiteX0" fmla="*/ 8234 w 136086"/>
              <a:gd name="connsiteY0" fmla="*/ 141 h 379153"/>
              <a:gd name="connsiteX1" fmla="*/ 8234 w 136086"/>
              <a:gd name="connsiteY1" fmla="*/ 127141 h 379153"/>
              <a:gd name="connsiteX2" fmla="*/ 59034 w 136086"/>
              <a:gd name="connsiteY2" fmla="*/ 238266 h 379153"/>
              <a:gd name="connsiteX3" fmla="*/ 39984 w 136086"/>
              <a:gd name="connsiteY3" fmla="*/ 225566 h 379153"/>
              <a:gd name="connsiteX4" fmla="*/ 135234 w 136086"/>
              <a:gd name="connsiteY4" fmla="*/ 377966 h 379153"/>
              <a:gd name="connsiteX5" fmla="*/ 84434 w 136086"/>
              <a:gd name="connsiteY5" fmla="*/ 292241 h 379153"/>
              <a:gd name="connsiteX6" fmla="*/ 43159 w 136086"/>
              <a:gd name="connsiteY6" fmla="*/ 216041 h 379153"/>
              <a:gd name="connsiteX7" fmla="*/ 1884 w 136086"/>
              <a:gd name="connsiteY7" fmla="*/ 152541 h 379153"/>
              <a:gd name="connsiteX8" fmla="*/ 8234 w 136086"/>
              <a:gd name="connsiteY8" fmla="*/ 141 h 37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086" h="379153">
                <a:moveTo>
                  <a:pt x="8234" y="141"/>
                </a:moveTo>
                <a:cubicBezTo>
                  <a:pt x="9292" y="-4092"/>
                  <a:pt x="-233" y="87454"/>
                  <a:pt x="8234" y="127141"/>
                </a:cubicBezTo>
                <a:cubicBezTo>
                  <a:pt x="16701" y="166829"/>
                  <a:pt x="53742" y="221862"/>
                  <a:pt x="59034" y="238266"/>
                </a:cubicBezTo>
                <a:cubicBezTo>
                  <a:pt x="64326" y="254670"/>
                  <a:pt x="27284" y="202283"/>
                  <a:pt x="39984" y="225566"/>
                </a:cubicBezTo>
                <a:cubicBezTo>
                  <a:pt x="52684" y="248849"/>
                  <a:pt x="127826" y="366854"/>
                  <a:pt x="135234" y="377966"/>
                </a:cubicBezTo>
                <a:cubicBezTo>
                  <a:pt x="142642" y="389079"/>
                  <a:pt x="99780" y="319228"/>
                  <a:pt x="84434" y="292241"/>
                </a:cubicBezTo>
                <a:cubicBezTo>
                  <a:pt x="69088" y="265254"/>
                  <a:pt x="56917" y="239324"/>
                  <a:pt x="43159" y="216041"/>
                </a:cubicBezTo>
                <a:cubicBezTo>
                  <a:pt x="29401" y="192758"/>
                  <a:pt x="8234" y="182174"/>
                  <a:pt x="1884" y="152541"/>
                </a:cubicBezTo>
                <a:cubicBezTo>
                  <a:pt x="-4466" y="122908"/>
                  <a:pt x="7176" y="4374"/>
                  <a:pt x="823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F121AE4-7C08-9FB4-0254-A5D5B48C8479}"/>
              </a:ext>
            </a:extLst>
          </p:cNvPr>
          <p:cNvSpPr/>
          <p:nvPr/>
        </p:nvSpPr>
        <p:spPr>
          <a:xfrm>
            <a:off x="5467753" y="3762142"/>
            <a:ext cx="126960" cy="494011"/>
          </a:xfrm>
          <a:custGeom>
            <a:avLst/>
            <a:gdLst>
              <a:gd name="connsiteX0" fmla="*/ 15472 w 126960"/>
              <a:gd name="connsiteY0" fmla="*/ 233 h 494011"/>
              <a:gd name="connsiteX1" fmla="*/ 24997 w 126960"/>
              <a:gd name="connsiteY1" fmla="*/ 143108 h 494011"/>
              <a:gd name="connsiteX2" fmla="*/ 47222 w 126960"/>
              <a:gd name="connsiteY2" fmla="*/ 235183 h 494011"/>
              <a:gd name="connsiteX3" fmla="*/ 126597 w 126960"/>
              <a:gd name="connsiteY3" fmla="*/ 371708 h 494011"/>
              <a:gd name="connsiteX4" fmla="*/ 75797 w 126960"/>
              <a:gd name="connsiteY4" fmla="*/ 470133 h 494011"/>
              <a:gd name="connsiteX5" fmla="*/ 53572 w 126960"/>
              <a:gd name="connsiteY5" fmla="*/ 492358 h 494011"/>
              <a:gd name="connsiteX6" fmla="*/ 85322 w 126960"/>
              <a:gd name="connsiteY6" fmla="*/ 438383 h 494011"/>
              <a:gd name="connsiteX7" fmla="*/ 117072 w 126960"/>
              <a:gd name="connsiteY7" fmla="*/ 378058 h 494011"/>
              <a:gd name="connsiteX8" fmla="*/ 69447 w 126960"/>
              <a:gd name="connsiteY8" fmla="*/ 308208 h 494011"/>
              <a:gd name="connsiteX9" fmla="*/ 2772 w 126960"/>
              <a:gd name="connsiteY9" fmla="*/ 200258 h 494011"/>
              <a:gd name="connsiteX10" fmla="*/ 12297 w 126960"/>
              <a:gd name="connsiteY10" fmla="*/ 193908 h 494011"/>
              <a:gd name="connsiteX11" fmla="*/ 9122 w 126960"/>
              <a:gd name="connsiteY11" fmla="*/ 111358 h 494011"/>
              <a:gd name="connsiteX12" fmla="*/ 15472 w 126960"/>
              <a:gd name="connsiteY12" fmla="*/ 233 h 49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960" h="494011">
                <a:moveTo>
                  <a:pt x="15472" y="233"/>
                </a:moveTo>
                <a:cubicBezTo>
                  <a:pt x="18118" y="5525"/>
                  <a:pt x="19705" y="103950"/>
                  <a:pt x="24997" y="143108"/>
                </a:cubicBezTo>
                <a:cubicBezTo>
                  <a:pt x="30289" y="182266"/>
                  <a:pt x="30289" y="197083"/>
                  <a:pt x="47222" y="235183"/>
                </a:cubicBezTo>
                <a:cubicBezTo>
                  <a:pt x="64155" y="273283"/>
                  <a:pt x="121835" y="332550"/>
                  <a:pt x="126597" y="371708"/>
                </a:cubicBezTo>
                <a:cubicBezTo>
                  <a:pt x="131360" y="410866"/>
                  <a:pt x="87968" y="450025"/>
                  <a:pt x="75797" y="470133"/>
                </a:cubicBezTo>
                <a:cubicBezTo>
                  <a:pt x="63626" y="490241"/>
                  <a:pt x="51985" y="497650"/>
                  <a:pt x="53572" y="492358"/>
                </a:cubicBezTo>
                <a:cubicBezTo>
                  <a:pt x="55159" y="487066"/>
                  <a:pt x="74739" y="457433"/>
                  <a:pt x="85322" y="438383"/>
                </a:cubicBezTo>
                <a:cubicBezTo>
                  <a:pt x="95905" y="419333"/>
                  <a:pt x="119718" y="399754"/>
                  <a:pt x="117072" y="378058"/>
                </a:cubicBezTo>
                <a:cubicBezTo>
                  <a:pt x="114426" y="356362"/>
                  <a:pt x="88497" y="337841"/>
                  <a:pt x="69447" y="308208"/>
                </a:cubicBezTo>
                <a:cubicBezTo>
                  <a:pt x="50397" y="278575"/>
                  <a:pt x="12297" y="219308"/>
                  <a:pt x="2772" y="200258"/>
                </a:cubicBezTo>
                <a:cubicBezTo>
                  <a:pt x="-6753" y="181208"/>
                  <a:pt x="11239" y="208725"/>
                  <a:pt x="12297" y="193908"/>
                </a:cubicBezTo>
                <a:cubicBezTo>
                  <a:pt x="13355" y="179091"/>
                  <a:pt x="10180" y="141520"/>
                  <a:pt x="9122" y="111358"/>
                </a:cubicBezTo>
                <a:cubicBezTo>
                  <a:pt x="8064" y="81196"/>
                  <a:pt x="12826" y="-5059"/>
                  <a:pt x="1547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2DE4054-AA82-8E06-D3AA-9B9FB72AC6AF}"/>
              </a:ext>
            </a:extLst>
          </p:cNvPr>
          <p:cNvSpPr/>
          <p:nvPr/>
        </p:nvSpPr>
        <p:spPr>
          <a:xfrm>
            <a:off x="5553022" y="3472369"/>
            <a:ext cx="251046" cy="556266"/>
          </a:xfrm>
          <a:custGeom>
            <a:avLst/>
            <a:gdLst>
              <a:gd name="connsiteX0" fmla="*/ 250878 w 251046"/>
              <a:gd name="connsiteY0" fmla="*/ 1081 h 556266"/>
              <a:gd name="connsiteX1" fmla="*/ 85778 w 251046"/>
              <a:gd name="connsiteY1" fmla="*/ 128081 h 556266"/>
              <a:gd name="connsiteX2" fmla="*/ 114353 w 251046"/>
              <a:gd name="connsiteY2" fmla="*/ 121731 h 556266"/>
              <a:gd name="connsiteX3" fmla="*/ 57203 w 251046"/>
              <a:gd name="connsiteY3" fmla="*/ 274131 h 556266"/>
              <a:gd name="connsiteX4" fmla="*/ 38153 w 251046"/>
              <a:gd name="connsiteY4" fmla="*/ 359856 h 556266"/>
              <a:gd name="connsiteX5" fmla="*/ 50853 w 251046"/>
              <a:gd name="connsiteY5" fmla="*/ 417006 h 556266"/>
              <a:gd name="connsiteX6" fmla="*/ 60378 w 251046"/>
              <a:gd name="connsiteY6" fmla="*/ 553531 h 556266"/>
              <a:gd name="connsiteX7" fmla="*/ 47678 w 251046"/>
              <a:gd name="connsiteY7" fmla="*/ 499556 h 556266"/>
              <a:gd name="connsiteX8" fmla="*/ 53 w 251046"/>
              <a:gd name="connsiteY8" fmla="*/ 394781 h 556266"/>
              <a:gd name="connsiteX9" fmla="*/ 38153 w 251046"/>
              <a:gd name="connsiteY9" fmla="*/ 448756 h 556266"/>
              <a:gd name="connsiteX10" fmla="*/ 31803 w 251046"/>
              <a:gd name="connsiteY10" fmla="*/ 369381 h 556266"/>
              <a:gd name="connsiteX11" fmla="*/ 66728 w 251046"/>
              <a:gd name="connsiteY11" fmla="*/ 153481 h 556266"/>
              <a:gd name="connsiteX12" fmla="*/ 60378 w 251046"/>
              <a:gd name="connsiteY12" fmla="*/ 188406 h 556266"/>
              <a:gd name="connsiteX13" fmla="*/ 111178 w 251046"/>
              <a:gd name="connsiteY13" fmla="*/ 96331 h 556266"/>
              <a:gd name="connsiteX14" fmla="*/ 117528 w 251046"/>
              <a:gd name="connsiteY14" fmla="*/ 67756 h 556266"/>
              <a:gd name="connsiteX15" fmla="*/ 250878 w 251046"/>
              <a:gd name="connsiteY15" fmla="*/ 1081 h 55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046" h="556266">
                <a:moveTo>
                  <a:pt x="250878" y="1081"/>
                </a:moveTo>
                <a:cubicBezTo>
                  <a:pt x="245586" y="11135"/>
                  <a:pt x="108532" y="107973"/>
                  <a:pt x="85778" y="128081"/>
                </a:cubicBezTo>
                <a:cubicBezTo>
                  <a:pt x="63024" y="148189"/>
                  <a:pt x="119115" y="97389"/>
                  <a:pt x="114353" y="121731"/>
                </a:cubicBezTo>
                <a:cubicBezTo>
                  <a:pt x="109591" y="146073"/>
                  <a:pt x="69903" y="234444"/>
                  <a:pt x="57203" y="274131"/>
                </a:cubicBezTo>
                <a:cubicBezTo>
                  <a:pt x="44503" y="313819"/>
                  <a:pt x="39211" y="336044"/>
                  <a:pt x="38153" y="359856"/>
                </a:cubicBezTo>
                <a:cubicBezTo>
                  <a:pt x="37095" y="383668"/>
                  <a:pt x="47149" y="384727"/>
                  <a:pt x="50853" y="417006"/>
                </a:cubicBezTo>
                <a:cubicBezTo>
                  <a:pt x="54557" y="449285"/>
                  <a:pt x="60907" y="539773"/>
                  <a:pt x="60378" y="553531"/>
                </a:cubicBezTo>
                <a:cubicBezTo>
                  <a:pt x="59849" y="567289"/>
                  <a:pt x="57732" y="526014"/>
                  <a:pt x="47678" y="499556"/>
                </a:cubicBezTo>
                <a:cubicBezTo>
                  <a:pt x="37624" y="473098"/>
                  <a:pt x="1640" y="403248"/>
                  <a:pt x="53" y="394781"/>
                </a:cubicBezTo>
                <a:cubicBezTo>
                  <a:pt x="-1534" y="386314"/>
                  <a:pt x="32861" y="452989"/>
                  <a:pt x="38153" y="448756"/>
                </a:cubicBezTo>
                <a:cubicBezTo>
                  <a:pt x="43445" y="444523"/>
                  <a:pt x="27040" y="418594"/>
                  <a:pt x="31803" y="369381"/>
                </a:cubicBezTo>
                <a:cubicBezTo>
                  <a:pt x="36565" y="320169"/>
                  <a:pt x="61965" y="183644"/>
                  <a:pt x="66728" y="153481"/>
                </a:cubicBezTo>
                <a:cubicBezTo>
                  <a:pt x="71490" y="123319"/>
                  <a:pt x="52970" y="197931"/>
                  <a:pt x="60378" y="188406"/>
                </a:cubicBezTo>
                <a:cubicBezTo>
                  <a:pt x="67786" y="178881"/>
                  <a:pt x="101653" y="116439"/>
                  <a:pt x="111178" y="96331"/>
                </a:cubicBezTo>
                <a:cubicBezTo>
                  <a:pt x="120703" y="76223"/>
                  <a:pt x="99536" y="81514"/>
                  <a:pt x="117528" y="67756"/>
                </a:cubicBezTo>
                <a:cubicBezTo>
                  <a:pt x="135520" y="53998"/>
                  <a:pt x="256170" y="-8973"/>
                  <a:pt x="250878" y="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AD25BD07-355E-B23B-4814-B235BC176C95}"/>
              </a:ext>
            </a:extLst>
          </p:cNvPr>
          <p:cNvSpPr/>
          <p:nvPr/>
        </p:nvSpPr>
        <p:spPr>
          <a:xfrm>
            <a:off x="5819767" y="3495338"/>
            <a:ext cx="228807" cy="835889"/>
          </a:xfrm>
          <a:custGeom>
            <a:avLst/>
            <a:gdLst>
              <a:gd name="connsiteX0" fmla="*/ 8 w 228807"/>
              <a:gd name="connsiteY0" fmla="*/ 337 h 835889"/>
              <a:gd name="connsiteX1" fmla="*/ 117483 w 228807"/>
              <a:gd name="connsiteY1" fmla="*/ 105112 h 835889"/>
              <a:gd name="connsiteX2" fmla="*/ 193683 w 228807"/>
              <a:gd name="connsiteY2" fmla="*/ 159087 h 835889"/>
              <a:gd name="connsiteX3" fmla="*/ 196858 w 228807"/>
              <a:gd name="connsiteY3" fmla="*/ 251162 h 835889"/>
              <a:gd name="connsiteX4" fmla="*/ 200033 w 228807"/>
              <a:gd name="connsiteY4" fmla="*/ 416262 h 835889"/>
              <a:gd name="connsiteX5" fmla="*/ 206383 w 228807"/>
              <a:gd name="connsiteY5" fmla="*/ 524212 h 835889"/>
              <a:gd name="connsiteX6" fmla="*/ 212733 w 228807"/>
              <a:gd name="connsiteY6" fmla="*/ 540087 h 835889"/>
              <a:gd name="connsiteX7" fmla="*/ 222258 w 228807"/>
              <a:gd name="connsiteY7" fmla="*/ 527387 h 835889"/>
              <a:gd name="connsiteX8" fmla="*/ 161933 w 228807"/>
              <a:gd name="connsiteY8" fmla="*/ 673437 h 835889"/>
              <a:gd name="connsiteX9" fmla="*/ 92083 w 228807"/>
              <a:gd name="connsiteY9" fmla="*/ 835362 h 835889"/>
              <a:gd name="connsiteX10" fmla="*/ 146058 w 228807"/>
              <a:gd name="connsiteY10" fmla="*/ 721062 h 835889"/>
              <a:gd name="connsiteX11" fmla="*/ 219083 w 228807"/>
              <a:gd name="connsiteY11" fmla="*/ 603587 h 835889"/>
              <a:gd name="connsiteX12" fmla="*/ 215908 w 228807"/>
              <a:gd name="connsiteY12" fmla="*/ 209887 h 835889"/>
              <a:gd name="connsiteX13" fmla="*/ 107958 w 228807"/>
              <a:gd name="connsiteY13" fmla="*/ 82887 h 835889"/>
              <a:gd name="connsiteX14" fmla="*/ 73033 w 228807"/>
              <a:gd name="connsiteY14" fmla="*/ 38437 h 835889"/>
              <a:gd name="connsiteX15" fmla="*/ 111133 w 228807"/>
              <a:gd name="connsiteY15" fmla="*/ 70187 h 835889"/>
              <a:gd name="connsiteX16" fmla="*/ 8 w 228807"/>
              <a:gd name="connsiteY16" fmla="*/ 337 h 83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8807" h="835889">
                <a:moveTo>
                  <a:pt x="8" y="337"/>
                </a:moveTo>
                <a:cubicBezTo>
                  <a:pt x="1066" y="6158"/>
                  <a:pt x="85204" y="78654"/>
                  <a:pt x="117483" y="105112"/>
                </a:cubicBezTo>
                <a:cubicBezTo>
                  <a:pt x="149762" y="131570"/>
                  <a:pt x="180454" y="134745"/>
                  <a:pt x="193683" y="159087"/>
                </a:cubicBezTo>
                <a:cubicBezTo>
                  <a:pt x="206912" y="183429"/>
                  <a:pt x="195800" y="208300"/>
                  <a:pt x="196858" y="251162"/>
                </a:cubicBezTo>
                <a:cubicBezTo>
                  <a:pt x="197916" y="294024"/>
                  <a:pt x="198446" y="370754"/>
                  <a:pt x="200033" y="416262"/>
                </a:cubicBezTo>
                <a:cubicBezTo>
                  <a:pt x="201621" y="461770"/>
                  <a:pt x="204266" y="503575"/>
                  <a:pt x="206383" y="524212"/>
                </a:cubicBezTo>
                <a:cubicBezTo>
                  <a:pt x="208500" y="544849"/>
                  <a:pt x="210087" y="539558"/>
                  <a:pt x="212733" y="540087"/>
                </a:cubicBezTo>
                <a:cubicBezTo>
                  <a:pt x="215379" y="540616"/>
                  <a:pt x="230725" y="505162"/>
                  <a:pt x="222258" y="527387"/>
                </a:cubicBezTo>
                <a:cubicBezTo>
                  <a:pt x="213791" y="549612"/>
                  <a:pt x="183629" y="622108"/>
                  <a:pt x="161933" y="673437"/>
                </a:cubicBezTo>
                <a:cubicBezTo>
                  <a:pt x="140237" y="724766"/>
                  <a:pt x="94729" y="827425"/>
                  <a:pt x="92083" y="835362"/>
                </a:cubicBezTo>
                <a:cubicBezTo>
                  <a:pt x="89437" y="843299"/>
                  <a:pt x="124891" y="759691"/>
                  <a:pt x="146058" y="721062"/>
                </a:cubicBezTo>
                <a:cubicBezTo>
                  <a:pt x="167225" y="682433"/>
                  <a:pt x="207441" y="688783"/>
                  <a:pt x="219083" y="603587"/>
                </a:cubicBezTo>
                <a:cubicBezTo>
                  <a:pt x="230725" y="518391"/>
                  <a:pt x="234429" y="296670"/>
                  <a:pt x="215908" y="209887"/>
                </a:cubicBezTo>
                <a:cubicBezTo>
                  <a:pt x="197387" y="123104"/>
                  <a:pt x="131770" y="111462"/>
                  <a:pt x="107958" y="82887"/>
                </a:cubicBezTo>
                <a:cubicBezTo>
                  <a:pt x="84146" y="54312"/>
                  <a:pt x="72504" y="40554"/>
                  <a:pt x="73033" y="38437"/>
                </a:cubicBezTo>
                <a:cubicBezTo>
                  <a:pt x="73562" y="36320"/>
                  <a:pt x="120129" y="74420"/>
                  <a:pt x="111133" y="70187"/>
                </a:cubicBezTo>
                <a:cubicBezTo>
                  <a:pt x="102137" y="65954"/>
                  <a:pt x="-1050" y="-5484"/>
                  <a:pt x="8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C4113B16-736A-808A-E9C0-FBDF30456285}"/>
              </a:ext>
            </a:extLst>
          </p:cNvPr>
          <p:cNvSpPr/>
          <p:nvPr/>
        </p:nvSpPr>
        <p:spPr>
          <a:xfrm>
            <a:off x="5993969" y="3651498"/>
            <a:ext cx="79806" cy="740110"/>
          </a:xfrm>
          <a:custGeom>
            <a:avLst/>
            <a:gdLst>
              <a:gd name="connsiteX0" fmla="*/ 60756 w 79806"/>
              <a:gd name="connsiteY0" fmla="*/ 2927 h 740110"/>
              <a:gd name="connsiteX1" fmla="*/ 79806 w 79806"/>
              <a:gd name="connsiteY1" fmla="*/ 425202 h 740110"/>
              <a:gd name="connsiteX2" fmla="*/ 60756 w 79806"/>
              <a:gd name="connsiteY2" fmla="*/ 596652 h 740110"/>
              <a:gd name="connsiteX3" fmla="*/ 431 w 79806"/>
              <a:gd name="connsiteY3" fmla="*/ 739527 h 740110"/>
              <a:gd name="connsiteX4" fmla="*/ 35356 w 79806"/>
              <a:gd name="connsiteY4" fmla="*/ 644277 h 740110"/>
              <a:gd name="connsiteX5" fmla="*/ 67106 w 79806"/>
              <a:gd name="connsiteY5" fmla="*/ 571252 h 740110"/>
              <a:gd name="connsiteX6" fmla="*/ 70281 w 79806"/>
              <a:gd name="connsiteY6" fmla="*/ 323602 h 740110"/>
              <a:gd name="connsiteX7" fmla="*/ 67106 w 79806"/>
              <a:gd name="connsiteY7" fmla="*/ 241052 h 740110"/>
              <a:gd name="connsiteX8" fmla="*/ 60756 w 79806"/>
              <a:gd name="connsiteY8" fmla="*/ 2927 h 74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806" h="740110">
                <a:moveTo>
                  <a:pt x="60756" y="2927"/>
                </a:moveTo>
                <a:cubicBezTo>
                  <a:pt x="62873" y="33619"/>
                  <a:pt x="79806" y="326248"/>
                  <a:pt x="79806" y="425202"/>
                </a:cubicBezTo>
                <a:cubicBezTo>
                  <a:pt x="79806" y="524156"/>
                  <a:pt x="73985" y="544265"/>
                  <a:pt x="60756" y="596652"/>
                </a:cubicBezTo>
                <a:cubicBezTo>
                  <a:pt x="47527" y="649040"/>
                  <a:pt x="4664" y="731590"/>
                  <a:pt x="431" y="739527"/>
                </a:cubicBezTo>
                <a:cubicBezTo>
                  <a:pt x="-3802" y="747464"/>
                  <a:pt x="24243" y="672323"/>
                  <a:pt x="35356" y="644277"/>
                </a:cubicBezTo>
                <a:cubicBezTo>
                  <a:pt x="46468" y="616231"/>
                  <a:pt x="61285" y="624698"/>
                  <a:pt x="67106" y="571252"/>
                </a:cubicBezTo>
                <a:cubicBezTo>
                  <a:pt x="72927" y="517806"/>
                  <a:pt x="70281" y="378635"/>
                  <a:pt x="70281" y="323602"/>
                </a:cubicBezTo>
                <a:cubicBezTo>
                  <a:pt x="70281" y="268569"/>
                  <a:pt x="67106" y="290264"/>
                  <a:pt x="67106" y="241052"/>
                </a:cubicBezTo>
                <a:cubicBezTo>
                  <a:pt x="67106" y="191840"/>
                  <a:pt x="58639" y="-27765"/>
                  <a:pt x="60756" y="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EF151616-39B5-5105-6932-75E3637F1D52}"/>
              </a:ext>
            </a:extLst>
          </p:cNvPr>
          <p:cNvSpPr/>
          <p:nvPr/>
        </p:nvSpPr>
        <p:spPr>
          <a:xfrm>
            <a:off x="5701101" y="3647603"/>
            <a:ext cx="381438" cy="1220261"/>
          </a:xfrm>
          <a:custGeom>
            <a:avLst/>
            <a:gdLst>
              <a:gd name="connsiteX0" fmla="*/ 372674 w 381438"/>
              <a:gd name="connsiteY0" fmla="*/ 472 h 1220261"/>
              <a:gd name="connsiteX1" fmla="*/ 375849 w 381438"/>
              <a:gd name="connsiteY1" fmla="*/ 635472 h 1220261"/>
              <a:gd name="connsiteX2" fmla="*/ 312349 w 381438"/>
              <a:gd name="connsiteY2" fmla="*/ 781522 h 1220261"/>
              <a:gd name="connsiteX3" fmla="*/ 350449 w 381438"/>
              <a:gd name="connsiteY3" fmla="*/ 746597 h 1220261"/>
              <a:gd name="connsiteX4" fmla="*/ 207574 w 381438"/>
              <a:gd name="connsiteY4" fmla="*/ 946622 h 1220261"/>
              <a:gd name="connsiteX5" fmla="*/ 131374 w 381438"/>
              <a:gd name="connsiteY5" fmla="*/ 1064097 h 1220261"/>
              <a:gd name="connsiteX6" fmla="*/ 29774 w 381438"/>
              <a:gd name="connsiteY6" fmla="*/ 1194272 h 1220261"/>
              <a:gd name="connsiteX7" fmla="*/ 4374 w 381438"/>
              <a:gd name="connsiteY7" fmla="*/ 1213322 h 1220261"/>
              <a:gd name="connsiteX8" fmla="*/ 105974 w 381438"/>
              <a:gd name="connsiteY8" fmla="*/ 1108547 h 1220261"/>
              <a:gd name="connsiteX9" fmla="*/ 239324 w 381438"/>
              <a:gd name="connsiteY9" fmla="*/ 895822 h 1220261"/>
              <a:gd name="connsiteX10" fmla="*/ 375849 w 381438"/>
              <a:gd name="connsiteY10" fmla="*/ 660872 h 1220261"/>
              <a:gd name="connsiteX11" fmla="*/ 356799 w 381438"/>
              <a:gd name="connsiteY11" fmla="*/ 533872 h 1220261"/>
              <a:gd name="connsiteX12" fmla="*/ 372674 w 381438"/>
              <a:gd name="connsiteY12" fmla="*/ 472 h 12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438" h="1220261">
                <a:moveTo>
                  <a:pt x="372674" y="472"/>
                </a:moveTo>
                <a:cubicBezTo>
                  <a:pt x="375849" y="17405"/>
                  <a:pt x="385903" y="505297"/>
                  <a:pt x="375849" y="635472"/>
                </a:cubicBezTo>
                <a:cubicBezTo>
                  <a:pt x="365795" y="765647"/>
                  <a:pt x="316582" y="763001"/>
                  <a:pt x="312349" y="781522"/>
                </a:cubicBezTo>
                <a:cubicBezTo>
                  <a:pt x="308116" y="800043"/>
                  <a:pt x="367911" y="719080"/>
                  <a:pt x="350449" y="746597"/>
                </a:cubicBezTo>
                <a:cubicBezTo>
                  <a:pt x="332986" y="774114"/>
                  <a:pt x="244086" y="893705"/>
                  <a:pt x="207574" y="946622"/>
                </a:cubicBezTo>
                <a:cubicBezTo>
                  <a:pt x="171061" y="999539"/>
                  <a:pt x="161007" y="1022822"/>
                  <a:pt x="131374" y="1064097"/>
                </a:cubicBezTo>
                <a:cubicBezTo>
                  <a:pt x="101741" y="1105372"/>
                  <a:pt x="50941" y="1169401"/>
                  <a:pt x="29774" y="1194272"/>
                </a:cubicBezTo>
                <a:cubicBezTo>
                  <a:pt x="8607" y="1219143"/>
                  <a:pt x="-8326" y="1227610"/>
                  <a:pt x="4374" y="1213322"/>
                </a:cubicBezTo>
                <a:cubicBezTo>
                  <a:pt x="17074" y="1199035"/>
                  <a:pt x="66816" y="1161464"/>
                  <a:pt x="105974" y="1108547"/>
                </a:cubicBezTo>
                <a:cubicBezTo>
                  <a:pt x="145132" y="1055630"/>
                  <a:pt x="194345" y="970434"/>
                  <a:pt x="239324" y="895822"/>
                </a:cubicBezTo>
                <a:cubicBezTo>
                  <a:pt x="284303" y="821210"/>
                  <a:pt x="356270" y="721197"/>
                  <a:pt x="375849" y="660872"/>
                </a:cubicBezTo>
                <a:cubicBezTo>
                  <a:pt x="395428" y="600547"/>
                  <a:pt x="357328" y="640764"/>
                  <a:pt x="356799" y="533872"/>
                </a:cubicBezTo>
                <a:cubicBezTo>
                  <a:pt x="356270" y="426980"/>
                  <a:pt x="369499" y="-16461"/>
                  <a:pt x="372674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012AAC42-10DE-26AB-7BC8-8D747ED7479B}"/>
              </a:ext>
            </a:extLst>
          </p:cNvPr>
          <p:cNvSpPr/>
          <p:nvPr/>
        </p:nvSpPr>
        <p:spPr>
          <a:xfrm>
            <a:off x="5736457" y="4269876"/>
            <a:ext cx="271059" cy="296449"/>
          </a:xfrm>
          <a:custGeom>
            <a:avLst/>
            <a:gdLst>
              <a:gd name="connsiteX0" fmla="*/ 270643 w 271059"/>
              <a:gd name="connsiteY0" fmla="*/ 499 h 296449"/>
              <a:gd name="connsiteX1" fmla="*/ 143643 w 271059"/>
              <a:gd name="connsiteY1" fmla="*/ 241799 h 296449"/>
              <a:gd name="connsiteX2" fmla="*/ 140468 w 271059"/>
              <a:gd name="connsiteY2" fmla="*/ 295774 h 296449"/>
              <a:gd name="connsiteX3" fmla="*/ 16643 w 271059"/>
              <a:gd name="connsiteY3" fmla="*/ 273549 h 296449"/>
              <a:gd name="connsiteX4" fmla="*/ 3943 w 271059"/>
              <a:gd name="connsiteY4" fmla="*/ 260849 h 296449"/>
              <a:gd name="connsiteX5" fmla="*/ 42043 w 271059"/>
              <a:gd name="connsiteY5" fmla="*/ 286249 h 296449"/>
              <a:gd name="connsiteX6" fmla="*/ 134118 w 271059"/>
              <a:gd name="connsiteY6" fmla="*/ 289424 h 296449"/>
              <a:gd name="connsiteX7" fmla="*/ 111893 w 271059"/>
              <a:gd name="connsiteY7" fmla="*/ 241799 h 296449"/>
              <a:gd name="connsiteX8" fmla="*/ 184918 w 271059"/>
              <a:gd name="connsiteY8" fmla="*/ 171949 h 296449"/>
              <a:gd name="connsiteX9" fmla="*/ 184918 w 271059"/>
              <a:gd name="connsiteY9" fmla="*/ 178299 h 296449"/>
              <a:gd name="connsiteX10" fmla="*/ 270643 w 271059"/>
              <a:gd name="connsiteY10" fmla="*/ 499 h 29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059" h="296449">
                <a:moveTo>
                  <a:pt x="270643" y="499"/>
                </a:moveTo>
                <a:cubicBezTo>
                  <a:pt x="263764" y="11082"/>
                  <a:pt x="165339" y="192587"/>
                  <a:pt x="143643" y="241799"/>
                </a:cubicBezTo>
                <a:cubicBezTo>
                  <a:pt x="121947" y="291011"/>
                  <a:pt x="161634" y="290482"/>
                  <a:pt x="140468" y="295774"/>
                </a:cubicBezTo>
                <a:cubicBezTo>
                  <a:pt x="119302" y="301066"/>
                  <a:pt x="16643" y="273549"/>
                  <a:pt x="16643" y="273549"/>
                </a:cubicBezTo>
                <a:cubicBezTo>
                  <a:pt x="-6111" y="267728"/>
                  <a:pt x="-290" y="258732"/>
                  <a:pt x="3943" y="260849"/>
                </a:cubicBezTo>
                <a:cubicBezTo>
                  <a:pt x="8176" y="262966"/>
                  <a:pt x="20347" y="281487"/>
                  <a:pt x="42043" y="286249"/>
                </a:cubicBezTo>
                <a:cubicBezTo>
                  <a:pt x="63739" y="291011"/>
                  <a:pt x="122476" y="296832"/>
                  <a:pt x="134118" y="289424"/>
                </a:cubicBezTo>
                <a:cubicBezTo>
                  <a:pt x="145760" y="282016"/>
                  <a:pt x="103426" y="261378"/>
                  <a:pt x="111893" y="241799"/>
                </a:cubicBezTo>
                <a:cubicBezTo>
                  <a:pt x="120360" y="222220"/>
                  <a:pt x="172747" y="182532"/>
                  <a:pt x="184918" y="171949"/>
                </a:cubicBezTo>
                <a:cubicBezTo>
                  <a:pt x="197089" y="161366"/>
                  <a:pt x="172747" y="205816"/>
                  <a:pt x="184918" y="178299"/>
                </a:cubicBezTo>
                <a:cubicBezTo>
                  <a:pt x="197089" y="150782"/>
                  <a:pt x="277522" y="-10084"/>
                  <a:pt x="270643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7F096BE-3756-EAE5-1BFA-BA7BF456F7BB}"/>
              </a:ext>
            </a:extLst>
          </p:cNvPr>
          <p:cNvSpPr/>
          <p:nvPr/>
        </p:nvSpPr>
        <p:spPr>
          <a:xfrm>
            <a:off x="5835461" y="3608789"/>
            <a:ext cx="137441" cy="718866"/>
          </a:xfrm>
          <a:custGeom>
            <a:avLst/>
            <a:gdLst>
              <a:gd name="connsiteX0" fmla="*/ 25589 w 137441"/>
              <a:gd name="connsiteY0" fmla="*/ 4361 h 718866"/>
              <a:gd name="connsiteX1" fmla="*/ 127189 w 137441"/>
              <a:gd name="connsiteY1" fmla="*/ 363136 h 718866"/>
              <a:gd name="connsiteX2" fmla="*/ 130364 w 137441"/>
              <a:gd name="connsiteY2" fmla="*/ 372661 h 718866"/>
              <a:gd name="connsiteX3" fmla="*/ 95439 w 137441"/>
              <a:gd name="connsiteY3" fmla="*/ 563161 h 718866"/>
              <a:gd name="connsiteX4" fmla="*/ 92264 w 137441"/>
              <a:gd name="connsiteY4" fmla="*/ 556811 h 718866"/>
              <a:gd name="connsiteX5" fmla="*/ 22414 w 137441"/>
              <a:gd name="connsiteY5" fmla="*/ 639361 h 718866"/>
              <a:gd name="connsiteX6" fmla="*/ 189 w 137441"/>
              <a:gd name="connsiteY6" fmla="*/ 718736 h 718866"/>
              <a:gd name="connsiteX7" fmla="*/ 31939 w 137441"/>
              <a:gd name="connsiteY7" fmla="*/ 620311 h 718866"/>
              <a:gd name="connsiteX8" fmla="*/ 127189 w 137441"/>
              <a:gd name="connsiteY8" fmla="*/ 432986 h 718866"/>
              <a:gd name="connsiteX9" fmla="*/ 127189 w 137441"/>
              <a:gd name="connsiteY9" fmla="*/ 264711 h 718866"/>
              <a:gd name="connsiteX10" fmla="*/ 82739 w 137441"/>
              <a:gd name="connsiteY10" fmla="*/ 169461 h 718866"/>
              <a:gd name="connsiteX11" fmla="*/ 25589 w 137441"/>
              <a:gd name="connsiteY11" fmla="*/ 4361 h 7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441" h="718866">
                <a:moveTo>
                  <a:pt x="25589" y="4361"/>
                </a:moveTo>
                <a:cubicBezTo>
                  <a:pt x="32997" y="36640"/>
                  <a:pt x="109727" y="301753"/>
                  <a:pt x="127189" y="363136"/>
                </a:cubicBezTo>
                <a:cubicBezTo>
                  <a:pt x="144651" y="424519"/>
                  <a:pt x="135656" y="339324"/>
                  <a:pt x="130364" y="372661"/>
                </a:cubicBezTo>
                <a:cubicBezTo>
                  <a:pt x="125072" y="405998"/>
                  <a:pt x="101789" y="532469"/>
                  <a:pt x="95439" y="563161"/>
                </a:cubicBezTo>
                <a:cubicBezTo>
                  <a:pt x="89089" y="593853"/>
                  <a:pt x="104435" y="544111"/>
                  <a:pt x="92264" y="556811"/>
                </a:cubicBezTo>
                <a:cubicBezTo>
                  <a:pt x="80093" y="569511"/>
                  <a:pt x="37760" y="612374"/>
                  <a:pt x="22414" y="639361"/>
                </a:cubicBezTo>
                <a:cubicBezTo>
                  <a:pt x="7068" y="666348"/>
                  <a:pt x="-1398" y="721911"/>
                  <a:pt x="189" y="718736"/>
                </a:cubicBezTo>
                <a:cubicBezTo>
                  <a:pt x="1776" y="715561"/>
                  <a:pt x="10772" y="667936"/>
                  <a:pt x="31939" y="620311"/>
                </a:cubicBezTo>
                <a:cubicBezTo>
                  <a:pt x="53106" y="572686"/>
                  <a:pt x="111314" y="492253"/>
                  <a:pt x="127189" y="432986"/>
                </a:cubicBezTo>
                <a:cubicBezTo>
                  <a:pt x="143064" y="373719"/>
                  <a:pt x="134597" y="308632"/>
                  <a:pt x="127189" y="264711"/>
                </a:cubicBezTo>
                <a:cubicBezTo>
                  <a:pt x="119781" y="220790"/>
                  <a:pt x="97556" y="210736"/>
                  <a:pt x="82739" y="169461"/>
                </a:cubicBezTo>
                <a:cubicBezTo>
                  <a:pt x="67922" y="128186"/>
                  <a:pt x="18181" y="-27918"/>
                  <a:pt x="25589" y="4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C353DA3-2F28-C1FF-F520-4E6673586303}"/>
              </a:ext>
            </a:extLst>
          </p:cNvPr>
          <p:cNvSpPr/>
          <p:nvPr/>
        </p:nvSpPr>
        <p:spPr>
          <a:xfrm>
            <a:off x="5626099" y="3743322"/>
            <a:ext cx="230754" cy="216777"/>
          </a:xfrm>
          <a:custGeom>
            <a:avLst/>
            <a:gdLst>
              <a:gd name="connsiteX0" fmla="*/ 1 w 230754"/>
              <a:gd name="connsiteY0" fmla="*/ 3 h 216777"/>
              <a:gd name="connsiteX1" fmla="*/ 142876 w 230754"/>
              <a:gd name="connsiteY1" fmla="*/ 73028 h 216777"/>
              <a:gd name="connsiteX2" fmla="*/ 228601 w 230754"/>
              <a:gd name="connsiteY2" fmla="*/ 215903 h 216777"/>
              <a:gd name="connsiteX3" fmla="*/ 200026 w 230754"/>
              <a:gd name="connsiteY3" fmla="*/ 130178 h 216777"/>
              <a:gd name="connsiteX4" fmla="*/ 146051 w 230754"/>
              <a:gd name="connsiteY4" fmla="*/ 69853 h 216777"/>
              <a:gd name="connsiteX5" fmla="*/ 1 w 230754"/>
              <a:gd name="connsiteY5" fmla="*/ 3 h 2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754" h="216777">
                <a:moveTo>
                  <a:pt x="1" y="3"/>
                </a:moveTo>
                <a:cubicBezTo>
                  <a:pt x="-528" y="532"/>
                  <a:pt x="104776" y="37045"/>
                  <a:pt x="142876" y="73028"/>
                </a:cubicBezTo>
                <a:cubicBezTo>
                  <a:pt x="180976" y="109011"/>
                  <a:pt x="219076" y="206378"/>
                  <a:pt x="228601" y="215903"/>
                </a:cubicBezTo>
                <a:cubicBezTo>
                  <a:pt x="238126" y="225428"/>
                  <a:pt x="213784" y="154520"/>
                  <a:pt x="200026" y="130178"/>
                </a:cubicBezTo>
                <a:cubicBezTo>
                  <a:pt x="186268" y="105836"/>
                  <a:pt x="183622" y="87315"/>
                  <a:pt x="146051" y="69853"/>
                </a:cubicBezTo>
                <a:cubicBezTo>
                  <a:pt x="108480" y="52391"/>
                  <a:pt x="530" y="-526"/>
                  <a:pt x="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4835323B-475D-C870-1611-7EBC52AC9B9D}"/>
              </a:ext>
            </a:extLst>
          </p:cNvPr>
          <p:cNvSpPr/>
          <p:nvPr/>
        </p:nvSpPr>
        <p:spPr>
          <a:xfrm>
            <a:off x="5511030" y="4260567"/>
            <a:ext cx="350033" cy="134375"/>
          </a:xfrm>
          <a:custGeom>
            <a:avLst/>
            <a:gdLst>
              <a:gd name="connsiteX0" fmla="*/ 350020 w 350033"/>
              <a:gd name="connsiteY0" fmla="*/ 283 h 134375"/>
              <a:gd name="connsiteX1" fmla="*/ 169045 w 350033"/>
              <a:gd name="connsiteY1" fmla="*/ 51083 h 134375"/>
              <a:gd name="connsiteX2" fmla="*/ 92845 w 350033"/>
              <a:gd name="connsiteY2" fmla="*/ 127283 h 134375"/>
              <a:gd name="connsiteX3" fmla="*/ 3945 w 350033"/>
              <a:gd name="connsiteY3" fmla="*/ 117758 h 134375"/>
              <a:gd name="connsiteX4" fmla="*/ 16645 w 350033"/>
              <a:gd name="connsiteY4" fmla="*/ 9808 h 134375"/>
              <a:gd name="connsiteX5" fmla="*/ 26170 w 350033"/>
              <a:gd name="connsiteY5" fmla="*/ 95533 h 134375"/>
              <a:gd name="connsiteX6" fmla="*/ 108720 w 350033"/>
              <a:gd name="connsiteY6" fmla="*/ 114583 h 134375"/>
              <a:gd name="connsiteX7" fmla="*/ 219845 w 350033"/>
              <a:gd name="connsiteY7" fmla="*/ 54258 h 134375"/>
              <a:gd name="connsiteX8" fmla="*/ 159520 w 350033"/>
              <a:gd name="connsiteY8" fmla="*/ 32033 h 134375"/>
              <a:gd name="connsiteX9" fmla="*/ 350020 w 350033"/>
              <a:gd name="connsiteY9" fmla="*/ 283 h 13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033" h="134375">
                <a:moveTo>
                  <a:pt x="350020" y="283"/>
                </a:moveTo>
                <a:cubicBezTo>
                  <a:pt x="351607" y="3458"/>
                  <a:pt x="211907" y="29916"/>
                  <a:pt x="169045" y="51083"/>
                </a:cubicBezTo>
                <a:cubicBezTo>
                  <a:pt x="126182" y="72250"/>
                  <a:pt x="120362" y="116171"/>
                  <a:pt x="92845" y="127283"/>
                </a:cubicBezTo>
                <a:cubicBezTo>
                  <a:pt x="65328" y="138395"/>
                  <a:pt x="16645" y="137337"/>
                  <a:pt x="3945" y="117758"/>
                </a:cubicBezTo>
                <a:cubicBezTo>
                  <a:pt x="-8755" y="98179"/>
                  <a:pt x="12941" y="13512"/>
                  <a:pt x="16645" y="9808"/>
                </a:cubicBezTo>
                <a:cubicBezTo>
                  <a:pt x="20349" y="6104"/>
                  <a:pt x="10824" y="78071"/>
                  <a:pt x="26170" y="95533"/>
                </a:cubicBezTo>
                <a:cubicBezTo>
                  <a:pt x="41516" y="112995"/>
                  <a:pt x="76441" y="121462"/>
                  <a:pt x="108720" y="114583"/>
                </a:cubicBezTo>
                <a:cubicBezTo>
                  <a:pt x="140999" y="107704"/>
                  <a:pt x="211378" y="68016"/>
                  <a:pt x="219845" y="54258"/>
                </a:cubicBezTo>
                <a:cubicBezTo>
                  <a:pt x="228312" y="40500"/>
                  <a:pt x="136766" y="42616"/>
                  <a:pt x="159520" y="32033"/>
                </a:cubicBezTo>
                <a:cubicBezTo>
                  <a:pt x="182274" y="21450"/>
                  <a:pt x="348433" y="-2892"/>
                  <a:pt x="350020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B816C56-0E6A-D341-A819-3227CDD943D9}"/>
              </a:ext>
            </a:extLst>
          </p:cNvPr>
          <p:cNvSpPr/>
          <p:nvPr/>
        </p:nvSpPr>
        <p:spPr>
          <a:xfrm>
            <a:off x="5516116" y="4343394"/>
            <a:ext cx="208598" cy="351036"/>
          </a:xfrm>
          <a:custGeom>
            <a:avLst/>
            <a:gdLst>
              <a:gd name="connsiteX0" fmla="*/ 205234 w 208598"/>
              <a:gd name="connsiteY0" fmla="*/ 6 h 351036"/>
              <a:gd name="connsiteX1" fmla="*/ 144909 w 208598"/>
              <a:gd name="connsiteY1" fmla="*/ 165106 h 351036"/>
              <a:gd name="connsiteX2" fmla="*/ 208409 w 208598"/>
              <a:gd name="connsiteY2" fmla="*/ 349256 h 351036"/>
              <a:gd name="connsiteX3" fmla="*/ 163959 w 208598"/>
              <a:gd name="connsiteY3" fmla="*/ 257181 h 351036"/>
              <a:gd name="connsiteX4" fmla="*/ 148084 w 208598"/>
              <a:gd name="connsiteY4" fmla="*/ 234956 h 351036"/>
              <a:gd name="connsiteX5" fmla="*/ 154434 w 208598"/>
              <a:gd name="connsiteY5" fmla="*/ 295281 h 351036"/>
              <a:gd name="connsiteX6" fmla="*/ 52834 w 208598"/>
              <a:gd name="connsiteY6" fmla="*/ 244481 h 351036"/>
              <a:gd name="connsiteX7" fmla="*/ 5209 w 208598"/>
              <a:gd name="connsiteY7" fmla="*/ 228606 h 351036"/>
              <a:gd name="connsiteX8" fmla="*/ 173484 w 208598"/>
              <a:gd name="connsiteY8" fmla="*/ 260356 h 351036"/>
              <a:gd name="connsiteX9" fmla="*/ 132209 w 208598"/>
              <a:gd name="connsiteY9" fmla="*/ 171456 h 351036"/>
              <a:gd name="connsiteX10" fmla="*/ 116334 w 208598"/>
              <a:gd name="connsiteY10" fmla="*/ 158756 h 351036"/>
              <a:gd name="connsiteX11" fmla="*/ 205234 w 208598"/>
              <a:gd name="connsiteY11" fmla="*/ 6 h 35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598" h="351036">
                <a:moveTo>
                  <a:pt x="205234" y="6"/>
                </a:moveTo>
                <a:cubicBezTo>
                  <a:pt x="209996" y="1064"/>
                  <a:pt x="144380" y="106898"/>
                  <a:pt x="144909" y="165106"/>
                </a:cubicBezTo>
                <a:cubicBezTo>
                  <a:pt x="145438" y="223314"/>
                  <a:pt x="205234" y="333910"/>
                  <a:pt x="208409" y="349256"/>
                </a:cubicBezTo>
                <a:cubicBezTo>
                  <a:pt x="211584" y="364602"/>
                  <a:pt x="174013" y="276231"/>
                  <a:pt x="163959" y="257181"/>
                </a:cubicBezTo>
                <a:cubicBezTo>
                  <a:pt x="153905" y="238131"/>
                  <a:pt x="149671" y="228606"/>
                  <a:pt x="148084" y="234956"/>
                </a:cubicBezTo>
                <a:cubicBezTo>
                  <a:pt x="146496" y="241306"/>
                  <a:pt x="170309" y="293694"/>
                  <a:pt x="154434" y="295281"/>
                </a:cubicBezTo>
                <a:cubicBezTo>
                  <a:pt x="138559" y="296869"/>
                  <a:pt x="77705" y="255593"/>
                  <a:pt x="52834" y="244481"/>
                </a:cubicBezTo>
                <a:cubicBezTo>
                  <a:pt x="27963" y="233369"/>
                  <a:pt x="-14899" y="225960"/>
                  <a:pt x="5209" y="228606"/>
                </a:cubicBezTo>
                <a:cubicBezTo>
                  <a:pt x="25317" y="231252"/>
                  <a:pt x="152317" y="269881"/>
                  <a:pt x="173484" y="260356"/>
                </a:cubicBezTo>
                <a:cubicBezTo>
                  <a:pt x="194651" y="250831"/>
                  <a:pt x="141734" y="188389"/>
                  <a:pt x="132209" y="171456"/>
                </a:cubicBezTo>
                <a:cubicBezTo>
                  <a:pt x="122684" y="154523"/>
                  <a:pt x="105221" y="182569"/>
                  <a:pt x="116334" y="158756"/>
                </a:cubicBezTo>
                <a:cubicBezTo>
                  <a:pt x="127446" y="134944"/>
                  <a:pt x="200472" y="-1052"/>
                  <a:pt x="20523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409634F8-A08F-44DA-7F5A-93E71A56B43E}"/>
              </a:ext>
            </a:extLst>
          </p:cNvPr>
          <p:cNvSpPr/>
          <p:nvPr/>
        </p:nvSpPr>
        <p:spPr>
          <a:xfrm>
            <a:off x="2152385" y="4142700"/>
            <a:ext cx="320355" cy="83150"/>
          </a:xfrm>
          <a:custGeom>
            <a:avLst/>
            <a:gdLst>
              <a:gd name="connsiteX0" fmla="*/ 265 w 320355"/>
              <a:gd name="connsiteY0" fmla="*/ 16550 h 83150"/>
              <a:gd name="connsiteX1" fmla="*/ 174890 w 320355"/>
              <a:gd name="connsiteY1" fmla="*/ 19725 h 83150"/>
              <a:gd name="connsiteX2" fmla="*/ 311415 w 320355"/>
              <a:gd name="connsiteY2" fmla="*/ 80050 h 83150"/>
              <a:gd name="connsiteX3" fmla="*/ 286015 w 320355"/>
              <a:gd name="connsiteY3" fmla="*/ 73700 h 83150"/>
              <a:gd name="connsiteX4" fmla="*/ 114565 w 320355"/>
              <a:gd name="connsiteY4" fmla="*/ 67350 h 83150"/>
              <a:gd name="connsiteX5" fmla="*/ 51065 w 320355"/>
              <a:gd name="connsiteY5" fmla="*/ 67350 h 83150"/>
              <a:gd name="connsiteX6" fmla="*/ 295540 w 320355"/>
              <a:gd name="connsiteY6" fmla="*/ 70525 h 83150"/>
              <a:gd name="connsiteX7" fmla="*/ 222515 w 320355"/>
              <a:gd name="connsiteY7" fmla="*/ 41950 h 83150"/>
              <a:gd name="connsiteX8" fmla="*/ 136790 w 320355"/>
              <a:gd name="connsiteY8" fmla="*/ 675 h 83150"/>
              <a:gd name="connsiteX9" fmla="*/ 265 w 320355"/>
              <a:gd name="connsiteY9" fmla="*/ 16550 h 8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355" h="83150">
                <a:moveTo>
                  <a:pt x="265" y="16550"/>
                </a:moveTo>
                <a:cubicBezTo>
                  <a:pt x="6615" y="19725"/>
                  <a:pt x="123032" y="9142"/>
                  <a:pt x="174890" y="19725"/>
                </a:cubicBezTo>
                <a:cubicBezTo>
                  <a:pt x="226748" y="30308"/>
                  <a:pt x="292894" y="71054"/>
                  <a:pt x="311415" y="80050"/>
                </a:cubicBezTo>
                <a:cubicBezTo>
                  <a:pt x="329936" y="89046"/>
                  <a:pt x="318823" y="75817"/>
                  <a:pt x="286015" y="73700"/>
                </a:cubicBezTo>
                <a:cubicBezTo>
                  <a:pt x="253207" y="71583"/>
                  <a:pt x="153723" y="68408"/>
                  <a:pt x="114565" y="67350"/>
                </a:cubicBezTo>
                <a:cubicBezTo>
                  <a:pt x="75407" y="66292"/>
                  <a:pt x="51065" y="67350"/>
                  <a:pt x="51065" y="67350"/>
                </a:cubicBezTo>
                <a:cubicBezTo>
                  <a:pt x="81228" y="67879"/>
                  <a:pt x="266965" y="74758"/>
                  <a:pt x="295540" y="70525"/>
                </a:cubicBezTo>
                <a:cubicBezTo>
                  <a:pt x="324115" y="66292"/>
                  <a:pt x="248973" y="53592"/>
                  <a:pt x="222515" y="41950"/>
                </a:cubicBezTo>
                <a:cubicBezTo>
                  <a:pt x="196057" y="30308"/>
                  <a:pt x="170128" y="4908"/>
                  <a:pt x="136790" y="675"/>
                </a:cubicBezTo>
                <a:cubicBezTo>
                  <a:pt x="103452" y="-3558"/>
                  <a:pt x="-6085" y="13375"/>
                  <a:pt x="265" y="1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8A3248CB-FBCE-9AEC-7AAD-E92B25D9755A}"/>
              </a:ext>
            </a:extLst>
          </p:cNvPr>
          <p:cNvSpPr/>
          <p:nvPr/>
        </p:nvSpPr>
        <p:spPr>
          <a:xfrm>
            <a:off x="2955909" y="3574784"/>
            <a:ext cx="327046" cy="562979"/>
          </a:xfrm>
          <a:custGeom>
            <a:avLst/>
            <a:gdLst>
              <a:gd name="connsiteX0" fmla="*/ 120666 w 327046"/>
              <a:gd name="connsiteY0" fmla="*/ 266 h 562979"/>
              <a:gd name="connsiteX1" fmla="*/ 41291 w 327046"/>
              <a:gd name="connsiteY1" fmla="*/ 79641 h 562979"/>
              <a:gd name="connsiteX2" fmla="*/ 66691 w 327046"/>
              <a:gd name="connsiteY2" fmla="*/ 219341 h 562979"/>
              <a:gd name="connsiteX3" fmla="*/ 85741 w 327046"/>
              <a:gd name="connsiteY3" fmla="*/ 168541 h 562979"/>
              <a:gd name="connsiteX4" fmla="*/ 53991 w 327046"/>
              <a:gd name="connsiteY4" fmla="*/ 273316 h 562979"/>
              <a:gd name="connsiteX5" fmla="*/ 66691 w 327046"/>
              <a:gd name="connsiteY5" fmla="*/ 409841 h 562979"/>
              <a:gd name="connsiteX6" fmla="*/ 53991 w 327046"/>
              <a:gd name="connsiteY6" fmla="*/ 397141 h 562979"/>
              <a:gd name="connsiteX7" fmla="*/ 76216 w 327046"/>
              <a:gd name="connsiteY7" fmla="*/ 508266 h 562979"/>
              <a:gd name="connsiteX8" fmla="*/ 133366 w 327046"/>
              <a:gd name="connsiteY8" fmla="*/ 540016 h 562979"/>
              <a:gd name="connsiteX9" fmla="*/ 133366 w 327046"/>
              <a:gd name="connsiteY9" fmla="*/ 543191 h 562979"/>
              <a:gd name="connsiteX10" fmla="*/ 327041 w 327046"/>
              <a:gd name="connsiteY10" fmla="*/ 549541 h 562979"/>
              <a:gd name="connsiteX11" fmla="*/ 139716 w 327046"/>
              <a:gd name="connsiteY11" fmla="*/ 555891 h 562979"/>
              <a:gd name="connsiteX12" fmla="*/ 82566 w 327046"/>
              <a:gd name="connsiteY12" fmla="*/ 555891 h 562979"/>
              <a:gd name="connsiteX13" fmla="*/ 92091 w 327046"/>
              <a:gd name="connsiteY13" fmla="*/ 546366 h 562979"/>
              <a:gd name="connsiteX14" fmla="*/ 57166 w 327046"/>
              <a:gd name="connsiteY14" fmla="*/ 365391 h 562979"/>
              <a:gd name="connsiteX15" fmla="*/ 60341 w 327046"/>
              <a:gd name="connsiteY15" fmla="*/ 251091 h 562979"/>
              <a:gd name="connsiteX16" fmla="*/ 60341 w 327046"/>
              <a:gd name="connsiteY16" fmla="*/ 295541 h 562979"/>
              <a:gd name="connsiteX17" fmla="*/ 16 w 327046"/>
              <a:gd name="connsiteY17" fmla="*/ 120916 h 562979"/>
              <a:gd name="connsiteX18" fmla="*/ 53991 w 327046"/>
              <a:gd name="connsiteY18" fmla="*/ 232041 h 562979"/>
              <a:gd name="connsiteX19" fmla="*/ 31766 w 327046"/>
              <a:gd name="connsiteY19" fmla="*/ 124091 h 562979"/>
              <a:gd name="connsiteX20" fmla="*/ 22241 w 327046"/>
              <a:gd name="connsiteY20" fmla="*/ 105041 h 562979"/>
              <a:gd name="connsiteX21" fmla="*/ 120666 w 327046"/>
              <a:gd name="connsiteY21" fmla="*/ 266 h 56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7046" h="562979">
                <a:moveTo>
                  <a:pt x="120666" y="266"/>
                </a:moveTo>
                <a:cubicBezTo>
                  <a:pt x="123841" y="-3967"/>
                  <a:pt x="50287" y="43129"/>
                  <a:pt x="41291" y="79641"/>
                </a:cubicBezTo>
                <a:cubicBezTo>
                  <a:pt x="32295" y="116153"/>
                  <a:pt x="59283" y="204524"/>
                  <a:pt x="66691" y="219341"/>
                </a:cubicBezTo>
                <a:cubicBezTo>
                  <a:pt x="74099" y="234158"/>
                  <a:pt x="87858" y="159545"/>
                  <a:pt x="85741" y="168541"/>
                </a:cubicBezTo>
                <a:cubicBezTo>
                  <a:pt x="83624" y="177537"/>
                  <a:pt x="57166" y="233099"/>
                  <a:pt x="53991" y="273316"/>
                </a:cubicBezTo>
                <a:cubicBezTo>
                  <a:pt x="50816" y="313533"/>
                  <a:pt x="66691" y="389204"/>
                  <a:pt x="66691" y="409841"/>
                </a:cubicBezTo>
                <a:cubicBezTo>
                  <a:pt x="66691" y="430478"/>
                  <a:pt x="52404" y="380737"/>
                  <a:pt x="53991" y="397141"/>
                </a:cubicBezTo>
                <a:cubicBezTo>
                  <a:pt x="55578" y="413545"/>
                  <a:pt x="62987" y="484454"/>
                  <a:pt x="76216" y="508266"/>
                </a:cubicBezTo>
                <a:cubicBezTo>
                  <a:pt x="89445" y="532078"/>
                  <a:pt x="123841" y="534195"/>
                  <a:pt x="133366" y="540016"/>
                </a:cubicBezTo>
                <a:cubicBezTo>
                  <a:pt x="142891" y="545837"/>
                  <a:pt x="101087" y="541604"/>
                  <a:pt x="133366" y="543191"/>
                </a:cubicBezTo>
                <a:cubicBezTo>
                  <a:pt x="165645" y="544778"/>
                  <a:pt x="325983" y="547424"/>
                  <a:pt x="327041" y="549541"/>
                </a:cubicBezTo>
                <a:cubicBezTo>
                  <a:pt x="328099" y="551658"/>
                  <a:pt x="180462" y="554833"/>
                  <a:pt x="139716" y="555891"/>
                </a:cubicBezTo>
                <a:cubicBezTo>
                  <a:pt x="98970" y="556949"/>
                  <a:pt x="90504" y="557479"/>
                  <a:pt x="82566" y="555891"/>
                </a:cubicBezTo>
                <a:cubicBezTo>
                  <a:pt x="74628" y="554303"/>
                  <a:pt x="96324" y="578116"/>
                  <a:pt x="92091" y="546366"/>
                </a:cubicBezTo>
                <a:cubicBezTo>
                  <a:pt x="87858" y="514616"/>
                  <a:pt x="62458" y="414603"/>
                  <a:pt x="57166" y="365391"/>
                </a:cubicBezTo>
                <a:cubicBezTo>
                  <a:pt x="51874" y="316179"/>
                  <a:pt x="59812" y="262733"/>
                  <a:pt x="60341" y="251091"/>
                </a:cubicBezTo>
                <a:cubicBezTo>
                  <a:pt x="60870" y="239449"/>
                  <a:pt x="70395" y="317237"/>
                  <a:pt x="60341" y="295541"/>
                </a:cubicBezTo>
                <a:cubicBezTo>
                  <a:pt x="50287" y="273845"/>
                  <a:pt x="1074" y="131499"/>
                  <a:pt x="16" y="120916"/>
                </a:cubicBezTo>
                <a:cubicBezTo>
                  <a:pt x="-1042" y="110333"/>
                  <a:pt x="48699" y="231512"/>
                  <a:pt x="53991" y="232041"/>
                </a:cubicBezTo>
                <a:cubicBezTo>
                  <a:pt x="59283" y="232570"/>
                  <a:pt x="37058" y="145257"/>
                  <a:pt x="31766" y="124091"/>
                </a:cubicBezTo>
                <a:cubicBezTo>
                  <a:pt x="26474" y="102925"/>
                  <a:pt x="7424" y="121974"/>
                  <a:pt x="22241" y="105041"/>
                </a:cubicBezTo>
                <a:cubicBezTo>
                  <a:pt x="37058" y="88108"/>
                  <a:pt x="117491" y="4499"/>
                  <a:pt x="120666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FECAF10-670B-4CAC-7418-61BFB14439CB}"/>
              </a:ext>
            </a:extLst>
          </p:cNvPr>
          <p:cNvSpPr/>
          <p:nvPr/>
        </p:nvSpPr>
        <p:spPr>
          <a:xfrm>
            <a:off x="5645114" y="3582956"/>
            <a:ext cx="280248" cy="208430"/>
          </a:xfrm>
          <a:custGeom>
            <a:avLst/>
            <a:gdLst>
              <a:gd name="connsiteX0" fmla="*/ 36 w 280248"/>
              <a:gd name="connsiteY0" fmla="*/ 65119 h 208430"/>
              <a:gd name="connsiteX1" fmla="*/ 117511 w 280248"/>
              <a:gd name="connsiteY1" fmla="*/ 65119 h 208430"/>
              <a:gd name="connsiteX2" fmla="*/ 111161 w 280248"/>
              <a:gd name="connsiteY2" fmla="*/ 1619 h 208430"/>
              <a:gd name="connsiteX3" fmla="*/ 190536 w 280248"/>
              <a:gd name="connsiteY3" fmla="*/ 17494 h 208430"/>
              <a:gd name="connsiteX4" fmla="*/ 174661 w 280248"/>
              <a:gd name="connsiteY4" fmla="*/ 14319 h 208430"/>
              <a:gd name="connsiteX5" fmla="*/ 190536 w 280248"/>
              <a:gd name="connsiteY5" fmla="*/ 80994 h 208430"/>
              <a:gd name="connsiteX6" fmla="*/ 279436 w 280248"/>
              <a:gd name="connsiteY6" fmla="*/ 207994 h 208430"/>
              <a:gd name="connsiteX7" fmla="*/ 231811 w 280248"/>
              <a:gd name="connsiteY7" fmla="*/ 119094 h 208430"/>
              <a:gd name="connsiteX8" fmla="*/ 184186 w 280248"/>
              <a:gd name="connsiteY8" fmla="*/ 23844 h 208430"/>
              <a:gd name="connsiteX9" fmla="*/ 212761 w 280248"/>
              <a:gd name="connsiteY9" fmla="*/ 131794 h 208430"/>
              <a:gd name="connsiteX10" fmla="*/ 120686 w 280248"/>
              <a:gd name="connsiteY10" fmla="*/ 14319 h 208430"/>
              <a:gd name="connsiteX11" fmla="*/ 136561 w 280248"/>
              <a:gd name="connsiteY11" fmla="*/ 46069 h 208430"/>
              <a:gd name="connsiteX12" fmla="*/ 104811 w 280248"/>
              <a:gd name="connsiteY12" fmla="*/ 65119 h 208430"/>
              <a:gd name="connsiteX13" fmla="*/ 36 w 280248"/>
              <a:gd name="connsiteY13" fmla="*/ 65119 h 20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248" h="208430">
                <a:moveTo>
                  <a:pt x="36" y="65119"/>
                </a:moveTo>
                <a:cubicBezTo>
                  <a:pt x="2153" y="65119"/>
                  <a:pt x="98990" y="75702"/>
                  <a:pt x="117511" y="65119"/>
                </a:cubicBezTo>
                <a:cubicBezTo>
                  <a:pt x="136032" y="54536"/>
                  <a:pt x="98990" y="9556"/>
                  <a:pt x="111161" y="1619"/>
                </a:cubicBezTo>
                <a:cubicBezTo>
                  <a:pt x="123332" y="-6318"/>
                  <a:pt x="190536" y="17494"/>
                  <a:pt x="190536" y="17494"/>
                </a:cubicBezTo>
                <a:cubicBezTo>
                  <a:pt x="201119" y="19611"/>
                  <a:pt x="174661" y="3736"/>
                  <a:pt x="174661" y="14319"/>
                </a:cubicBezTo>
                <a:cubicBezTo>
                  <a:pt x="174661" y="24902"/>
                  <a:pt x="173074" y="48715"/>
                  <a:pt x="190536" y="80994"/>
                </a:cubicBezTo>
                <a:cubicBezTo>
                  <a:pt x="207998" y="113273"/>
                  <a:pt x="272557" y="201644"/>
                  <a:pt x="279436" y="207994"/>
                </a:cubicBezTo>
                <a:cubicBezTo>
                  <a:pt x="286315" y="214344"/>
                  <a:pt x="247686" y="149786"/>
                  <a:pt x="231811" y="119094"/>
                </a:cubicBezTo>
                <a:cubicBezTo>
                  <a:pt x="215936" y="88402"/>
                  <a:pt x="187361" y="21727"/>
                  <a:pt x="184186" y="23844"/>
                </a:cubicBezTo>
                <a:cubicBezTo>
                  <a:pt x="181011" y="25961"/>
                  <a:pt x="223344" y="133382"/>
                  <a:pt x="212761" y="131794"/>
                </a:cubicBezTo>
                <a:cubicBezTo>
                  <a:pt x="202178" y="130207"/>
                  <a:pt x="133386" y="28606"/>
                  <a:pt x="120686" y="14319"/>
                </a:cubicBezTo>
                <a:cubicBezTo>
                  <a:pt x="107986" y="31"/>
                  <a:pt x="139207" y="37602"/>
                  <a:pt x="136561" y="46069"/>
                </a:cubicBezTo>
                <a:cubicBezTo>
                  <a:pt x="133915" y="54536"/>
                  <a:pt x="121215" y="60886"/>
                  <a:pt x="104811" y="65119"/>
                </a:cubicBezTo>
                <a:cubicBezTo>
                  <a:pt x="88407" y="69352"/>
                  <a:pt x="-2081" y="65119"/>
                  <a:pt x="36" y="65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ABD5DF2-B1E7-C50D-6DC7-2D3BE9AC6D3B}"/>
              </a:ext>
            </a:extLst>
          </p:cNvPr>
          <p:cNvSpPr/>
          <p:nvPr/>
        </p:nvSpPr>
        <p:spPr>
          <a:xfrm>
            <a:off x="5717724" y="3884292"/>
            <a:ext cx="168739" cy="351483"/>
          </a:xfrm>
          <a:custGeom>
            <a:avLst/>
            <a:gdLst>
              <a:gd name="connsiteX0" fmla="*/ 451 w 168739"/>
              <a:gd name="connsiteY0" fmla="*/ 1908 h 351483"/>
              <a:gd name="connsiteX1" fmla="*/ 108401 w 168739"/>
              <a:gd name="connsiteY1" fmla="*/ 167008 h 351483"/>
              <a:gd name="connsiteX2" fmla="*/ 140151 w 168739"/>
              <a:gd name="connsiteY2" fmla="*/ 144783 h 351483"/>
              <a:gd name="connsiteX3" fmla="*/ 168726 w 168739"/>
              <a:gd name="connsiteY3" fmla="*/ 255908 h 351483"/>
              <a:gd name="connsiteX4" fmla="*/ 143326 w 168739"/>
              <a:gd name="connsiteY4" fmla="*/ 332108 h 351483"/>
              <a:gd name="connsiteX5" fmla="*/ 102051 w 168739"/>
              <a:gd name="connsiteY5" fmla="*/ 281308 h 351483"/>
              <a:gd name="connsiteX6" fmla="*/ 3626 w 168739"/>
              <a:gd name="connsiteY6" fmla="*/ 192408 h 351483"/>
              <a:gd name="connsiteX7" fmla="*/ 79826 w 168739"/>
              <a:gd name="connsiteY7" fmla="*/ 274958 h 351483"/>
              <a:gd name="connsiteX8" fmla="*/ 146501 w 168739"/>
              <a:gd name="connsiteY8" fmla="*/ 351158 h 351483"/>
              <a:gd name="connsiteX9" fmla="*/ 149676 w 168739"/>
              <a:gd name="connsiteY9" fmla="*/ 297183 h 351483"/>
              <a:gd name="connsiteX10" fmla="*/ 136976 w 168739"/>
              <a:gd name="connsiteY10" fmla="*/ 176533 h 351483"/>
              <a:gd name="connsiteX11" fmla="*/ 73476 w 168739"/>
              <a:gd name="connsiteY11" fmla="*/ 113033 h 351483"/>
              <a:gd name="connsiteX12" fmla="*/ 105226 w 168739"/>
              <a:gd name="connsiteY12" fmla="*/ 173358 h 351483"/>
              <a:gd name="connsiteX13" fmla="*/ 70301 w 168739"/>
              <a:gd name="connsiteY13" fmla="*/ 81283 h 351483"/>
              <a:gd name="connsiteX14" fmla="*/ 451 w 168739"/>
              <a:gd name="connsiteY14" fmla="*/ 1908 h 35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739" h="351483">
                <a:moveTo>
                  <a:pt x="451" y="1908"/>
                </a:moveTo>
                <a:cubicBezTo>
                  <a:pt x="6801" y="16196"/>
                  <a:pt x="85118" y="143196"/>
                  <a:pt x="108401" y="167008"/>
                </a:cubicBezTo>
                <a:cubicBezTo>
                  <a:pt x="131684" y="190821"/>
                  <a:pt x="130097" y="129966"/>
                  <a:pt x="140151" y="144783"/>
                </a:cubicBezTo>
                <a:cubicBezTo>
                  <a:pt x="150205" y="159600"/>
                  <a:pt x="168197" y="224687"/>
                  <a:pt x="168726" y="255908"/>
                </a:cubicBezTo>
                <a:cubicBezTo>
                  <a:pt x="169255" y="287129"/>
                  <a:pt x="154439" y="327875"/>
                  <a:pt x="143326" y="332108"/>
                </a:cubicBezTo>
                <a:cubicBezTo>
                  <a:pt x="132214" y="336341"/>
                  <a:pt x="125334" y="304591"/>
                  <a:pt x="102051" y="281308"/>
                </a:cubicBezTo>
                <a:cubicBezTo>
                  <a:pt x="78768" y="258025"/>
                  <a:pt x="7330" y="193466"/>
                  <a:pt x="3626" y="192408"/>
                </a:cubicBezTo>
                <a:cubicBezTo>
                  <a:pt x="-78" y="191350"/>
                  <a:pt x="56014" y="248500"/>
                  <a:pt x="79826" y="274958"/>
                </a:cubicBezTo>
                <a:cubicBezTo>
                  <a:pt x="103638" y="301416"/>
                  <a:pt x="134859" y="347454"/>
                  <a:pt x="146501" y="351158"/>
                </a:cubicBezTo>
                <a:cubicBezTo>
                  <a:pt x="158143" y="354862"/>
                  <a:pt x="151263" y="326287"/>
                  <a:pt x="149676" y="297183"/>
                </a:cubicBezTo>
                <a:cubicBezTo>
                  <a:pt x="148089" y="268079"/>
                  <a:pt x="149676" y="207225"/>
                  <a:pt x="136976" y="176533"/>
                </a:cubicBezTo>
                <a:cubicBezTo>
                  <a:pt x="124276" y="145841"/>
                  <a:pt x="78768" y="113562"/>
                  <a:pt x="73476" y="113033"/>
                </a:cubicBezTo>
                <a:cubicBezTo>
                  <a:pt x="68184" y="112504"/>
                  <a:pt x="105755" y="178650"/>
                  <a:pt x="105226" y="173358"/>
                </a:cubicBezTo>
                <a:cubicBezTo>
                  <a:pt x="104697" y="168066"/>
                  <a:pt x="84059" y="105095"/>
                  <a:pt x="70301" y="81283"/>
                </a:cubicBezTo>
                <a:cubicBezTo>
                  <a:pt x="56543" y="57471"/>
                  <a:pt x="-5899" y="-12380"/>
                  <a:pt x="451" y="1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7AA7F2D-2C31-A9AE-D725-22F1CD6175EA}"/>
              </a:ext>
            </a:extLst>
          </p:cNvPr>
          <p:cNvSpPr/>
          <p:nvPr/>
        </p:nvSpPr>
        <p:spPr>
          <a:xfrm>
            <a:off x="5566309" y="4002840"/>
            <a:ext cx="196384" cy="307619"/>
          </a:xfrm>
          <a:custGeom>
            <a:avLst/>
            <a:gdLst>
              <a:gd name="connsiteX0" fmla="*/ 85191 w 196384"/>
              <a:gd name="connsiteY0" fmla="*/ 4010 h 307619"/>
              <a:gd name="connsiteX1" fmla="*/ 167741 w 196384"/>
              <a:gd name="connsiteY1" fmla="*/ 172285 h 307619"/>
              <a:gd name="connsiteX2" fmla="*/ 82016 w 196384"/>
              <a:gd name="connsiteY2" fmla="*/ 210385 h 307619"/>
              <a:gd name="connsiteX3" fmla="*/ 37566 w 196384"/>
              <a:gd name="connsiteY3" fmla="*/ 289760 h 307619"/>
              <a:gd name="connsiteX4" fmla="*/ 24866 w 196384"/>
              <a:gd name="connsiteY4" fmla="*/ 305635 h 307619"/>
              <a:gd name="connsiteX5" fmla="*/ 196316 w 196384"/>
              <a:gd name="connsiteY5" fmla="*/ 258010 h 307619"/>
              <a:gd name="connsiteX6" fmla="*/ 2641 w 196384"/>
              <a:gd name="connsiteY6" fmla="*/ 273885 h 307619"/>
              <a:gd name="connsiteX7" fmla="*/ 82016 w 196384"/>
              <a:gd name="connsiteY7" fmla="*/ 226260 h 307619"/>
              <a:gd name="connsiteX8" fmla="*/ 53441 w 196384"/>
              <a:gd name="connsiteY8" fmla="*/ 153235 h 307619"/>
              <a:gd name="connsiteX9" fmla="*/ 94716 w 196384"/>
              <a:gd name="connsiteY9" fmla="*/ 204035 h 307619"/>
              <a:gd name="connsiteX10" fmla="*/ 161391 w 196384"/>
              <a:gd name="connsiteY10" fmla="*/ 165935 h 307619"/>
              <a:gd name="connsiteX11" fmla="*/ 158216 w 196384"/>
              <a:gd name="connsiteY11" fmla="*/ 137360 h 307619"/>
              <a:gd name="connsiteX12" fmla="*/ 101066 w 196384"/>
              <a:gd name="connsiteY12" fmla="*/ 57985 h 307619"/>
              <a:gd name="connsiteX13" fmla="*/ 85191 w 196384"/>
              <a:gd name="connsiteY13" fmla="*/ 4010 h 30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384" h="307619">
                <a:moveTo>
                  <a:pt x="85191" y="4010"/>
                </a:moveTo>
                <a:cubicBezTo>
                  <a:pt x="96303" y="23060"/>
                  <a:pt x="168270" y="137889"/>
                  <a:pt x="167741" y="172285"/>
                </a:cubicBezTo>
                <a:cubicBezTo>
                  <a:pt x="167212" y="206681"/>
                  <a:pt x="103712" y="190806"/>
                  <a:pt x="82016" y="210385"/>
                </a:cubicBezTo>
                <a:cubicBezTo>
                  <a:pt x="60320" y="229964"/>
                  <a:pt x="47091" y="273885"/>
                  <a:pt x="37566" y="289760"/>
                </a:cubicBezTo>
                <a:cubicBezTo>
                  <a:pt x="28041" y="305635"/>
                  <a:pt x="-1592" y="310927"/>
                  <a:pt x="24866" y="305635"/>
                </a:cubicBezTo>
                <a:cubicBezTo>
                  <a:pt x="51324" y="300343"/>
                  <a:pt x="200020" y="263302"/>
                  <a:pt x="196316" y="258010"/>
                </a:cubicBezTo>
                <a:cubicBezTo>
                  <a:pt x="192612" y="252718"/>
                  <a:pt x="21691" y="279177"/>
                  <a:pt x="2641" y="273885"/>
                </a:cubicBezTo>
                <a:cubicBezTo>
                  <a:pt x="-16409" y="268593"/>
                  <a:pt x="73549" y="246368"/>
                  <a:pt x="82016" y="226260"/>
                </a:cubicBezTo>
                <a:cubicBezTo>
                  <a:pt x="90483" y="206152"/>
                  <a:pt x="51324" y="156939"/>
                  <a:pt x="53441" y="153235"/>
                </a:cubicBezTo>
                <a:cubicBezTo>
                  <a:pt x="55558" y="149531"/>
                  <a:pt x="76724" y="201918"/>
                  <a:pt x="94716" y="204035"/>
                </a:cubicBezTo>
                <a:cubicBezTo>
                  <a:pt x="112708" y="206152"/>
                  <a:pt x="150808" y="177047"/>
                  <a:pt x="161391" y="165935"/>
                </a:cubicBezTo>
                <a:cubicBezTo>
                  <a:pt x="171974" y="154823"/>
                  <a:pt x="168270" y="155352"/>
                  <a:pt x="158216" y="137360"/>
                </a:cubicBezTo>
                <a:cubicBezTo>
                  <a:pt x="148162" y="119368"/>
                  <a:pt x="112178" y="77035"/>
                  <a:pt x="101066" y="57985"/>
                </a:cubicBezTo>
                <a:cubicBezTo>
                  <a:pt x="89954" y="38935"/>
                  <a:pt x="74079" y="-15040"/>
                  <a:pt x="85191" y="4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36654FF-8B23-6D9F-AB01-60D1E148DDF6}"/>
              </a:ext>
            </a:extLst>
          </p:cNvPr>
          <p:cNvSpPr/>
          <p:nvPr/>
        </p:nvSpPr>
        <p:spPr>
          <a:xfrm>
            <a:off x="5660986" y="3694553"/>
            <a:ext cx="257293" cy="251976"/>
          </a:xfrm>
          <a:custGeom>
            <a:avLst/>
            <a:gdLst>
              <a:gd name="connsiteX0" fmla="*/ 39 w 257293"/>
              <a:gd name="connsiteY0" fmla="*/ 1147 h 251976"/>
              <a:gd name="connsiteX1" fmla="*/ 117514 w 257293"/>
              <a:gd name="connsiteY1" fmla="*/ 10672 h 251976"/>
              <a:gd name="connsiteX2" fmla="*/ 88939 w 257293"/>
              <a:gd name="connsiteY2" fmla="*/ 45597 h 251976"/>
              <a:gd name="connsiteX3" fmla="*/ 171489 w 257293"/>
              <a:gd name="connsiteY3" fmla="*/ 80522 h 251976"/>
              <a:gd name="connsiteX4" fmla="*/ 136564 w 257293"/>
              <a:gd name="connsiteY4" fmla="*/ 90047 h 251976"/>
              <a:gd name="connsiteX5" fmla="*/ 228639 w 257293"/>
              <a:gd name="connsiteY5" fmla="*/ 172597 h 251976"/>
              <a:gd name="connsiteX6" fmla="*/ 257214 w 257293"/>
              <a:gd name="connsiteY6" fmla="*/ 251972 h 251976"/>
              <a:gd name="connsiteX7" fmla="*/ 222289 w 257293"/>
              <a:gd name="connsiteY7" fmla="*/ 175772 h 251976"/>
              <a:gd name="connsiteX8" fmla="*/ 165139 w 257293"/>
              <a:gd name="connsiteY8" fmla="*/ 90047 h 251976"/>
              <a:gd name="connsiteX9" fmla="*/ 104814 w 257293"/>
              <a:gd name="connsiteY9" fmla="*/ 32897 h 251976"/>
              <a:gd name="connsiteX10" fmla="*/ 39 w 257293"/>
              <a:gd name="connsiteY10" fmla="*/ 1147 h 25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293" h="251976">
                <a:moveTo>
                  <a:pt x="39" y="1147"/>
                </a:moveTo>
                <a:cubicBezTo>
                  <a:pt x="2156" y="-2557"/>
                  <a:pt x="102697" y="3264"/>
                  <a:pt x="117514" y="10672"/>
                </a:cubicBezTo>
                <a:cubicBezTo>
                  <a:pt x="132331" y="18080"/>
                  <a:pt x="79943" y="33955"/>
                  <a:pt x="88939" y="45597"/>
                </a:cubicBezTo>
                <a:cubicBezTo>
                  <a:pt x="97935" y="57239"/>
                  <a:pt x="163552" y="73114"/>
                  <a:pt x="171489" y="80522"/>
                </a:cubicBezTo>
                <a:cubicBezTo>
                  <a:pt x="179427" y="87930"/>
                  <a:pt x="127039" y="74701"/>
                  <a:pt x="136564" y="90047"/>
                </a:cubicBezTo>
                <a:cubicBezTo>
                  <a:pt x="146089" y="105393"/>
                  <a:pt x="208531" y="145610"/>
                  <a:pt x="228639" y="172597"/>
                </a:cubicBezTo>
                <a:cubicBezTo>
                  <a:pt x="248747" y="199585"/>
                  <a:pt x="258272" y="251443"/>
                  <a:pt x="257214" y="251972"/>
                </a:cubicBezTo>
                <a:cubicBezTo>
                  <a:pt x="256156" y="252501"/>
                  <a:pt x="237635" y="202759"/>
                  <a:pt x="222289" y="175772"/>
                </a:cubicBezTo>
                <a:cubicBezTo>
                  <a:pt x="206943" y="148785"/>
                  <a:pt x="184718" y="113859"/>
                  <a:pt x="165139" y="90047"/>
                </a:cubicBezTo>
                <a:cubicBezTo>
                  <a:pt x="145560" y="66235"/>
                  <a:pt x="128626" y="48243"/>
                  <a:pt x="104814" y="32897"/>
                </a:cubicBezTo>
                <a:cubicBezTo>
                  <a:pt x="81002" y="17551"/>
                  <a:pt x="-2078" y="4851"/>
                  <a:pt x="39" y="1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6F80BFC8-7A59-DBC5-690C-E4B31BC47559}"/>
              </a:ext>
            </a:extLst>
          </p:cNvPr>
          <p:cNvSpPr/>
          <p:nvPr/>
        </p:nvSpPr>
        <p:spPr>
          <a:xfrm>
            <a:off x="2101003" y="1833527"/>
            <a:ext cx="779496" cy="1159876"/>
          </a:xfrm>
          <a:custGeom>
            <a:avLst/>
            <a:gdLst>
              <a:gd name="connsiteX0" fmla="*/ 778722 w 779496"/>
              <a:gd name="connsiteY0" fmla="*/ 1623 h 1159876"/>
              <a:gd name="connsiteX1" fmla="*/ 489797 w 779496"/>
              <a:gd name="connsiteY1" fmla="*/ 271498 h 1159876"/>
              <a:gd name="connsiteX2" fmla="*/ 575522 w 779496"/>
              <a:gd name="connsiteY2" fmla="*/ 239748 h 1159876"/>
              <a:gd name="connsiteX3" fmla="*/ 397722 w 779496"/>
              <a:gd name="connsiteY3" fmla="*/ 366748 h 1159876"/>
              <a:gd name="connsiteX4" fmla="*/ 445347 w 779496"/>
              <a:gd name="connsiteY4" fmla="*/ 357223 h 1159876"/>
              <a:gd name="connsiteX5" fmla="*/ 280247 w 779496"/>
              <a:gd name="connsiteY5" fmla="*/ 573123 h 1159876"/>
              <a:gd name="connsiteX6" fmla="*/ 311997 w 779496"/>
              <a:gd name="connsiteY6" fmla="*/ 566773 h 1159876"/>
              <a:gd name="connsiteX7" fmla="*/ 216747 w 779496"/>
              <a:gd name="connsiteY7" fmla="*/ 731873 h 1159876"/>
              <a:gd name="connsiteX8" fmla="*/ 127847 w 779496"/>
              <a:gd name="connsiteY8" fmla="*/ 798548 h 1159876"/>
              <a:gd name="connsiteX9" fmla="*/ 150072 w 779496"/>
              <a:gd name="connsiteY9" fmla="*/ 792198 h 1159876"/>
              <a:gd name="connsiteX10" fmla="*/ 115147 w 779496"/>
              <a:gd name="connsiteY10" fmla="*/ 877923 h 1159876"/>
              <a:gd name="connsiteX11" fmla="*/ 7197 w 779496"/>
              <a:gd name="connsiteY11" fmla="*/ 1147798 h 1159876"/>
              <a:gd name="connsiteX12" fmla="*/ 45297 w 779496"/>
              <a:gd name="connsiteY12" fmla="*/ 1055723 h 1159876"/>
              <a:gd name="connsiteX13" fmla="*/ 327872 w 779496"/>
              <a:gd name="connsiteY13" fmla="*/ 554073 h 1159876"/>
              <a:gd name="connsiteX14" fmla="*/ 337397 w 779496"/>
              <a:gd name="connsiteY14" fmla="*/ 541373 h 1159876"/>
              <a:gd name="connsiteX15" fmla="*/ 626322 w 779496"/>
              <a:gd name="connsiteY15" fmla="*/ 188948 h 1159876"/>
              <a:gd name="connsiteX16" fmla="*/ 562822 w 779496"/>
              <a:gd name="connsiteY16" fmla="*/ 252448 h 1159876"/>
              <a:gd name="connsiteX17" fmla="*/ 677122 w 779496"/>
              <a:gd name="connsiteY17" fmla="*/ 141323 h 1159876"/>
              <a:gd name="connsiteX18" fmla="*/ 578697 w 779496"/>
              <a:gd name="connsiteY18" fmla="*/ 157198 h 1159876"/>
              <a:gd name="connsiteX19" fmla="*/ 778722 w 779496"/>
              <a:gd name="connsiteY19" fmla="*/ 1623 h 115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9496" h="1159876">
                <a:moveTo>
                  <a:pt x="778722" y="1623"/>
                </a:moveTo>
                <a:cubicBezTo>
                  <a:pt x="763905" y="20673"/>
                  <a:pt x="523664" y="231811"/>
                  <a:pt x="489797" y="271498"/>
                </a:cubicBezTo>
                <a:cubicBezTo>
                  <a:pt x="455930" y="311186"/>
                  <a:pt x="590868" y="223873"/>
                  <a:pt x="575522" y="239748"/>
                </a:cubicBezTo>
                <a:cubicBezTo>
                  <a:pt x="560176" y="255623"/>
                  <a:pt x="419418" y="347169"/>
                  <a:pt x="397722" y="366748"/>
                </a:cubicBezTo>
                <a:cubicBezTo>
                  <a:pt x="376026" y="386327"/>
                  <a:pt x="464926" y="322827"/>
                  <a:pt x="445347" y="357223"/>
                </a:cubicBezTo>
                <a:cubicBezTo>
                  <a:pt x="425768" y="391619"/>
                  <a:pt x="302472" y="538198"/>
                  <a:pt x="280247" y="573123"/>
                </a:cubicBezTo>
                <a:cubicBezTo>
                  <a:pt x="258022" y="608048"/>
                  <a:pt x="322580" y="540315"/>
                  <a:pt x="311997" y="566773"/>
                </a:cubicBezTo>
                <a:cubicBezTo>
                  <a:pt x="301414" y="593231"/>
                  <a:pt x="247439" y="693244"/>
                  <a:pt x="216747" y="731873"/>
                </a:cubicBezTo>
                <a:cubicBezTo>
                  <a:pt x="186055" y="770502"/>
                  <a:pt x="138959" y="788494"/>
                  <a:pt x="127847" y="798548"/>
                </a:cubicBezTo>
                <a:cubicBezTo>
                  <a:pt x="116735" y="808602"/>
                  <a:pt x="152189" y="778969"/>
                  <a:pt x="150072" y="792198"/>
                </a:cubicBezTo>
                <a:cubicBezTo>
                  <a:pt x="147955" y="805427"/>
                  <a:pt x="138960" y="818656"/>
                  <a:pt x="115147" y="877923"/>
                </a:cubicBezTo>
                <a:cubicBezTo>
                  <a:pt x="91334" y="937190"/>
                  <a:pt x="18839" y="1118165"/>
                  <a:pt x="7197" y="1147798"/>
                </a:cubicBezTo>
                <a:cubicBezTo>
                  <a:pt x="-4445" y="1177431"/>
                  <a:pt x="-8149" y="1154677"/>
                  <a:pt x="45297" y="1055723"/>
                </a:cubicBezTo>
                <a:cubicBezTo>
                  <a:pt x="98743" y="956769"/>
                  <a:pt x="279189" y="639798"/>
                  <a:pt x="327872" y="554073"/>
                </a:cubicBezTo>
                <a:cubicBezTo>
                  <a:pt x="376555" y="468348"/>
                  <a:pt x="337397" y="541373"/>
                  <a:pt x="337397" y="541373"/>
                </a:cubicBezTo>
                <a:lnTo>
                  <a:pt x="626322" y="188948"/>
                </a:lnTo>
                <a:cubicBezTo>
                  <a:pt x="663893" y="140794"/>
                  <a:pt x="554355" y="260386"/>
                  <a:pt x="562822" y="252448"/>
                </a:cubicBezTo>
                <a:cubicBezTo>
                  <a:pt x="571289" y="244511"/>
                  <a:pt x="674476" y="157198"/>
                  <a:pt x="677122" y="141323"/>
                </a:cubicBezTo>
                <a:cubicBezTo>
                  <a:pt x="679768" y="125448"/>
                  <a:pt x="566526" y="177306"/>
                  <a:pt x="578697" y="157198"/>
                </a:cubicBezTo>
                <a:cubicBezTo>
                  <a:pt x="590868" y="137090"/>
                  <a:pt x="793539" y="-17427"/>
                  <a:pt x="778722" y="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D325DC6-8AFC-89F6-5312-A4361F88C2E9}"/>
              </a:ext>
            </a:extLst>
          </p:cNvPr>
          <p:cNvSpPr/>
          <p:nvPr/>
        </p:nvSpPr>
        <p:spPr>
          <a:xfrm>
            <a:off x="3104820" y="1676397"/>
            <a:ext cx="1156072" cy="330264"/>
          </a:xfrm>
          <a:custGeom>
            <a:avLst/>
            <a:gdLst>
              <a:gd name="connsiteX0" fmla="*/ 330 w 1156072"/>
              <a:gd name="connsiteY0" fmla="*/ 330203 h 330264"/>
              <a:gd name="connsiteX1" fmla="*/ 394030 w 1156072"/>
              <a:gd name="connsiteY1" fmla="*/ 168278 h 330264"/>
              <a:gd name="connsiteX2" fmla="*/ 282905 w 1156072"/>
              <a:gd name="connsiteY2" fmla="*/ 184153 h 330264"/>
              <a:gd name="connsiteX3" fmla="*/ 527380 w 1156072"/>
              <a:gd name="connsiteY3" fmla="*/ 155578 h 330264"/>
              <a:gd name="connsiteX4" fmla="*/ 749630 w 1156072"/>
              <a:gd name="connsiteY4" fmla="*/ 85728 h 330264"/>
              <a:gd name="connsiteX5" fmla="*/ 679780 w 1156072"/>
              <a:gd name="connsiteY5" fmla="*/ 79378 h 330264"/>
              <a:gd name="connsiteX6" fmla="*/ 854405 w 1156072"/>
              <a:gd name="connsiteY6" fmla="*/ 79378 h 330264"/>
              <a:gd name="connsiteX7" fmla="*/ 822655 w 1156072"/>
              <a:gd name="connsiteY7" fmla="*/ 66678 h 330264"/>
              <a:gd name="connsiteX8" fmla="*/ 1156030 w 1156072"/>
              <a:gd name="connsiteY8" fmla="*/ 3 h 330264"/>
              <a:gd name="connsiteX9" fmla="*/ 848055 w 1156072"/>
              <a:gd name="connsiteY9" fmla="*/ 69853 h 330264"/>
              <a:gd name="connsiteX10" fmla="*/ 552780 w 1156072"/>
              <a:gd name="connsiteY10" fmla="*/ 136528 h 330264"/>
              <a:gd name="connsiteX11" fmla="*/ 419430 w 1156072"/>
              <a:gd name="connsiteY11" fmla="*/ 171453 h 330264"/>
              <a:gd name="connsiteX12" fmla="*/ 327355 w 1156072"/>
              <a:gd name="connsiteY12" fmla="*/ 187328 h 330264"/>
              <a:gd name="connsiteX13" fmla="*/ 330 w 1156072"/>
              <a:gd name="connsiteY13" fmla="*/ 330203 h 3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072" h="330264">
                <a:moveTo>
                  <a:pt x="330" y="330203"/>
                </a:moveTo>
                <a:cubicBezTo>
                  <a:pt x="11443" y="327028"/>
                  <a:pt x="346934" y="192620"/>
                  <a:pt x="394030" y="168278"/>
                </a:cubicBezTo>
                <a:cubicBezTo>
                  <a:pt x="441126" y="143936"/>
                  <a:pt x="260680" y="186270"/>
                  <a:pt x="282905" y="184153"/>
                </a:cubicBezTo>
                <a:cubicBezTo>
                  <a:pt x="305130" y="182036"/>
                  <a:pt x="449593" y="171982"/>
                  <a:pt x="527380" y="155578"/>
                </a:cubicBezTo>
                <a:cubicBezTo>
                  <a:pt x="605168" y="139174"/>
                  <a:pt x="724230" y="98428"/>
                  <a:pt x="749630" y="85728"/>
                </a:cubicBezTo>
                <a:cubicBezTo>
                  <a:pt x="775030" y="73028"/>
                  <a:pt x="662318" y="80436"/>
                  <a:pt x="679780" y="79378"/>
                </a:cubicBezTo>
                <a:cubicBezTo>
                  <a:pt x="697242" y="78320"/>
                  <a:pt x="830592" y="81495"/>
                  <a:pt x="854405" y="79378"/>
                </a:cubicBezTo>
                <a:cubicBezTo>
                  <a:pt x="878218" y="77261"/>
                  <a:pt x="772384" y="79907"/>
                  <a:pt x="822655" y="66678"/>
                </a:cubicBezTo>
                <a:cubicBezTo>
                  <a:pt x="872926" y="53449"/>
                  <a:pt x="1151797" y="-526"/>
                  <a:pt x="1156030" y="3"/>
                </a:cubicBezTo>
                <a:cubicBezTo>
                  <a:pt x="1160263" y="532"/>
                  <a:pt x="848055" y="69853"/>
                  <a:pt x="848055" y="69853"/>
                </a:cubicBezTo>
                <a:lnTo>
                  <a:pt x="552780" y="136528"/>
                </a:lnTo>
                <a:cubicBezTo>
                  <a:pt x="481343" y="153461"/>
                  <a:pt x="457001" y="162986"/>
                  <a:pt x="419430" y="171453"/>
                </a:cubicBezTo>
                <a:cubicBezTo>
                  <a:pt x="381859" y="179920"/>
                  <a:pt x="392972" y="162457"/>
                  <a:pt x="327355" y="187328"/>
                </a:cubicBezTo>
                <a:cubicBezTo>
                  <a:pt x="261738" y="212199"/>
                  <a:pt x="-10783" y="333378"/>
                  <a:pt x="330" y="330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B1B4D1E-7A2D-43FA-2736-8C79B18AD568}"/>
              </a:ext>
            </a:extLst>
          </p:cNvPr>
          <p:cNvSpPr/>
          <p:nvPr/>
        </p:nvSpPr>
        <p:spPr>
          <a:xfrm>
            <a:off x="3511347" y="1828309"/>
            <a:ext cx="1128417" cy="121297"/>
          </a:xfrm>
          <a:custGeom>
            <a:avLst/>
            <a:gdLst>
              <a:gd name="connsiteX0" fmla="*/ 1124153 w 1128417"/>
              <a:gd name="connsiteY0" fmla="*/ 16366 h 121297"/>
              <a:gd name="connsiteX1" fmla="*/ 1022553 w 1128417"/>
              <a:gd name="connsiteY1" fmla="*/ 16366 h 121297"/>
              <a:gd name="connsiteX2" fmla="*/ 908253 w 1128417"/>
              <a:gd name="connsiteY2" fmla="*/ 54466 h 121297"/>
              <a:gd name="connsiteX3" fmla="*/ 965403 w 1128417"/>
              <a:gd name="connsiteY3" fmla="*/ 32241 h 121297"/>
              <a:gd name="connsiteX4" fmla="*/ 854278 w 1128417"/>
              <a:gd name="connsiteY4" fmla="*/ 67166 h 121297"/>
              <a:gd name="connsiteX5" fmla="*/ 892378 w 1128417"/>
              <a:gd name="connsiteY5" fmla="*/ 491 h 121297"/>
              <a:gd name="connsiteX6" fmla="*/ 714578 w 1128417"/>
              <a:gd name="connsiteY6" fmla="*/ 35416 h 121297"/>
              <a:gd name="connsiteX7" fmla="*/ 705053 w 1128417"/>
              <a:gd name="connsiteY7" fmla="*/ 6841 h 121297"/>
              <a:gd name="connsiteX8" fmla="*/ 546303 w 1128417"/>
              <a:gd name="connsiteY8" fmla="*/ 67166 h 121297"/>
              <a:gd name="connsiteX9" fmla="*/ 549478 w 1128417"/>
              <a:gd name="connsiteY9" fmla="*/ 32241 h 121297"/>
              <a:gd name="connsiteX10" fmla="*/ 305003 w 1128417"/>
              <a:gd name="connsiteY10" fmla="*/ 86216 h 121297"/>
              <a:gd name="connsiteX11" fmla="*/ 333578 w 1128417"/>
              <a:gd name="connsiteY11" fmla="*/ 44941 h 121297"/>
              <a:gd name="connsiteX12" fmla="*/ 203 w 1128417"/>
              <a:gd name="connsiteY12" fmla="*/ 121141 h 121297"/>
              <a:gd name="connsiteX13" fmla="*/ 387553 w 1128417"/>
              <a:gd name="connsiteY13" fmla="*/ 63991 h 121297"/>
              <a:gd name="connsiteX14" fmla="*/ 552653 w 1128417"/>
              <a:gd name="connsiteY14" fmla="*/ 35416 h 121297"/>
              <a:gd name="connsiteX15" fmla="*/ 508203 w 1128417"/>
              <a:gd name="connsiteY15" fmla="*/ 29066 h 121297"/>
              <a:gd name="connsiteX16" fmla="*/ 762203 w 1128417"/>
              <a:gd name="connsiteY16" fmla="*/ 25891 h 121297"/>
              <a:gd name="connsiteX17" fmla="*/ 768553 w 1128417"/>
              <a:gd name="connsiteY17" fmla="*/ 25891 h 121297"/>
              <a:gd name="connsiteX18" fmla="*/ 908253 w 1128417"/>
              <a:gd name="connsiteY18" fmla="*/ 19541 h 121297"/>
              <a:gd name="connsiteX19" fmla="*/ 873328 w 1128417"/>
              <a:gd name="connsiteY19" fmla="*/ 29066 h 121297"/>
              <a:gd name="connsiteX20" fmla="*/ 1124153 w 1128417"/>
              <a:gd name="connsiteY20" fmla="*/ 16366 h 12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28417" h="121297">
                <a:moveTo>
                  <a:pt x="1124153" y="16366"/>
                </a:moveTo>
                <a:cubicBezTo>
                  <a:pt x="1149024" y="14249"/>
                  <a:pt x="1058536" y="10016"/>
                  <a:pt x="1022553" y="16366"/>
                </a:cubicBezTo>
                <a:cubicBezTo>
                  <a:pt x="986570" y="22716"/>
                  <a:pt x="917778" y="51820"/>
                  <a:pt x="908253" y="54466"/>
                </a:cubicBezTo>
                <a:cubicBezTo>
                  <a:pt x="898728" y="57112"/>
                  <a:pt x="974399" y="30124"/>
                  <a:pt x="965403" y="32241"/>
                </a:cubicBezTo>
                <a:cubicBezTo>
                  <a:pt x="956407" y="34358"/>
                  <a:pt x="866449" y="72458"/>
                  <a:pt x="854278" y="67166"/>
                </a:cubicBezTo>
                <a:cubicBezTo>
                  <a:pt x="842107" y="61874"/>
                  <a:pt x="915661" y="5783"/>
                  <a:pt x="892378" y="491"/>
                </a:cubicBezTo>
                <a:cubicBezTo>
                  <a:pt x="869095" y="-4801"/>
                  <a:pt x="745799" y="34358"/>
                  <a:pt x="714578" y="35416"/>
                </a:cubicBezTo>
                <a:cubicBezTo>
                  <a:pt x="683357" y="36474"/>
                  <a:pt x="733099" y="1549"/>
                  <a:pt x="705053" y="6841"/>
                </a:cubicBezTo>
                <a:cubicBezTo>
                  <a:pt x="677007" y="12133"/>
                  <a:pt x="572232" y="62933"/>
                  <a:pt x="546303" y="67166"/>
                </a:cubicBezTo>
                <a:cubicBezTo>
                  <a:pt x="520374" y="71399"/>
                  <a:pt x="589695" y="29066"/>
                  <a:pt x="549478" y="32241"/>
                </a:cubicBezTo>
                <a:cubicBezTo>
                  <a:pt x="509261" y="35416"/>
                  <a:pt x="340986" y="84099"/>
                  <a:pt x="305003" y="86216"/>
                </a:cubicBezTo>
                <a:cubicBezTo>
                  <a:pt x="269020" y="88333"/>
                  <a:pt x="384378" y="39120"/>
                  <a:pt x="333578" y="44941"/>
                </a:cubicBezTo>
                <a:cubicBezTo>
                  <a:pt x="282778" y="50762"/>
                  <a:pt x="-8793" y="117966"/>
                  <a:pt x="203" y="121141"/>
                </a:cubicBezTo>
                <a:cubicBezTo>
                  <a:pt x="9199" y="124316"/>
                  <a:pt x="295478" y="78278"/>
                  <a:pt x="387553" y="63991"/>
                </a:cubicBezTo>
                <a:cubicBezTo>
                  <a:pt x="479628" y="49704"/>
                  <a:pt x="532545" y="41237"/>
                  <a:pt x="552653" y="35416"/>
                </a:cubicBezTo>
                <a:cubicBezTo>
                  <a:pt x="572761" y="29595"/>
                  <a:pt x="473278" y="30654"/>
                  <a:pt x="508203" y="29066"/>
                </a:cubicBezTo>
                <a:cubicBezTo>
                  <a:pt x="543128" y="27478"/>
                  <a:pt x="718811" y="26420"/>
                  <a:pt x="762203" y="25891"/>
                </a:cubicBezTo>
                <a:cubicBezTo>
                  <a:pt x="805595" y="25362"/>
                  <a:pt x="768553" y="25891"/>
                  <a:pt x="768553" y="25891"/>
                </a:cubicBezTo>
                <a:cubicBezTo>
                  <a:pt x="792895" y="24833"/>
                  <a:pt x="890791" y="19012"/>
                  <a:pt x="908253" y="19541"/>
                </a:cubicBezTo>
                <a:cubicBezTo>
                  <a:pt x="925715" y="20070"/>
                  <a:pt x="835228" y="30124"/>
                  <a:pt x="873328" y="29066"/>
                </a:cubicBezTo>
                <a:cubicBezTo>
                  <a:pt x="911428" y="28008"/>
                  <a:pt x="1099282" y="18483"/>
                  <a:pt x="1124153" y="1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0ADF3F6-5029-F653-2535-C88195B47104}"/>
              </a:ext>
            </a:extLst>
          </p:cNvPr>
          <p:cNvSpPr/>
          <p:nvPr/>
        </p:nvSpPr>
        <p:spPr>
          <a:xfrm>
            <a:off x="2709664" y="3552811"/>
            <a:ext cx="214834" cy="295309"/>
          </a:xfrm>
          <a:custGeom>
            <a:avLst/>
            <a:gdLst>
              <a:gd name="connsiteX0" fmla="*/ 214511 w 214834"/>
              <a:gd name="connsiteY0" fmla="*/ 14 h 295309"/>
              <a:gd name="connsiteX1" fmla="*/ 97036 w 214834"/>
              <a:gd name="connsiteY1" fmla="*/ 73039 h 295309"/>
              <a:gd name="connsiteX2" fmla="*/ 4961 w 214834"/>
              <a:gd name="connsiteY2" fmla="*/ 177814 h 295309"/>
              <a:gd name="connsiteX3" fmla="*/ 11311 w 214834"/>
              <a:gd name="connsiteY3" fmla="*/ 158764 h 295309"/>
              <a:gd name="connsiteX4" fmla="*/ 1786 w 214834"/>
              <a:gd name="connsiteY4" fmla="*/ 295289 h 295309"/>
              <a:gd name="connsiteX5" fmla="*/ 8136 w 214834"/>
              <a:gd name="connsiteY5" fmla="*/ 168289 h 295309"/>
              <a:gd name="connsiteX6" fmla="*/ 11311 w 214834"/>
              <a:gd name="connsiteY6" fmla="*/ 66689 h 295309"/>
              <a:gd name="connsiteX7" fmla="*/ 11311 w 214834"/>
              <a:gd name="connsiteY7" fmla="*/ 104789 h 295309"/>
              <a:gd name="connsiteX8" fmla="*/ 71636 w 214834"/>
              <a:gd name="connsiteY8" fmla="*/ 95264 h 295309"/>
              <a:gd name="connsiteX9" fmla="*/ 36711 w 214834"/>
              <a:gd name="connsiteY9" fmla="*/ 127014 h 295309"/>
              <a:gd name="connsiteX10" fmla="*/ 84336 w 214834"/>
              <a:gd name="connsiteY10" fmla="*/ 76214 h 295309"/>
              <a:gd name="connsiteX11" fmla="*/ 58936 w 214834"/>
              <a:gd name="connsiteY11" fmla="*/ 66689 h 295309"/>
              <a:gd name="connsiteX12" fmla="*/ 214511 w 214834"/>
              <a:gd name="connsiteY12" fmla="*/ 14 h 2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834" h="295309">
                <a:moveTo>
                  <a:pt x="214511" y="14"/>
                </a:moveTo>
                <a:cubicBezTo>
                  <a:pt x="220861" y="1072"/>
                  <a:pt x="131961" y="43406"/>
                  <a:pt x="97036" y="73039"/>
                </a:cubicBezTo>
                <a:cubicBezTo>
                  <a:pt x="62111" y="102672"/>
                  <a:pt x="19248" y="163527"/>
                  <a:pt x="4961" y="177814"/>
                </a:cubicBezTo>
                <a:cubicBezTo>
                  <a:pt x="-9326" y="192101"/>
                  <a:pt x="11840" y="139185"/>
                  <a:pt x="11311" y="158764"/>
                </a:cubicBezTo>
                <a:cubicBezTo>
                  <a:pt x="10782" y="178343"/>
                  <a:pt x="2315" y="293702"/>
                  <a:pt x="1786" y="295289"/>
                </a:cubicBezTo>
                <a:cubicBezTo>
                  <a:pt x="1257" y="296876"/>
                  <a:pt x="6548" y="206389"/>
                  <a:pt x="8136" y="168289"/>
                </a:cubicBezTo>
                <a:cubicBezTo>
                  <a:pt x="9724" y="130189"/>
                  <a:pt x="10782" y="77272"/>
                  <a:pt x="11311" y="66689"/>
                </a:cubicBezTo>
                <a:cubicBezTo>
                  <a:pt x="11840" y="56106"/>
                  <a:pt x="1257" y="100027"/>
                  <a:pt x="11311" y="104789"/>
                </a:cubicBezTo>
                <a:cubicBezTo>
                  <a:pt x="21365" y="109552"/>
                  <a:pt x="67403" y="91560"/>
                  <a:pt x="71636" y="95264"/>
                </a:cubicBezTo>
                <a:cubicBezTo>
                  <a:pt x="75869" y="98968"/>
                  <a:pt x="34594" y="130189"/>
                  <a:pt x="36711" y="127014"/>
                </a:cubicBezTo>
                <a:cubicBezTo>
                  <a:pt x="38828" y="123839"/>
                  <a:pt x="80632" y="86268"/>
                  <a:pt x="84336" y="76214"/>
                </a:cubicBezTo>
                <a:cubicBezTo>
                  <a:pt x="88040" y="66160"/>
                  <a:pt x="40415" y="76214"/>
                  <a:pt x="58936" y="66689"/>
                </a:cubicBezTo>
                <a:cubicBezTo>
                  <a:pt x="77457" y="57164"/>
                  <a:pt x="208161" y="-1044"/>
                  <a:pt x="214511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20E509C-6764-6E3F-77DE-3C991715B0A3}"/>
              </a:ext>
            </a:extLst>
          </p:cNvPr>
          <p:cNvSpPr/>
          <p:nvPr/>
        </p:nvSpPr>
        <p:spPr>
          <a:xfrm>
            <a:off x="2820875" y="3492434"/>
            <a:ext cx="192200" cy="619280"/>
          </a:xfrm>
          <a:custGeom>
            <a:avLst/>
            <a:gdLst>
              <a:gd name="connsiteX0" fmla="*/ 192200 w 192200"/>
              <a:gd name="connsiteY0" fmla="*/ 66 h 619280"/>
              <a:gd name="connsiteX1" fmla="*/ 8050 w 192200"/>
              <a:gd name="connsiteY1" fmla="*/ 250891 h 619280"/>
              <a:gd name="connsiteX2" fmla="*/ 42975 w 192200"/>
              <a:gd name="connsiteY2" fmla="*/ 257241 h 619280"/>
              <a:gd name="connsiteX3" fmla="*/ 23925 w 192200"/>
              <a:gd name="connsiteY3" fmla="*/ 339791 h 619280"/>
              <a:gd name="connsiteX4" fmla="*/ 74725 w 192200"/>
              <a:gd name="connsiteY4" fmla="*/ 438216 h 619280"/>
              <a:gd name="connsiteX5" fmla="*/ 141400 w 192200"/>
              <a:gd name="connsiteY5" fmla="*/ 619191 h 619280"/>
              <a:gd name="connsiteX6" fmla="*/ 119175 w 192200"/>
              <a:gd name="connsiteY6" fmla="*/ 463616 h 619280"/>
              <a:gd name="connsiteX7" fmla="*/ 125525 w 192200"/>
              <a:gd name="connsiteY7" fmla="*/ 546166 h 619280"/>
              <a:gd name="connsiteX8" fmla="*/ 77900 w 192200"/>
              <a:gd name="connsiteY8" fmla="*/ 438216 h 619280"/>
              <a:gd name="connsiteX9" fmla="*/ 17575 w 192200"/>
              <a:gd name="connsiteY9" fmla="*/ 292166 h 619280"/>
              <a:gd name="connsiteX10" fmla="*/ 30275 w 192200"/>
              <a:gd name="connsiteY10" fmla="*/ 206441 h 619280"/>
              <a:gd name="connsiteX11" fmla="*/ 8050 w 192200"/>
              <a:gd name="connsiteY11" fmla="*/ 225491 h 619280"/>
              <a:gd name="connsiteX12" fmla="*/ 192200 w 192200"/>
              <a:gd name="connsiteY12" fmla="*/ 66 h 61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200" h="619280">
                <a:moveTo>
                  <a:pt x="192200" y="66"/>
                </a:moveTo>
                <a:cubicBezTo>
                  <a:pt x="192200" y="4299"/>
                  <a:pt x="32921" y="208029"/>
                  <a:pt x="8050" y="250891"/>
                </a:cubicBezTo>
                <a:cubicBezTo>
                  <a:pt x="-16821" y="293754"/>
                  <a:pt x="40329" y="242424"/>
                  <a:pt x="42975" y="257241"/>
                </a:cubicBezTo>
                <a:cubicBezTo>
                  <a:pt x="45621" y="272058"/>
                  <a:pt x="18633" y="309629"/>
                  <a:pt x="23925" y="339791"/>
                </a:cubicBezTo>
                <a:cubicBezTo>
                  <a:pt x="29217" y="369953"/>
                  <a:pt x="55146" y="391649"/>
                  <a:pt x="74725" y="438216"/>
                </a:cubicBezTo>
                <a:cubicBezTo>
                  <a:pt x="94304" y="484783"/>
                  <a:pt x="133992" y="614958"/>
                  <a:pt x="141400" y="619191"/>
                </a:cubicBezTo>
                <a:cubicBezTo>
                  <a:pt x="148808" y="623424"/>
                  <a:pt x="121821" y="475787"/>
                  <a:pt x="119175" y="463616"/>
                </a:cubicBezTo>
                <a:cubicBezTo>
                  <a:pt x="116529" y="451445"/>
                  <a:pt x="132404" y="550399"/>
                  <a:pt x="125525" y="546166"/>
                </a:cubicBezTo>
                <a:cubicBezTo>
                  <a:pt x="118646" y="541933"/>
                  <a:pt x="95892" y="480549"/>
                  <a:pt x="77900" y="438216"/>
                </a:cubicBezTo>
                <a:cubicBezTo>
                  <a:pt x="59908" y="395883"/>
                  <a:pt x="25512" y="330795"/>
                  <a:pt x="17575" y="292166"/>
                </a:cubicBezTo>
                <a:cubicBezTo>
                  <a:pt x="9637" y="253537"/>
                  <a:pt x="31862" y="217553"/>
                  <a:pt x="30275" y="206441"/>
                </a:cubicBezTo>
                <a:cubicBezTo>
                  <a:pt x="28688" y="195329"/>
                  <a:pt x="-18408" y="256183"/>
                  <a:pt x="8050" y="225491"/>
                </a:cubicBezTo>
                <a:cubicBezTo>
                  <a:pt x="34508" y="194799"/>
                  <a:pt x="192200" y="-4167"/>
                  <a:pt x="192200" y="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CD359B5-76E5-E263-FA77-B6055FF218D9}"/>
              </a:ext>
            </a:extLst>
          </p:cNvPr>
          <p:cNvSpPr/>
          <p:nvPr/>
        </p:nvSpPr>
        <p:spPr>
          <a:xfrm>
            <a:off x="3095341" y="3493703"/>
            <a:ext cx="731639" cy="104555"/>
          </a:xfrm>
          <a:custGeom>
            <a:avLst/>
            <a:gdLst>
              <a:gd name="connsiteX0" fmla="*/ 13619 w 731639"/>
              <a:gd name="connsiteY0" fmla="*/ 72457 h 104555"/>
              <a:gd name="connsiteX1" fmla="*/ 365663 w 731639"/>
              <a:gd name="connsiteY1" fmla="*/ 22165 h 104555"/>
              <a:gd name="connsiteX2" fmla="*/ 347375 w 731639"/>
              <a:gd name="connsiteY2" fmla="*/ 22165 h 104555"/>
              <a:gd name="connsiteX3" fmla="*/ 731423 w 731639"/>
              <a:gd name="connsiteY3" fmla="*/ 104461 h 104555"/>
              <a:gd name="connsiteX4" fmla="*/ 287939 w 731639"/>
              <a:gd name="connsiteY4" fmla="*/ 3877 h 104555"/>
              <a:gd name="connsiteX5" fmla="*/ 205643 w 731639"/>
              <a:gd name="connsiteY5" fmla="*/ 22165 h 104555"/>
              <a:gd name="connsiteX6" fmla="*/ 233075 w 731639"/>
              <a:gd name="connsiteY6" fmla="*/ 35881 h 104555"/>
              <a:gd name="connsiteX7" fmla="*/ 86771 w 731639"/>
              <a:gd name="connsiteY7" fmla="*/ 49597 h 104555"/>
              <a:gd name="connsiteX8" fmla="*/ 13619 w 731639"/>
              <a:gd name="connsiteY8" fmla="*/ 72457 h 10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639" h="104555">
                <a:moveTo>
                  <a:pt x="13619" y="72457"/>
                </a:moveTo>
                <a:cubicBezTo>
                  <a:pt x="60101" y="67885"/>
                  <a:pt x="310037" y="30547"/>
                  <a:pt x="365663" y="22165"/>
                </a:cubicBezTo>
                <a:cubicBezTo>
                  <a:pt x="421289" y="13783"/>
                  <a:pt x="286415" y="8449"/>
                  <a:pt x="347375" y="22165"/>
                </a:cubicBezTo>
                <a:cubicBezTo>
                  <a:pt x="408335" y="35881"/>
                  <a:pt x="741329" y="107509"/>
                  <a:pt x="731423" y="104461"/>
                </a:cubicBezTo>
                <a:cubicBezTo>
                  <a:pt x="721517" y="101413"/>
                  <a:pt x="375569" y="17593"/>
                  <a:pt x="287939" y="3877"/>
                </a:cubicBezTo>
                <a:cubicBezTo>
                  <a:pt x="200309" y="-9839"/>
                  <a:pt x="214787" y="16831"/>
                  <a:pt x="205643" y="22165"/>
                </a:cubicBezTo>
                <a:cubicBezTo>
                  <a:pt x="196499" y="27499"/>
                  <a:pt x="252887" y="31309"/>
                  <a:pt x="233075" y="35881"/>
                </a:cubicBezTo>
                <a:cubicBezTo>
                  <a:pt x="213263" y="40453"/>
                  <a:pt x="121823" y="45025"/>
                  <a:pt x="86771" y="49597"/>
                </a:cubicBezTo>
                <a:cubicBezTo>
                  <a:pt x="51719" y="54169"/>
                  <a:pt x="-32863" y="77029"/>
                  <a:pt x="13619" y="724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43F6C91-6C63-76B8-ED6A-33154E3E3457}"/>
              </a:ext>
            </a:extLst>
          </p:cNvPr>
          <p:cNvSpPr/>
          <p:nvPr/>
        </p:nvSpPr>
        <p:spPr>
          <a:xfrm>
            <a:off x="2125671" y="3938236"/>
            <a:ext cx="430168" cy="286430"/>
          </a:xfrm>
          <a:custGeom>
            <a:avLst/>
            <a:gdLst>
              <a:gd name="connsiteX0" fmla="*/ 309 w 430168"/>
              <a:gd name="connsiteY0" fmla="*/ 48548 h 286430"/>
              <a:gd name="connsiteX1" fmla="*/ 174045 w 430168"/>
              <a:gd name="connsiteY1" fmla="*/ 62264 h 286430"/>
              <a:gd name="connsiteX2" fmla="*/ 151185 w 430168"/>
              <a:gd name="connsiteY2" fmla="*/ 2828 h 286430"/>
              <a:gd name="connsiteX3" fmla="*/ 338637 w 430168"/>
              <a:gd name="connsiteY3" fmla="*/ 167420 h 286430"/>
              <a:gd name="connsiteX4" fmla="*/ 430077 w 430168"/>
              <a:gd name="connsiteY4" fmla="*/ 286292 h 286430"/>
              <a:gd name="connsiteX5" fmla="*/ 352353 w 430168"/>
              <a:gd name="connsiteY5" fmla="*/ 144560 h 286430"/>
              <a:gd name="connsiteX6" fmla="*/ 196905 w 430168"/>
              <a:gd name="connsiteY6" fmla="*/ 30260 h 286430"/>
              <a:gd name="connsiteX7" fmla="*/ 201477 w 430168"/>
              <a:gd name="connsiteY7" fmla="*/ 75980 h 286430"/>
              <a:gd name="connsiteX8" fmla="*/ 132897 w 430168"/>
              <a:gd name="connsiteY8" fmla="*/ 48548 h 286430"/>
              <a:gd name="connsiteX9" fmla="*/ 309 w 430168"/>
              <a:gd name="connsiteY9" fmla="*/ 48548 h 28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168" h="286430">
                <a:moveTo>
                  <a:pt x="309" y="48548"/>
                </a:moveTo>
                <a:cubicBezTo>
                  <a:pt x="7167" y="50834"/>
                  <a:pt x="148899" y="69884"/>
                  <a:pt x="174045" y="62264"/>
                </a:cubicBezTo>
                <a:cubicBezTo>
                  <a:pt x="199191" y="54644"/>
                  <a:pt x="123753" y="-14698"/>
                  <a:pt x="151185" y="2828"/>
                </a:cubicBezTo>
                <a:cubicBezTo>
                  <a:pt x="178617" y="20354"/>
                  <a:pt x="292155" y="120176"/>
                  <a:pt x="338637" y="167420"/>
                </a:cubicBezTo>
                <a:cubicBezTo>
                  <a:pt x="385119" y="214664"/>
                  <a:pt x="427791" y="290102"/>
                  <a:pt x="430077" y="286292"/>
                </a:cubicBezTo>
                <a:cubicBezTo>
                  <a:pt x="432363" y="282482"/>
                  <a:pt x="391215" y="187232"/>
                  <a:pt x="352353" y="144560"/>
                </a:cubicBezTo>
                <a:cubicBezTo>
                  <a:pt x="313491" y="101888"/>
                  <a:pt x="222051" y="41690"/>
                  <a:pt x="196905" y="30260"/>
                </a:cubicBezTo>
                <a:cubicBezTo>
                  <a:pt x="171759" y="18830"/>
                  <a:pt x="212145" y="72932"/>
                  <a:pt x="201477" y="75980"/>
                </a:cubicBezTo>
                <a:cubicBezTo>
                  <a:pt x="190809" y="79028"/>
                  <a:pt x="163377" y="55406"/>
                  <a:pt x="132897" y="48548"/>
                </a:cubicBezTo>
                <a:cubicBezTo>
                  <a:pt x="102417" y="41690"/>
                  <a:pt x="-6549" y="46262"/>
                  <a:pt x="309" y="485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FF4DFE09-CDA2-A676-E5F1-2A00B7E37809}"/>
              </a:ext>
            </a:extLst>
          </p:cNvPr>
          <p:cNvSpPr/>
          <p:nvPr/>
        </p:nvSpPr>
        <p:spPr>
          <a:xfrm>
            <a:off x="3169888" y="3832079"/>
            <a:ext cx="514740" cy="241496"/>
          </a:xfrm>
          <a:custGeom>
            <a:avLst/>
            <a:gdLst>
              <a:gd name="connsiteX0" fmla="*/ 513112 w 514740"/>
              <a:gd name="connsiteY0" fmla="*/ 146 h 241496"/>
              <a:gd name="connsiteX1" fmla="*/ 459137 w 514740"/>
              <a:gd name="connsiteY1" fmla="*/ 101746 h 241496"/>
              <a:gd name="connsiteX2" fmla="*/ 300387 w 514740"/>
              <a:gd name="connsiteY2" fmla="*/ 187471 h 241496"/>
              <a:gd name="connsiteX3" fmla="*/ 328962 w 514740"/>
              <a:gd name="connsiteY3" fmla="*/ 181121 h 241496"/>
              <a:gd name="connsiteX4" fmla="*/ 211487 w 514740"/>
              <a:gd name="connsiteY4" fmla="*/ 222396 h 241496"/>
              <a:gd name="connsiteX5" fmla="*/ 90837 w 514740"/>
              <a:gd name="connsiteY5" fmla="*/ 235096 h 241496"/>
              <a:gd name="connsiteX6" fmla="*/ 1937 w 514740"/>
              <a:gd name="connsiteY6" fmla="*/ 241446 h 241496"/>
              <a:gd name="connsiteX7" fmla="*/ 176562 w 514740"/>
              <a:gd name="connsiteY7" fmla="*/ 231921 h 241496"/>
              <a:gd name="connsiteX8" fmla="*/ 376587 w 514740"/>
              <a:gd name="connsiteY8" fmla="*/ 203346 h 241496"/>
              <a:gd name="connsiteX9" fmla="*/ 224187 w 514740"/>
              <a:gd name="connsiteY9" fmla="*/ 219221 h 241496"/>
              <a:gd name="connsiteX10" fmla="*/ 373412 w 514740"/>
              <a:gd name="connsiteY10" fmla="*/ 177946 h 241496"/>
              <a:gd name="connsiteX11" fmla="*/ 414687 w 514740"/>
              <a:gd name="connsiteY11" fmla="*/ 143021 h 241496"/>
              <a:gd name="connsiteX12" fmla="*/ 408337 w 514740"/>
              <a:gd name="connsiteY12" fmla="*/ 146196 h 241496"/>
              <a:gd name="connsiteX13" fmla="*/ 436912 w 514740"/>
              <a:gd name="connsiteY13" fmla="*/ 111271 h 241496"/>
              <a:gd name="connsiteX14" fmla="*/ 433737 w 514740"/>
              <a:gd name="connsiteY14" fmla="*/ 114446 h 241496"/>
              <a:gd name="connsiteX15" fmla="*/ 494062 w 514740"/>
              <a:gd name="connsiteY15" fmla="*/ 79521 h 241496"/>
              <a:gd name="connsiteX16" fmla="*/ 513112 w 514740"/>
              <a:gd name="connsiteY16" fmla="*/ 146 h 24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4740" h="241496">
                <a:moveTo>
                  <a:pt x="513112" y="146"/>
                </a:moveTo>
                <a:cubicBezTo>
                  <a:pt x="507291" y="3850"/>
                  <a:pt x="494591" y="70525"/>
                  <a:pt x="459137" y="101746"/>
                </a:cubicBezTo>
                <a:cubicBezTo>
                  <a:pt x="423683" y="132967"/>
                  <a:pt x="322083" y="174242"/>
                  <a:pt x="300387" y="187471"/>
                </a:cubicBezTo>
                <a:cubicBezTo>
                  <a:pt x="278691" y="200700"/>
                  <a:pt x="343779" y="175300"/>
                  <a:pt x="328962" y="181121"/>
                </a:cubicBezTo>
                <a:cubicBezTo>
                  <a:pt x="314145" y="186942"/>
                  <a:pt x="251174" y="213400"/>
                  <a:pt x="211487" y="222396"/>
                </a:cubicBezTo>
                <a:cubicBezTo>
                  <a:pt x="171800" y="231392"/>
                  <a:pt x="125762" y="231921"/>
                  <a:pt x="90837" y="235096"/>
                </a:cubicBezTo>
                <a:cubicBezTo>
                  <a:pt x="55912" y="238271"/>
                  <a:pt x="-12351" y="241975"/>
                  <a:pt x="1937" y="241446"/>
                </a:cubicBezTo>
                <a:cubicBezTo>
                  <a:pt x="16224" y="240917"/>
                  <a:pt x="114120" y="238271"/>
                  <a:pt x="176562" y="231921"/>
                </a:cubicBezTo>
                <a:cubicBezTo>
                  <a:pt x="239004" y="225571"/>
                  <a:pt x="368650" y="205463"/>
                  <a:pt x="376587" y="203346"/>
                </a:cubicBezTo>
                <a:cubicBezTo>
                  <a:pt x="384524" y="201229"/>
                  <a:pt x="224716" y="223454"/>
                  <a:pt x="224187" y="219221"/>
                </a:cubicBezTo>
                <a:cubicBezTo>
                  <a:pt x="223658" y="214988"/>
                  <a:pt x="341662" y="190646"/>
                  <a:pt x="373412" y="177946"/>
                </a:cubicBezTo>
                <a:cubicBezTo>
                  <a:pt x="405162" y="165246"/>
                  <a:pt x="408866" y="148313"/>
                  <a:pt x="414687" y="143021"/>
                </a:cubicBezTo>
                <a:cubicBezTo>
                  <a:pt x="420508" y="137729"/>
                  <a:pt x="404633" y="151488"/>
                  <a:pt x="408337" y="146196"/>
                </a:cubicBezTo>
                <a:cubicBezTo>
                  <a:pt x="412041" y="140904"/>
                  <a:pt x="432679" y="116563"/>
                  <a:pt x="436912" y="111271"/>
                </a:cubicBezTo>
                <a:cubicBezTo>
                  <a:pt x="441145" y="105979"/>
                  <a:pt x="424212" y="119738"/>
                  <a:pt x="433737" y="114446"/>
                </a:cubicBezTo>
                <a:cubicBezTo>
                  <a:pt x="443262" y="109154"/>
                  <a:pt x="479774" y="94867"/>
                  <a:pt x="494062" y="79521"/>
                </a:cubicBezTo>
                <a:cubicBezTo>
                  <a:pt x="508349" y="64175"/>
                  <a:pt x="518933" y="-3558"/>
                  <a:pt x="51311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2183AE21-6639-4A89-B96C-16A5E77394E1}"/>
              </a:ext>
            </a:extLst>
          </p:cNvPr>
          <p:cNvSpPr/>
          <p:nvPr/>
        </p:nvSpPr>
        <p:spPr>
          <a:xfrm>
            <a:off x="2241523" y="4453802"/>
            <a:ext cx="291034" cy="149972"/>
          </a:xfrm>
          <a:custGeom>
            <a:avLst/>
            <a:gdLst>
              <a:gd name="connsiteX0" fmla="*/ 282602 w 291034"/>
              <a:gd name="connsiteY0" fmla="*/ 3898 h 149972"/>
              <a:gd name="connsiteX1" fmla="*/ 60352 w 291034"/>
              <a:gd name="connsiteY1" fmla="*/ 137248 h 149972"/>
              <a:gd name="connsiteX2" fmla="*/ 127027 w 291034"/>
              <a:gd name="connsiteY2" fmla="*/ 115023 h 149972"/>
              <a:gd name="connsiteX3" fmla="*/ 27 w 291034"/>
              <a:gd name="connsiteY3" fmla="*/ 149948 h 149972"/>
              <a:gd name="connsiteX4" fmla="*/ 139727 w 291034"/>
              <a:gd name="connsiteY4" fmla="*/ 108673 h 149972"/>
              <a:gd name="connsiteX5" fmla="*/ 212752 w 291034"/>
              <a:gd name="connsiteY5" fmla="*/ 83273 h 149972"/>
              <a:gd name="connsiteX6" fmla="*/ 155602 w 291034"/>
              <a:gd name="connsiteY6" fmla="*/ 124548 h 149972"/>
              <a:gd name="connsiteX7" fmla="*/ 200052 w 291034"/>
              <a:gd name="connsiteY7" fmla="*/ 73748 h 149972"/>
              <a:gd name="connsiteX8" fmla="*/ 161952 w 291034"/>
              <a:gd name="connsiteY8" fmla="*/ 92798 h 149972"/>
              <a:gd name="connsiteX9" fmla="*/ 212752 w 291034"/>
              <a:gd name="connsiteY9" fmla="*/ 64223 h 149972"/>
              <a:gd name="connsiteX10" fmla="*/ 139727 w 291034"/>
              <a:gd name="connsiteY10" fmla="*/ 76923 h 149972"/>
              <a:gd name="connsiteX11" fmla="*/ 234977 w 291034"/>
              <a:gd name="connsiteY11" fmla="*/ 45173 h 149972"/>
              <a:gd name="connsiteX12" fmla="*/ 165127 w 291034"/>
              <a:gd name="connsiteY12" fmla="*/ 41998 h 149972"/>
              <a:gd name="connsiteX13" fmla="*/ 238152 w 291034"/>
              <a:gd name="connsiteY13" fmla="*/ 35648 h 149972"/>
              <a:gd name="connsiteX14" fmla="*/ 282602 w 291034"/>
              <a:gd name="connsiteY14" fmla="*/ 3898 h 14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1034" h="149972">
                <a:moveTo>
                  <a:pt x="282602" y="3898"/>
                </a:moveTo>
                <a:cubicBezTo>
                  <a:pt x="252969" y="20831"/>
                  <a:pt x="86281" y="118727"/>
                  <a:pt x="60352" y="137248"/>
                </a:cubicBezTo>
                <a:cubicBezTo>
                  <a:pt x="34423" y="155769"/>
                  <a:pt x="137081" y="112906"/>
                  <a:pt x="127027" y="115023"/>
                </a:cubicBezTo>
                <a:cubicBezTo>
                  <a:pt x="116973" y="117140"/>
                  <a:pt x="-2090" y="151006"/>
                  <a:pt x="27" y="149948"/>
                </a:cubicBezTo>
                <a:cubicBezTo>
                  <a:pt x="2144" y="148890"/>
                  <a:pt x="104273" y="119786"/>
                  <a:pt x="139727" y="108673"/>
                </a:cubicBezTo>
                <a:cubicBezTo>
                  <a:pt x="175181" y="97561"/>
                  <a:pt x="210106" y="80627"/>
                  <a:pt x="212752" y="83273"/>
                </a:cubicBezTo>
                <a:cubicBezTo>
                  <a:pt x="215398" y="85919"/>
                  <a:pt x="157719" y="126136"/>
                  <a:pt x="155602" y="124548"/>
                </a:cubicBezTo>
                <a:cubicBezTo>
                  <a:pt x="153485" y="122960"/>
                  <a:pt x="198994" y="79039"/>
                  <a:pt x="200052" y="73748"/>
                </a:cubicBezTo>
                <a:cubicBezTo>
                  <a:pt x="201110" y="68457"/>
                  <a:pt x="159835" y="94386"/>
                  <a:pt x="161952" y="92798"/>
                </a:cubicBezTo>
                <a:cubicBezTo>
                  <a:pt x="164069" y="91210"/>
                  <a:pt x="216456" y="66869"/>
                  <a:pt x="212752" y="64223"/>
                </a:cubicBezTo>
                <a:cubicBezTo>
                  <a:pt x="209048" y="61577"/>
                  <a:pt x="136023" y="80098"/>
                  <a:pt x="139727" y="76923"/>
                </a:cubicBezTo>
                <a:cubicBezTo>
                  <a:pt x="143431" y="73748"/>
                  <a:pt x="230744" y="50994"/>
                  <a:pt x="234977" y="45173"/>
                </a:cubicBezTo>
                <a:cubicBezTo>
                  <a:pt x="239210" y="39352"/>
                  <a:pt x="164598" y="43585"/>
                  <a:pt x="165127" y="41998"/>
                </a:cubicBezTo>
                <a:cubicBezTo>
                  <a:pt x="165656" y="40411"/>
                  <a:pt x="220690" y="40940"/>
                  <a:pt x="238152" y="35648"/>
                </a:cubicBezTo>
                <a:cubicBezTo>
                  <a:pt x="255614" y="30356"/>
                  <a:pt x="312235" y="-13035"/>
                  <a:pt x="282602" y="3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9D91D92-1E65-49F6-EC7B-75D3A7D7E547}"/>
              </a:ext>
            </a:extLst>
          </p:cNvPr>
          <p:cNvSpPr/>
          <p:nvPr/>
        </p:nvSpPr>
        <p:spPr>
          <a:xfrm>
            <a:off x="2891204" y="1599040"/>
            <a:ext cx="507903" cy="452912"/>
          </a:xfrm>
          <a:custGeom>
            <a:avLst/>
            <a:gdLst>
              <a:gd name="connsiteX0" fmla="*/ 506799 w 507903"/>
              <a:gd name="connsiteY0" fmla="*/ 1160 h 452912"/>
              <a:gd name="connsiteX1" fmla="*/ 254952 w 507903"/>
              <a:gd name="connsiteY1" fmla="*/ 101899 h 452912"/>
              <a:gd name="connsiteX2" fmla="*/ 328569 w 507903"/>
              <a:gd name="connsiteY2" fmla="*/ 90275 h 452912"/>
              <a:gd name="connsiteX3" fmla="*/ 111593 w 507903"/>
              <a:gd name="connsiteY3" fmla="*/ 272380 h 452912"/>
              <a:gd name="connsiteX4" fmla="*/ 181335 w 507903"/>
              <a:gd name="connsiteY4" fmla="*/ 206513 h 452912"/>
              <a:gd name="connsiteX5" fmla="*/ 18603 w 507903"/>
              <a:gd name="connsiteY5" fmla="*/ 438987 h 452912"/>
              <a:gd name="connsiteX6" fmla="*/ 41850 w 507903"/>
              <a:gd name="connsiteY6" fmla="*/ 400241 h 452912"/>
              <a:gd name="connsiteX7" fmla="*/ 359565 w 507903"/>
              <a:gd name="connsiteY7" fmla="*/ 183265 h 452912"/>
              <a:gd name="connsiteX8" fmla="*/ 80596 w 507903"/>
              <a:gd name="connsiteY8" fmla="*/ 345997 h 452912"/>
              <a:gd name="connsiteX9" fmla="*/ 227830 w 507903"/>
              <a:gd name="connsiteY9" fmla="*/ 160018 h 452912"/>
              <a:gd name="connsiteX10" fmla="*/ 138715 w 507903"/>
              <a:gd name="connsiteY10" fmla="*/ 179391 h 452912"/>
              <a:gd name="connsiteX11" fmla="*/ 506799 w 507903"/>
              <a:gd name="connsiteY11" fmla="*/ 1160 h 4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903" h="452912">
                <a:moveTo>
                  <a:pt x="506799" y="1160"/>
                </a:moveTo>
                <a:cubicBezTo>
                  <a:pt x="526172" y="-11755"/>
                  <a:pt x="284657" y="87047"/>
                  <a:pt x="254952" y="101899"/>
                </a:cubicBezTo>
                <a:cubicBezTo>
                  <a:pt x="225247" y="116751"/>
                  <a:pt x="352462" y="61862"/>
                  <a:pt x="328569" y="90275"/>
                </a:cubicBezTo>
                <a:cubicBezTo>
                  <a:pt x="304676" y="118689"/>
                  <a:pt x="136132" y="253007"/>
                  <a:pt x="111593" y="272380"/>
                </a:cubicBezTo>
                <a:cubicBezTo>
                  <a:pt x="87054" y="291753"/>
                  <a:pt x="196833" y="178745"/>
                  <a:pt x="181335" y="206513"/>
                </a:cubicBezTo>
                <a:cubicBezTo>
                  <a:pt x="165837" y="234281"/>
                  <a:pt x="41850" y="406699"/>
                  <a:pt x="18603" y="438987"/>
                </a:cubicBezTo>
                <a:cubicBezTo>
                  <a:pt x="-4645" y="471275"/>
                  <a:pt x="-14977" y="442861"/>
                  <a:pt x="41850" y="400241"/>
                </a:cubicBezTo>
                <a:cubicBezTo>
                  <a:pt x="98677" y="357621"/>
                  <a:pt x="353107" y="192306"/>
                  <a:pt x="359565" y="183265"/>
                </a:cubicBezTo>
                <a:cubicBezTo>
                  <a:pt x="366023" y="174224"/>
                  <a:pt x="102552" y="349871"/>
                  <a:pt x="80596" y="345997"/>
                </a:cubicBezTo>
                <a:cubicBezTo>
                  <a:pt x="58640" y="342123"/>
                  <a:pt x="218144" y="187786"/>
                  <a:pt x="227830" y="160018"/>
                </a:cubicBezTo>
                <a:cubicBezTo>
                  <a:pt x="237516" y="132250"/>
                  <a:pt x="95449" y="203284"/>
                  <a:pt x="138715" y="179391"/>
                </a:cubicBezTo>
                <a:cubicBezTo>
                  <a:pt x="181981" y="155498"/>
                  <a:pt x="487426" y="14075"/>
                  <a:pt x="506799" y="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17D1C9D7-1E9C-DAE6-A6BC-51748E9285C2}"/>
              </a:ext>
            </a:extLst>
          </p:cNvPr>
          <p:cNvSpPr/>
          <p:nvPr/>
        </p:nvSpPr>
        <p:spPr>
          <a:xfrm>
            <a:off x="3183744" y="1965527"/>
            <a:ext cx="1098068" cy="270693"/>
          </a:xfrm>
          <a:custGeom>
            <a:avLst/>
            <a:gdLst>
              <a:gd name="connsiteX0" fmla="*/ 5032 w 1098068"/>
              <a:gd name="connsiteY0" fmla="*/ 138368 h 270693"/>
              <a:gd name="connsiteX1" fmla="*/ 632714 w 1098068"/>
              <a:gd name="connsiteY1" fmla="*/ 37629 h 270693"/>
              <a:gd name="connsiteX2" fmla="*/ 605592 w 1098068"/>
              <a:gd name="connsiteY2" fmla="*/ 18256 h 270693"/>
              <a:gd name="connsiteX3" fmla="*/ 1089914 w 1098068"/>
              <a:gd name="connsiteY3" fmla="*/ 266229 h 270693"/>
              <a:gd name="connsiteX4" fmla="*/ 888436 w 1098068"/>
              <a:gd name="connsiteY4" fmla="*/ 165490 h 270693"/>
              <a:gd name="connsiteX5" fmla="*/ 613341 w 1098068"/>
              <a:gd name="connsiteY5" fmla="*/ 10507 h 270693"/>
              <a:gd name="connsiteX6" fmla="*/ 535849 w 1098068"/>
              <a:gd name="connsiteY6" fmla="*/ 18256 h 270693"/>
              <a:gd name="connsiteX7" fmla="*/ 431236 w 1098068"/>
              <a:gd name="connsiteY7" fmla="*/ 53127 h 270693"/>
              <a:gd name="connsiteX8" fmla="*/ 659836 w 1098068"/>
              <a:gd name="connsiteY8" fmla="*/ 37629 h 270693"/>
              <a:gd name="connsiteX9" fmla="*/ 477731 w 1098068"/>
              <a:gd name="connsiteY9" fmla="*/ 49253 h 270693"/>
              <a:gd name="connsiteX10" fmla="*/ 194887 w 1098068"/>
              <a:gd name="connsiteY10" fmla="*/ 87998 h 270693"/>
              <a:gd name="connsiteX11" fmla="*/ 330497 w 1098068"/>
              <a:gd name="connsiteY11" fmla="*/ 72500 h 270693"/>
              <a:gd name="connsiteX12" fmla="*/ 5032 w 1098068"/>
              <a:gd name="connsiteY12" fmla="*/ 138368 h 27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068" h="270693">
                <a:moveTo>
                  <a:pt x="5032" y="138368"/>
                </a:moveTo>
                <a:cubicBezTo>
                  <a:pt x="55401" y="132556"/>
                  <a:pt x="532621" y="57648"/>
                  <a:pt x="632714" y="37629"/>
                </a:cubicBezTo>
                <a:cubicBezTo>
                  <a:pt x="732807" y="17610"/>
                  <a:pt x="529392" y="-19844"/>
                  <a:pt x="605592" y="18256"/>
                </a:cubicBezTo>
                <a:cubicBezTo>
                  <a:pt x="681792" y="56356"/>
                  <a:pt x="1042773" y="241690"/>
                  <a:pt x="1089914" y="266229"/>
                </a:cubicBezTo>
                <a:cubicBezTo>
                  <a:pt x="1137055" y="290768"/>
                  <a:pt x="967865" y="208110"/>
                  <a:pt x="888436" y="165490"/>
                </a:cubicBezTo>
                <a:cubicBezTo>
                  <a:pt x="809007" y="122870"/>
                  <a:pt x="672106" y="35046"/>
                  <a:pt x="613341" y="10507"/>
                </a:cubicBezTo>
                <a:cubicBezTo>
                  <a:pt x="554577" y="-14032"/>
                  <a:pt x="566200" y="11153"/>
                  <a:pt x="535849" y="18256"/>
                </a:cubicBezTo>
                <a:cubicBezTo>
                  <a:pt x="505498" y="25359"/>
                  <a:pt x="410572" y="49898"/>
                  <a:pt x="431236" y="53127"/>
                </a:cubicBezTo>
                <a:cubicBezTo>
                  <a:pt x="451900" y="56356"/>
                  <a:pt x="652087" y="38275"/>
                  <a:pt x="659836" y="37629"/>
                </a:cubicBezTo>
                <a:cubicBezTo>
                  <a:pt x="667585" y="36983"/>
                  <a:pt x="555222" y="40858"/>
                  <a:pt x="477731" y="49253"/>
                </a:cubicBezTo>
                <a:cubicBezTo>
                  <a:pt x="400240" y="57648"/>
                  <a:pt x="219426" y="84124"/>
                  <a:pt x="194887" y="87998"/>
                </a:cubicBezTo>
                <a:cubicBezTo>
                  <a:pt x="170348" y="91872"/>
                  <a:pt x="362785" y="66042"/>
                  <a:pt x="330497" y="72500"/>
                </a:cubicBezTo>
                <a:cubicBezTo>
                  <a:pt x="298209" y="78958"/>
                  <a:pt x="-45337" y="144180"/>
                  <a:pt x="5032" y="138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AD6E09B7-5D3A-ACC2-52E5-7707C0CFBBA7}"/>
              </a:ext>
            </a:extLst>
          </p:cNvPr>
          <p:cNvSpPr/>
          <p:nvPr/>
        </p:nvSpPr>
        <p:spPr>
          <a:xfrm>
            <a:off x="3596880" y="2115710"/>
            <a:ext cx="966819" cy="441593"/>
          </a:xfrm>
          <a:custGeom>
            <a:avLst/>
            <a:gdLst>
              <a:gd name="connsiteX0" fmla="*/ 6476 w 966819"/>
              <a:gd name="connsiteY0" fmla="*/ 3683 h 441593"/>
              <a:gd name="connsiteX1" fmla="*/ 618659 w 966819"/>
              <a:gd name="connsiteY1" fmla="*/ 228409 h 441593"/>
              <a:gd name="connsiteX2" fmla="*/ 506296 w 966819"/>
              <a:gd name="connsiteY2" fmla="*/ 162541 h 441593"/>
              <a:gd name="connsiteX3" fmla="*/ 905378 w 966819"/>
              <a:gd name="connsiteY3" fmla="*/ 367893 h 441593"/>
              <a:gd name="connsiteX4" fmla="*/ 789140 w 966819"/>
              <a:gd name="connsiteY4" fmla="*/ 309775 h 441593"/>
              <a:gd name="connsiteX5" fmla="*/ 448178 w 966819"/>
              <a:gd name="connsiteY5" fmla="*/ 216785 h 441593"/>
              <a:gd name="connsiteX6" fmla="*/ 800764 w 966819"/>
              <a:gd name="connsiteY6" fmla="*/ 348521 h 441593"/>
              <a:gd name="connsiteX7" fmla="*/ 963496 w 966819"/>
              <a:gd name="connsiteY7" fmla="*/ 441510 h 441593"/>
              <a:gd name="connsiteX8" fmla="*/ 893754 w 966819"/>
              <a:gd name="connsiteY8" fmla="*/ 333022 h 441593"/>
              <a:gd name="connsiteX9" fmla="*/ 700025 w 966819"/>
              <a:gd name="connsiteY9" fmla="*/ 143168 h 441593"/>
              <a:gd name="connsiteX10" fmla="*/ 905378 w 966819"/>
              <a:gd name="connsiteY10" fmla="*/ 367893 h 441593"/>
              <a:gd name="connsiteX11" fmla="*/ 738771 w 966819"/>
              <a:gd name="connsiteY11" fmla="*/ 282653 h 441593"/>
              <a:gd name="connsiteX12" fmla="*/ 502422 w 966819"/>
              <a:gd name="connsiteY12" fmla="*/ 212910 h 441593"/>
              <a:gd name="connsiteX13" fmla="*/ 393934 w 966819"/>
              <a:gd name="connsiteY13" fmla="*/ 147043 h 441593"/>
              <a:gd name="connsiteX14" fmla="*/ 300944 w 966819"/>
              <a:gd name="connsiteY14" fmla="*/ 92798 h 441593"/>
              <a:gd name="connsiteX15" fmla="*/ 6476 w 966819"/>
              <a:gd name="connsiteY15" fmla="*/ 3683 h 44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6819" h="441593">
                <a:moveTo>
                  <a:pt x="6476" y="3683"/>
                </a:moveTo>
                <a:cubicBezTo>
                  <a:pt x="59428" y="26285"/>
                  <a:pt x="535356" y="201933"/>
                  <a:pt x="618659" y="228409"/>
                </a:cubicBezTo>
                <a:cubicBezTo>
                  <a:pt x="701962" y="254885"/>
                  <a:pt x="458510" y="139294"/>
                  <a:pt x="506296" y="162541"/>
                </a:cubicBezTo>
                <a:cubicBezTo>
                  <a:pt x="554083" y="185788"/>
                  <a:pt x="858237" y="343354"/>
                  <a:pt x="905378" y="367893"/>
                </a:cubicBezTo>
                <a:cubicBezTo>
                  <a:pt x="952519" y="392432"/>
                  <a:pt x="865340" y="334960"/>
                  <a:pt x="789140" y="309775"/>
                </a:cubicBezTo>
                <a:cubicBezTo>
                  <a:pt x="712940" y="284590"/>
                  <a:pt x="446241" y="210327"/>
                  <a:pt x="448178" y="216785"/>
                </a:cubicBezTo>
                <a:cubicBezTo>
                  <a:pt x="450115" y="223243"/>
                  <a:pt x="714878" y="311067"/>
                  <a:pt x="800764" y="348521"/>
                </a:cubicBezTo>
                <a:cubicBezTo>
                  <a:pt x="886650" y="385975"/>
                  <a:pt x="947998" y="444093"/>
                  <a:pt x="963496" y="441510"/>
                </a:cubicBezTo>
                <a:cubicBezTo>
                  <a:pt x="978994" y="438927"/>
                  <a:pt x="937666" y="382746"/>
                  <a:pt x="893754" y="333022"/>
                </a:cubicBezTo>
                <a:cubicBezTo>
                  <a:pt x="849842" y="283298"/>
                  <a:pt x="698088" y="137356"/>
                  <a:pt x="700025" y="143168"/>
                </a:cubicBezTo>
                <a:cubicBezTo>
                  <a:pt x="701962" y="148980"/>
                  <a:pt x="898920" y="344646"/>
                  <a:pt x="905378" y="367893"/>
                </a:cubicBezTo>
                <a:cubicBezTo>
                  <a:pt x="911836" y="391140"/>
                  <a:pt x="805930" y="308484"/>
                  <a:pt x="738771" y="282653"/>
                </a:cubicBezTo>
                <a:cubicBezTo>
                  <a:pt x="671612" y="256822"/>
                  <a:pt x="559895" y="235512"/>
                  <a:pt x="502422" y="212910"/>
                </a:cubicBezTo>
                <a:cubicBezTo>
                  <a:pt x="444949" y="190308"/>
                  <a:pt x="427514" y="167062"/>
                  <a:pt x="393934" y="147043"/>
                </a:cubicBezTo>
                <a:cubicBezTo>
                  <a:pt x="360354" y="127024"/>
                  <a:pt x="361000" y="116691"/>
                  <a:pt x="300944" y="92798"/>
                </a:cubicBezTo>
                <a:cubicBezTo>
                  <a:pt x="240888" y="68905"/>
                  <a:pt x="-46476" y="-18919"/>
                  <a:pt x="6476" y="3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E5A0E22-73CC-6A51-36FC-4B15C6E43BF1}"/>
              </a:ext>
            </a:extLst>
          </p:cNvPr>
          <p:cNvSpPr/>
          <p:nvPr/>
        </p:nvSpPr>
        <p:spPr>
          <a:xfrm>
            <a:off x="2889250" y="1793875"/>
            <a:ext cx="1101725" cy="339725"/>
          </a:xfrm>
          <a:custGeom>
            <a:avLst/>
            <a:gdLst>
              <a:gd name="connsiteX0" fmla="*/ 0 w 1101725"/>
              <a:gd name="connsiteY0" fmla="*/ 339725 h 339725"/>
              <a:gd name="connsiteX1" fmla="*/ 511175 w 1101725"/>
              <a:gd name="connsiteY1" fmla="*/ 228600 h 339725"/>
              <a:gd name="connsiteX2" fmla="*/ 400050 w 1101725"/>
              <a:gd name="connsiteY2" fmla="*/ 241300 h 339725"/>
              <a:gd name="connsiteX3" fmla="*/ 733425 w 1101725"/>
              <a:gd name="connsiteY3" fmla="*/ 92075 h 339725"/>
              <a:gd name="connsiteX4" fmla="*/ 663575 w 1101725"/>
              <a:gd name="connsiteY4" fmla="*/ 101600 h 339725"/>
              <a:gd name="connsiteX5" fmla="*/ 1101725 w 1101725"/>
              <a:gd name="connsiteY5" fmla="*/ 0 h 339725"/>
              <a:gd name="connsiteX6" fmla="*/ 790575 w 1101725"/>
              <a:gd name="connsiteY6" fmla="*/ 73025 h 339725"/>
              <a:gd name="connsiteX7" fmla="*/ 396875 w 1101725"/>
              <a:gd name="connsiteY7" fmla="*/ 171450 h 339725"/>
              <a:gd name="connsiteX8" fmla="*/ 381000 w 1101725"/>
              <a:gd name="connsiteY8" fmla="*/ 171450 h 339725"/>
              <a:gd name="connsiteX9" fmla="*/ 593725 w 1101725"/>
              <a:gd name="connsiteY9" fmla="*/ 120650 h 339725"/>
              <a:gd name="connsiteX10" fmla="*/ 650875 w 1101725"/>
              <a:gd name="connsiteY10" fmla="*/ 114300 h 339725"/>
              <a:gd name="connsiteX11" fmla="*/ 466725 w 1101725"/>
              <a:gd name="connsiteY11" fmla="*/ 161925 h 339725"/>
              <a:gd name="connsiteX12" fmla="*/ 260350 w 1101725"/>
              <a:gd name="connsiteY12" fmla="*/ 219075 h 339725"/>
              <a:gd name="connsiteX13" fmla="*/ 606425 w 1101725"/>
              <a:gd name="connsiteY13" fmla="*/ 136525 h 339725"/>
              <a:gd name="connsiteX14" fmla="*/ 450850 w 1101725"/>
              <a:gd name="connsiteY14" fmla="*/ 206375 h 339725"/>
              <a:gd name="connsiteX15" fmla="*/ 273050 w 1101725"/>
              <a:gd name="connsiteY15" fmla="*/ 266700 h 339725"/>
              <a:gd name="connsiteX16" fmla="*/ 384175 w 1101725"/>
              <a:gd name="connsiteY16" fmla="*/ 257175 h 339725"/>
              <a:gd name="connsiteX17" fmla="*/ 247650 w 1101725"/>
              <a:gd name="connsiteY17" fmla="*/ 282575 h 339725"/>
              <a:gd name="connsiteX18" fmla="*/ 0 w 1101725"/>
              <a:gd name="connsiteY18" fmla="*/ 339725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1725" h="339725">
                <a:moveTo>
                  <a:pt x="0" y="339725"/>
                </a:moveTo>
                <a:lnTo>
                  <a:pt x="511175" y="228600"/>
                </a:lnTo>
                <a:cubicBezTo>
                  <a:pt x="577850" y="212196"/>
                  <a:pt x="363008" y="264054"/>
                  <a:pt x="400050" y="241300"/>
                </a:cubicBezTo>
                <a:cubicBezTo>
                  <a:pt x="437092" y="218546"/>
                  <a:pt x="689504" y="115358"/>
                  <a:pt x="733425" y="92075"/>
                </a:cubicBezTo>
                <a:cubicBezTo>
                  <a:pt x="777346" y="68792"/>
                  <a:pt x="602192" y="116946"/>
                  <a:pt x="663575" y="101600"/>
                </a:cubicBezTo>
                <a:cubicBezTo>
                  <a:pt x="724958" y="86254"/>
                  <a:pt x="1101725" y="0"/>
                  <a:pt x="1101725" y="0"/>
                </a:cubicBezTo>
                <a:lnTo>
                  <a:pt x="790575" y="73025"/>
                </a:lnTo>
                <a:lnTo>
                  <a:pt x="396875" y="171450"/>
                </a:lnTo>
                <a:cubicBezTo>
                  <a:pt x="328613" y="187854"/>
                  <a:pt x="348192" y="179917"/>
                  <a:pt x="381000" y="171450"/>
                </a:cubicBezTo>
                <a:cubicBezTo>
                  <a:pt x="413808" y="162983"/>
                  <a:pt x="548746" y="130175"/>
                  <a:pt x="593725" y="120650"/>
                </a:cubicBezTo>
                <a:cubicBezTo>
                  <a:pt x="638704" y="111125"/>
                  <a:pt x="672041" y="107421"/>
                  <a:pt x="650875" y="114300"/>
                </a:cubicBezTo>
                <a:cubicBezTo>
                  <a:pt x="629709" y="121179"/>
                  <a:pt x="466725" y="161925"/>
                  <a:pt x="466725" y="161925"/>
                </a:cubicBezTo>
                <a:lnTo>
                  <a:pt x="260350" y="219075"/>
                </a:lnTo>
                <a:cubicBezTo>
                  <a:pt x="283633" y="214842"/>
                  <a:pt x="574675" y="138642"/>
                  <a:pt x="606425" y="136525"/>
                </a:cubicBezTo>
                <a:cubicBezTo>
                  <a:pt x="638175" y="134408"/>
                  <a:pt x="506412" y="184679"/>
                  <a:pt x="450850" y="206375"/>
                </a:cubicBezTo>
                <a:cubicBezTo>
                  <a:pt x="395288" y="228071"/>
                  <a:pt x="284162" y="258233"/>
                  <a:pt x="273050" y="266700"/>
                </a:cubicBezTo>
                <a:cubicBezTo>
                  <a:pt x="261938" y="275167"/>
                  <a:pt x="388408" y="254529"/>
                  <a:pt x="384175" y="257175"/>
                </a:cubicBezTo>
                <a:cubicBezTo>
                  <a:pt x="379942" y="259821"/>
                  <a:pt x="247650" y="282575"/>
                  <a:pt x="247650" y="282575"/>
                </a:cubicBezTo>
                <a:lnTo>
                  <a:pt x="0" y="3397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99B0A44-63AD-B478-F0DE-066A5C702406}"/>
              </a:ext>
            </a:extLst>
          </p:cNvPr>
          <p:cNvSpPr/>
          <p:nvPr/>
        </p:nvSpPr>
        <p:spPr>
          <a:xfrm>
            <a:off x="3765434" y="2066923"/>
            <a:ext cx="552321" cy="301200"/>
          </a:xfrm>
          <a:custGeom>
            <a:avLst/>
            <a:gdLst>
              <a:gd name="connsiteX0" fmla="*/ 116 w 552321"/>
              <a:gd name="connsiteY0" fmla="*/ 2 h 301200"/>
              <a:gd name="connsiteX1" fmla="*/ 168391 w 552321"/>
              <a:gd name="connsiteY1" fmla="*/ 92077 h 301200"/>
              <a:gd name="connsiteX2" fmla="*/ 142991 w 552321"/>
              <a:gd name="connsiteY2" fmla="*/ 98427 h 301200"/>
              <a:gd name="connsiteX3" fmla="*/ 238241 w 552321"/>
              <a:gd name="connsiteY3" fmla="*/ 139702 h 301200"/>
              <a:gd name="connsiteX4" fmla="*/ 212841 w 552321"/>
              <a:gd name="connsiteY4" fmla="*/ 149227 h 301200"/>
              <a:gd name="connsiteX5" fmla="*/ 546216 w 552321"/>
              <a:gd name="connsiteY5" fmla="*/ 298452 h 301200"/>
              <a:gd name="connsiteX6" fmla="*/ 416041 w 552321"/>
              <a:gd name="connsiteY6" fmla="*/ 238127 h 301200"/>
              <a:gd name="connsiteX7" fmla="*/ 257291 w 552321"/>
              <a:gd name="connsiteY7" fmla="*/ 139702 h 301200"/>
              <a:gd name="connsiteX8" fmla="*/ 333491 w 552321"/>
              <a:gd name="connsiteY8" fmla="*/ 187327 h 301200"/>
              <a:gd name="connsiteX9" fmla="*/ 238241 w 552321"/>
              <a:gd name="connsiteY9" fmla="*/ 158752 h 301200"/>
              <a:gd name="connsiteX10" fmla="*/ 142991 w 552321"/>
              <a:gd name="connsiteY10" fmla="*/ 95252 h 301200"/>
              <a:gd name="connsiteX11" fmla="*/ 116 w 552321"/>
              <a:gd name="connsiteY11" fmla="*/ 2 h 30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321" h="301200">
                <a:moveTo>
                  <a:pt x="116" y="2"/>
                </a:moveTo>
                <a:cubicBezTo>
                  <a:pt x="4349" y="-527"/>
                  <a:pt x="144579" y="75673"/>
                  <a:pt x="168391" y="92077"/>
                </a:cubicBezTo>
                <a:cubicBezTo>
                  <a:pt x="192203" y="108481"/>
                  <a:pt x="131349" y="90490"/>
                  <a:pt x="142991" y="98427"/>
                </a:cubicBezTo>
                <a:cubicBezTo>
                  <a:pt x="154633" y="106365"/>
                  <a:pt x="226599" y="131235"/>
                  <a:pt x="238241" y="139702"/>
                </a:cubicBezTo>
                <a:cubicBezTo>
                  <a:pt x="249883" y="148169"/>
                  <a:pt x="161512" y="122769"/>
                  <a:pt x="212841" y="149227"/>
                </a:cubicBezTo>
                <a:cubicBezTo>
                  <a:pt x="264170" y="175685"/>
                  <a:pt x="512349" y="283635"/>
                  <a:pt x="546216" y="298452"/>
                </a:cubicBezTo>
                <a:cubicBezTo>
                  <a:pt x="580083" y="313269"/>
                  <a:pt x="464195" y="264585"/>
                  <a:pt x="416041" y="238127"/>
                </a:cubicBezTo>
                <a:cubicBezTo>
                  <a:pt x="367887" y="211669"/>
                  <a:pt x="257291" y="139702"/>
                  <a:pt x="257291" y="139702"/>
                </a:cubicBezTo>
                <a:cubicBezTo>
                  <a:pt x="243533" y="131235"/>
                  <a:pt x="336666" y="184152"/>
                  <a:pt x="333491" y="187327"/>
                </a:cubicBezTo>
                <a:cubicBezTo>
                  <a:pt x="330316" y="190502"/>
                  <a:pt x="269991" y="174098"/>
                  <a:pt x="238241" y="158752"/>
                </a:cubicBezTo>
                <a:cubicBezTo>
                  <a:pt x="206491" y="143406"/>
                  <a:pt x="177916" y="116948"/>
                  <a:pt x="142991" y="95252"/>
                </a:cubicBezTo>
                <a:cubicBezTo>
                  <a:pt x="108066" y="73556"/>
                  <a:pt x="-4117" y="531"/>
                  <a:pt x="11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0682EAA2-823E-DBEC-93FB-421AA39BD041}"/>
              </a:ext>
            </a:extLst>
          </p:cNvPr>
          <p:cNvSpPr/>
          <p:nvPr/>
        </p:nvSpPr>
        <p:spPr>
          <a:xfrm>
            <a:off x="3962400" y="1935579"/>
            <a:ext cx="768433" cy="118646"/>
          </a:xfrm>
          <a:custGeom>
            <a:avLst/>
            <a:gdLst>
              <a:gd name="connsiteX0" fmla="*/ 768350 w 768433"/>
              <a:gd name="connsiteY0" fmla="*/ 17046 h 118646"/>
              <a:gd name="connsiteX1" fmla="*/ 622300 w 768433"/>
              <a:gd name="connsiteY1" fmla="*/ 39271 h 118646"/>
              <a:gd name="connsiteX2" fmla="*/ 206375 w 768433"/>
              <a:gd name="connsiteY2" fmla="*/ 1171 h 118646"/>
              <a:gd name="connsiteX3" fmla="*/ 412750 w 768433"/>
              <a:gd name="connsiteY3" fmla="*/ 13871 h 118646"/>
              <a:gd name="connsiteX4" fmla="*/ 130175 w 768433"/>
              <a:gd name="connsiteY4" fmla="*/ 55146 h 118646"/>
              <a:gd name="connsiteX5" fmla="*/ 111125 w 768433"/>
              <a:gd name="connsiteY5" fmla="*/ 58321 h 118646"/>
              <a:gd name="connsiteX6" fmla="*/ 485775 w 768433"/>
              <a:gd name="connsiteY6" fmla="*/ 32921 h 118646"/>
              <a:gd name="connsiteX7" fmla="*/ 0 w 768433"/>
              <a:gd name="connsiteY7" fmla="*/ 118646 h 118646"/>
              <a:gd name="connsiteX8" fmla="*/ 412750 w 768433"/>
              <a:gd name="connsiteY8" fmla="*/ 45621 h 118646"/>
              <a:gd name="connsiteX9" fmla="*/ 495300 w 768433"/>
              <a:gd name="connsiteY9" fmla="*/ 36096 h 118646"/>
              <a:gd name="connsiteX10" fmla="*/ 498475 w 768433"/>
              <a:gd name="connsiteY10" fmla="*/ 4346 h 118646"/>
              <a:gd name="connsiteX11" fmla="*/ 539750 w 768433"/>
              <a:gd name="connsiteY11" fmla="*/ 1171 h 118646"/>
              <a:gd name="connsiteX12" fmla="*/ 479425 w 768433"/>
              <a:gd name="connsiteY12" fmla="*/ 4346 h 118646"/>
              <a:gd name="connsiteX13" fmla="*/ 641350 w 768433"/>
              <a:gd name="connsiteY13" fmla="*/ 26571 h 118646"/>
              <a:gd name="connsiteX14" fmla="*/ 768350 w 768433"/>
              <a:gd name="connsiteY14" fmla="*/ 17046 h 1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8433" h="118646">
                <a:moveTo>
                  <a:pt x="768350" y="17046"/>
                </a:moveTo>
                <a:cubicBezTo>
                  <a:pt x="765175" y="19163"/>
                  <a:pt x="715962" y="41917"/>
                  <a:pt x="622300" y="39271"/>
                </a:cubicBezTo>
                <a:cubicBezTo>
                  <a:pt x="528638" y="36625"/>
                  <a:pt x="241300" y="5404"/>
                  <a:pt x="206375" y="1171"/>
                </a:cubicBezTo>
                <a:cubicBezTo>
                  <a:pt x="171450" y="-3062"/>
                  <a:pt x="425450" y="4875"/>
                  <a:pt x="412750" y="13871"/>
                </a:cubicBezTo>
                <a:cubicBezTo>
                  <a:pt x="400050" y="22867"/>
                  <a:pt x="180446" y="47738"/>
                  <a:pt x="130175" y="55146"/>
                </a:cubicBezTo>
                <a:cubicBezTo>
                  <a:pt x="79904" y="62554"/>
                  <a:pt x="111125" y="58321"/>
                  <a:pt x="111125" y="58321"/>
                </a:cubicBezTo>
                <a:cubicBezTo>
                  <a:pt x="170392" y="54617"/>
                  <a:pt x="504296" y="22867"/>
                  <a:pt x="485775" y="32921"/>
                </a:cubicBezTo>
                <a:cubicBezTo>
                  <a:pt x="467254" y="42975"/>
                  <a:pt x="0" y="118646"/>
                  <a:pt x="0" y="118646"/>
                </a:cubicBezTo>
                <a:lnTo>
                  <a:pt x="412750" y="45621"/>
                </a:lnTo>
                <a:cubicBezTo>
                  <a:pt x="495300" y="31863"/>
                  <a:pt x="481012" y="42975"/>
                  <a:pt x="495300" y="36096"/>
                </a:cubicBezTo>
                <a:cubicBezTo>
                  <a:pt x="509587" y="29217"/>
                  <a:pt x="491067" y="10167"/>
                  <a:pt x="498475" y="4346"/>
                </a:cubicBezTo>
                <a:cubicBezTo>
                  <a:pt x="505883" y="-1475"/>
                  <a:pt x="542925" y="1171"/>
                  <a:pt x="539750" y="1171"/>
                </a:cubicBezTo>
                <a:cubicBezTo>
                  <a:pt x="536575" y="1171"/>
                  <a:pt x="462492" y="113"/>
                  <a:pt x="479425" y="4346"/>
                </a:cubicBezTo>
                <a:cubicBezTo>
                  <a:pt x="496358" y="8579"/>
                  <a:pt x="599017" y="22867"/>
                  <a:pt x="641350" y="26571"/>
                </a:cubicBezTo>
                <a:cubicBezTo>
                  <a:pt x="683683" y="30275"/>
                  <a:pt x="771525" y="14929"/>
                  <a:pt x="768350" y="17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B9A66FF5-1B4D-0083-8B5F-12B6EDAE3084}"/>
              </a:ext>
            </a:extLst>
          </p:cNvPr>
          <p:cNvSpPr/>
          <p:nvPr/>
        </p:nvSpPr>
        <p:spPr>
          <a:xfrm>
            <a:off x="4156075" y="2035173"/>
            <a:ext cx="825170" cy="136732"/>
          </a:xfrm>
          <a:custGeom>
            <a:avLst/>
            <a:gdLst>
              <a:gd name="connsiteX0" fmla="*/ 822325 w 825170"/>
              <a:gd name="connsiteY0" fmla="*/ 63502 h 136732"/>
              <a:gd name="connsiteX1" fmla="*/ 552450 w 825170"/>
              <a:gd name="connsiteY1" fmla="*/ 136527 h 136732"/>
              <a:gd name="connsiteX2" fmla="*/ 628650 w 825170"/>
              <a:gd name="connsiteY2" fmla="*/ 85727 h 136732"/>
              <a:gd name="connsiteX3" fmla="*/ 476250 w 825170"/>
              <a:gd name="connsiteY3" fmla="*/ 95252 h 136732"/>
              <a:gd name="connsiteX4" fmla="*/ 463550 w 825170"/>
              <a:gd name="connsiteY4" fmla="*/ 28577 h 136732"/>
              <a:gd name="connsiteX5" fmla="*/ 304800 w 825170"/>
              <a:gd name="connsiteY5" fmla="*/ 28577 h 136732"/>
              <a:gd name="connsiteX6" fmla="*/ 63500 w 825170"/>
              <a:gd name="connsiteY6" fmla="*/ 47627 h 136732"/>
              <a:gd name="connsiteX7" fmla="*/ 0 w 825170"/>
              <a:gd name="connsiteY7" fmla="*/ 57152 h 136732"/>
              <a:gd name="connsiteX8" fmla="*/ 498475 w 825170"/>
              <a:gd name="connsiteY8" fmla="*/ 3177 h 136732"/>
              <a:gd name="connsiteX9" fmla="*/ 422275 w 825170"/>
              <a:gd name="connsiteY9" fmla="*/ 38102 h 136732"/>
              <a:gd name="connsiteX10" fmla="*/ 536575 w 825170"/>
              <a:gd name="connsiteY10" fmla="*/ 79377 h 136732"/>
              <a:gd name="connsiteX11" fmla="*/ 622300 w 825170"/>
              <a:gd name="connsiteY11" fmla="*/ 107952 h 136732"/>
              <a:gd name="connsiteX12" fmla="*/ 673100 w 825170"/>
              <a:gd name="connsiteY12" fmla="*/ 2 h 136732"/>
              <a:gd name="connsiteX13" fmla="*/ 638175 w 825170"/>
              <a:gd name="connsiteY13" fmla="*/ 111127 h 136732"/>
              <a:gd name="connsiteX14" fmla="*/ 692150 w 825170"/>
              <a:gd name="connsiteY14" fmla="*/ 104777 h 136732"/>
              <a:gd name="connsiteX15" fmla="*/ 822325 w 825170"/>
              <a:gd name="connsiteY15" fmla="*/ 63502 h 1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5170" h="136732">
                <a:moveTo>
                  <a:pt x="822325" y="63502"/>
                </a:moveTo>
                <a:cubicBezTo>
                  <a:pt x="799042" y="68794"/>
                  <a:pt x="584729" y="132823"/>
                  <a:pt x="552450" y="136527"/>
                </a:cubicBezTo>
                <a:cubicBezTo>
                  <a:pt x="520171" y="140231"/>
                  <a:pt x="641350" y="92606"/>
                  <a:pt x="628650" y="85727"/>
                </a:cubicBezTo>
                <a:cubicBezTo>
                  <a:pt x="615950" y="78848"/>
                  <a:pt x="503767" y="104777"/>
                  <a:pt x="476250" y="95252"/>
                </a:cubicBezTo>
                <a:cubicBezTo>
                  <a:pt x="448733" y="85727"/>
                  <a:pt x="492125" y="39689"/>
                  <a:pt x="463550" y="28577"/>
                </a:cubicBezTo>
                <a:cubicBezTo>
                  <a:pt x="434975" y="17465"/>
                  <a:pt x="371475" y="25402"/>
                  <a:pt x="304800" y="28577"/>
                </a:cubicBezTo>
                <a:cubicBezTo>
                  <a:pt x="238125" y="31752"/>
                  <a:pt x="114300" y="42865"/>
                  <a:pt x="63500" y="47627"/>
                </a:cubicBezTo>
                <a:cubicBezTo>
                  <a:pt x="12700" y="52389"/>
                  <a:pt x="0" y="57152"/>
                  <a:pt x="0" y="57152"/>
                </a:cubicBezTo>
                <a:cubicBezTo>
                  <a:pt x="72496" y="49744"/>
                  <a:pt x="428096" y="6352"/>
                  <a:pt x="498475" y="3177"/>
                </a:cubicBezTo>
                <a:cubicBezTo>
                  <a:pt x="568854" y="2"/>
                  <a:pt x="415925" y="25402"/>
                  <a:pt x="422275" y="38102"/>
                </a:cubicBezTo>
                <a:cubicBezTo>
                  <a:pt x="428625" y="50802"/>
                  <a:pt x="503238" y="67735"/>
                  <a:pt x="536575" y="79377"/>
                </a:cubicBezTo>
                <a:cubicBezTo>
                  <a:pt x="569912" y="91019"/>
                  <a:pt x="599546" y="121181"/>
                  <a:pt x="622300" y="107952"/>
                </a:cubicBezTo>
                <a:cubicBezTo>
                  <a:pt x="645054" y="94723"/>
                  <a:pt x="670454" y="-527"/>
                  <a:pt x="673100" y="2"/>
                </a:cubicBezTo>
                <a:cubicBezTo>
                  <a:pt x="675746" y="531"/>
                  <a:pt x="635000" y="93665"/>
                  <a:pt x="638175" y="111127"/>
                </a:cubicBezTo>
                <a:cubicBezTo>
                  <a:pt x="641350" y="128590"/>
                  <a:pt x="665163" y="111656"/>
                  <a:pt x="692150" y="104777"/>
                </a:cubicBezTo>
                <a:cubicBezTo>
                  <a:pt x="719137" y="97898"/>
                  <a:pt x="845608" y="58210"/>
                  <a:pt x="822325" y="63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4DD75C0B-7029-256B-115C-A9E8843830BD}"/>
              </a:ext>
            </a:extLst>
          </p:cNvPr>
          <p:cNvSpPr/>
          <p:nvPr/>
        </p:nvSpPr>
        <p:spPr>
          <a:xfrm>
            <a:off x="4130923" y="2127064"/>
            <a:ext cx="1037187" cy="197500"/>
          </a:xfrm>
          <a:custGeom>
            <a:avLst/>
            <a:gdLst>
              <a:gd name="connsiteX0" fmla="*/ 6102 w 1037187"/>
              <a:gd name="connsiteY0" fmla="*/ 186 h 197500"/>
              <a:gd name="connsiteX1" fmla="*/ 479177 w 1037187"/>
              <a:gd name="connsiteY1" fmla="*/ 38286 h 197500"/>
              <a:gd name="connsiteX2" fmla="*/ 533152 w 1037187"/>
              <a:gd name="connsiteY2" fmla="*/ 101786 h 197500"/>
              <a:gd name="connsiteX3" fmla="*/ 752227 w 1037187"/>
              <a:gd name="connsiteY3" fmla="*/ 181161 h 197500"/>
              <a:gd name="connsiteX4" fmla="*/ 555377 w 1037187"/>
              <a:gd name="connsiteY4" fmla="*/ 70036 h 197500"/>
              <a:gd name="connsiteX5" fmla="*/ 853827 w 1037187"/>
              <a:gd name="connsiteY5" fmla="*/ 197036 h 197500"/>
              <a:gd name="connsiteX6" fmla="*/ 793502 w 1037187"/>
              <a:gd name="connsiteY6" fmla="*/ 114486 h 197500"/>
              <a:gd name="connsiteX7" fmla="*/ 955427 w 1037187"/>
              <a:gd name="connsiteY7" fmla="*/ 158936 h 197500"/>
              <a:gd name="connsiteX8" fmla="*/ 844302 w 1037187"/>
              <a:gd name="connsiteY8" fmla="*/ 73211 h 197500"/>
              <a:gd name="connsiteX9" fmla="*/ 996702 w 1037187"/>
              <a:gd name="connsiteY9" fmla="*/ 139886 h 197500"/>
              <a:gd name="connsiteX10" fmla="*/ 939552 w 1037187"/>
              <a:gd name="connsiteY10" fmla="*/ 76386 h 197500"/>
              <a:gd name="connsiteX11" fmla="*/ 1031627 w 1037187"/>
              <a:gd name="connsiteY11" fmla="*/ 190686 h 197500"/>
              <a:gd name="connsiteX12" fmla="*/ 745877 w 1037187"/>
              <a:gd name="connsiteY12" fmla="*/ 133536 h 197500"/>
              <a:gd name="connsiteX13" fmla="*/ 469652 w 1037187"/>
              <a:gd name="connsiteY13" fmla="*/ 95436 h 197500"/>
              <a:gd name="connsiteX14" fmla="*/ 529977 w 1037187"/>
              <a:gd name="connsiteY14" fmla="*/ 76386 h 197500"/>
              <a:gd name="connsiteX15" fmla="*/ 434727 w 1037187"/>
              <a:gd name="connsiteY15" fmla="*/ 28761 h 197500"/>
              <a:gd name="connsiteX16" fmla="*/ 307727 w 1037187"/>
              <a:gd name="connsiteY16" fmla="*/ 35111 h 197500"/>
              <a:gd name="connsiteX17" fmla="*/ 196602 w 1037187"/>
              <a:gd name="connsiteY17" fmla="*/ 38286 h 197500"/>
              <a:gd name="connsiteX18" fmla="*/ 409327 w 1037187"/>
              <a:gd name="connsiteY18" fmla="*/ 73211 h 197500"/>
              <a:gd name="connsiteX19" fmla="*/ 222002 w 1037187"/>
              <a:gd name="connsiteY19" fmla="*/ 25586 h 197500"/>
              <a:gd name="connsiteX20" fmla="*/ 6102 w 1037187"/>
              <a:gd name="connsiteY20" fmla="*/ 186 h 19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37187" h="197500">
                <a:moveTo>
                  <a:pt x="6102" y="186"/>
                </a:moveTo>
                <a:cubicBezTo>
                  <a:pt x="48964" y="2303"/>
                  <a:pt x="391335" y="21353"/>
                  <a:pt x="479177" y="38286"/>
                </a:cubicBezTo>
                <a:cubicBezTo>
                  <a:pt x="567019" y="55219"/>
                  <a:pt x="487644" y="77974"/>
                  <a:pt x="533152" y="101786"/>
                </a:cubicBezTo>
                <a:cubicBezTo>
                  <a:pt x="578660" y="125598"/>
                  <a:pt x="748523" y="186453"/>
                  <a:pt x="752227" y="181161"/>
                </a:cubicBezTo>
                <a:cubicBezTo>
                  <a:pt x="755931" y="175869"/>
                  <a:pt x="538444" y="67390"/>
                  <a:pt x="555377" y="70036"/>
                </a:cubicBezTo>
                <a:cubicBezTo>
                  <a:pt x="572310" y="72682"/>
                  <a:pt x="814140" y="189628"/>
                  <a:pt x="853827" y="197036"/>
                </a:cubicBezTo>
                <a:cubicBezTo>
                  <a:pt x="893514" y="204444"/>
                  <a:pt x="776569" y="120836"/>
                  <a:pt x="793502" y="114486"/>
                </a:cubicBezTo>
                <a:cubicBezTo>
                  <a:pt x="810435" y="108136"/>
                  <a:pt x="946960" y="165815"/>
                  <a:pt x="955427" y="158936"/>
                </a:cubicBezTo>
                <a:cubicBezTo>
                  <a:pt x="963894" y="152057"/>
                  <a:pt x="837423" y="76386"/>
                  <a:pt x="844302" y="73211"/>
                </a:cubicBezTo>
                <a:cubicBezTo>
                  <a:pt x="851181" y="70036"/>
                  <a:pt x="980827" y="139357"/>
                  <a:pt x="996702" y="139886"/>
                </a:cubicBezTo>
                <a:cubicBezTo>
                  <a:pt x="1012577" y="140415"/>
                  <a:pt x="933731" y="67919"/>
                  <a:pt x="939552" y="76386"/>
                </a:cubicBezTo>
                <a:cubicBezTo>
                  <a:pt x="945373" y="84853"/>
                  <a:pt x="1063906" y="181161"/>
                  <a:pt x="1031627" y="190686"/>
                </a:cubicBezTo>
                <a:cubicBezTo>
                  <a:pt x="999348" y="200211"/>
                  <a:pt x="839539" y="149411"/>
                  <a:pt x="745877" y="133536"/>
                </a:cubicBezTo>
                <a:cubicBezTo>
                  <a:pt x="652215" y="117661"/>
                  <a:pt x="505635" y="104961"/>
                  <a:pt x="469652" y="95436"/>
                </a:cubicBezTo>
                <a:cubicBezTo>
                  <a:pt x="433669" y="85911"/>
                  <a:pt x="535798" y="87498"/>
                  <a:pt x="529977" y="76386"/>
                </a:cubicBezTo>
                <a:cubicBezTo>
                  <a:pt x="524156" y="65274"/>
                  <a:pt x="471769" y="35640"/>
                  <a:pt x="434727" y="28761"/>
                </a:cubicBezTo>
                <a:cubicBezTo>
                  <a:pt x="397685" y="21882"/>
                  <a:pt x="347414" y="33524"/>
                  <a:pt x="307727" y="35111"/>
                </a:cubicBezTo>
                <a:cubicBezTo>
                  <a:pt x="268040" y="36698"/>
                  <a:pt x="179669" y="31936"/>
                  <a:pt x="196602" y="38286"/>
                </a:cubicBezTo>
                <a:cubicBezTo>
                  <a:pt x="213535" y="44636"/>
                  <a:pt x="405094" y="75328"/>
                  <a:pt x="409327" y="73211"/>
                </a:cubicBezTo>
                <a:cubicBezTo>
                  <a:pt x="413560" y="71094"/>
                  <a:pt x="286031" y="36699"/>
                  <a:pt x="222002" y="25586"/>
                </a:cubicBezTo>
                <a:cubicBezTo>
                  <a:pt x="157973" y="14473"/>
                  <a:pt x="-36760" y="-1931"/>
                  <a:pt x="6102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CD41D2D4-C970-399E-82B1-69FA9F4E5E9A}"/>
              </a:ext>
            </a:extLst>
          </p:cNvPr>
          <p:cNvSpPr/>
          <p:nvPr/>
        </p:nvSpPr>
        <p:spPr>
          <a:xfrm>
            <a:off x="4216289" y="2215808"/>
            <a:ext cx="1292513" cy="493781"/>
          </a:xfrm>
          <a:custGeom>
            <a:avLst/>
            <a:gdLst>
              <a:gd name="connsiteX0" fmla="*/ 1292336 w 1292513"/>
              <a:gd name="connsiteY0" fmla="*/ 448017 h 493781"/>
              <a:gd name="connsiteX1" fmla="*/ 1066911 w 1292513"/>
              <a:gd name="connsiteY1" fmla="*/ 492467 h 493781"/>
              <a:gd name="connsiteX2" fmla="*/ 1181211 w 1292513"/>
              <a:gd name="connsiteY2" fmla="*/ 387692 h 493781"/>
              <a:gd name="connsiteX3" fmla="*/ 1016111 w 1292513"/>
              <a:gd name="connsiteY3" fmla="*/ 454367 h 493781"/>
              <a:gd name="connsiteX4" fmla="*/ 1019286 w 1292513"/>
              <a:gd name="connsiteY4" fmla="*/ 428967 h 493781"/>
              <a:gd name="connsiteX5" fmla="*/ 1012936 w 1292513"/>
              <a:gd name="connsiteY5" fmla="*/ 394042 h 493781"/>
              <a:gd name="connsiteX6" fmla="*/ 955786 w 1292513"/>
              <a:gd name="connsiteY6" fmla="*/ 422617 h 493781"/>
              <a:gd name="connsiteX7" fmla="*/ 955786 w 1292513"/>
              <a:gd name="connsiteY7" fmla="*/ 365467 h 493781"/>
              <a:gd name="connsiteX8" fmla="*/ 835136 w 1292513"/>
              <a:gd name="connsiteY8" fmla="*/ 378167 h 493781"/>
              <a:gd name="connsiteX9" fmla="*/ 876411 w 1292513"/>
              <a:gd name="connsiteY9" fmla="*/ 295617 h 493781"/>
              <a:gd name="connsiteX10" fmla="*/ 771636 w 1292513"/>
              <a:gd name="connsiteY10" fmla="*/ 419442 h 493781"/>
              <a:gd name="connsiteX11" fmla="*/ 873236 w 1292513"/>
              <a:gd name="connsiteY11" fmla="*/ 295617 h 493781"/>
              <a:gd name="connsiteX12" fmla="*/ 863711 w 1292513"/>
              <a:gd name="connsiteY12" fmla="*/ 260692 h 493781"/>
              <a:gd name="connsiteX13" fmla="*/ 711311 w 1292513"/>
              <a:gd name="connsiteY13" fmla="*/ 324192 h 493781"/>
              <a:gd name="connsiteX14" fmla="*/ 666861 w 1292513"/>
              <a:gd name="connsiteY14" fmla="*/ 235292 h 493781"/>
              <a:gd name="connsiteX15" fmla="*/ 565261 w 1292513"/>
              <a:gd name="connsiteY15" fmla="*/ 247992 h 493781"/>
              <a:gd name="connsiteX16" fmla="*/ 647811 w 1292513"/>
              <a:gd name="connsiteY16" fmla="*/ 178142 h 493781"/>
              <a:gd name="connsiteX17" fmla="*/ 495411 w 1292513"/>
              <a:gd name="connsiteY17" fmla="*/ 206717 h 493781"/>
              <a:gd name="connsiteX18" fmla="*/ 593836 w 1292513"/>
              <a:gd name="connsiteY18" fmla="*/ 174967 h 493781"/>
              <a:gd name="connsiteX19" fmla="*/ 431911 w 1292513"/>
              <a:gd name="connsiteY19" fmla="*/ 95592 h 493781"/>
              <a:gd name="connsiteX20" fmla="*/ 577961 w 1292513"/>
              <a:gd name="connsiteY20" fmla="*/ 146392 h 493781"/>
              <a:gd name="connsiteX21" fmla="*/ 314436 w 1292513"/>
              <a:gd name="connsiteY21" fmla="*/ 47967 h 493781"/>
              <a:gd name="connsiteX22" fmla="*/ 111 w 1292513"/>
              <a:gd name="connsiteY22" fmla="*/ 342 h 493781"/>
              <a:gd name="connsiteX23" fmla="*/ 349361 w 1292513"/>
              <a:gd name="connsiteY23" fmla="*/ 70192 h 493781"/>
              <a:gd name="connsiteX24" fmla="*/ 755761 w 1292513"/>
              <a:gd name="connsiteY24" fmla="*/ 222592 h 493781"/>
              <a:gd name="connsiteX25" fmla="*/ 666861 w 1292513"/>
              <a:gd name="connsiteY25" fmla="*/ 213067 h 493781"/>
              <a:gd name="connsiteX26" fmla="*/ 755761 w 1292513"/>
              <a:gd name="connsiteY26" fmla="*/ 286092 h 493781"/>
              <a:gd name="connsiteX27" fmla="*/ 873236 w 1292513"/>
              <a:gd name="connsiteY27" fmla="*/ 263867 h 493781"/>
              <a:gd name="connsiteX28" fmla="*/ 828786 w 1292513"/>
              <a:gd name="connsiteY28" fmla="*/ 384517 h 493781"/>
              <a:gd name="connsiteX29" fmla="*/ 930386 w 1292513"/>
              <a:gd name="connsiteY29" fmla="*/ 365467 h 493781"/>
              <a:gd name="connsiteX30" fmla="*/ 1044686 w 1292513"/>
              <a:gd name="connsiteY30" fmla="*/ 340067 h 493781"/>
              <a:gd name="connsiteX31" fmla="*/ 1054211 w 1292513"/>
              <a:gd name="connsiteY31" fmla="*/ 330542 h 493781"/>
              <a:gd name="connsiteX32" fmla="*/ 1035161 w 1292513"/>
              <a:gd name="connsiteY32" fmla="*/ 422617 h 493781"/>
              <a:gd name="connsiteX33" fmla="*/ 1117711 w 1292513"/>
              <a:gd name="connsiteY33" fmla="*/ 394042 h 493781"/>
              <a:gd name="connsiteX34" fmla="*/ 1105011 w 1292513"/>
              <a:gd name="connsiteY34" fmla="*/ 470242 h 493781"/>
              <a:gd name="connsiteX35" fmla="*/ 1292336 w 1292513"/>
              <a:gd name="connsiteY35" fmla="*/ 448017 h 49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92513" h="493781">
                <a:moveTo>
                  <a:pt x="1292336" y="448017"/>
                </a:moveTo>
                <a:cubicBezTo>
                  <a:pt x="1285986" y="451721"/>
                  <a:pt x="1085432" y="502521"/>
                  <a:pt x="1066911" y="492467"/>
                </a:cubicBezTo>
                <a:cubicBezTo>
                  <a:pt x="1048390" y="482413"/>
                  <a:pt x="1189678" y="394042"/>
                  <a:pt x="1181211" y="387692"/>
                </a:cubicBezTo>
                <a:cubicBezTo>
                  <a:pt x="1172744" y="381342"/>
                  <a:pt x="1043098" y="447488"/>
                  <a:pt x="1016111" y="454367"/>
                </a:cubicBezTo>
                <a:cubicBezTo>
                  <a:pt x="989124" y="461246"/>
                  <a:pt x="1019815" y="439021"/>
                  <a:pt x="1019286" y="428967"/>
                </a:cubicBezTo>
                <a:cubicBezTo>
                  <a:pt x="1018757" y="418913"/>
                  <a:pt x="1023519" y="395100"/>
                  <a:pt x="1012936" y="394042"/>
                </a:cubicBezTo>
                <a:cubicBezTo>
                  <a:pt x="1002353" y="392984"/>
                  <a:pt x="965311" y="427380"/>
                  <a:pt x="955786" y="422617"/>
                </a:cubicBezTo>
                <a:cubicBezTo>
                  <a:pt x="946261" y="417854"/>
                  <a:pt x="975894" y="372875"/>
                  <a:pt x="955786" y="365467"/>
                </a:cubicBezTo>
                <a:cubicBezTo>
                  <a:pt x="935678" y="358059"/>
                  <a:pt x="848365" y="389809"/>
                  <a:pt x="835136" y="378167"/>
                </a:cubicBezTo>
                <a:cubicBezTo>
                  <a:pt x="821907" y="366525"/>
                  <a:pt x="886994" y="288738"/>
                  <a:pt x="876411" y="295617"/>
                </a:cubicBezTo>
                <a:cubicBezTo>
                  <a:pt x="865828" y="302496"/>
                  <a:pt x="772165" y="419442"/>
                  <a:pt x="771636" y="419442"/>
                </a:cubicBezTo>
                <a:cubicBezTo>
                  <a:pt x="771107" y="419442"/>
                  <a:pt x="857890" y="322075"/>
                  <a:pt x="873236" y="295617"/>
                </a:cubicBezTo>
                <a:cubicBezTo>
                  <a:pt x="888582" y="269159"/>
                  <a:pt x="890698" y="255930"/>
                  <a:pt x="863711" y="260692"/>
                </a:cubicBezTo>
                <a:cubicBezTo>
                  <a:pt x="836724" y="265454"/>
                  <a:pt x="744119" y="328425"/>
                  <a:pt x="711311" y="324192"/>
                </a:cubicBezTo>
                <a:cubicBezTo>
                  <a:pt x="678503" y="319959"/>
                  <a:pt x="691203" y="247992"/>
                  <a:pt x="666861" y="235292"/>
                </a:cubicBezTo>
                <a:cubicBezTo>
                  <a:pt x="642519" y="222592"/>
                  <a:pt x="568436" y="257517"/>
                  <a:pt x="565261" y="247992"/>
                </a:cubicBezTo>
                <a:cubicBezTo>
                  <a:pt x="562086" y="238467"/>
                  <a:pt x="659453" y="185021"/>
                  <a:pt x="647811" y="178142"/>
                </a:cubicBezTo>
                <a:cubicBezTo>
                  <a:pt x="636169" y="171263"/>
                  <a:pt x="504407" y="207246"/>
                  <a:pt x="495411" y="206717"/>
                </a:cubicBezTo>
                <a:cubicBezTo>
                  <a:pt x="486415" y="206188"/>
                  <a:pt x="604419" y="193488"/>
                  <a:pt x="593836" y="174967"/>
                </a:cubicBezTo>
                <a:cubicBezTo>
                  <a:pt x="583253" y="156446"/>
                  <a:pt x="434557" y="100354"/>
                  <a:pt x="431911" y="95592"/>
                </a:cubicBezTo>
                <a:cubicBezTo>
                  <a:pt x="429265" y="90830"/>
                  <a:pt x="597540" y="154330"/>
                  <a:pt x="577961" y="146392"/>
                </a:cubicBezTo>
                <a:cubicBezTo>
                  <a:pt x="558382" y="138454"/>
                  <a:pt x="410744" y="72309"/>
                  <a:pt x="314436" y="47967"/>
                </a:cubicBezTo>
                <a:cubicBezTo>
                  <a:pt x="218128" y="23625"/>
                  <a:pt x="-5710" y="-3362"/>
                  <a:pt x="111" y="342"/>
                </a:cubicBezTo>
                <a:cubicBezTo>
                  <a:pt x="5932" y="4046"/>
                  <a:pt x="223419" y="33150"/>
                  <a:pt x="349361" y="70192"/>
                </a:cubicBezTo>
                <a:cubicBezTo>
                  <a:pt x="475303" y="107234"/>
                  <a:pt x="702844" y="198780"/>
                  <a:pt x="755761" y="222592"/>
                </a:cubicBezTo>
                <a:cubicBezTo>
                  <a:pt x="808678" y="246404"/>
                  <a:pt x="666861" y="202484"/>
                  <a:pt x="666861" y="213067"/>
                </a:cubicBezTo>
                <a:cubicBezTo>
                  <a:pt x="666861" y="223650"/>
                  <a:pt x="721365" y="277625"/>
                  <a:pt x="755761" y="286092"/>
                </a:cubicBezTo>
                <a:cubicBezTo>
                  <a:pt x="790157" y="294559"/>
                  <a:pt x="861065" y="247463"/>
                  <a:pt x="873236" y="263867"/>
                </a:cubicBezTo>
                <a:cubicBezTo>
                  <a:pt x="885407" y="280271"/>
                  <a:pt x="819261" y="367584"/>
                  <a:pt x="828786" y="384517"/>
                </a:cubicBezTo>
                <a:cubicBezTo>
                  <a:pt x="838311" y="401450"/>
                  <a:pt x="894403" y="372875"/>
                  <a:pt x="930386" y="365467"/>
                </a:cubicBezTo>
                <a:cubicBezTo>
                  <a:pt x="966369" y="358059"/>
                  <a:pt x="1024049" y="345888"/>
                  <a:pt x="1044686" y="340067"/>
                </a:cubicBezTo>
                <a:cubicBezTo>
                  <a:pt x="1065323" y="334246"/>
                  <a:pt x="1055798" y="316784"/>
                  <a:pt x="1054211" y="330542"/>
                </a:cubicBezTo>
                <a:cubicBezTo>
                  <a:pt x="1052624" y="344300"/>
                  <a:pt x="1024578" y="412034"/>
                  <a:pt x="1035161" y="422617"/>
                </a:cubicBezTo>
                <a:cubicBezTo>
                  <a:pt x="1045744" y="433200"/>
                  <a:pt x="1106069" y="386104"/>
                  <a:pt x="1117711" y="394042"/>
                </a:cubicBezTo>
                <a:cubicBezTo>
                  <a:pt x="1129353" y="401979"/>
                  <a:pt x="1077494" y="456484"/>
                  <a:pt x="1105011" y="470242"/>
                </a:cubicBezTo>
                <a:cubicBezTo>
                  <a:pt x="1132528" y="484000"/>
                  <a:pt x="1298686" y="444313"/>
                  <a:pt x="1292336" y="448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7E051B4-F75E-5D2C-A6E3-ECD57D53A8D5}"/>
              </a:ext>
            </a:extLst>
          </p:cNvPr>
          <p:cNvSpPr/>
          <p:nvPr/>
        </p:nvSpPr>
        <p:spPr>
          <a:xfrm>
            <a:off x="4419466" y="2403184"/>
            <a:ext cx="1254240" cy="616439"/>
          </a:xfrm>
          <a:custGeom>
            <a:avLst/>
            <a:gdLst>
              <a:gd name="connsiteX0" fmla="*/ 134 w 1254240"/>
              <a:gd name="connsiteY0" fmla="*/ 86016 h 616439"/>
              <a:gd name="connsiteX1" fmla="*/ 127134 w 1254240"/>
              <a:gd name="connsiteY1" fmla="*/ 159041 h 616439"/>
              <a:gd name="connsiteX2" fmla="*/ 206509 w 1254240"/>
              <a:gd name="connsiteY2" fmla="*/ 3466 h 616439"/>
              <a:gd name="connsiteX3" fmla="*/ 187459 w 1254240"/>
              <a:gd name="connsiteY3" fmla="*/ 54266 h 616439"/>
              <a:gd name="connsiteX4" fmla="*/ 187459 w 1254240"/>
              <a:gd name="connsiteY4" fmla="*/ 92366 h 616439"/>
              <a:gd name="connsiteX5" fmla="*/ 263659 w 1254240"/>
              <a:gd name="connsiteY5" fmla="*/ 251116 h 616439"/>
              <a:gd name="connsiteX6" fmla="*/ 235084 w 1254240"/>
              <a:gd name="connsiteY6" fmla="*/ 168566 h 616439"/>
              <a:gd name="connsiteX7" fmla="*/ 371609 w 1254240"/>
              <a:gd name="connsiteY7" fmla="*/ 320966 h 616439"/>
              <a:gd name="connsiteX8" fmla="*/ 343034 w 1254240"/>
              <a:gd name="connsiteY8" fmla="*/ 235241 h 616439"/>
              <a:gd name="connsiteX9" fmla="*/ 327159 w 1254240"/>
              <a:gd name="connsiteY9" fmla="*/ 120941 h 616439"/>
              <a:gd name="connsiteX10" fmla="*/ 343034 w 1254240"/>
              <a:gd name="connsiteY10" fmla="*/ 187616 h 616439"/>
              <a:gd name="connsiteX11" fmla="*/ 384309 w 1254240"/>
              <a:gd name="connsiteY11" fmla="*/ 330491 h 616439"/>
              <a:gd name="connsiteX12" fmla="*/ 406534 w 1254240"/>
              <a:gd name="connsiteY12" fmla="*/ 155866 h 616439"/>
              <a:gd name="connsiteX13" fmla="*/ 400184 w 1254240"/>
              <a:gd name="connsiteY13" fmla="*/ 216191 h 616439"/>
              <a:gd name="connsiteX14" fmla="*/ 514484 w 1254240"/>
              <a:gd name="connsiteY14" fmla="*/ 393991 h 616439"/>
              <a:gd name="connsiteX15" fmla="*/ 489084 w 1254240"/>
              <a:gd name="connsiteY15" fmla="*/ 349541 h 616439"/>
              <a:gd name="connsiteX16" fmla="*/ 457334 w 1254240"/>
              <a:gd name="connsiteY16" fmla="*/ 152691 h 616439"/>
              <a:gd name="connsiteX17" fmla="*/ 479559 w 1254240"/>
              <a:gd name="connsiteY17" fmla="*/ 254291 h 616439"/>
              <a:gd name="connsiteX18" fmla="*/ 517659 w 1254240"/>
              <a:gd name="connsiteY18" fmla="*/ 336841 h 616439"/>
              <a:gd name="connsiteX19" fmla="*/ 533534 w 1254240"/>
              <a:gd name="connsiteY19" fmla="*/ 152691 h 616439"/>
              <a:gd name="connsiteX20" fmla="*/ 539884 w 1254240"/>
              <a:gd name="connsiteY20" fmla="*/ 324141 h 616439"/>
              <a:gd name="connsiteX21" fmla="*/ 593859 w 1254240"/>
              <a:gd name="connsiteY21" fmla="*/ 324141 h 616439"/>
              <a:gd name="connsiteX22" fmla="*/ 597034 w 1254240"/>
              <a:gd name="connsiteY22" fmla="*/ 435266 h 616439"/>
              <a:gd name="connsiteX23" fmla="*/ 733559 w 1254240"/>
              <a:gd name="connsiteY23" fmla="*/ 276516 h 616439"/>
              <a:gd name="connsiteX24" fmla="*/ 593859 w 1254240"/>
              <a:gd name="connsiteY24" fmla="*/ 416216 h 616439"/>
              <a:gd name="connsiteX25" fmla="*/ 816109 w 1254240"/>
              <a:gd name="connsiteY25" fmla="*/ 330491 h 616439"/>
              <a:gd name="connsiteX26" fmla="*/ 743084 w 1254240"/>
              <a:gd name="connsiteY26" fmla="*/ 381291 h 616439"/>
              <a:gd name="connsiteX27" fmla="*/ 724034 w 1254240"/>
              <a:gd name="connsiteY27" fmla="*/ 438441 h 616439"/>
              <a:gd name="connsiteX28" fmla="*/ 778009 w 1254240"/>
              <a:gd name="connsiteY28" fmla="*/ 616241 h 616439"/>
              <a:gd name="connsiteX29" fmla="*/ 797059 w 1254240"/>
              <a:gd name="connsiteY29" fmla="*/ 470191 h 616439"/>
              <a:gd name="connsiteX30" fmla="*/ 866909 w 1254240"/>
              <a:gd name="connsiteY30" fmla="*/ 317791 h 616439"/>
              <a:gd name="connsiteX31" fmla="*/ 831984 w 1254240"/>
              <a:gd name="connsiteY31" fmla="*/ 409866 h 616439"/>
              <a:gd name="connsiteX32" fmla="*/ 885959 w 1254240"/>
              <a:gd name="connsiteY32" fmla="*/ 330491 h 616439"/>
              <a:gd name="connsiteX33" fmla="*/ 876434 w 1254240"/>
              <a:gd name="connsiteY33" fmla="*/ 444791 h 616439"/>
              <a:gd name="connsiteX34" fmla="*/ 917709 w 1254240"/>
              <a:gd name="connsiteY34" fmla="*/ 387641 h 616439"/>
              <a:gd name="connsiteX35" fmla="*/ 1032009 w 1254240"/>
              <a:gd name="connsiteY35" fmla="*/ 486066 h 616439"/>
              <a:gd name="connsiteX36" fmla="*/ 920884 w 1254240"/>
              <a:gd name="connsiteY36" fmla="*/ 311441 h 616439"/>
              <a:gd name="connsiteX37" fmla="*/ 978034 w 1254240"/>
              <a:gd name="connsiteY37" fmla="*/ 413041 h 616439"/>
              <a:gd name="connsiteX38" fmla="*/ 1171709 w 1254240"/>
              <a:gd name="connsiteY38" fmla="*/ 486066 h 616439"/>
              <a:gd name="connsiteX39" fmla="*/ 1092334 w 1254240"/>
              <a:gd name="connsiteY39" fmla="*/ 400341 h 616439"/>
              <a:gd name="connsiteX40" fmla="*/ 987559 w 1254240"/>
              <a:gd name="connsiteY40" fmla="*/ 298741 h 616439"/>
              <a:gd name="connsiteX41" fmla="*/ 1041534 w 1254240"/>
              <a:gd name="connsiteY41" fmla="*/ 349541 h 616439"/>
              <a:gd name="connsiteX42" fmla="*/ 1152659 w 1254240"/>
              <a:gd name="connsiteY42" fmla="*/ 368591 h 616439"/>
              <a:gd name="connsiteX43" fmla="*/ 1101859 w 1254240"/>
              <a:gd name="connsiteY43" fmla="*/ 311441 h 616439"/>
              <a:gd name="connsiteX44" fmla="*/ 1251084 w 1254240"/>
              <a:gd name="connsiteY44" fmla="*/ 536866 h 616439"/>
              <a:gd name="connsiteX45" fmla="*/ 1187584 w 1254240"/>
              <a:gd name="connsiteY45" fmla="*/ 479716 h 616439"/>
              <a:gd name="connsiteX46" fmla="*/ 1003434 w 1254240"/>
              <a:gd name="connsiteY46" fmla="*/ 486066 h 616439"/>
              <a:gd name="connsiteX47" fmla="*/ 1092334 w 1254240"/>
              <a:gd name="connsiteY47" fmla="*/ 486066 h 616439"/>
              <a:gd name="connsiteX48" fmla="*/ 1073284 w 1254240"/>
              <a:gd name="connsiteY48" fmla="*/ 460666 h 616439"/>
              <a:gd name="connsiteX49" fmla="*/ 930409 w 1254240"/>
              <a:gd name="connsiteY49" fmla="*/ 384466 h 616439"/>
              <a:gd name="connsiteX50" fmla="*/ 1082809 w 1254240"/>
              <a:gd name="connsiteY50" fmla="*/ 498766 h 616439"/>
              <a:gd name="connsiteX51" fmla="*/ 978034 w 1254240"/>
              <a:gd name="connsiteY51" fmla="*/ 536866 h 616439"/>
              <a:gd name="connsiteX52" fmla="*/ 898659 w 1254240"/>
              <a:gd name="connsiteY52" fmla="*/ 600366 h 616439"/>
              <a:gd name="connsiteX53" fmla="*/ 765309 w 1254240"/>
              <a:gd name="connsiteY53" fmla="*/ 597191 h 616439"/>
              <a:gd name="connsiteX54" fmla="*/ 1130434 w 1254240"/>
              <a:gd name="connsiteY54" fmla="*/ 587666 h 616439"/>
              <a:gd name="connsiteX55" fmla="*/ 733559 w 1254240"/>
              <a:gd name="connsiteY55" fmla="*/ 552741 h 616439"/>
              <a:gd name="connsiteX56" fmla="*/ 628784 w 1254240"/>
              <a:gd name="connsiteY56" fmla="*/ 444791 h 616439"/>
              <a:gd name="connsiteX57" fmla="*/ 774834 w 1254240"/>
              <a:gd name="connsiteY57" fmla="*/ 543216 h 616439"/>
              <a:gd name="connsiteX58" fmla="*/ 657359 w 1254240"/>
              <a:gd name="connsiteY58" fmla="*/ 476541 h 616439"/>
              <a:gd name="connsiteX59" fmla="*/ 470034 w 1254240"/>
              <a:gd name="connsiteY59" fmla="*/ 317791 h 616439"/>
              <a:gd name="connsiteX60" fmla="*/ 558934 w 1254240"/>
              <a:gd name="connsiteY60" fmla="*/ 362241 h 616439"/>
              <a:gd name="connsiteX61" fmla="*/ 333509 w 1254240"/>
              <a:gd name="connsiteY61" fmla="*/ 282866 h 616439"/>
              <a:gd name="connsiteX62" fmla="*/ 216034 w 1254240"/>
              <a:gd name="connsiteY62" fmla="*/ 38391 h 616439"/>
              <a:gd name="connsiteX63" fmla="*/ 276359 w 1254240"/>
              <a:gd name="connsiteY63" fmla="*/ 162216 h 616439"/>
              <a:gd name="connsiteX64" fmla="*/ 381134 w 1254240"/>
              <a:gd name="connsiteY64" fmla="*/ 317791 h 616439"/>
              <a:gd name="connsiteX65" fmla="*/ 273184 w 1254240"/>
              <a:gd name="connsiteY65" fmla="*/ 216191 h 616439"/>
              <a:gd name="connsiteX66" fmla="*/ 203334 w 1254240"/>
              <a:gd name="connsiteY66" fmla="*/ 152691 h 616439"/>
              <a:gd name="connsiteX67" fmla="*/ 152534 w 1254240"/>
              <a:gd name="connsiteY67" fmla="*/ 168566 h 616439"/>
              <a:gd name="connsiteX68" fmla="*/ 134 w 1254240"/>
              <a:gd name="connsiteY68" fmla="*/ 86016 h 61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54240" h="616439">
                <a:moveTo>
                  <a:pt x="134" y="86016"/>
                </a:moveTo>
                <a:cubicBezTo>
                  <a:pt x="-4099" y="84429"/>
                  <a:pt x="92738" y="172799"/>
                  <a:pt x="127134" y="159041"/>
                </a:cubicBezTo>
                <a:cubicBezTo>
                  <a:pt x="161530" y="145283"/>
                  <a:pt x="196455" y="20928"/>
                  <a:pt x="206509" y="3466"/>
                </a:cubicBezTo>
                <a:cubicBezTo>
                  <a:pt x="216563" y="-13996"/>
                  <a:pt x="190634" y="39449"/>
                  <a:pt x="187459" y="54266"/>
                </a:cubicBezTo>
                <a:cubicBezTo>
                  <a:pt x="184284" y="69083"/>
                  <a:pt x="174759" y="59558"/>
                  <a:pt x="187459" y="92366"/>
                </a:cubicBezTo>
                <a:cubicBezTo>
                  <a:pt x="200159" y="125174"/>
                  <a:pt x="255722" y="238416"/>
                  <a:pt x="263659" y="251116"/>
                </a:cubicBezTo>
                <a:cubicBezTo>
                  <a:pt x="271596" y="263816"/>
                  <a:pt x="217092" y="156924"/>
                  <a:pt x="235084" y="168566"/>
                </a:cubicBezTo>
                <a:cubicBezTo>
                  <a:pt x="253076" y="180208"/>
                  <a:pt x="353618" y="309854"/>
                  <a:pt x="371609" y="320966"/>
                </a:cubicBezTo>
                <a:cubicBezTo>
                  <a:pt x="389600" y="332078"/>
                  <a:pt x="350442" y="268578"/>
                  <a:pt x="343034" y="235241"/>
                </a:cubicBezTo>
                <a:cubicBezTo>
                  <a:pt x="335626" y="201904"/>
                  <a:pt x="327159" y="128878"/>
                  <a:pt x="327159" y="120941"/>
                </a:cubicBezTo>
                <a:cubicBezTo>
                  <a:pt x="327159" y="113004"/>
                  <a:pt x="333509" y="152691"/>
                  <a:pt x="343034" y="187616"/>
                </a:cubicBezTo>
                <a:cubicBezTo>
                  <a:pt x="352559" y="222541"/>
                  <a:pt x="373726" y="335783"/>
                  <a:pt x="384309" y="330491"/>
                </a:cubicBezTo>
                <a:cubicBezTo>
                  <a:pt x="394892" y="325199"/>
                  <a:pt x="403888" y="174916"/>
                  <a:pt x="406534" y="155866"/>
                </a:cubicBezTo>
                <a:cubicBezTo>
                  <a:pt x="409180" y="136816"/>
                  <a:pt x="382192" y="176503"/>
                  <a:pt x="400184" y="216191"/>
                </a:cubicBezTo>
                <a:cubicBezTo>
                  <a:pt x="418176" y="255879"/>
                  <a:pt x="499667" y="371766"/>
                  <a:pt x="514484" y="393991"/>
                </a:cubicBezTo>
                <a:cubicBezTo>
                  <a:pt x="529301" y="416216"/>
                  <a:pt x="498609" y="389758"/>
                  <a:pt x="489084" y="349541"/>
                </a:cubicBezTo>
                <a:cubicBezTo>
                  <a:pt x="479559" y="309324"/>
                  <a:pt x="458922" y="168566"/>
                  <a:pt x="457334" y="152691"/>
                </a:cubicBezTo>
                <a:cubicBezTo>
                  <a:pt x="455747" y="136816"/>
                  <a:pt x="469505" y="223599"/>
                  <a:pt x="479559" y="254291"/>
                </a:cubicBezTo>
                <a:cubicBezTo>
                  <a:pt x="489613" y="284983"/>
                  <a:pt x="508663" y="353774"/>
                  <a:pt x="517659" y="336841"/>
                </a:cubicBezTo>
                <a:cubicBezTo>
                  <a:pt x="526655" y="319908"/>
                  <a:pt x="529830" y="154808"/>
                  <a:pt x="533534" y="152691"/>
                </a:cubicBezTo>
                <a:cubicBezTo>
                  <a:pt x="537238" y="150574"/>
                  <a:pt x="529830" y="295566"/>
                  <a:pt x="539884" y="324141"/>
                </a:cubicBezTo>
                <a:cubicBezTo>
                  <a:pt x="549938" y="352716"/>
                  <a:pt x="584334" y="305620"/>
                  <a:pt x="593859" y="324141"/>
                </a:cubicBezTo>
                <a:cubicBezTo>
                  <a:pt x="603384" y="342662"/>
                  <a:pt x="573751" y="443204"/>
                  <a:pt x="597034" y="435266"/>
                </a:cubicBezTo>
                <a:cubicBezTo>
                  <a:pt x="620317" y="427329"/>
                  <a:pt x="734088" y="279691"/>
                  <a:pt x="733559" y="276516"/>
                </a:cubicBezTo>
                <a:cubicBezTo>
                  <a:pt x="733030" y="273341"/>
                  <a:pt x="580101" y="407220"/>
                  <a:pt x="593859" y="416216"/>
                </a:cubicBezTo>
                <a:cubicBezTo>
                  <a:pt x="607617" y="425212"/>
                  <a:pt x="791238" y="336312"/>
                  <a:pt x="816109" y="330491"/>
                </a:cubicBezTo>
                <a:cubicBezTo>
                  <a:pt x="840980" y="324670"/>
                  <a:pt x="758430" y="363299"/>
                  <a:pt x="743084" y="381291"/>
                </a:cubicBezTo>
                <a:cubicBezTo>
                  <a:pt x="727738" y="399283"/>
                  <a:pt x="718213" y="399283"/>
                  <a:pt x="724034" y="438441"/>
                </a:cubicBezTo>
                <a:cubicBezTo>
                  <a:pt x="729855" y="477599"/>
                  <a:pt x="765838" y="610949"/>
                  <a:pt x="778009" y="616241"/>
                </a:cubicBezTo>
                <a:cubicBezTo>
                  <a:pt x="790180" y="621533"/>
                  <a:pt x="782242" y="519933"/>
                  <a:pt x="797059" y="470191"/>
                </a:cubicBezTo>
                <a:cubicBezTo>
                  <a:pt x="811876" y="420449"/>
                  <a:pt x="861088" y="327845"/>
                  <a:pt x="866909" y="317791"/>
                </a:cubicBezTo>
                <a:cubicBezTo>
                  <a:pt x="872730" y="307737"/>
                  <a:pt x="828809" y="407749"/>
                  <a:pt x="831984" y="409866"/>
                </a:cubicBezTo>
                <a:cubicBezTo>
                  <a:pt x="835159" y="411983"/>
                  <a:pt x="878551" y="324670"/>
                  <a:pt x="885959" y="330491"/>
                </a:cubicBezTo>
                <a:cubicBezTo>
                  <a:pt x="893367" y="336312"/>
                  <a:pt x="871142" y="435266"/>
                  <a:pt x="876434" y="444791"/>
                </a:cubicBezTo>
                <a:cubicBezTo>
                  <a:pt x="881726" y="454316"/>
                  <a:pt x="891780" y="380762"/>
                  <a:pt x="917709" y="387641"/>
                </a:cubicBezTo>
                <a:cubicBezTo>
                  <a:pt x="943638" y="394520"/>
                  <a:pt x="1031480" y="498766"/>
                  <a:pt x="1032009" y="486066"/>
                </a:cubicBezTo>
                <a:cubicBezTo>
                  <a:pt x="1032538" y="473366"/>
                  <a:pt x="929880" y="323612"/>
                  <a:pt x="920884" y="311441"/>
                </a:cubicBezTo>
                <a:cubicBezTo>
                  <a:pt x="911888" y="299270"/>
                  <a:pt x="936230" y="383937"/>
                  <a:pt x="978034" y="413041"/>
                </a:cubicBezTo>
                <a:cubicBezTo>
                  <a:pt x="1019838" y="442145"/>
                  <a:pt x="1152659" y="488183"/>
                  <a:pt x="1171709" y="486066"/>
                </a:cubicBezTo>
                <a:cubicBezTo>
                  <a:pt x="1190759" y="483949"/>
                  <a:pt x="1123026" y="431562"/>
                  <a:pt x="1092334" y="400341"/>
                </a:cubicBezTo>
                <a:cubicBezTo>
                  <a:pt x="1061642" y="369120"/>
                  <a:pt x="996026" y="307208"/>
                  <a:pt x="987559" y="298741"/>
                </a:cubicBezTo>
                <a:cubicBezTo>
                  <a:pt x="979092" y="290274"/>
                  <a:pt x="1014017" y="337899"/>
                  <a:pt x="1041534" y="349541"/>
                </a:cubicBezTo>
                <a:cubicBezTo>
                  <a:pt x="1069051" y="361183"/>
                  <a:pt x="1142605" y="374941"/>
                  <a:pt x="1152659" y="368591"/>
                </a:cubicBezTo>
                <a:cubicBezTo>
                  <a:pt x="1162713" y="362241"/>
                  <a:pt x="1085455" y="283395"/>
                  <a:pt x="1101859" y="311441"/>
                </a:cubicBezTo>
                <a:cubicBezTo>
                  <a:pt x="1118263" y="339487"/>
                  <a:pt x="1236797" y="508820"/>
                  <a:pt x="1251084" y="536866"/>
                </a:cubicBezTo>
                <a:cubicBezTo>
                  <a:pt x="1265372" y="564912"/>
                  <a:pt x="1228859" y="488183"/>
                  <a:pt x="1187584" y="479716"/>
                </a:cubicBezTo>
                <a:cubicBezTo>
                  <a:pt x="1146309" y="471249"/>
                  <a:pt x="1019309" y="485008"/>
                  <a:pt x="1003434" y="486066"/>
                </a:cubicBezTo>
                <a:cubicBezTo>
                  <a:pt x="987559" y="487124"/>
                  <a:pt x="1080692" y="490299"/>
                  <a:pt x="1092334" y="486066"/>
                </a:cubicBezTo>
                <a:cubicBezTo>
                  <a:pt x="1103976" y="481833"/>
                  <a:pt x="1100272" y="477599"/>
                  <a:pt x="1073284" y="460666"/>
                </a:cubicBezTo>
                <a:cubicBezTo>
                  <a:pt x="1046297" y="443733"/>
                  <a:pt x="928822" y="378116"/>
                  <a:pt x="930409" y="384466"/>
                </a:cubicBezTo>
                <a:cubicBezTo>
                  <a:pt x="931997" y="390816"/>
                  <a:pt x="1074872" y="473366"/>
                  <a:pt x="1082809" y="498766"/>
                </a:cubicBezTo>
                <a:cubicBezTo>
                  <a:pt x="1090746" y="524166"/>
                  <a:pt x="1008726" y="519933"/>
                  <a:pt x="978034" y="536866"/>
                </a:cubicBezTo>
                <a:cubicBezTo>
                  <a:pt x="947342" y="553799"/>
                  <a:pt x="934113" y="590312"/>
                  <a:pt x="898659" y="600366"/>
                </a:cubicBezTo>
                <a:cubicBezTo>
                  <a:pt x="863205" y="610420"/>
                  <a:pt x="726680" y="599308"/>
                  <a:pt x="765309" y="597191"/>
                </a:cubicBezTo>
                <a:cubicBezTo>
                  <a:pt x="803938" y="595074"/>
                  <a:pt x="1135726" y="595074"/>
                  <a:pt x="1130434" y="587666"/>
                </a:cubicBezTo>
                <a:cubicBezTo>
                  <a:pt x="1125142" y="580258"/>
                  <a:pt x="817167" y="576553"/>
                  <a:pt x="733559" y="552741"/>
                </a:cubicBezTo>
                <a:cubicBezTo>
                  <a:pt x="649951" y="528929"/>
                  <a:pt x="621905" y="446378"/>
                  <a:pt x="628784" y="444791"/>
                </a:cubicBezTo>
                <a:cubicBezTo>
                  <a:pt x="635663" y="443204"/>
                  <a:pt x="770072" y="537924"/>
                  <a:pt x="774834" y="543216"/>
                </a:cubicBezTo>
                <a:cubicBezTo>
                  <a:pt x="779597" y="548508"/>
                  <a:pt x="708159" y="514112"/>
                  <a:pt x="657359" y="476541"/>
                </a:cubicBezTo>
                <a:cubicBezTo>
                  <a:pt x="606559" y="438970"/>
                  <a:pt x="486438" y="336841"/>
                  <a:pt x="470034" y="317791"/>
                </a:cubicBezTo>
                <a:cubicBezTo>
                  <a:pt x="453630" y="298741"/>
                  <a:pt x="581688" y="368062"/>
                  <a:pt x="558934" y="362241"/>
                </a:cubicBezTo>
                <a:cubicBezTo>
                  <a:pt x="536180" y="356420"/>
                  <a:pt x="390659" y="336841"/>
                  <a:pt x="333509" y="282866"/>
                </a:cubicBezTo>
                <a:cubicBezTo>
                  <a:pt x="276359" y="228891"/>
                  <a:pt x="225559" y="58499"/>
                  <a:pt x="216034" y="38391"/>
                </a:cubicBezTo>
                <a:cubicBezTo>
                  <a:pt x="206509" y="18283"/>
                  <a:pt x="248842" y="115649"/>
                  <a:pt x="276359" y="162216"/>
                </a:cubicBezTo>
                <a:cubicBezTo>
                  <a:pt x="303876" y="208783"/>
                  <a:pt x="381663" y="308795"/>
                  <a:pt x="381134" y="317791"/>
                </a:cubicBezTo>
                <a:cubicBezTo>
                  <a:pt x="380605" y="326787"/>
                  <a:pt x="302817" y="243708"/>
                  <a:pt x="273184" y="216191"/>
                </a:cubicBezTo>
                <a:cubicBezTo>
                  <a:pt x="243551" y="188674"/>
                  <a:pt x="223442" y="160628"/>
                  <a:pt x="203334" y="152691"/>
                </a:cubicBezTo>
                <a:cubicBezTo>
                  <a:pt x="183226" y="144754"/>
                  <a:pt x="183755" y="176503"/>
                  <a:pt x="152534" y="168566"/>
                </a:cubicBezTo>
                <a:cubicBezTo>
                  <a:pt x="121313" y="160629"/>
                  <a:pt x="4367" y="87603"/>
                  <a:pt x="134" y="86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0B6D9AAD-B5E1-B13B-42F1-D4CDC1FFF03A}"/>
              </a:ext>
            </a:extLst>
          </p:cNvPr>
          <p:cNvSpPr/>
          <p:nvPr/>
        </p:nvSpPr>
        <p:spPr>
          <a:xfrm>
            <a:off x="4856762" y="3124048"/>
            <a:ext cx="457312" cy="868598"/>
          </a:xfrm>
          <a:custGeom>
            <a:avLst/>
            <a:gdLst>
              <a:gd name="connsiteX0" fmla="*/ 5524 w 457312"/>
              <a:gd name="connsiteY0" fmla="*/ 185209 h 868598"/>
              <a:gd name="connsiteX1" fmla="*/ 408295 w 457312"/>
              <a:gd name="connsiteY1" fmla="*/ 98123 h 868598"/>
              <a:gd name="connsiteX2" fmla="*/ 332095 w 457312"/>
              <a:gd name="connsiteY2" fmla="*/ 192466 h 868598"/>
              <a:gd name="connsiteX3" fmla="*/ 168809 w 457312"/>
              <a:gd name="connsiteY3" fmla="*/ 301323 h 868598"/>
              <a:gd name="connsiteX4" fmla="*/ 415552 w 457312"/>
              <a:gd name="connsiteY4" fmla="*/ 148923 h 868598"/>
              <a:gd name="connsiteX5" fmla="*/ 361124 w 457312"/>
              <a:gd name="connsiteY5" fmla="*/ 228752 h 868598"/>
              <a:gd name="connsiteX6" fmla="*/ 245009 w 457312"/>
              <a:gd name="connsiteY6" fmla="*/ 377523 h 868598"/>
              <a:gd name="connsiteX7" fmla="*/ 157924 w 457312"/>
              <a:gd name="connsiteY7" fmla="*/ 540809 h 868598"/>
              <a:gd name="connsiteX8" fmla="*/ 324838 w 457312"/>
              <a:gd name="connsiteY8" fmla="*/ 308581 h 868598"/>
              <a:gd name="connsiteX9" fmla="*/ 288552 w 457312"/>
              <a:gd name="connsiteY9" fmla="*/ 402923 h 868598"/>
              <a:gd name="connsiteX10" fmla="*/ 455467 w 457312"/>
              <a:gd name="connsiteY10" fmla="*/ 856495 h 868598"/>
              <a:gd name="connsiteX11" fmla="*/ 372009 w 457312"/>
              <a:gd name="connsiteY11" fmla="*/ 704095 h 868598"/>
              <a:gd name="connsiteX12" fmla="*/ 281295 w 457312"/>
              <a:gd name="connsiteY12" fmla="*/ 341238 h 868598"/>
              <a:gd name="connsiteX13" fmla="*/ 292181 w 457312"/>
              <a:gd name="connsiteY13" fmla="*/ 377523 h 868598"/>
              <a:gd name="connsiteX14" fmla="*/ 422809 w 457312"/>
              <a:gd name="connsiteY14" fmla="*/ 112638 h 868598"/>
              <a:gd name="connsiteX15" fmla="*/ 310324 w 457312"/>
              <a:gd name="connsiteY15" fmla="*/ 141666 h 868598"/>
              <a:gd name="connsiteX16" fmla="*/ 317581 w 457312"/>
              <a:gd name="connsiteY16" fmla="*/ 98123 h 868598"/>
              <a:gd name="connsiteX17" fmla="*/ 128895 w 457312"/>
              <a:gd name="connsiteY17" fmla="*/ 94495 h 868598"/>
              <a:gd name="connsiteX18" fmla="*/ 288552 w 457312"/>
              <a:gd name="connsiteY18" fmla="*/ 14666 h 868598"/>
              <a:gd name="connsiteX19" fmla="*/ 74467 w 457312"/>
              <a:gd name="connsiteY19" fmla="*/ 69095 h 868598"/>
              <a:gd name="connsiteX20" fmla="*/ 342981 w 457312"/>
              <a:gd name="connsiteY20" fmla="*/ 152 h 868598"/>
              <a:gd name="connsiteX21" fmla="*/ 168809 w 457312"/>
              <a:gd name="connsiteY21" fmla="*/ 50952 h 868598"/>
              <a:gd name="connsiteX22" fmla="*/ 197838 w 457312"/>
              <a:gd name="connsiteY22" fmla="*/ 65466 h 868598"/>
              <a:gd name="connsiteX23" fmla="*/ 179695 w 457312"/>
              <a:gd name="connsiteY23" fmla="*/ 79981 h 868598"/>
              <a:gd name="connsiteX24" fmla="*/ 277667 w 457312"/>
              <a:gd name="connsiteY24" fmla="*/ 90866 h 868598"/>
              <a:gd name="connsiteX25" fmla="*/ 179695 w 457312"/>
              <a:gd name="connsiteY25" fmla="*/ 119895 h 868598"/>
              <a:gd name="connsiteX26" fmla="*/ 5524 w 457312"/>
              <a:gd name="connsiteY26" fmla="*/ 185209 h 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7312" h="868598">
                <a:moveTo>
                  <a:pt x="5524" y="185209"/>
                </a:moveTo>
                <a:cubicBezTo>
                  <a:pt x="43624" y="181580"/>
                  <a:pt x="353867" y="96914"/>
                  <a:pt x="408295" y="98123"/>
                </a:cubicBezTo>
                <a:cubicBezTo>
                  <a:pt x="462723" y="99332"/>
                  <a:pt x="372009" y="158599"/>
                  <a:pt x="332095" y="192466"/>
                </a:cubicBezTo>
                <a:cubicBezTo>
                  <a:pt x="292181" y="226333"/>
                  <a:pt x="154900" y="308580"/>
                  <a:pt x="168809" y="301323"/>
                </a:cubicBezTo>
                <a:cubicBezTo>
                  <a:pt x="182718" y="294066"/>
                  <a:pt x="383500" y="161018"/>
                  <a:pt x="415552" y="148923"/>
                </a:cubicBezTo>
                <a:cubicBezTo>
                  <a:pt x="447605" y="136828"/>
                  <a:pt x="389548" y="190652"/>
                  <a:pt x="361124" y="228752"/>
                </a:cubicBezTo>
                <a:cubicBezTo>
                  <a:pt x="332700" y="266852"/>
                  <a:pt x="278876" y="325513"/>
                  <a:pt x="245009" y="377523"/>
                </a:cubicBezTo>
                <a:cubicBezTo>
                  <a:pt x="211142" y="429533"/>
                  <a:pt x="144619" y="552299"/>
                  <a:pt x="157924" y="540809"/>
                </a:cubicBezTo>
                <a:cubicBezTo>
                  <a:pt x="171229" y="529319"/>
                  <a:pt x="303067" y="331562"/>
                  <a:pt x="324838" y="308581"/>
                </a:cubicBezTo>
                <a:cubicBezTo>
                  <a:pt x="346609" y="285600"/>
                  <a:pt x="266781" y="311604"/>
                  <a:pt x="288552" y="402923"/>
                </a:cubicBezTo>
                <a:cubicBezTo>
                  <a:pt x="310323" y="494242"/>
                  <a:pt x="441558" y="806300"/>
                  <a:pt x="455467" y="856495"/>
                </a:cubicBezTo>
                <a:cubicBezTo>
                  <a:pt x="469376" y="906690"/>
                  <a:pt x="401038" y="789971"/>
                  <a:pt x="372009" y="704095"/>
                </a:cubicBezTo>
                <a:cubicBezTo>
                  <a:pt x="342980" y="618219"/>
                  <a:pt x="294600" y="395667"/>
                  <a:pt x="281295" y="341238"/>
                </a:cubicBezTo>
                <a:cubicBezTo>
                  <a:pt x="267990" y="286809"/>
                  <a:pt x="268595" y="415623"/>
                  <a:pt x="292181" y="377523"/>
                </a:cubicBezTo>
                <a:cubicBezTo>
                  <a:pt x="315767" y="339423"/>
                  <a:pt x="419785" y="151948"/>
                  <a:pt x="422809" y="112638"/>
                </a:cubicBezTo>
                <a:cubicBezTo>
                  <a:pt x="425833" y="73328"/>
                  <a:pt x="327862" y="144085"/>
                  <a:pt x="310324" y="141666"/>
                </a:cubicBezTo>
                <a:cubicBezTo>
                  <a:pt x="292786" y="139247"/>
                  <a:pt x="347819" y="105985"/>
                  <a:pt x="317581" y="98123"/>
                </a:cubicBezTo>
                <a:cubicBezTo>
                  <a:pt x="287343" y="90261"/>
                  <a:pt x="133733" y="108404"/>
                  <a:pt x="128895" y="94495"/>
                </a:cubicBezTo>
                <a:cubicBezTo>
                  <a:pt x="124057" y="80585"/>
                  <a:pt x="297623" y="18899"/>
                  <a:pt x="288552" y="14666"/>
                </a:cubicBezTo>
                <a:cubicBezTo>
                  <a:pt x="279481" y="10433"/>
                  <a:pt x="74467" y="69095"/>
                  <a:pt x="74467" y="69095"/>
                </a:cubicBezTo>
                <a:lnTo>
                  <a:pt x="342981" y="152"/>
                </a:lnTo>
                <a:cubicBezTo>
                  <a:pt x="358705" y="-2872"/>
                  <a:pt x="192999" y="40066"/>
                  <a:pt x="168809" y="50952"/>
                </a:cubicBezTo>
                <a:cubicBezTo>
                  <a:pt x="144619" y="61838"/>
                  <a:pt x="196024" y="60628"/>
                  <a:pt x="197838" y="65466"/>
                </a:cubicBezTo>
                <a:cubicBezTo>
                  <a:pt x="199652" y="70304"/>
                  <a:pt x="166390" y="75748"/>
                  <a:pt x="179695" y="79981"/>
                </a:cubicBezTo>
                <a:cubicBezTo>
                  <a:pt x="193000" y="84214"/>
                  <a:pt x="277667" y="84214"/>
                  <a:pt x="277667" y="90866"/>
                </a:cubicBezTo>
                <a:cubicBezTo>
                  <a:pt x="277667" y="97518"/>
                  <a:pt x="222028" y="104776"/>
                  <a:pt x="179695" y="119895"/>
                </a:cubicBezTo>
                <a:cubicBezTo>
                  <a:pt x="137362" y="135014"/>
                  <a:pt x="-32576" y="188838"/>
                  <a:pt x="5524" y="185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7BA204C-0F85-DCDE-F8BA-FBA8FF2B70FC}"/>
              </a:ext>
            </a:extLst>
          </p:cNvPr>
          <p:cNvSpPr/>
          <p:nvPr/>
        </p:nvSpPr>
        <p:spPr>
          <a:xfrm>
            <a:off x="5162143" y="3061358"/>
            <a:ext cx="650977" cy="850287"/>
          </a:xfrm>
          <a:custGeom>
            <a:avLst/>
            <a:gdLst>
              <a:gd name="connsiteX0" fmla="*/ 650828 w 650977"/>
              <a:gd name="connsiteY0" fmla="*/ 284185 h 850287"/>
              <a:gd name="connsiteX1" fmla="*/ 574628 w 650977"/>
              <a:gd name="connsiteY1" fmla="*/ 207985 h 850287"/>
              <a:gd name="connsiteX2" fmla="*/ 541971 w 650977"/>
              <a:gd name="connsiteY2" fmla="*/ 8413 h 850287"/>
              <a:gd name="connsiteX3" fmla="*/ 534714 w 650977"/>
              <a:gd name="connsiteY3" fmla="*/ 55585 h 850287"/>
              <a:gd name="connsiteX4" fmla="*/ 480286 w 650977"/>
              <a:gd name="connsiteY4" fmla="*/ 222499 h 850287"/>
              <a:gd name="connsiteX5" fmla="*/ 462143 w 650977"/>
              <a:gd name="connsiteY5" fmla="*/ 117271 h 850287"/>
              <a:gd name="connsiteX6" fmla="*/ 425857 w 650977"/>
              <a:gd name="connsiteY6" fmla="*/ 102756 h 850287"/>
              <a:gd name="connsiteX7" fmla="*/ 462143 w 650977"/>
              <a:gd name="connsiteY7" fmla="*/ 120899 h 850287"/>
              <a:gd name="connsiteX8" fmla="*/ 465771 w 650977"/>
              <a:gd name="connsiteY8" fmla="*/ 215242 h 850287"/>
              <a:gd name="connsiteX9" fmla="*/ 418600 w 650977"/>
              <a:gd name="connsiteY9" fmla="*/ 211613 h 850287"/>
              <a:gd name="connsiteX10" fmla="*/ 382314 w 650977"/>
              <a:gd name="connsiteY10" fmla="*/ 4785 h 850287"/>
              <a:gd name="connsiteX11" fmla="*/ 389571 w 650977"/>
              <a:gd name="connsiteY11" fmla="*/ 211613 h 850287"/>
              <a:gd name="connsiteX12" fmla="*/ 418600 w 650977"/>
              <a:gd name="connsiteY12" fmla="*/ 251528 h 850287"/>
              <a:gd name="connsiteX13" fmla="*/ 346028 w 650977"/>
              <a:gd name="connsiteY13" fmla="*/ 117271 h 850287"/>
              <a:gd name="connsiteX14" fmla="*/ 327886 w 650977"/>
              <a:gd name="connsiteY14" fmla="*/ 233385 h 850287"/>
              <a:gd name="connsiteX15" fmla="*/ 306114 w 650977"/>
              <a:gd name="connsiteY15" fmla="*/ 153556 h 850287"/>
              <a:gd name="connsiteX16" fmla="*/ 244428 w 650977"/>
              <a:gd name="connsiteY16" fmla="*/ 229756 h 850287"/>
              <a:gd name="connsiteX17" fmla="*/ 208143 w 650977"/>
              <a:gd name="connsiteY17" fmla="*/ 356756 h 850287"/>
              <a:gd name="connsiteX18" fmla="*/ 211771 w 650977"/>
              <a:gd name="connsiteY18" fmla="*/ 204356 h 850287"/>
              <a:gd name="connsiteX19" fmla="*/ 106543 w 650977"/>
              <a:gd name="connsiteY19" fmla="*/ 465613 h 850287"/>
              <a:gd name="connsiteX20" fmla="*/ 142828 w 650977"/>
              <a:gd name="connsiteY20" fmla="*/ 371271 h 850287"/>
              <a:gd name="connsiteX21" fmla="*/ 12200 w 650977"/>
              <a:gd name="connsiteY21" fmla="*/ 625271 h 850287"/>
              <a:gd name="connsiteX22" fmla="*/ 12200 w 650977"/>
              <a:gd name="connsiteY22" fmla="*/ 850242 h 850287"/>
              <a:gd name="connsiteX23" fmla="*/ 70257 w 650977"/>
              <a:gd name="connsiteY23" fmla="*/ 607128 h 850287"/>
              <a:gd name="connsiteX24" fmla="*/ 219028 w 650977"/>
              <a:gd name="connsiteY24" fmla="*/ 168071 h 850287"/>
              <a:gd name="connsiteX25" fmla="*/ 222657 w 650977"/>
              <a:gd name="connsiteY25" fmla="*/ 327728 h 850287"/>
              <a:gd name="connsiteX26" fmla="*/ 335143 w 650977"/>
              <a:gd name="connsiteY26" fmla="*/ 168071 h 850287"/>
              <a:gd name="connsiteX27" fmla="*/ 353286 w 650977"/>
              <a:gd name="connsiteY27" fmla="*/ 218871 h 850287"/>
              <a:gd name="connsiteX28" fmla="*/ 404086 w 650977"/>
              <a:gd name="connsiteY28" fmla="*/ 128156 h 850287"/>
              <a:gd name="connsiteX29" fmla="*/ 458514 w 650977"/>
              <a:gd name="connsiteY29" fmla="*/ 146299 h 850287"/>
              <a:gd name="connsiteX30" fmla="*/ 487543 w 650977"/>
              <a:gd name="connsiteY30" fmla="*/ 106385 h 850287"/>
              <a:gd name="connsiteX31" fmla="*/ 520200 w 650977"/>
              <a:gd name="connsiteY31" fmla="*/ 106385 h 850287"/>
              <a:gd name="connsiteX32" fmla="*/ 512943 w 650977"/>
              <a:gd name="connsiteY32" fmla="*/ 26556 h 850287"/>
              <a:gd name="connsiteX33" fmla="*/ 552857 w 650977"/>
              <a:gd name="connsiteY33" fmla="*/ 84613 h 850287"/>
              <a:gd name="connsiteX34" fmla="*/ 523828 w 650977"/>
              <a:gd name="connsiteY34" fmla="*/ 171699 h 850287"/>
              <a:gd name="connsiteX35" fmla="*/ 592771 w 650977"/>
              <a:gd name="connsiteY35" fmla="*/ 200728 h 850287"/>
              <a:gd name="connsiteX36" fmla="*/ 650828 w 650977"/>
              <a:gd name="connsiteY36" fmla="*/ 284185 h 85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0977" h="850287">
                <a:moveTo>
                  <a:pt x="650828" y="284185"/>
                </a:moveTo>
                <a:cubicBezTo>
                  <a:pt x="647804" y="285394"/>
                  <a:pt x="592771" y="253947"/>
                  <a:pt x="574628" y="207985"/>
                </a:cubicBezTo>
                <a:cubicBezTo>
                  <a:pt x="556485" y="162023"/>
                  <a:pt x="548623" y="33813"/>
                  <a:pt x="541971" y="8413"/>
                </a:cubicBezTo>
                <a:cubicBezTo>
                  <a:pt x="535319" y="-16987"/>
                  <a:pt x="544995" y="19904"/>
                  <a:pt x="534714" y="55585"/>
                </a:cubicBezTo>
                <a:cubicBezTo>
                  <a:pt x="524433" y="91266"/>
                  <a:pt x="492381" y="212218"/>
                  <a:pt x="480286" y="222499"/>
                </a:cubicBezTo>
                <a:cubicBezTo>
                  <a:pt x="468191" y="232780"/>
                  <a:pt x="471214" y="137228"/>
                  <a:pt x="462143" y="117271"/>
                </a:cubicBezTo>
                <a:cubicBezTo>
                  <a:pt x="453071" y="97314"/>
                  <a:pt x="425857" y="102151"/>
                  <a:pt x="425857" y="102756"/>
                </a:cubicBezTo>
                <a:cubicBezTo>
                  <a:pt x="425857" y="103361"/>
                  <a:pt x="455491" y="102151"/>
                  <a:pt x="462143" y="120899"/>
                </a:cubicBezTo>
                <a:cubicBezTo>
                  <a:pt x="468795" y="139647"/>
                  <a:pt x="473028" y="200123"/>
                  <a:pt x="465771" y="215242"/>
                </a:cubicBezTo>
                <a:cubicBezTo>
                  <a:pt x="458514" y="230361"/>
                  <a:pt x="432509" y="246689"/>
                  <a:pt x="418600" y="211613"/>
                </a:cubicBezTo>
                <a:cubicBezTo>
                  <a:pt x="404691" y="176537"/>
                  <a:pt x="387152" y="4785"/>
                  <a:pt x="382314" y="4785"/>
                </a:cubicBezTo>
                <a:cubicBezTo>
                  <a:pt x="377476" y="4785"/>
                  <a:pt x="383523" y="170489"/>
                  <a:pt x="389571" y="211613"/>
                </a:cubicBezTo>
                <a:cubicBezTo>
                  <a:pt x="395619" y="252737"/>
                  <a:pt x="425857" y="267252"/>
                  <a:pt x="418600" y="251528"/>
                </a:cubicBezTo>
                <a:cubicBezTo>
                  <a:pt x="411343" y="235804"/>
                  <a:pt x="361147" y="120295"/>
                  <a:pt x="346028" y="117271"/>
                </a:cubicBezTo>
                <a:cubicBezTo>
                  <a:pt x="330909" y="114247"/>
                  <a:pt x="334538" y="227338"/>
                  <a:pt x="327886" y="233385"/>
                </a:cubicBezTo>
                <a:cubicBezTo>
                  <a:pt x="321234" y="239432"/>
                  <a:pt x="320024" y="154161"/>
                  <a:pt x="306114" y="153556"/>
                </a:cubicBezTo>
                <a:cubicBezTo>
                  <a:pt x="292204" y="152951"/>
                  <a:pt x="260756" y="195889"/>
                  <a:pt x="244428" y="229756"/>
                </a:cubicBezTo>
                <a:cubicBezTo>
                  <a:pt x="228100" y="263623"/>
                  <a:pt x="213586" y="360989"/>
                  <a:pt x="208143" y="356756"/>
                </a:cubicBezTo>
                <a:cubicBezTo>
                  <a:pt x="202700" y="352523"/>
                  <a:pt x="228704" y="186213"/>
                  <a:pt x="211771" y="204356"/>
                </a:cubicBezTo>
                <a:cubicBezTo>
                  <a:pt x="194838" y="222499"/>
                  <a:pt x="118033" y="437794"/>
                  <a:pt x="106543" y="465613"/>
                </a:cubicBezTo>
                <a:cubicBezTo>
                  <a:pt x="95053" y="493432"/>
                  <a:pt x="158552" y="344661"/>
                  <a:pt x="142828" y="371271"/>
                </a:cubicBezTo>
                <a:cubicBezTo>
                  <a:pt x="127104" y="397881"/>
                  <a:pt x="33971" y="545443"/>
                  <a:pt x="12200" y="625271"/>
                </a:cubicBezTo>
                <a:cubicBezTo>
                  <a:pt x="-9571" y="705100"/>
                  <a:pt x="2524" y="853266"/>
                  <a:pt x="12200" y="850242"/>
                </a:cubicBezTo>
                <a:cubicBezTo>
                  <a:pt x="21876" y="847218"/>
                  <a:pt x="35786" y="720823"/>
                  <a:pt x="70257" y="607128"/>
                </a:cubicBezTo>
                <a:cubicBezTo>
                  <a:pt x="104728" y="493433"/>
                  <a:pt x="193628" y="214638"/>
                  <a:pt x="219028" y="168071"/>
                </a:cubicBezTo>
                <a:cubicBezTo>
                  <a:pt x="244428" y="121504"/>
                  <a:pt x="203305" y="327728"/>
                  <a:pt x="222657" y="327728"/>
                </a:cubicBezTo>
                <a:cubicBezTo>
                  <a:pt x="242009" y="327728"/>
                  <a:pt x="313372" y="186214"/>
                  <a:pt x="335143" y="168071"/>
                </a:cubicBezTo>
                <a:cubicBezTo>
                  <a:pt x="356914" y="149928"/>
                  <a:pt x="341795" y="225523"/>
                  <a:pt x="353286" y="218871"/>
                </a:cubicBezTo>
                <a:cubicBezTo>
                  <a:pt x="364776" y="212218"/>
                  <a:pt x="386548" y="140251"/>
                  <a:pt x="404086" y="128156"/>
                </a:cubicBezTo>
                <a:cubicBezTo>
                  <a:pt x="421624" y="116061"/>
                  <a:pt x="444605" y="149927"/>
                  <a:pt x="458514" y="146299"/>
                </a:cubicBezTo>
                <a:cubicBezTo>
                  <a:pt x="472423" y="142671"/>
                  <a:pt x="477262" y="113037"/>
                  <a:pt x="487543" y="106385"/>
                </a:cubicBezTo>
                <a:cubicBezTo>
                  <a:pt x="497824" y="99733"/>
                  <a:pt x="515967" y="119690"/>
                  <a:pt x="520200" y="106385"/>
                </a:cubicBezTo>
                <a:cubicBezTo>
                  <a:pt x="524433" y="93080"/>
                  <a:pt x="507500" y="30185"/>
                  <a:pt x="512943" y="26556"/>
                </a:cubicBezTo>
                <a:cubicBezTo>
                  <a:pt x="518386" y="22927"/>
                  <a:pt x="551043" y="60423"/>
                  <a:pt x="552857" y="84613"/>
                </a:cubicBezTo>
                <a:cubicBezTo>
                  <a:pt x="554671" y="108803"/>
                  <a:pt x="517176" y="152347"/>
                  <a:pt x="523828" y="171699"/>
                </a:cubicBezTo>
                <a:cubicBezTo>
                  <a:pt x="530480" y="191051"/>
                  <a:pt x="575233" y="184399"/>
                  <a:pt x="592771" y="200728"/>
                </a:cubicBezTo>
                <a:cubicBezTo>
                  <a:pt x="610309" y="217057"/>
                  <a:pt x="653852" y="282976"/>
                  <a:pt x="650828" y="284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A4BD9271-E111-2004-5B4A-FF329D6D1358}"/>
              </a:ext>
            </a:extLst>
          </p:cNvPr>
          <p:cNvSpPr/>
          <p:nvPr/>
        </p:nvSpPr>
        <p:spPr>
          <a:xfrm>
            <a:off x="4868760" y="3571652"/>
            <a:ext cx="345362" cy="1025977"/>
          </a:xfrm>
          <a:custGeom>
            <a:avLst/>
            <a:gdLst>
              <a:gd name="connsiteX0" fmla="*/ 783 w 345362"/>
              <a:gd name="connsiteY0" fmla="*/ 2491 h 1025977"/>
              <a:gd name="connsiteX1" fmla="*/ 182211 w 345362"/>
              <a:gd name="connsiteY1" fmla="*/ 365348 h 1025977"/>
              <a:gd name="connsiteX2" fmla="*/ 171326 w 345362"/>
              <a:gd name="connsiteY2" fmla="*/ 332691 h 1025977"/>
              <a:gd name="connsiteX3" fmla="*/ 164069 w 345362"/>
              <a:gd name="connsiteY3" fmla="*/ 525005 h 1025977"/>
              <a:gd name="connsiteX4" fmla="*/ 338240 w 345362"/>
              <a:gd name="connsiteY4" fmla="*/ 1007605 h 1025977"/>
              <a:gd name="connsiteX5" fmla="*/ 298326 w 345362"/>
              <a:gd name="connsiteY5" fmla="*/ 887862 h 1025977"/>
              <a:gd name="connsiteX6" fmla="*/ 174954 w 345362"/>
              <a:gd name="connsiteY6" fmla="*/ 535891 h 1025977"/>
              <a:gd name="connsiteX7" fmla="*/ 167697 w 345362"/>
              <a:gd name="connsiteY7" fmla="*/ 332691 h 1025977"/>
              <a:gd name="connsiteX8" fmla="*/ 127783 w 345362"/>
              <a:gd name="connsiteY8" fmla="*/ 231091 h 1025977"/>
              <a:gd name="connsiteX9" fmla="*/ 185840 w 345362"/>
              <a:gd name="connsiteY9" fmla="*/ 659262 h 1025977"/>
              <a:gd name="connsiteX10" fmla="*/ 142297 w 345362"/>
              <a:gd name="connsiteY10" fmla="*/ 296405 h 1025977"/>
              <a:gd name="connsiteX11" fmla="*/ 116897 w 345362"/>
              <a:gd name="connsiteY11" fmla="*/ 209319 h 1025977"/>
              <a:gd name="connsiteX12" fmla="*/ 783 w 345362"/>
              <a:gd name="connsiteY12" fmla="*/ 2491 h 102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5362" h="1025977">
                <a:moveTo>
                  <a:pt x="783" y="2491"/>
                </a:moveTo>
                <a:cubicBezTo>
                  <a:pt x="11669" y="28496"/>
                  <a:pt x="153787" y="310315"/>
                  <a:pt x="182211" y="365348"/>
                </a:cubicBezTo>
                <a:cubicBezTo>
                  <a:pt x="210635" y="420381"/>
                  <a:pt x="174350" y="306082"/>
                  <a:pt x="171326" y="332691"/>
                </a:cubicBezTo>
                <a:cubicBezTo>
                  <a:pt x="168302" y="359301"/>
                  <a:pt x="136250" y="412519"/>
                  <a:pt x="164069" y="525005"/>
                </a:cubicBezTo>
                <a:cubicBezTo>
                  <a:pt x="191888" y="637491"/>
                  <a:pt x="315864" y="947129"/>
                  <a:pt x="338240" y="1007605"/>
                </a:cubicBezTo>
                <a:cubicBezTo>
                  <a:pt x="360616" y="1068081"/>
                  <a:pt x="325540" y="966481"/>
                  <a:pt x="298326" y="887862"/>
                </a:cubicBezTo>
                <a:cubicBezTo>
                  <a:pt x="271112" y="809243"/>
                  <a:pt x="196726" y="628420"/>
                  <a:pt x="174954" y="535891"/>
                </a:cubicBezTo>
                <a:cubicBezTo>
                  <a:pt x="153183" y="443363"/>
                  <a:pt x="175559" y="383491"/>
                  <a:pt x="167697" y="332691"/>
                </a:cubicBezTo>
                <a:cubicBezTo>
                  <a:pt x="159835" y="281891"/>
                  <a:pt x="124759" y="176663"/>
                  <a:pt x="127783" y="231091"/>
                </a:cubicBezTo>
                <a:cubicBezTo>
                  <a:pt x="130807" y="285519"/>
                  <a:pt x="183421" y="648376"/>
                  <a:pt x="185840" y="659262"/>
                </a:cubicBezTo>
                <a:cubicBezTo>
                  <a:pt x="188259" y="670148"/>
                  <a:pt x="153787" y="371395"/>
                  <a:pt x="142297" y="296405"/>
                </a:cubicBezTo>
                <a:cubicBezTo>
                  <a:pt x="130807" y="221415"/>
                  <a:pt x="138064" y="257095"/>
                  <a:pt x="116897" y="209319"/>
                </a:cubicBezTo>
                <a:cubicBezTo>
                  <a:pt x="95730" y="161543"/>
                  <a:pt x="-10103" y="-23514"/>
                  <a:pt x="783" y="2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F9A15A22-C417-557B-D77B-2796743DFCEE}"/>
              </a:ext>
            </a:extLst>
          </p:cNvPr>
          <p:cNvSpPr/>
          <p:nvPr/>
        </p:nvSpPr>
        <p:spPr>
          <a:xfrm>
            <a:off x="5207752" y="3280919"/>
            <a:ext cx="649320" cy="275634"/>
          </a:xfrm>
          <a:custGeom>
            <a:avLst/>
            <a:gdLst>
              <a:gd name="connsiteX0" fmla="*/ 6505 w 649320"/>
              <a:gd name="connsiteY0" fmla="*/ 6567 h 275634"/>
              <a:gd name="connsiteX1" fmla="*/ 220591 w 649320"/>
              <a:gd name="connsiteY1" fmla="*/ 126310 h 275634"/>
              <a:gd name="connsiteX2" fmla="*/ 162534 w 649320"/>
              <a:gd name="connsiteY2" fmla="*/ 275081 h 275634"/>
              <a:gd name="connsiteX3" fmla="*/ 249619 w 649320"/>
              <a:gd name="connsiteY3" fmla="*/ 173481 h 275634"/>
              <a:gd name="connsiteX4" fmla="*/ 648762 w 649320"/>
              <a:gd name="connsiteY4" fmla="*/ 86395 h 275634"/>
              <a:gd name="connsiteX5" fmla="*/ 333077 w 649320"/>
              <a:gd name="connsiteY5" fmla="*/ 151710 h 275634"/>
              <a:gd name="connsiteX6" fmla="*/ 169791 w 649320"/>
              <a:gd name="connsiteY6" fmla="*/ 198881 h 275634"/>
              <a:gd name="connsiteX7" fmla="*/ 206077 w 649320"/>
              <a:gd name="connsiteY7" fmla="*/ 151710 h 275634"/>
              <a:gd name="connsiteX8" fmla="*/ 184305 w 649320"/>
              <a:gd name="connsiteY8" fmla="*/ 111795 h 275634"/>
              <a:gd name="connsiteX9" fmla="*/ 64562 w 649320"/>
              <a:gd name="connsiteY9" fmla="*/ 24710 h 275634"/>
              <a:gd name="connsiteX10" fmla="*/ 6505 w 649320"/>
              <a:gd name="connsiteY10" fmla="*/ 6567 h 27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9320" h="275634">
                <a:moveTo>
                  <a:pt x="6505" y="6567"/>
                </a:moveTo>
                <a:cubicBezTo>
                  <a:pt x="32510" y="23500"/>
                  <a:pt x="194586" y="81558"/>
                  <a:pt x="220591" y="126310"/>
                </a:cubicBezTo>
                <a:cubicBezTo>
                  <a:pt x="246596" y="171062"/>
                  <a:pt x="157696" y="267219"/>
                  <a:pt x="162534" y="275081"/>
                </a:cubicBezTo>
                <a:cubicBezTo>
                  <a:pt x="167372" y="282943"/>
                  <a:pt x="168581" y="204929"/>
                  <a:pt x="249619" y="173481"/>
                </a:cubicBezTo>
                <a:cubicBezTo>
                  <a:pt x="330657" y="142033"/>
                  <a:pt x="634852" y="90023"/>
                  <a:pt x="648762" y="86395"/>
                </a:cubicBezTo>
                <a:cubicBezTo>
                  <a:pt x="662672" y="82767"/>
                  <a:pt x="412906" y="132962"/>
                  <a:pt x="333077" y="151710"/>
                </a:cubicBezTo>
                <a:cubicBezTo>
                  <a:pt x="253249" y="170458"/>
                  <a:pt x="190958" y="198881"/>
                  <a:pt x="169791" y="198881"/>
                </a:cubicBezTo>
                <a:cubicBezTo>
                  <a:pt x="148624" y="198881"/>
                  <a:pt x="203658" y="166224"/>
                  <a:pt x="206077" y="151710"/>
                </a:cubicBezTo>
                <a:cubicBezTo>
                  <a:pt x="208496" y="137196"/>
                  <a:pt x="207891" y="132962"/>
                  <a:pt x="184305" y="111795"/>
                </a:cubicBezTo>
                <a:cubicBezTo>
                  <a:pt x="160719" y="90628"/>
                  <a:pt x="89962" y="40434"/>
                  <a:pt x="64562" y="24710"/>
                </a:cubicBezTo>
                <a:cubicBezTo>
                  <a:pt x="39162" y="8986"/>
                  <a:pt x="-19500" y="-10366"/>
                  <a:pt x="6505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059644D0-AA48-E209-818E-FF43DCC383FA}"/>
              </a:ext>
            </a:extLst>
          </p:cNvPr>
          <p:cNvSpPr/>
          <p:nvPr/>
        </p:nvSpPr>
        <p:spPr>
          <a:xfrm>
            <a:off x="2774678" y="2517553"/>
            <a:ext cx="941996" cy="184083"/>
          </a:xfrm>
          <a:custGeom>
            <a:avLst/>
            <a:gdLst>
              <a:gd name="connsiteX0" fmla="*/ 1773 w 941996"/>
              <a:gd name="connsiteY0" fmla="*/ 184083 h 184083"/>
              <a:gd name="connsiteX1" fmla="*/ 475598 w 941996"/>
              <a:gd name="connsiteY1" fmla="*/ 59392 h 184083"/>
              <a:gd name="connsiteX2" fmla="*/ 924486 w 941996"/>
              <a:gd name="connsiteY2" fmla="*/ 51080 h 184083"/>
              <a:gd name="connsiteX3" fmla="*/ 833046 w 941996"/>
              <a:gd name="connsiteY3" fmla="*/ 59392 h 184083"/>
              <a:gd name="connsiteX4" fmla="*/ 666791 w 941996"/>
              <a:gd name="connsiteY4" fmla="*/ 150832 h 184083"/>
              <a:gd name="connsiteX5" fmla="*/ 882922 w 941996"/>
              <a:gd name="connsiteY5" fmla="*/ 67705 h 184083"/>
              <a:gd name="connsiteX6" fmla="*/ 591977 w 941996"/>
              <a:gd name="connsiteY6" fmla="*/ 1203 h 184083"/>
              <a:gd name="connsiteX7" fmla="*/ 641853 w 941996"/>
              <a:gd name="connsiteY7" fmla="*/ 26142 h 184083"/>
              <a:gd name="connsiteX8" fmla="*/ 450660 w 941996"/>
              <a:gd name="connsiteY8" fmla="*/ 42767 h 184083"/>
              <a:gd name="connsiteX9" fmla="*/ 317657 w 941996"/>
              <a:gd name="connsiteY9" fmla="*/ 59392 h 184083"/>
              <a:gd name="connsiteX10" fmla="*/ 1773 w 941996"/>
              <a:gd name="connsiteY10" fmla="*/ 184083 h 18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1996" h="184083">
                <a:moveTo>
                  <a:pt x="1773" y="184083"/>
                </a:moveTo>
                <a:cubicBezTo>
                  <a:pt x="28096" y="184083"/>
                  <a:pt x="321813" y="81559"/>
                  <a:pt x="475598" y="59392"/>
                </a:cubicBezTo>
                <a:cubicBezTo>
                  <a:pt x="629384" y="37225"/>
                  <a:pt x="864911" y="51080"/>
                  <a:pt x="924486" y="51080"/>
                </a:cubicBezTo>
                <a:cubicBezTo>
                  <a:pt x="984061" y="51080"/>
                  <a:pt x="875995" y="42767"/>
                  <a:pt x="833046" y="59392"/>
                </a:cubicBezTo>
                <a:cubicBezTo>
                  <a:pt x="790097" y="76017"/>
                  <a:pt x="658478" y="149447"/>
                  <a:pt x="666791" y="150832"/>
                </a:cubicBezTo>
                <a:cubicBezTo>
                  <a:pt x="675104" y="152217"/>
                  <a:pt x="895391" y="92643"/>
                  <a:pt x="882922" y="67705"/>
                </a:cubicBezTo>
                <a:cubicBezTo>
                  <a:pt x="870453" y="42767"/>
                  <a:pt x="591977" y="1203"/>
                  <a:pt x="591977" y="1203"/>
                </a:cubicBezTo>
                <a:cubicBezTo>
                  <a:pt x="551799" y="-5724"/>
                  <a:pt x="665406" y="19215"/>
                  <a:pt x="641853" y="26142"/>
                </a:cubicBezTo>
                <a:cubicBezTo>
                  <a:pt x="618300" y="33069"/>
                  <a:pt x="504693" y="37225"/>
                  <a:pt x="450660" y="42767"/>
                </a:cubicBezTo>
                <a:cubicBezTo>
                  <a:pt x="396627" y="48309"/>
                  <a:pt x="385544" y="35839"/>
                  <a:pt x="317657" y="59392"/>
                </a:cubicBezTo>
                <a:cubicBezTo>
                  <a:pt x="249770" y="82945"/>
                  <a:pt x="-24550" y="184083"/>
                  <a:pt x="1773" y="1840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029567B-8221-B703-8C4F-E1C198761F8B}"/>
              </a:ext>
            </a:extLst>
          </p:cNvPr>
          <p:cNvSpPr/>
          <p:nvPr/>
        </p:nvSpPr>
        <p:spPr>
          <a:xfrm>
            <a:off x="2801322" y="2751513"/>
            <a:ext cx="1077705" cy="307712"/>
          </a:xfrm>
          <a:custGeom>
            <a:avLst/>
            <a:gdLst>
              <a:gd name="connsiteX0" fmla="*/ 67 w 1077705"/>
              <a:gd name="connsiteY0" fmla="*/ 0 h 307712"/>
              <a:gd name="connsiteX1" fmla="*/ 249449 w 1077705"/>
              <a:gd name="connsiteY1" fmla="*/ 199505 h 307712"/>
              <a:gd name="connsiteX2" fmla="*/ 216198 w 1077705"/>
              <a:gd name="connsiteY2" fmla="*/ 282632 h 307712"/>
              <a:gd name="connsiteX3" fmla="*/ 598583 w 1077705"/>
              <a:gd name="connsiteY3" fmla="*/ 182880 h 307712"/>
              <a:gd name="connsiteX4" fmla="*/ 565333 w 1077705"/>
              <a:gd name="connsiteY4" fmla="*/ 157942 h 307712"/>
              <a:gd name="connsiteX5" fmla="*/ 1072409 w 1077705"/>
              <a:gd name="connsiteY5" fmla="*/ 124691 h 307712"/>
              <a:gd name="connsiteX6" fmla="*/ 806402 w 1077705"/>
              <a:gd name="connsiteY6" fmla="*/ 133003 h 307712"/>
              <a:gd name="connsiteX7" fmla="*/ 424016 w 1077705"/>
              <a:gd name="connsiteY7" fmla="*/ 224443 h 307712"/>
              <a:gd name="connsiteX8" fmla="*/ 199573 w 1077705"/>
              <a:gd name="connsiteY8" fmla="*/ 257694 h 307712"/>
              <a:gd name="connsiteX9" fmla="*/ 41631 w 1077705"/>
              <a:gd name="connsiteY9" fmla="*/ 307571 h 307712"/>
              <a:gd name="connsiteX10" fmla="*/ 249449 w 1077705"/>
              <a:gd name="connsiteY10" fmla="*/ 241069 h 307712"/>
              <a:gd name="connsiteX11" fmla="*/ 224511 w 1077705"/>
              <a:gd name="connsiteY11" fmla="*/ 199505 h 307712"/>
              <a:gd name="connsiteX12" fmla="*/ 67 w 1077705"/>
              <a:gd name="connsiteY12" fmla="*/ 0 h 30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7705" h="307712">
                <a:moveTo>
                  <a:pt x="67" y="0"/>
                </a:moveTo>
                <a:cubicBezTo>
                  <a:pt x="4223" y="0"/>
                  <a:pt x="213427" y="152400"/>
                  <a:pt x="249449" y="199505"/>
                </a:cubicBezTo>
                <a:cubicBezTo>
                  <a:pt x="285471" y="246610"/>
                  <a:pt x="158009" y="285403"/>
                  <a:pt x="216198" y="282632"/>
                </a:cubicBezTo>
                <a:cubicBezTo>
                  <a:pt x="274387" y="279861"/>
                  <a:pt x="540394" y="203662"/>
                  <a:pt x="598583" y="182880"/>
                </a:cubicBezTo>
                <a:cubicBezTo>
                  <a:pt x="656772" y="162098"/>
                  <a:pt x="486362" y="167640"/>
                  <a:pt x="565333" y="157942"/>
                </a:cubicBezTo>
                <a:cubicBezTo>
                  <a:pt x="644304" y="148244"/>
                  <a:pt x="1032231" y="128847"/>
                  <a:pt x="1072409" y="124691"/>
                </a:cubicBezTo>
                <a:cubicBezTo>
                  <a:pt x="1112587" y="120535"/>
                  <a:pt x="914467" y="116378"/>
                  <a:pt x="806402" y="133003"/>
                </a:cubicBezTo>
                <a:cubicBezTo>
                  <a:pt x="698337" y="149628"/>
                  <a:pt x="525154" y="203661"/>
                  <a:pt x="424016" y="224443"/>
                </a:cubicBezTo>
                <a:cubicBezTo>
                  <a:pt x="322878" y="245225"/>
                  <a:pt x="263304" y="243839"/>
                  <a:pt x="199573" y="257694"/>
                </a:cubicBezTo>
                <a:cubicBezTo>
                  <a:pt x="135842" y="271549"/>
                  <a:pt x="33318" y="310342"/>
                  <a:pt x="41631" y="307571"/>
                </a:cubicBezTo>
                <a:cubicBezTo>
                  <a:pt x="49944" y="304800"/>
                  <a:pt x="249449" y="241069"/>
                  <a:pt x="249449" y="241069"/>
                </a:cubicBezTo>
                <a:cubicBezTo>
                  <a:pt x="279929" y="223058"/>
                  <a:pt x="263304" y="236912"/>
                  <a:pt x="224511" y="199505"/>
                </a:cubicBezTo>
                <a:cubicBezTo>
                  <a:pt x="185718" y="162098"/>
                  <a:pt x="-4089" y="0"/>
                  <a:pt x="67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EE6C0F93-BD53-62C2-2F8D-80E23FE681CC}"/>
              </a:ext>
            </a:extLst>
          </p:cNvPr>
          <p:cNvSpPr/>
          <p:nvPr/>
        </p:nvSpPr>
        <p:spPr>
          <a:xfrm>
            <a:off x="2211161" y="2435533"/>
            <a:ext cx="548956" cy="690582"/>
          </a:xfrm>
          <a:custGeom>
            <a:avLst/>
            <a:gdLst>
              <a:gd name="connsiteX0" fmla="*/ 548664 w 548956"/>
              <a:gd name="connsiteY0" fmla="*/ 96 h 690582"/>
              <a:gd name="connsiteX1" fmla="*/ 249406 w 548956"/>
              <a:gd name="connsiteY1" fmla="*/ 307667 h 690582"/>
              <a:gd name="connsiteX2" fmla="*/ 99777 w 548956"/>
              <a:gd name="connsiteY2" fmla="*/ 465609 h 690582"/>
              <a:gd name="connsiteX3" fmla="*/ 166279 w 548956"/>
              <a:gd name="connsiteY3" fmla="*/ 424045 h 690582"/>
              <a:gd name="connsiteX4" fmla="*/ 99777 w 548956"/>
              <a:gd name="connsiteY4" fmla="*/ 590300 h 690582"/>
              <a:gd name="connsiteX5" fmla="*/ 24 w 548956"/>
              <a:gd name="connsiteY5" fmla="*/ 690052 h 690582"/>
              <a:gd name="connsiteX6" fmla="*/ 91464 w 548956"/>
              <a:gd name="connsiteY6" fmla="*/ 548736 h 690582"/>
              <a:gd name="connsiteX7" fmla="*/ 216155 w 548956"/>
              <a:gd name="connsiteY7" fmla="*/ 440671 h 690582"/>
              <a:gd name="connsiteX8" fmla="*/ 157966 w 548956"/>
              <a:gd name="connsiteY8" fmla="*/ 465609 h 690582"/>
              <a:gd name="connsiteX9" fmla="*/ 266032 w 548956"/>
              <a:gd name="connsiteY9" fmla="*/ 307667 h 690582"/>
              <a:gd name="connsiteX10" fmla="*/ 191217 w 548956"/>
              <a:gd name="connsiteY10" fmla="*/ 340918 h 690582"/>
              <a:gd name="connsiteX11" fmla="*/ 548664 w 548956"/>
              <a:gd name="connsiteY11" fmla="*/ 96 h 69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8956" h="690582">
                <a:moveTo>
                  <a:pt x="548664" y="96"/>
                </a:moveTo>
                <a:cubicBezTo>
                  <a:pt x="558362" y="-5446"/>
                  <a:pt x="324220" y="230082"/>
                  <a:pt x="249406" y="307667"/>
                </a:cubicBezTo>
                <a:cubicBezTo>
                  <a:pt x="174591" y="385253"/>
                  <a:pt x="113631" y="446213"/>
                  <a:pt x="99777" y="465609"/>
                </a:cubicBezTo>
                <a:cubicBezTo>
                  <a:pt x="85922" y="485005"/>
                  <a:pt x="166279" y="403263"/>
                  <a:pt x="166279" y="424045"/>
                </a:cubicBezTo>
                <a:cubicBezTo>
                  <a:pt x="166279" y="444827"/>
                  <a:pt x="127486" y="545966"/>
                  <a:pt x="99777" y="590300"/>
                </a:cubicBezTo>
                <a:cubicBezTo>
                  <a:pt x="72068" y="634634"/>
                  <a:pt x="1409" y="696979"/>
                  <a:pt x="24" y="690052"/>
                </a:cubicBezTo>
                <a:cubicBezTo>
                  <a:pt x="-1361" y="683125"/>
                  <a:pt x="55442" y="590299"/>
                  <a:pt x="91464" y="548736"/>
                </a:cubicBezTo>
                <a:cubicBezTo>
                  <a:pt x="127486" y="507173"/>
                  <a:pt x="205071" y="454525"/>
                  <a:pt x="216155" y="440671"/>
                </a:cubicBezTo>
                <a:cubicBezTo>
                  <a:pt x="227239" y="426817"/>
                  <a:pt x="149653" y="487776"/>
                  <a:pt x="157966" y="465609"/>
                </a:cubicBezTo>
                <a:cubicBezTo>
                  <a:pt x="166279" y="443442"/>
                  <a:pt x="260490" y="328449"/>
                  <a:pt x="266032" y="307667"/>
                </a:cubicBezTo>
                <a:cubicBezTo>
                  <a:pt x="271574" y="286885"/>
                  <a:pt x="145497" y="386638"/>
                  <a:pt x="191217" y="340918"/>
                </a:cubicBezTo>
                <a:cubicBezTo>
                  <a:pt x="236937" y="295198"/>
                  <a:pt x="538966" y="5638"/>
                  <a:pt x="548664" y="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CAC4EC0-322A-452A-0DFC-3AEB06BB2FE1}"/>
              </a:ext>
            </a:extLst>
          </p:cNvPr>
          <p:cNvSpPr/>
          <p:nvPr/>
        </p:nvSpPr>
        <p:spPr>
          <a:xfrm>
            <a:off x="4063578" y="3067317"/>
            <a:ext cx="385384" cy="751154"/>
          </a:xfrm>
          <a:custGeom>
            <a:avLst/>
            <a:gdLst>
              <a:gd name="connsiteX0" fmla="*/ 200851 w 385384"/>
              <a:gd name="connsiteY0" fmla="*/ 79 h 751154"/>
              <a:gd name="connsiteX1" fmla="*/ 51222 w 385384"/>
              <a:gd name="connsiteY1" fmla="*/ 232836 h 751154"/>
              <a:gd name="connsiteX2" fmla="*/ 175913 w 385384"/>
              <a:gd name="connsiteY2" fmla="*/ 349214 h 751154"/>
              <a:gd name="connsiteX3" fmla="*/ 126037 w 385384"/>
              <a:gd name="connsiteY3" fmla="*/ 440654 h 751154"/>
              <a:gd name="connsiteX4" fmla="*/ 383731 w 385384"/>
              <a:gd name="connsiteY4" fmla="*/ 748225 h 751154"/>
              <a:gd name="connsiteX5" fmla="*/ 234102 w 385384"/>
              <a:gd name="connsiteY5" fmla="*/ 590283 h 751154"/>
              <a:gd name="connsiteX6" fmla="*/ 184226 w 385384"/>
              <a:gd name="connsiteY6" fmla="*/ 498843 h 751154"/>
              <a:gd name="connsiteX7" fmla="*/ 159287 w 385384"/>
              <a:gd name="connsiteY7" fmla="*/ 382465 h 751154"/>
              <a:gd name="connsiteX8" fmla="*/ 42909 w 385384"/>
              <a:gd name="connsiteY8" fmla="*/ 282712 h 751154"/>
              <a:gd name="connsiteX9" fmla="*/ 134349 w 385384"/>
              <a:gd name="connsiteY9" fmla="*/ 340901 h 751154"/>
              <a:gd name="connsiteX10" fmla="*/ 1346 w 385384"/>
              <a:gd name="connsiteY10" fmla="*/ 207898 h 751154"/>
              <a:gd name="connsiteX11" fmla="*/ 200851 w 385384"/>
              <a:gd name="connsiteY11" fmla="*/ 79 h 75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384" h="751154">
                <a:moveTo>
                  <a:pt x="200851" y="79"/>
                </a:moveTo>
                <a:cubicBezTo>
                  <a:pt x="209164" y="4235"/>
                  <a:pt x="55378" y="174647"/>
                  <a:pt x="51222" y="232836"/>
                </a:cubicBezTo>
                <a:cubicBezTo>
                  <a:pt x="47066" y="291025"/>
                  <a:pt x="163444" y="314578"/>
                  <a:pt x="175913" y="349214"/>
                </a:cubicBezTo>
                <a:cubicBezTo>
                  <a:pt x="188382" y="383850"/>
                  <a:pt x="91401" y="374152"/>
                  <a:pt x="126037" y="440654"/>
                </a:cubicBezTo>
                <a:cubicBezTo>
                  <a:pt x="160673" y="507156"/>
                  <a:pt x="365720" y="723287"/>
                  <a:pt x="383731" y="748225"/>
                </a:cubicBezTo>
                <a:cubicBezTo>
                  <a:pt x="401742" y="773163"/>
                  <a:pt x="267353" y="631847"/>
                  <a:pt x="234102" y="590283"/>
                </a:cubicBezTo>
                <a:cubicBezTo>
                  <a:pt x="200851" y="548719"/>
                  <a:pt x="196695" y="533479"/>
                  <a:pt x="184226" y="498843"/>
                </a:cubicBezTo>
                <a:cubicBezTo>
                  <a:pt x="171757" y="464207"/>
                  <a:pt x="182840" y="418487"/>
                  <a:pt x="159287" y="382465"/>
                </a:cubicBezTo>
                <a:cubicBezTo>
                  <a:pt x="135734" y="346443"/>
                  <a:pt x="47065" y="289639"/>
                  <a:pt x="42909" y="282712"/>
                </a:cubicBezTo>
                <a:cubicBezTo>
                  <a:pt x="38753" y="275785"/>
                  <a:pt x="141276" y="353370"/>
                  <a:pt x="134349" y="340901"/>
                </a:cubicBezTo>
                <a:cubicBezTo>
                  <a:pt x="127422" y="328432"/>
                  <a:pt x="-15280" y="260545"/>
                  <a:pt x="1346" y="207898"/>
                </a:cubicBezTo>
                <a:cubicBezTo>
                  <a:pt x="17971" y="155251"/>
                  <a:pt x="192538" y="-4077"/>
                  <a:pt x="200851" y="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A749702-CCBB-636F-8188-4307B6AE68EC}"/>
              </a:ext>
            </a:extLst>
          </p:cNvPr>
          <p:cNvSpPr/>
          <p:nvPr/>
        </p:nvSpPr>
        <p:spPr>
          <a:xfrm>
            <a:off x="3120902" y="4272734"/>
            <a:ext cx="711404" cy="788806"/>
          </a:xfrm>
          <a:custGeom>
            <a:avLst/>
            <a:gdLst>
              <a:gd name="connsiteX0" fmla="*/ 4683 w 711404"/>
              <a:gd name="connsiteY0" fmla="*/ 8 h 788806"/>
              <a:gd name="connsiteX1" fmla="*/ 29622 w 711404"/>
              <a:gd name="connsiteY1" fmla="*/ 249390 h 788806"/>
              <a:gd name="connsiteX2" fmla="*/ 179251 w 711404"/>
              <a:gd name="connsiteY2" fmla="*/ 448895 h 788806"/>
              <a:gd name="connsiteX3" fmla="*/ 71185 w 711404"/>
              <a:gd name="connsiteY3" fmla="*/ 315891 h 788806"/>
              <a:gd name="connsiteX4" fmla="*/ 179251 w 711404"/>
              <a:gd name="connsiteY4" fmla="*/ 523710 h 788806"/>
              <a:gd name="connsiteX5" fmla="*/ 220814 w 711404"/>
              <a:gd name="connsiteY5" fmla="*/ 606837 h 788806"/>
              <a:gd name="connsiteX6" fmla="*/ 345505 w 711404"/>
              <a:gd name="connsiteY6" fmla="*/ 781404 h 788806"/>
              <a:gd name="connsiteX7" fmla="*/ 328880 w 711404"/>
              <a:gd name="connsiteY7" fmla="*/ 756466 h 788806"/>
              <a:gd name="connsiteX8" fmla="*/ 711265 w 711404"/>
              <a:gd name="connsiteY8" fmla="*/ 756466 h 788806"/>
              <a:gd name="connsiteX9" fmla="*/ 370443 w 711404"/>
              <a:gd name="connsiteY9" fmla="*/ 739841 h 788806"/>
              <a:gd name="connsiteX10" fmla="*/ 146000 w 711404"/>
              <a:gd name="connsiteY10" fmla="*/ 573586 h 788806"/>
              <a:gd name="connsiteX11" fmla="*/ 129374 w 711404"/>
              <a:gd name="connsiteY11" fmla="*/ 357455 h 788806"/>
              <a:gd name="connsiteX12" fmla="*/ 129374 w 711404"/>
              <a:gd name="connsiteY12" fmla="*/ 349142 h 788806"/>
              <a:gd name="connsiteX13" fmla="*/ 12996 w 711404"/>
              <a:gd name="connsiteY13" fmla="*/ 257702 h 788806"/>
              <a:gd name="connsiteX14" fmla="*/ 4683 w 711404"/>
              <a:gd name="connsiteY14" fmla="*/ 8 h 78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1404" h="788806">
                <a:moveTo>
                  <a:pt x="4683" y="8"/>
                </a:moveTo>
                <a:cubicBezTo>
                  <a:pt x="7454" y="-1377"/>
                  <a:pt x="527" y="174576"/>
                  <a:pt x="29622" y="249390"/>
                </a:cubicBezTo>
                <a:cubicBezTo>
                  <a:pt x="58717" y="324204"/>
                  <a:pt x="172324" y="437812"/>
                  <a:pt x="179251" y="448895"/>
                </a:cubicBezTo>
                <a:cubicBezTo>
                  <a:pt x="186178" y="459979"/>
                  <a:pt x="71185" y="303422"/>
                  <a:pt x="71185" y="315891"/>
                </a:cubicBezTo>
                <a:cubicBezTo>
                  <a:pt x="71185" y="328360"/>
                  <a:pt x="154313" y="475219"/>
                  <a:pt x="179251" y="523710"/>
                </a:cubicBezTo>
                <a:cubicBezTo>
                  <a:pt x="204189" y="572201"/>
                  <a:pt x="193105" y="563888"/>
                  <a:pt x="220814" y="606837"/>
                </a:cubicBezTo>
                <a:cubicBezTo>
                  <a:pt x="248523" y="649786"/>
                  <a:pt x="345505" y="781404"/>
                  <a:pt x="345505" y="781404"/>
                </a:cubicBezTo>
                <a:cubicBezTo>
                  <a:pt x="363516" y="806342"/>
                  <a:pt x="267920" y="760622"/>
                  <a:pt x="328880" y="756466"/>
                </a:cubicBezTo>
                <a:cubicBezTo>
                  <a:pt x="389840" y="752310"/>
                  <a:pt x="704338" y="759237"/>
                  <a:pt x="711265" y="756466"/>
                </a:cubicBezTo>
                <a:cubicBezTo>
                  <a:pt x="718192" y="753695"/>
                  <a:pt x="464654" y="770321"/>
                  <a:pt x="370443" y="739841"/>
                </a:cubicBezTo>
                <a:cubicBezTo>
                  <a:pt x="276232" y="709361"/>
                  <a:pt x="186178" y="637317"/>
                  <a:pt x="146000" y="573586"/>
                </a:cubicBezTo>
                <a:cubicBezTo>
                  <a:pt x="105822" y="509855"/>
                  <a:pt x="132145" y="394862"/>
                  <a:pt x="129374" y="357455"/>
                </a:cubicBezTo>
                <a:cubicBezTo>
                  <a:pt x="126603" y="320048"/>
                  <a:pt x="148770" y="365767"/>
                  <a:pt x="129374" y="349142"/>
                </a:cubicBezTo>
                <a:cubicBezTo>
                  <a:pt x="109978" y="332517"/>
                  <a:pt x="33778" y="310349"/>
                  <a:pt x="12996" y="257702"/>
                </a:cubicBezTo>
                <a:cubicBezTo>
                  <a:pt x="-7786" y="205055"/>
                  <a:pt x="1912" y="1393"/>
                  <a:pt x="4683" y="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79536A1-69E3-2635-50B1-29DF9863AAFF}"/>
              </a:ext>
            </a:extLst>
          </p:cNvPr>
          <p:cNvSpPr/>
          <p:nvPr/>
        </p:nvSpPr>
        <p:spPr>
          <a:xfrm>
            <a:off x="3654961" y="4231081"/>
            <a:ext cx="734176" cy="897994"/>
          </a:xfrm>
          <a:custGeom>
            <a:avLst/>
            <a:gdLst>
              <a:gd name="connsiteX0" fmla="*/ 168894 w 734176"/>
              <a:gd name="connsiteY0" fmla="*/ 97 h 897994"/>
              <a:gd name="connsiteX1" fmla="*/ 69141 w 734176"/>
              <a:gd name="connsiteY1" fmla="*/ 324294 h 897994"/>
              <a:gd name="connsiteX2" fmla="*/ 110704 w 734176"/>
              <a:gd name="connsiteY2" fmla="*/ 565363 h 897994"/>
              <a:gd name="connsiteX3" fmla="*/ 19264 w 734176"/>
              <a:gd name="connsiteY3" fmla="*/ 764868 h 897994"/>
              <a:gd name="connsiteX4" fmla="*/ 60828 w 734176"/>
              <a:gd name="connsiteY4" fmla="*/ 640177 h 897994"/>
              <a:gd name="connsiteX5" fmla="*/ 609468 w 734176"/>
              <a:gd name="connsiteY5" fmla="*/ 665115 h 897994"/>
              <a:gd name="connsiteX6" fmla="*/ 335148 w 734176"/>
              <a:gd name="connsiteY6" fmla="*/ 739930 h 897994"/>
              <a:gd name="connsiteX7" fmla="*/ 734159 w 734176"/>
              <a:gd name="connsiteY7" fmla="*/ 897872 h 897994"/>
              <a:gd name="connsiteX8" fmla="*/ 351774 w 734176"/>
              <a:gd name="connsiteY8" fmla="*/ 764868 h 897994"/>
              <a:gd name="connsiteX9" fmla="*/ 418275 w 734176"/>
              <a:gd name="connsiteY9" fmla="*/ 690054 h 897994"/>
              <a:gd name="connsiteX10" fmla="*/ 185519 w 734176"/>
              <a:gd name="connsiteY10" fmla="*/ 598614 h 897994"/>
              <a:gd name="connsiteX11" fmla="*/ 85766 w 734176"/>
              <a:gd name="connsiteY11" fmla="*/ 432359 h 897994"/>
              <a:gd name="connsiteX12" fmla="*/ 77454 w 734176"/>
              <a:gd name="connsiteY12" fmla="*/ 291043 h 897994"/>
              <a:gd name="connsiteX13" fmla="*/ 168894 w 734176"/>
              <a:gd name="connsiteY13" fmla="*/ 97 h 89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4176" h="897994">
                <a:moveTo>
                  <a:pt x="168894" y="97"/>
                </a:moveTo>
                <a:cubicBezTo>
                  <a:pt x="167509" y="5639"/>
                  <a:pt x="78839" y="230083"/>
                  <a:pt x="69141" y="324294"/>
                </a:cubicBezTo>
                <a:cubicBezTo>
                  <a:pt x="59443" y="418505"/>
                  <a:pt x="119017" y="491934"/>
                  <a:pt x="110704" y="565363"/>
                </a:cubicBezTo>
                <a:cubicBezTo>
                  <a:pt x="102391" y="638792"/>
                  <a:pt x="27577" y="752399"/>
                  <a:pt x="19264" y="764868"/>
                </a:cubicBezTo>
                <a:cubicBezTo>
                  <a:pt x="10951" y="777337"/>
                  <a:pt x="-37539" y="656803"/>
                  <a:pt x="60828" y="640177"/>
                </a:cubicBezTo>
                <a:cubicBezTo>
                  <a:pt x="159195" y="623552"/>
                  <a:pt x="563748" y="648490"/>
                  <a:pt x="609468" y="665115"/>
                </a:cubicBezTo>
                <a:cubicBezTo>
                  <a:pt x="655188" y="681740"/>
                  <a:pt x="314366" y="701137"/>
                  <a:pt x="335148" y="739930"/>
                </a:cubicBezTo>
                <a:cubicBezTo>
                  <a:pt x="355930" y="778723"/>
                  <a:pt x="731388" y="893716"/>
                  <a:pt x="734159" y="897872"/>
                </a:cubicBezTo>
                <a:cubicBezTo>
                  <a:pt x="736930" y="902028"/>
                  <a:pt x="404421" y="799504"/>
                  <a:pt x="351774" y="764868"/>
                </a:cubicBezTo>
                <a:cubicBezTo>
                  <a:pt x="299127" y="730232"/>
                  <a:pt x="445984" y="717763"/>
                  <a:pt x="418275" y="690054"/>
                </a:cubicBezTo>
                <a:cubicBezTo>
                  <a:pt x="390566" y="662345"/>
                  <a:pt x="240937" y="641563"/>
                  <a:pt x="185519" y="598614"/>
                </a:cubicBezTo>
                <a:cubicBezTo>
                  <a:pt x="130101" y="555665"/>
                  <a:pt x="103777" y="483621"/>
                  <a:pt x="85766" y="432359"/>
                </a:cubicBezTo>
                <a:cubicBezTo>
                  <a:pt x="67755" y="381097"/>
                  <a:pt x="62214" y="356159"/>
                  <a:pt x="77454" y="291043"/>
                </a:cubicBezTo>
                <a:cubicBezTo>
                  <a:pt x="92694" y="225927"/>
                  <a:pt x="170279" y="-5445"/>
                  <a:pt x="168894" y="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99CDF8B-89A9-CCA8-A44D-5AF51C37D6CB}"/>
              </a:ext>
            </a:extLst>
          </p:cNvPr>
          <p:cNvSpPr/>
          <p:nvPr/>
        </p:nvSpPr>
        <p:spPr>
          <a:xfrm>
            <a:off x="3915289" y="4671753"/>
            <a:ext cx="1214021" cy="1157372"/>
          </a:xfrm>
          <a:custGeom>
            <a:avLst/>
            <a:gdLst>
              <a:gd name="connsiteX0" fmla="*/ 1213664 w 1214021"/>
              <a:gd name="connsiteY0" fmla="*/ 0 h 1157372"/>
              <a:gd name="connsiteX1" fmla="*/ 773089 w 1214021"/>
              <a:gd name="connsiteY1" fmla="*/ 498763 h 1157372"/>
              <a:gd name="connsiteX2" fmla="*/ 847904 w 1214021"/>
              <a:gd name="connsiteY2" fmla="*/ 648392 h 1157372"/>
              <a:gd name="connsiteX3" fmla="*/ 490456 w 1214021"/>
              <a:gd name="connsiteY3" fmla="*/ 947651 h 1157372"/>
              <a:gd name="connsiteX4" fmla="*/ 290951 w 1214021"/>
              <a:gd name="connsiteY4" fmla="*/ 1147156 h 1157372"/>
              <a:gd name="connsiteX5" fmla="*/ 6 w 1214021"/>
              <a:gd name="connsiteY5" fmla="*/ 997527 h 1157372"/>
              <a:gd name="connsiteX6" fmla="*/ 299264 w 1214021"/>
              <a:gd name="connsiteY6" fmla="*/ 1155469 h 1157372"/>
              <a:gd name="connsiteX7" fmla="*/ 673336 w 1214021"/>
              <a:gd name="connsiteY7" fmla="*/ 864523 h 1157372"/>
              <a:gd name="connsiteX8" fmla="*/ 798027 w 1214021"/>
              <a:gd name="connsiteY8" fmla="*/ 648392 h 1157372"/>
              <a:gd name="connsiteX9" fmla="*/ 689962 w 1214021"/>
              <a:gd name="connsiteY9" fmla="*/ 498763 h 1157372"/>
              <a:gd name="connsiteX10" fmla="*/ 1213664 w 1214021"/>
              <a:gd name="connsiteY10" fmla="*/ 0 h 115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021" h="1157372">
                <a:moveTo>
                  <a:pt x="1213664" y="0"/>
                </a:moveTo>
                <a:cubicBezTo>
                  <a:pt x="1227518" y="0"/>
                  <a:pt x="834049" y="390698"/>
                  <a:pt x="773089" y="498763"/>
                </a:cubicBezTo>
                <a:cubicBezTo>
                  <a:pt x="712129" y="606828"/>
                  <a:pt x="895009" y="573577"/>
                  <a:pt x="847904" y="648392"/>
                </a:cubicBezTo>
                <a:cubicBezTo>
                  <a:pt x="800798" y="723207"/>
                  <a:pt x="583281" y="864524"/>
                  <a:pt x="490456" y="947651"/>
                </a:cubicBezTo>
                <a:cubicBezTo>
                  <a:pt x="397630" y="1030778"/>
                  <a:pt x="372693" y="1138843"/>
                  <a:pt x="290951" y="1147156"/>
                </a:cubicBezTo>
                <a:cubicBezTo>
                  <a:pt x="209209" y="1155469"/>
                  <a:pt x="-1379" y="996142"/>
                  <a:pt x="6" y="997527"/>
                </a:cubicBezTo>
                <a:cubicBezTo>
                  <a:pt x="1391" y="998912"/>
                  <a:pt x="187042" y="1177636"/>
                  <a:pt x="299264" y="1155469"/>
                </a:cubicBezTo>
                <a:cubicBezTo>
                  <a:pt x="411486" y="1133302"/>
                  <a:pt x="590209" y="949036"/>
                  <a:pt x="673336" y="864523"/>
                </a:cubicBezTo>
                <a:cubicBezTo>
                  <a:pt x="756463" y="780010"/>
                  <a:pt x="795256" y="709352"/>
                  <a:pt x="798027" y="648392"/>
                </a:cubicBezTo>
                <a:cubicBezTo>
                  <a:pt x="800798" y="587432"/>
                  <a:pt x="616533" y="606828"/>
                  <a:pt x="689962" y="498763"/>
                </a:cubicBezTo>
                <a:cubicBezTo>
                  <a:pt x="763391" y="390698"/>
                  <a:pt x="1199810" y="0"/>
                  <a:pt x="1213664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D1A75FEC-86D1-962F-2EA5-7076EB8555BA}"/>
              </a:ext>
            </a:extLst>
          </p:cNvPr>
          <p:cNvSpPr/>
          <p:nvPr/>
        </p:nvSpPr>
        <p:spPr>
          <a:xfrm>
            <a:off x="3764139" y="3676636"/>
            <a:ext cx="125252" cy="202737"/>
          </a:xfrm>
          <a:custGeom>
            <a:avLst/>
            <a:gdLst>
              <a:gd name="connsiteX0" fmla="*/ 125236 w 125252"/>
              <a:gd name="connsiteY0" fmla="*/ 14 h 202737"/>
              <a:gd name="connsiteX1" fmla="*/ 10936 w 125252"/>
              <a:gd name="connsiteY1" fmla="*/ 69864 h 202737"/>
              <a:gd name="connsiteX2" fmla="*/ 103011 w 125252"/>
              <a:gd name="connsiteY2" fmla="*/ 73039 h 202737"/>
              <a:gd name="connsiteX3" fmla="*/ 39511 w 125252"/>
              <a:gd name="connsiteY3" fmla="*/ 95264 h 202737"/>
              <a:gd name="connsiteX4" fmla="*/ 64911 w 125252"/>
              <a:gd name="connsiteY4" fmla="*/ 200039 h 202737"/>
              <a:gd name="connsiteX5" fmla="*/ 49036 w 125252"/>
              <a:gd name="connsiteY5" fmla="*/ 168289 h 202737"/>
              <a:gd name="connsiteX6" fmla="*/ 7761 w 125252"/>
              <a:gd name="connsiteY6" fmla="*/ 130189 h 202737"/>
              <a:gd name="connsiteX7" fmla="*/ 68086 w 125252"/>
              <a:gd name="connsiteY7" fmla="*/ 146064 h 202737"/>
              <a:gd name="connsiteX8" fmla="*/ 49036 w 125252"/>
              <a:gd name="connsiteY8" fmla="*/ 92089 h 202737"/>
              <a:gd name="connsiteX9" fmla="*/ 1411 w 125252"/>
              <a:gd name="connsiteY9" fmla="*/ 76214 h 202737"/>
              <a:gd name="connsiteX10" fmla="*/ 125236 w 125252"/>
              <a:gd name="connsiteY10" fmla="*/ 14 h 20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52" h="202737">
                <a:moveTo>
                  <a:pt x="125236" y="14"/>
                </a:moveTo>
                <a:cubicBezTo>
                  <a:pt x="126824" y="-1044"/>
                  <a:pt x="14640" y="57693"/>
                  <a:pt x="10936" y="69864"/>
                </a:cubicBezTo>
                <a:cubicBezTo>
                  <a:pt x="7232" y="82035"/>
                  <a:pt x="98249" y="68806"/>
                  <a:pt x="103011" y="73039"/>
                </a:cubicBezTo>
                <a:cubicBezTo>
                  <a:pt x="107773" y="77272"/>
                  <a:pt x="45861" y="74097"/>
                  <a:pt x="39511" y="95264"/>
                </a:cubicBezTo>
                <a:cubicBezTo>
                  <a:pt x="33161" y="116431"/>
                  <a:pt x="63324" y="187868"/>
                  <a:pt x="64911" y="200039"/>
                </a:cubicBezTo>
                <a:cubicBezTo>
                  <a:pt x="66498" y="212210"/>
                  <a:pt x="58561" y="179931"/>
                  <a:pt x="49036" y="168289"/>
                </a:cubicBezTo>
                <a:cubicBezTo>
                  <a:pt x="39511" y="156647"/>
                  <a:pt x="4586" y="133893"/>
                  <a:pt x="7761" y="130189"/>
                </a:cubicBezTo>
                <a:cubicBezTo>
                  <a:pt x="10936" y="126485"/>
                  <a:pt x="61207" y="152414"/>
                  <a:pt x="68086" y="146064"/>
                </a:cubicBezTo>
                <a:cubicBezTo>
                  <a:pt x="74965" y="139714"/>
                  <a:pt x="60148" y="103731"/>
                  <a:pt x="49036" y="92089"/>
                </a:cubicBezTo>
                <a:cubicBezTo>
                  <a:pt x="37923" y="80447"/>
                  <a:pt x="-8643" y="88914"/>
                  <a:pt x="1411" y="76214"/>
                </a:cubicBezTo>
                <a:cubicBezTo>
                  <a:pt x="11465" y="63514"/>
                  <a:pt x="123648" y="1072"/>
                  <a:pt x="12523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C6F4FDE-77A0-985F-B2A5-A0F7A4B646B2}"/>
              </a:ext>
            </a:extLst>
          </p:cNvPr>
          <p:cNvSpPr/>
          <p:nvPr/>
        </p:nvSpPr>
        <p:spPr>
          <a:xfrm>
            <a:off x="3272854" y="3815781"/>
            <a:ext cx="556676" cy="302396"/>
          </a:xfrm>
          <a:custGeom>
            <a:avLst/>
            <a:gdLst>
              <a:gd name="connsiteX0" fmla="*/ 571 w 556676"/>
              <a:gd name="connsiteY0" fmla="*/ 279969 h 302396"/>
              <a:gd name="connsiteX1" fmla="*/ 206946 w 556676"/>
              <a:gd name="connsiteY1" fmla="*/ 257744 h 302396"/>
              <a:gd name="connsiteX2" fmla="*/ 340296 w 556676"/>
              <a:gd name="connsiteY2" fmla="*/ 187894 h 302396"/>
              <a:gd name="connsiteX3" fmla="*/ 273621 w 556676"/>
              <a:gd name="connsiteY3" fmla="*/ 238694 h 302396"/>
              <a:gd name="connsiteX4" fmla="*/ 238696 w 556676"/>
              <a:gd name="connsiteY4" fmla="*/ 302194 h 302396"/>
              <a:gd name="connsiteX5" fmla="*/ 289496 w 556676"/>
              <a:gd name="connsiteY5" fmla="*/ 216469 h 302396"/>
              <a:gd name="connsiteX6" fmla="*/ 394271 w 556676"/>
              <a:gd name="connsiteY6" fmla="*/ 152969 h 302396"/>
              <a:gd name="connsiteX7" fmla="*/ 429196 w 556676"/>
              <a:gd name="connsiteY7" fmla="*/ 92644 h 302396"/>
              <a:gd name="connsiteX8" fmla="*/ 422846 w 556676"/>
              <a:gd name="connsiteY8" fmla="*/ 569 h 302396"/>
              <a:gd name="connsiteX9" fmla="*/ 451421 w 556676"/>
              <a:gd name="connsiteY9" fmla="*/ 51369 h 302396"/>
              <a:gd name="connsiteX10" fmla="*/ 460946 w 556676"/>
              <a:gd name="connsiteY10" fmla="*/ 569 h 302396"/>
              <a:gd name="connsiteX11" fmla="*/ 556196 w 556676"/>
              <a:gd name="connsiteY11" fmla="*/ 64069 h 302396"/>
              <a:gd name="connsiteX12" fmla="*/ 495871 w 556676"/>
              <a:gd name="connsiteY12" fmla="*/ 6919 h 302396"/>
              <a:gd name="connsiteX13" fmla="*/ 451421 w 556676"/>
              <a:gd name="connsiteY13" fmla="*/ 13269 h 302396"/>
              <a:gd name="connsiteX14" fmla="*/ 435546 w 556676"/>
              <a:gd name="connsiteY14" fmla="*/ 83119 h 302396"/>
              <a:gd name="connsiteX15" fmla="*/ 381571 w 556676"/>
              <a:gd name="connsiteY15" fmla="*/ 159319 h 302396"/>
              <a:gd name="connsiteX16" fmla="*/ 286321 w 556676"/>
              <a:gd name="connsiteY16" fmla="*/ 210119 h 302396"/>
              <a:gd name="connsiteX17" fmla="*/ 213296 w 556676"/>
              <a:gd name="connsiteY17" fmla="*/ 219644 h 302396"/>
              <a:gd name="connsiteX18" fmla="*/ 279971 w 556676"/>
              <a:gd name="connsiteY18" fmla="*/ 216469 h 302396"/>
              <a:gd name="connsiteX19" fmla="*/ 200596 w 556676"/>
              <a:gd name="connsiteY19" fmla="*/ 248219 h 302396"/>
              <a:gd name="connsiteX20" fmla="*/ 146621 w 556676"/>
              <a:gd name="connsiteY20" fmla="*/ 264094 h 302396"/>
              <a:gd name="connsiteX21" fmla="*/ 571 w 556676"/>
              <a:gd name="connsiteY21" fmla="*/ 279969 h 30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676" h="302396">
                <a:moveTo>
                  <a:pt x="571" y="279969"/>
                </a:moveTo>
                <a:cubicBezTo>
                  <a:pt x="10625" y="278911"/>
                  <a:pt x="150325" y="273090"/>
                  <a:pt x="206946" y="257744"/>
                </a:cubicBezTo>
                <a:cubicBezTo>
                  <a:pt x="263567" y="242398"/>
                  <a:pt x="329183" y="191069"/>
                  <a:pt x="340296" y="187894"/>
                </a:cubicBezTo>
                <a:cubicBezTo>
                  <a:pt x="351409" y="184719"/>
                  <a:pt x="290554" y="219644"/>
                  <a:pt x="273621" y="238694"/>
                </a:cubicBezTo>
                <a:cubicBezTo>
                  <a:pt x="256688" y="257744"/>
                  <a:pt x="236050" y="305898"/>
                  <a:pt x="238696" y="302194"/>
                </a:cubicBezTo>
                <a:cubicBezTo>
                  <a:pt x="241342" y="298490"/>
                  <a:pt x="263567" y="241340"/>
                  <a:pt x="289496" y="216469"/>
                </a:cubicBezTo>
                <a:cubicBezTo>
                  <a:pt x="315425" y="191598"/>
                  <a:pt x="370988" y="173606"/>
                  <a:pt x="394271" y="152969"/>
                </a:cubicBezTo>
                <a:cubicBezTo>
                  <a:pt x="417554" y="132332"/>
                  <a:pt x="424434" y="118044"/>
                  <a:pt x="429196" y="92644"/>
                </a:cubicBezTo>
                <a:cubicBezTo>
                  <a:pt x="433958" y="67244"/>
                  <a:pt x="419142" y="7448"/>
                  <a:pt x="422846" y="569"/>
                </a:cubicBezTo>
                <a:cubicBezTo>
                  <a:pt x="426550" y="-6310"/>
                  <a:pt x="445071" y="51369"/>
                  <a:pt x="451421" y="51369"/>
                </a:cubicBezTo>
                <a:cubicBezTo>
                  <a:pt x="457771" y="51369"/>
                  <a:pt x="443484" y="-1548"/>
                  <a:pt x="460946" y="569"/>
                </a:cubicBezTo>
                <a:cubicBezTo>
                  <a:pt x="478408" y="2686"/>
                  <a:pt x="550375" y="63011"/>
                  <a:pt x="556196" y="64069"/>
                </a:cubicBezTo>
                <a:cubicBezTo>
                  <a:pt x="562017" y="65127"/>
                  <a:pt x="513333" y="15386"/>
                  <a:pt x="495871" y="6919"/>
                </a:cubicBezTo>
                <a:cubicBezTo>
                  <a:pt x="478409" y="-1548"/>
                  <a:pt x="461475" y="569"/>
                  <a:pt x="451421" y="13269"/>
                </a:cubicBezTo>
                <a:cubicBezTo>
                  <a:pt x="441367" y="25969"/>
                  <a:pt x="447188" y="58777"/>
                  <a:pt x="435546" y="83119"/>
                </a:cubicBezTo>
                <a:cubicBezTo>
                  <a:pt x="423904" y="107461"/>
                  <a:pt x="406442" y="138152"/>
                  <a:pt x="381571" y="159319"/>
                </a:cubicBezTo>
                <a:cubicBezTo>
                  <a:pt x="356700" y="180486"/>
                  <a:pt x="314367" y="200065"/>
                  <a:pt x="286321" y="210119"/>
                </a:cubicBezTo>
                <a:cubicBezTo>
                  <a:pt x="258275" y="220173"/>
                  <a:pt x="214354" y="218586"/>
                  <a:pt x="213296" y="219644"/>
                </a:cubicBezTo>
                <a:cubicBezTo>
                  <a:pt x="212238" y="220702"/>
                  <a:pt x="282088" y="211707"/>
                  <a:pt x="279971" y="216469"/>
                </a:cubicBezTo>
                <a:cubicBezTo>
                  <a:pt x="277854" y="221231"/>
                  <a:pt x="222821" y="240281"/>
                  <a:pt x="200596" y="248219"/>
                </a:cubicBezTo>
                <a:cubicBezTo>
                  <a:pt x="178371" y="256156"/>
                  <a:pt x="177313" y="258802"/>
                  <a:pt x="146621" y="264094"/>
                </a:cubicBezTo>
                <a:cubicBezTo>
                  <a:pt x="115929" y="269386"/>
                  <a:pt x="-9483" y="281027"/>
                  <a:pt x="571" y="279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6F84B0E-8084-3BAF-98C6-1C3D4B96A31D}"/>
              </a:ext>
            </a:extLst>
          </p:cNvPr>
          <p:cNvSpPr/>
          <p:nvPr/>
        </p:nvSpPr>
        <p:spPr>
          <a:xfrm>
            <a:off x="2270455" y="4431336"/>
            <a:ext cx="308159" cy="284287"/>
          </a:xfrm>
          <a:custGeom>
            <a:avLst/>
            <a:gdLst>
              <a:gd name="connsiteX0" fmla="*/ 307645 w 308159"/>
              <a:gd name="connsiteY0" fmla="*/ 964 h 284287"/>
              <a:gd name="connsiteX1" fmla="*/ 88570 w 308159"/>
              <a:gd name="connsiteY1" fmla="*/ 178764 h 284287"/>
              <a:gd name="connsiteX2" fmla="*/ 6020 w 308159"/>
              <a:gd name="connsiteY2" fmla="*/ 280364 h 284287"/>
              <a:gd name="connsiteX3" fmla="*/ 21895 w 308159"/>
              <a:gd name="connsiteY3" fmla="*/ 248614 h 284287"/>
              <a:gd name="connsiteX4" fmla="*/ 145720 w 308159"/>
              <a:gd name="connsiteY4" fmla="*/ 112089 h 284287"/>
              <a:gd name="connsiteX5" fmla="*/ 307645 w 308159"/>
              <a:gd name="connsiteY5" fmla="*/ 964 h 28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159" h="284287">
                <a:moveTo>
                  <a:pt x="307645" y="964"/>
                </a:moveTo>
                <a:cubicBezTo>
                  <a:pt x="298120" y="12077"/>
                  <a:pt x="138841" y="132197"/>
                  <a:pt x="88570" y="178764"/>
                </a:cubicBezTo>
                <a:cubicBezTo>
                  <a:pt x="38299" y="225331"/>
                  <a:pt x="6020" y="280364"/>
                  <a:pt x="6020" y="280364"/>
                </a:cubicBezTo>
                <a:cubicBezTo>
                  <a:pt x="-5093" y="292006"/>
                  <a:pt x="-1388" y="276660"/>
                  <a:pt x="21895" y="248614"/>
                </a:cubicBezTo>
                <a:cubicBezTo>
                  <a:pt x="45178" y="220568"/>
                  <a:pt x="99683" y="146485"/>
                  <a:pt x="145720" y="112089"/>
                </a:cubicBezTo>
                <a:cubicBezTo>
                  <a:pt x="191757" y="77693"/>
                  <a:pt x="317170" y="-10149"/>
                  <a:pt x="307645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D8C88ED-5256-D6B4-20D8-2339E30CAECE}"/>
              </a:ext>
            </a:extLst>
          </p:cNvPr>
          <p:cNvSpPr/>
          <p:nvPr/>
        </p:nvSpPr>
        <p:spPr>
          <a:xfrm>
            <a:off x="2220702" y="4556068"/>
            <a:ext cx="113051" cy="159419"/>
          </a:xfrm>
          <a:custGeom>
            <a:avLst/>
            <a:gdLst>
              <a:gd name="connsiteX0" fmla="*/ 112923 w 113051"/>
              <a:gd name="connsiteY0" fmla="*/ 57 h 159419"/>
              <a:gd name="connsiteX1" fmla="*/ 24023 w 113051"/>
              <a:gd name="connsiteY1" fmla="*/ 69907 h 159419"/>
              <a:gd name="connsiteX2" fmla="*/ 20848 w 113051"/>
              <a:gd name="connsiteY2" fmla="*/ 92132 h 159419"/>
              <a:gd name="connsiteX3" fmla="*/ 62123 w 113051"/>
              <a:gd name="connsiteY3" fmla="*/ 158807 h 159419"/>
              <a:gd name="connsiteX4" fmla="*/ 36723 w 113051"/>
              <a:gd name="connsiteY4" fmla="*/ 127057 h 159419"/>
              <a:gd name="connsiteX5" fmla="*/ 1798 w 113051"/>
              <a:gd name="connsiteY5" fmla="*/ 82607 h 159419"/>
              <a:gd name="connsiteX6" fmla="*/ 112923 w 113051"/>
              <a:gd name="connsiteY6" fmla="*/ 57 h 15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051" h="159419">
                <a:moveTo>
                  <a:pt x="112923" y="57"/>
                </a:moveTo>
                <a:cubicBezTo>
                  <a:pt x="116627" y="-2060"/>
                  <a:pt x="39369" y="54561"/>
                  <a:pt x="24023" y="69907"/>
                </a:cubicBezTo>
                <a:cubicBezTo>
                  <a:pt x="8677" y="85253"/>
                  <a:pt x="14498" y="77315"/>
                  <a:pt x="20848" y="92132"/>
                </a:cubicBezTo>
                <a:cubicBezTo>
                  <a:pt x="27198" y="106949"/>
                  <a:pt x="59477" y="152986"/>
                  <a:pt x="62123" y="158807"/>
                </a:cubicBezTo>
                <a:cubicBezTo>
                  <a:pt x="64769" y="164628"/>
                  <a:pt x="36723" y="127057"/>
                  <a:pt x="36723" y="127057"/>
                </a:cubicBezTo>
                <a:cubicBezTo>
                  <a:pt x="26669" y="114357"/>
                  <a:pt x="-8256" y="100069"/>
                  <a:pt x="1798" y="82607"/>
                </a:cubicBezTo>
                <a:cubicBezTo>
                  <a:pt x="11852" y="65145"/>
                  <a:pt x="109219" y="2174"/>
                  <a:pt x="112923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05A6279-49FE-E3E1-5336-5008B05867EA}"/>
              </a:ext>
            </a:extLst>
          </p:cNvPr>
          <p:cNvSpPr/>
          <p:nvPr/>
        </p:nvSpPr>
        <p:spPr>
          <a:xfrm>
            <a:off x="2280003" y="4556125"/>
            <a:ext cx="50632" cy="133350"/>
          </a:xfrm>
          <a:custGeom>
            <a:avLst/>
            <a:gdLst>
              <a:gd name="connsiteX0" fmla="*/ 50447 w 50632"/>
              <a:gd name="connsiteY0" fmla="*/ 0 h 133350"/>
              <a:gd name="connsiteX1" fmla="*/ 18697 w 50632"/>
              <a:gd name="connsiteY1" fmla="*/ 82550 h 133350"/>
              <a:gd name="connsiteX2" fmla="*/ 2822 w 50632"/>
              <a:gd name="connsiteY2" fmla="*/ 133350 h 133350"/>
              <a:gd name="connsiteX3" fmla="*/ 2822 w 50632"/>
              <a:gd name="connsiteY3" fmla="*/ 98425 h 133350"/>
              <a:gd name="connsiteX4" fmla="*/ 2822 w 50632"/>
              <a:gd name="connsiteY4" fmla="*/ 82550 h 133350"/>
              <a:gd name="connsiteX5" fmla="*/ 50447 w 50632"/>
              <a:gd name="connsiteY5" fmla="*/ 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32" h="133350">
                <a:moveTo>
                  <a:pt x="50447" y="0"/>
                </a:moveTo>
                <a:cubicBezTo>
                  <a:pt x="53093" y="0"/>
                  <a:pt x="26634" y="60325"/>
                  <a:pt x="18697" y="82550"/>
                </a:cubicBezTo>
                <a:cubicBezTo>
                  <a:pt x="10759" y="104775"/>
                  <a:pt x="5468" y="130704"/>
                  <a:pt x="2822" y="133350"/>
                </a:cubicBezTo>
                <a:lnTo>
                  <a:pt x="2822" y="98425"/>
                </a:lnTo>
                <a:cubicBezTo>
                  <a:pt x="2822" y="89958"/>
                  <a:pt x="-3528" y="94192"/>
                  <a:pt x="2822" y="82550"/>
                </a:cubicBezTo>
                <a:cubicBezTo>
                  <a:pt x="9172" y="70908"/>
                  <a:pt x="47801" y="0"/>
                  <a:pt x="504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01B15B0-1397-6A66-AD0C-C220B6FF1AA8}"/>
              </a:ext>
            </a:extLst>
          </p:cNvPr>
          <p:cNvSpPr/>
          <p:nvPr/>
        </p:nvSpPr>
        <p:spPr>
          <a:xfrm>
            <a:off x="2496605" y="4095481"/>
            <a:ext cx="135407" cy="267796"/>
          </a:xfrm>
          <a:custGeom>
            <a:avLst/>
            <a:gdLst>
              <a:gd name="connsiteX0" fmla="*/ 92107 w 135407"/>
              <a:gd name="connsiteY0" fmla="*/ 530 h 267796"/>
              <a:gd name="connsiteX1" fmla="*/ 104633 w 135407"/>
              <a:gd name="connsiteY1" fmla="*/ 205122 h 267796"/>
              <a:gd name="connsiteX2" fmla="*/ 133861 w 135407"/>
              <a:gd name="connsiteY2" fmla="*/ 267752 h 267796"/>
              <a:gd name="connsiteX3" fmla="*/ 117159 w 135407"/>
              <a:gd name="connsiteY3" fmla="*/ 213472 h 267796"/>
              <a:gd name="connsiteX4" fmla="*/ 250 w 135407"/>
              <a:gd name="connsiteY4" fmla="*/ 121615 h 267796"/>
              <a:gd name="connsiteX5" fmla="*/ 83757 w 135407"/>
              <a:gd name="connsiteY5" fmla="*/ 192596 h 267796"/>
              <a:gd name="connsiteX6" fmla="*/ 92107 w 135407"/>
              <a:gd name="connsiteY6" fmla="*/ 200946 h 267796"/>
              <a:gd name="connsiteX7" fmla="*/ 83757 w 135407"/>
              <a:gd name="connsiteY7" fmla="*/ 146667 h 267796"/>
              <a:gd name="connsiteX8" fmla="*/ 92107 w 135407"/>
              <a:gd name="connsiteY8" fmla="*/ 530 h 26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07" h="267796">
                <a:moveTo>
                  <a:pt x="92107" y="530"/>
                </a:moveTo>
                <a:cubicBezTo>
                  <a:pt x="95586" y="10272"/>
                  <a:pt x="97674" y="160585"/>
                  <a:pt x="104633" y="205122"/>
                </a:cubicBezTo>
                <a:cubicBezTo>
                  <a:pt x="111592" y="249659"/>
                  <a:pt x="131773" y="266360"/>
                  <a:pt x="133861" y="267752"/>
                </a:cubicBezTo>
                <a:cubicBezTo>
                  <a:pt x="135949" y="269144"/>
                  <a:pt x="139428" y="237828"/>
                  <a:pt x="117159" y="213472"/>
                </a:cubicBezTo>
                <a:cubicBezTo>
                  <a:pt x="94891" y="189116"/>
                  <a:pt x="5817" y="125094"/>
                  <a:pt x="250" y="121615"/>
                </a:cubicBezTo>
                <a:cubicBezTo>
                  <a:pt x="-5317" y="118136"/>
                  <a:pt x="83757" y="192596"/>
                  <a:pt x="83757" y="192596"/>
                </a:cubicBezTo>
                <a:cubicBezTo>
                  <a:pt x="99067" y="205818"/>
                  <a:pt x="92107" y="208601"/>
                  <a:pt x="92107" y="200946"/>
                </a:cubicBezTo>
                <a:cubicBezTo>
                  <a:pt x="92107" y="193291"/>
                  <a:pt x="82365" y="175198"/>
                  <a:pt x="83757" y="146667"/>
                </a:cubicBezTo>
                <a:cubicBezTo>
                  <a:pt x="85149" y="118136"/>
                  <a:pt x="88628" y="-9212"/>
                  <a:pt x="92107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DA2BF7A-686C-D8E5-C5ED-9D548AAA80F2}"/>
              </a:ext>
            </a:extLst>
          </p:cNvPr>
          <p:cNvSpPr/>
          <p:nvPr/>
        </p:nvSpPr>
        <p:spPr>
          <a:xfrm>
            <a:off x="2502113" y="4399776"/>
            <a:ext cx="120206" cy="649332"/>
          </a:xfrm>
          <a:custGeom>
            <a:avLst/>
            <a:gdLst>
              <a:gd name="connsiteX0" fmla="*/ 120002 w 120206"/>
              <a:gd name="connsiteY0" fmla="*/ 1035 h 649332"/>
              <a:gd name="connsiteX1" fmla="*/ 111651 w 120206"/>
              <a:gd name="connsiteY1" fmla="*/ 168049 h 649332"/>
              <a:gd name="connsiteX2" fmla="*/ 69898 w 120206"/>
              <a:gd name="connsiteY2" fmla="*/ 305835 h 649332"/>
              <a:gd name="connsiteX3" fmla="*/ 11443 w 120206"/>
              <a:gd name="connsiteY3" fmla="*/ 456147 h 649332"/>
              <a:gd name="connsiteX4" fmla="*/ 44846 w 120206"/>
              <a:gd name="connsiteY4" fmla="*/ 406043 h 649332"/>
              <a:gd name="connsiteX5" fmla="*/ 3092 w 120206"/>
              <a:gd name="connsiteY5" fmla="*/ 522953 h 649332"/>
              <a:gd name="connsiteX6" fmla="*/ 3092 w 120206"/>
              <a:gd name="connsiteY6" fmla="*/ 648213 h 649332"/>
              <a:gd name="connsiteX7" fmla="*/ 3092 w 120206"/>
              <a:gd name="connsiteY7" fmla="*/ 573057 h 649332"/>
              <a:gd name="connsiteX8" fmla="*/ 36495 w 120206"/>
              <a:gd name="connsiteY8" fmla="*/ 385166 h 649332"/>
              <a:gd name="connsiteX9" fmla="*/ 107476 w 120206"/>
              <a:gd name="connsiteY9" fmla="*/ 251556 h 649332"/>
              <a:gd name="connsiteX10" fmla="*/ 120002 w 120206"/>
              <a:gd name="connsiteY10" fmla="*/ 1035 h 64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206" h="649332">
                <a:moveTo>
                  <a:pt x="120002" y="1035"/>
                </a:moveTo>
                <a:cubicBezTo>
                  <a:pt x="120698" y="-12883"/>
                  <a:pt x="120002" y="117249"/>
                  <a:pt x="111651" y="168049"/>
                </a:cubicBezTo>
                <a:cubicBezTo>
                  <a:pt x="103300" y="218849"/>
                  <a:pt x="86599" y="257819"/>
                  <a:pt x="69898" y="305835"/>
                </a:cubicBezTo>
                <a:cubicBezTo>
                  <a:pt x="53197" y="353851"/>
                  <a:pt x="15618" y="439446"/>
                  <a:pt x="11443" y="456147"/>
                </a:cubicBezTo>
                <a:cubicBezTo>
                  <a:pt x="7268" y="472848"/>
                  <a:pt x="46238" y="394909"/>
                  <a:pt x="44846" y="406043"/>
                </a:cubicBezTo>
                <a:cubicBezTo>
                  <a:pt x="43454" y="417177"/>
                  <a:pt x="10051" y="482591"/>
                  <a:pt x="3092" y="522953"/>
                </a:cubicBezTo>
                <a:cubicBezTo>
                  <a:pt x="-3867" y="563315"/>
                  <a:pt x="3092" y="648213"/>
                  <a:pt x="3092" y="648213"/>
                </a:cubicBezTo>
                <a:cubicBezTo>
                  <a:pt x="3092" y="656564"/>
                  <a:pt x="-2475" y="616898"/>
                  <a:pt x="3092" y="573057"/>
                </a:cubicBezTo>
                <a:cubicBezTo>
                  <a:pt x="8659" y="529216"/>
                  <a:pt x="19098" y="438749"/>
                  <a:pt x="36495" y="385166"/>
                </a:cubicBezTo>
                <a:cubicBezTo>
                  <a:pt x="53892" y="331583"/>
                  <a:pt x="91471" y="311402"/>
                  <a:pt x="107476" y="251556"/>
                </a:cubicBezTo>
                <a:cubicBezTo>
                  <a:pt x="123481" y="191710"/>
                  <a:pt x="119306" y="14953"/>
                  <a:pt x="120002" y="1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A38BBA06-DA07-A583-C74B-C6E9CE012CF0}"/>
              </a:ext>
            </a:extLst>
          </p:cNvPr>
          <p:cNvSpPr/>
          <p:nvPr/>
        </p:nvSpPr>
        <p:spPr>
          <a:xfrm>
            <a:off x="2812694" y="3882944"/>
            <a:ext cx="256033" cy="702526"/>
          </a:xfrm>
          <a:custGeom>
            <a:avLst/>
            <a:gdLst>
              <a:gd name="connsiteX0" fmla="*/ 1487 w 256033"/>
              <a:gd name="connsiteY0" fmla="*/ 124 h 702526"/>
              <a:gd name="connsiteX1" fmla="*/ 26539 w 256033"/>
              <a:gd name="connsiteY1" fmla="*/ 192190 h 702526"/>
              <a:gd name="connsiteX2" fmla="*/ 181027 w 256033"/>
              <a:gd name="connsiteY2" fmla="*/ 346678 h 702526"/>
              <a:gd name="connsiteX3" fmla="*/ 135098 w 256033"/>
              <a:gd name="connsiteY3" fmla="*/ 325801 h 702526"/>
              <a:gd name="connsiteX4" fmla="*/ 252007 w 256033"/>
              <a:gd name="connsiteY4" fmla="*/ 430185 h 702526"/>
              <a:gd name="connsiteX5" fmla="*/ 231131 w 256033"/>
              <a:gd name="connsiteY5" fmla="*/ 530393 h 702526"/>
              <a:gd name="connsiteX6" fmla="*/ 252007 w 256033"/>
              <a:gd name="connsiteY6" fmla="*/ 701582 h 702526"/>
              <a:gd name="connsiteX7" fmla="*/ 222780 w 256033"/>
              <a:gd name="connsiteY7" fmla="*/ 593023 h 702526"/>
              <a:gd name="connsiteX8" fmla="*/ 235306 w 256033"/>
              <a:gd name="connsiteY8" fmla="*/ 459412 h 702526"/>
              <a:gd name="connsiteX9" fmla="*/ 197728 w 256033"/>
              <a:gd name="connsiteY9" fmla="*/ 355029 h 702526"/>
              <a:gd name="connsiteX10" fmla="*/ 43240 w 256033"/>
              <a:gd name="connsiteY10" fmla="*/ 221418 h 702526"/>
              <a:gd name="connsiteX11" fmla="*/ 1487 w 256033"/>
              <a:gd name="connsiteY11" fmla="*/ 124 h 70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033" h="702526">
                <a:moveTo>
                  <a:pt x="1487" y="124"/>
                </a:moveTo>
                <a:cubicBezTo>
                  <a:pt x="-1296" y="-4747"/>
                  <a:pt x="-3384" y="134431"/>
                  <a:pt x="26539" y="192190"/>
                </a:cubicBezTo>
                <a:cubicBezTo>
                  <a:pt x="56462" y="249949"/>
                  <a:pt x="162934" y="324410"/>
                  <a:pt x="181027" y="346678"/>
                </a:cubicBezTo>
                <a:cubicBezTo>
                  <a:pt x="199120" y="368946"/>
                  <a:pt x="123268" y="311883"/>
                  <a:pt x="135098" y="325801"/>
                </a:cubicBezTo>
                <a:cubicBezTo>
                  <a:pt x="146928" y="339719"/>
                  <a:pt x="236002" y="396086"/>
                  <a:pt x="252007" y="430185"/>
                </a:cubicBezTo>
                <a:cubicBezTo>
                  <a:pt x="268013" y="464284"/>
                  <a:pt x="231131" y="485160"/>
                  <a:pt x="231131" y="530393"/>
                </a:cubicBezTo>
                <a:cubicBezTo>
                  <a:pt x="231131" y="575626"/>
                  <a:pt x="253399" y="691144"/>
                  <a:pt x="252007" y="701582"/>
                </a:cubicBezTo>
                <a:cubicBezTo>
                  <a:pt x="250615" y="712020"/>
                  <a:pt x="225563" y="633385"/>
                  <a:pt x="222780" y="593023"/>
                </a:cubicBezTo>
                <a:cubicBezTo>
                  <a:pt x="219997" y="552661"/>
                  <a:pt x="239481" y="499078"/>
                  <a:pt x="235306" y="459412"/>
                </a:cubicBezTo>
                <a:cubicBezTo>
                  <a:pt x="231131" y="419746"/>
                  <a:pt x="229739" y="394695"/>
                  <a:pt x="197728" y="355029"/>
                </a:cubicBezTo>
                <a:cubicBezTo>
                  <a:pt x="165717" y="315363"/>
                  <a:pt x="76643" y="275697"/>
                  <a:pt x="43240" y="221418"/>
                </a:cubicBezTo>
                <a:cubicBezTo>
                  <a:pt x="9837" y="167139"/>
                  <a:pt x="4270" y="4995"/>
                  <a:pt x="1487" y="1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7FA472F-95C5-3F04-9552-52CDE468E8A2}"/>
              </a:ext>
            </a:extLst>
          </p:cNvPr>
          <p:cNvSpPr/>
          <p:nvPr/>
        </p:nvSpPr>
        <p:spPr>
          <a:xfrm>
            <a:off x="3645498" y="3987308"/>
            <a:ext cx="126694" cy="386969"/>
          </a:xfrm>
          <a:custGeom>
            <a:avLst/>
            <a:gdLst>
              <a:gd name="connsiteX0" fmla="*/ 126402 w 126694"/>
              <a:gd name="connsiteY0" fmla="*/ 1368 h 386969"/>
              <a:gd name="connsiteX1" fmla="*/ 12102 w 126694"/>
              <a:gd name="connsiteY1" fmla="*/ 170847 h 386969"/>
              <a:gd name="connsiteX2" fmla="*/ 43633 w 126694"/>
              <a:gd name="connsiteY2" fmla="*/ 379740 h 386969"/>
              <a:gd name="connsiteX3" fmla="*/ 31809 w 126694"/>
              <a:gd name="connsiteY3" fmla="*/ 328502 h 386969"/>
              <a:gd name="connsiteX4" fmla="*/ 4219 w 126694"/>
              <a:gd name="connsiteY4" fmla="*/ 226026 h 386969"/>
              <a:gd name="connsiteX5" fmla="*/ 4219 w 126694"/>
              <a:gd name="connsiteY5" fmla="*/ 202378 h 386969"/>
              <a:gd name="connsiteX6" fmla="*/ 43633 w 126694"/>
              <a:gd name="connsiteY6" fmla="*/ 95961 h 386969"/>
              <a:gd name="connsiteX7" fmla="*/ 126402 w 126694"/>
              <a:gd name="connsiteY7" fmla="*/ 1368 h 38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94" h="386969">
                <a:moveTo>
                  <a:pt x="126402" y="1368"/>
                </a:moveTo>
                <a:cubicBezTo>
                  <a:pt x="121147" y="13849"/>
                  <a:pt x="25897" y="107785"/>
                  <a:pt x="12102" y="170847"/>
                </a:cubicBezTo>
                <a:cubicBezTo>
                  <a:pt x="-1693" y="233909"/>
                  <a:pt x="40349" y="353464"/>
                  <a:pt x="43633" y="379740"/>
                </a:cubicBezTo>
                <a:cubicBezTo>
                  <a:pt x="46917" y="406016"/>
                  <a:pt x="38378" y="354121"/>
                  <a:pt x="31809" y="328502"/>
                </a:cubicBezTo>
                <a:cubicBezTo>
                  <a:pt x="25240" y="302883"/>
                  <a:pt x="8817" y="247047"/>
                  <a:pt x="4219" y="226026"/>
                </a:cubicBezTo>
                <a:cubicBezTo>
                  <a:pt x="-379" y="205005"/>
                  <a:pt x="-2350" y="224056"/>
                  <a:pt x="4219" y="202378"/>
                </a:cubicBezTo>
                <a:cubicBezTo>
                  <a:pt x="10788" y="180700"/>
                  <a:pt x="22612" y="126835"/>
                  <a:pt x="43633" y="95961"/>
                </a:cubicBezTo>
                <a:cubicBezTo>
                  <a:pt x="64654" y="65087"/>
                  <a:pt x="131657" y="-11113"/>
                  <a:pt x="126402" y="13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F311E33-E4FD-2AB1-8DC8-2862ADAD7EED}"/>
              </a:ext>
            </a:extLst>
          </p:cNvPr>
          <p:cNvSpPr/>
          <p:nvPr/>
        </p:nvSpPr>
        <p:spPr>
          <a:xfrm>
            <a:off x="2450332" y="3144786"/>
            <a:ext cx="111629" cy="488923"/>
          </a:xfrm>
          <a:custGeom>
            <a:avLst/>
            <a:gdLst>
              <a:gd name="connsiteX0" fmla="*/ 111565 w 111629"/>
              <a:gd name="connsiteY0" fmla="*/ 435 h 488923"/>
              <a:gd name="connsiteX1" fmla="*/ 20913 w 111629"/>
              <a:gd name="connsiteY1" fmla="*/ 142324 h 488923"/>
              <a:gd name="connsiteX2" fmla="*/ 24854 w 111629"/>
              <a:gd name="connsiteY2" fmla="*/ 185680 h 488923"/>
              <a:gd name="connsiteX3" fmla="*/ 36678 w 111629"/>
              <a:gd name="connsiteY3" fmla="*/ 177797 h 488923"/>
              <a:gd name="connsiteX4" fmla="*/ 13030 w 111629"/>
              <a:gd name="connsiteY4" fmla="*/ 240859 h 488923"/>
              <a:gd name="connsiteX5" fmla="*/ 16971 w 111629"/>
              <a:gd name="connsiteY5" fmla="*/ 485224 h 488923"/>
              <a:gd name="connsiteX6" fmla="*/ 13030 w 111629"/>
              <a:gd name="connsiteY6" fmla="*/ 374866 h 488923"/>
              <a:gd name="connsiteX7" fmla="*/ 5147 w 111629"/>
              <a:gd name="connsiteY7" fmla="*/ 193562 h 488923"/>
              <a:gd name="connsiteX8" fmla="*/ 111565 w 111629"/>
              <a:gd name="connsiteY8" fmla="*/ 435 h 48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29" h="488923">
                <a:moveTo>
                  <a:pt x="111565" y="435"/>
                </a:moveTo>
                <a:cubicBezTo>
                  <a:pt x="114193" y="-8105"/>
                  <a:pt x="35365" y="111450"/>
                  <a:pt x="20913" y="142324"/>
                </a:cubicBezTo>
                <a:cubicBezTo>
                  <a:pt x="6461" y="173198"/>
                  <a:pt x="22227" y="179768"/>
                  <a:pt x="24854" y="185680"/>
                </a:cubicBezTo>
                <a:cubicBezTo>
                  <a:pt x="27481" y="191592"/>
                  <a:pt x="38649" y="168601"/>
                  <a:pt x="36678" y="177797"/>
                </a:cubicBezTo>
                <a:cubicBezTo>
                  <a:pt x="34707" y="186993"/>
                  <a:pt x="16314" y="189621"/>
                  <a:pt x="13030" y="240859"/>
                </a:cubicBezTo>
                <a:cubicBezTo>
                  <a:pt x="9746" y="292097"/>
                  <a:pt x="16971" y="462890"/>
                  <a:pt x="16971" y="485224"/>
                </a:cubicBezTo>
                <a:cubicBezTo>
                  <a:pt x="16971" y="507558"/>
                  <a:pt x="15001" y="423476"/>
                  <a:pt x="13030" y="374866"/>
                </a:cubicBezTo>
                <a:cubicBezTo>
                  <a:pt x="11059" y="326256"/>
                  <a:pt x="-9305" y="252026"/>
                  <a:pt x="5147" y="193562"/>
                </a:cubicBezTo>
                <a:cubicBezTo>
                  <a:pt x="19599" y="135098"/>
                  <a:pt x="108937" y="8975"/>
                  <a:pt x="111565" y="4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43C05BE-2A90-E1FE-52F0-C2EB39CC19D3}"/>
              </a:ext>
            </a:extLst>
          </p:cNvPr>
          <p:cNvSpPr/>
          <p:nvPr/>
        </p:nvSpPr>
        <p:spPr>
          <a:xfrm>
            <a:off x="2613134" y="3133251"/>
            <a:ext cx="44526" cy="395463"/>
          </a:xfrm>
          <a:custGeom>
            <a:avLst/>
            <a:gdLst>
              <a:gd name="connsiteX0" fmla="*/ 31532 w 44526"/>
              <a:gd name="connsiteY0" fmla="*/ 146 h 395463"/>
              <a:gd name="connsiteX1" fmla="*/ 19707 w 44526"/>
              <a:gd name="connsiteY1" fmla="*/ 177508 h 395463"/>
              <a:gd name="connsiteX2" fmla="*/ 35473 w 44526"/>
              <a:gd name="connsiteY2" fmla="*/ 272101 h 395463"/>
              <a:gd name="connsiteX3" fmla="*/ 0 w 44526"/>
              <a:gd name="connsiteY3" fmla="*/ 394283 h 395463"/>
              <a:gd name="connsiteX4" fmla="*/ 35473 w 44526"/>
              <a:gd name="connsiteY4" fmla="*/ 331221 h 395463"/>
              <a:gd name="connsiteX5" fmla="*/ 43356 w 44526"/>
              <a:gd name="connsiteY5" fmla="*/ 283925 h 395463"/>
              <a:gd name="connsiteX6" fmla="*/ 15766 w 44526"/>
              <a:gd name="connsiteY6" fmla="*/ 209039 h 395463"/>
              <a:gd name="connsiteX7" fmla="*/ 31532 w 44526"/>
              <a:gd name="connsiteY7" fmla="*/ 146 h 39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6" h="395463">
                <a:moveTo>
                  <a:pt x="31532" y="146"/>
                </a:moveTo>
                <a:cubicBezTo>
                  <a:pt x="32189" y="-5109"/>
                  <a:pt x="19050" y="132182"/>
                  <a:pt x="19707" y="177508"/>
                </a:cubicBezTo>
                <a:cubicBezTo>
                  <a:pt x="20364" y="222834"/>
                  <a:pt x="38758" y="235972"/>
                  <a:pt x="35473" y="272101"/>
                </a:cubicBezTo>
                <a:cubicBezTo>
                  <a:pt x="32188" y="308230"/>
                  <a:pt x="0" y="384430"/>
                  <a:pt x="0" y="394283"/>
                </a:cubicBezTo>
                <a:cubicBezTo>
                  <a:pt x="0" y="404136"/>
                  <a:pt x="28247" y="349614"/>
                  <a:pt x="35473" y="331221"/>
                </a:cubicBezTo>
                <a:cubicBezTo>
                  <a:pt x="42699" y="312828"/>
                  <a:pt x="46640" y="304289"/>
                  <a:pt x="43356" y="283925"/>
                </a:cubicBezTo>
                <a:cubicBezTo>
                  <a:pt x="40072" y="263561"/>
                  <a:pt x="18394" y="252394"/>
                  <a:pt x="15766" y="209039"/>
                </a:cubicBezTo>
                <a:cubicBezTo>
                  <a:pt x="13138" y="165684"/>
                  <a:pt x="30875" y="5401"/>
                  <a:pt x="31532" y="1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E5BEAD0-9BF9-1E59-0A4F-D293ABF58986}"/>
              </a:ext>
            </a:extLst>
          </p:cNvPr>
          <p:cNvSpPr/>
          <p:nvPr/>
        </p:nvSpPr>
        <p:spPr>
          <a:xfrm>
            <a:off x="3438654" y="4317023"/>
            <a:ext cx="79332" cy="688287"/>
          </a:xfrm>
          <a:custGeom>
            <a:avLst/>
            <a:gdLst>
              <a:gd name="connsiteX0" fmla="*/ 41525 w 79332"/>
              <a:gd name="connsiteY0" fmla="*/ 219 h 688287"/>
              <a:gd name="connsiteX1" fmla="*/ 582 w 79332"/>
              <a:gd name="connsiteY1" fmla="*/ 150344 h 688287"/>
              <a:gd name="connsiteX2" fmla="*/ 77919 w 79332"/>
              <a:gd name="connsiteY2" fmla="*/ 282273 h 688287"/>
              <a:gd name="connsiteX3" fmla="*/ 50624 w 79332"/>
              <a:gd name="connsiteY3" fmla="*/ 473341 h 688287"/>
              <a:gd name="connsiteX4" fmla="*/ 50624 w 79332"/>
              <a:gd name="connsiteY4" fmla="*/ 687156 h 688287"/>
              <a:gd name="connsiteX5" fmla="*/ 50624 w 79332"/>
              <a:gd name="connsiteY5" fmla="*/ 546129 h 688287"/>
              <a:gd name="connsiteX6" fmla="*/ 77919 w 79332"/>
              <a:gd name="connsiteY6" fmla="*/ 295920 h 688287"/>
              <a:gd name="connsiteX7" fmla="*/ 68821 w 79332"/>
              <a:gd name="connsiteY7" fmla="*/ 277723 h 688287"/>
              <a:gd name="connsiteX8" fmla="*/ 23328 w 79332"/>
              <a:gd name="connsiteY8" fmla="*/ 204935 h 688287"/>
              <a:gd name="connsiteX9" fmla="*/ 23328 w 79332"/>
              <a:gd name="connsiteY9" fmla="*/ 118499 h 688287"/>
              <a:gd name="connsiteX10" fmla="*/ 41525 w 79332"/>
              <a:gd name="connsiteY10" fmla="*/ 219 h 68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332" h="688287">
                <a:moveTo>
                  <a:pt x="41525" y="219"/>
                </a:moveTo>
                <a:cubicBezTo>
                  <a:pt x="37734" y="5527"/>
                  <a:pt x="-5484" y="103335"/>
                  <a:pt x="582" y="150344"/>
                </a:cubicBezTo>
                <a:cubicBezTo>
                  <a:pt x="6648" y="197353"/>
                  <a:pt x="69579" y="228440"/>
                  <a:pt x="77919" y="282273"/>
                </a:cubicBezTo>
                <a:cubicBezTo>
                  <a:pt x="86259" y="336106"/>
                  <a:pt x="55173" y="405861"/>
                  <a:pt x="50624" y="473341"/>
                </a:cubicBezTo>
                <a:cubicBezTo>
                  <a:pt x="46075" y="540822"/>
                  <a:pt x="50624" y="687156"/>
                  <a:pt x="50624" y="687156"/>
                </a:cubicBezTo>
                <a:cubicBezTo>
                  <a:pt x="50624" y="699287"/>
                  <a:pt x="46075" y="611335"/>
                  <a:pt x="50624" y="546129"/>
                </a:cubicBezTo>
                <a:cubicBezTo>
                  <a:pt x="55173" y="480923"/>
                  <a:pt x="74886" y="340654"/>
                  <a:pt x="77919" y="295920"/>
                </a:cubicBezTo>
                <a:cubicBezTo>
                  <a:pt x="80952" y="251186"/>
                  <a:pt x="77919" y="292887"/>
                  <a:pt x="68821" y="277723"/>
                </a:cubicBezTo>
                <a:cubicBezTo>
                  <a:pt x="59723" y="262559"/>
                  <a:pt x="30910" y="231472"/>
                  <a:pt x="23328" y="204935"/>
                </a:cubicBezTo>
                <a:cubicBezTo>
                  <a:pt x="15746" y="178398"/>
                  <a:pt x="21053" y="149585"/>
                  <a:pt x="23328" y="118499"/>
                </a:cubicBezTo>
                <a:cubicBezTo>
                  <a:pt x="25603" y="87413"/>
                  <a:pt x="45316" y="-5089"/>
                  <a:pt x="41525" y="2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80877732-3161-B7B6-F2C8-703ED154153D}"/>
              </a:ext>
            </a:extLst>
          </p:cNvPr>
          <p:cNvSpPr/>
          <p:nvPr/>
        </p:nvSpPr>
        <p:spPr>
          <a:xfrm>
            <a:off x="3447944" y="5231077"/>
            <a:ext cx="351192" cy="449961"/>
          </a:xfrm>
          <a:custGeom>
            <a:avLst/>
            <a:gdLst>
              <a:gd name="connsiteX0" fmla="*/ 390 w 351192"/>
              <a:gd name="connsiteY0" fmla="*/ 565 h 449961"/>
              <a:gd name="connsiteX1" fmla="*/ 236952 w 351192"/>
              <a:gd name="connsiteY1" fmla="*/ 77902 h 449961"/>
              <a:gd name="connsiteX2" fmla="*/ 286993 w 351192"/>
              <a:gd name="connsiteY2" fmla="*/ 278069 h 449961"/>
              <a:gd name="connsiteX3" fmla="*/ 300641 w 351192"/>
              <a:gd name="connsiteY3" fmla="*/ 205281 h 449961"/>
              <a:gd name="connsiteX4" fmla="*/ 350683 w 351192"/>
              <a:gd name="connsiteY4" fmla="*/ 446392 h 449961"/>
              <a:gd name="connsiteX5" fmla="*/ 323387 w 351192"/>
              <a:gd name="connsiteY5" fmla="*/ 337210 h 449961"/>
              <a:gd name="connsiteX6" fmla="*/ 273346 w 351192"/>
              <a:gd name="connsiteY6" fmla="*/ 168887 h 449961"/>
              <a:gd name="connsiteX7" fmla="*/ 255149 w 351192"/>
              <a:gd name="connsiteY7" fmla="*/ 105198 h 449961"/>
              <a:gd name="connsiteX8" fmla="*/ 182360 w 351192"/>
              <a:gd name="connsiteY8" fmla="*/ 46057 h 449961"/>
              <a:gd name="connsiteX9" fmla="*/ 390 w 351192"/>
              <a:gd name="connsiteY9" fmla="*/ 565 h 44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192" h="449961">
                <a:moveTo>
                  <a:pt x="390" y="565"/>
                </a:moveTo>
                <a:cubicBezTo>
                  <a:pt x="9489" y="5872"/>
                  <a:pt x="189185" y="31651"/>
                  <a:pt x="236952" y="77902"/>
                </a:cubicBezTo>
                <a:cubicBezTo>
                  <a:pt x="284719" y="124153"/>
                  <a:pt x="276378" y="256839"/>
                  <a:pt x="286993" y="278069"/>
                </a:cubicBezTo>
                <a:cubicBezTo>
                  <a:pt x="297608" y="299299"/>
                  <a:pt x="290026" y="177227"/>
                  <a:pt x="300641" y="205281"/>
                </a:cubicBezTo>
                <a:cubicBezTo>
                  <a:pt x="311256" y="233335"/>
                  <a:pt x="346892" y="424404"/>
                  <a:pt x="350683" y="446392"/>
                </a:cubicBezTo>
                <a:cubicBezTo>
                  <a:pt x="354474" y="468380"/>
                  <a:pt x="336276" y="383461"/>
                  <a:pt x="323387" y="337210"/>
                </a:cubicBezTo>
                <a:cubicBezTo>
                  <a:pt x="310498" y="290959"/>
                  <a:pt x="284719" y="207556"/>
                  <a:pt x="273346" y="168887"/>
                </a:cubicBezTo>
                <a:cubicBezTo>
                  <a:pt x="261973" y="130218"/>
                  <a:pt x="270313" y="125670"/>
                  <a:pt x="255149" y="105198"/>
                </a:cubicBezTo>
                <a:cubicBezTo>
                  <a:pt x="239985" y="84726"/>
                  <a:pt x="221029" y="63496"/>
                  <a:pt x="182360" y="46057"/>
                </a:cubicBezTo>
                <a:cubicBezTo>
                  <a:pt x="143691" y="28618"/>
                  <a:pt x="-8709" y="-4742"/>
                  <a:pt x="390" y="5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330BBF4-DB62-557B-B6FE-550D7EF825A0}"/>
              </a:ext>
            </a:extLst>
          </p:cNvPr>
          <p:cNvSpPr/>
          <p:nvPr/>
        </p:nvSpPr>
        <p:spPr>
          <a:xfrm>
            <a:off x="3748208" y="6064125"/>
            <a:ext cx="359831" cy="291317"/>
          </a:xfrm>
          <a:custGeom>
            <a:avLst/>
            <a:gdLst>
              <a:gd name="connsiteX0" fmla="*/ 377 w 359831"/>
              <a:gd name="connsiteY0" fmla="*/ 30 h 291317"/>
              <a:gd name="connsiteX1" fmla="*/ 259685 w 359831"/>
              <a:gd name="connsiteY1" fmla="*/ 72818 h 291317"/>
              <a:gd name="connsiteX2" fmla="*/ 337022 w 359831"/>
              <a:gd name="connsiteY2" fmla="*/ 68269 h 291317"/>
              <a:gd name="connsiteX3" fmla="*/ 227840 w 359831"/>
              <a:gd name="connsiteY3" fmla="*/ 159254 h 291317"/>
              <a:gd name="connsiteX4" fmla="*/ 159601 w 359831"/>
              <a:gd name="connsiteY4" fmla="*/ 291182 h 291317"/>
              <a:gd name="connsiteX5" fmla="*/ 223291 w 359831"/>
              <a:gd name="connsiteY5" fmla="*/ 182000 h 291317"/>
              <a:gd name="connsiteX6" fmla="*/ 359768 w 359831"/>
              <a:gd name="connsiteY6" fmla="*/ 72818 h 291317"/>
              <a:gd name="connsiteX7" fmla="*/ 205093 w 359831"/>
              <a:gd name="connsiteY7" fmla="*/ 63720 h 291317"/>
              <a:gd name="connsiteX8" fmla="*/ 377 w 359831"/>
              <a:gd name="connsiteY8" fmla="*/ 30 h 29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831" h="291317">
                <a:moveTo>
                  <a:pt x="377" y="30"/>
                </a:moveTo>
                <a:cubicBezTo>
                  <a:pt x="9476" y="1546"/>
                  <a:pt x="203578" y="61445"/>
                  <a:pt x="259685" y="72818"/>
                </a:cubicBezTo>
                <a:cubicBezTo>
                  <a:pt x="315792" y="84191"/>
                  <a:pt x="342329" y="53863"/>
                  <a:pt x="337022" y="68269"/>
                </a:cubicBezTo>
                <a:cubicBezTo>
                  <a:pt x="331715" y="82675"/>
                  <a:pt x="257410" y="122102"/>
                  <a:pt x="227840" y="159254"/>
                </a:cubicBezTo>
                <a:cubicBezTo>
                  <a:pt x="198270" y="196406"/>
                  <a:pt x="160359" y="287391"/>
                  <a:pt x="159601" y="291182"/>
                </a:cubicBezTo>
                <a:cubicBezTo>
                  <a:pt x="158843" y="294973"/>
                  <a:pt x="189930" y="218394"/>
                  <a:pt x="223291" y="182000"/>
                </a:cubicBezTo>
                <a:cubicBezTo>
                  <a:pt x="256652" y="145606"/>
                  <a:pt x="362801" y="92531"/>
                  <a:pt x="359768" y="72818"/>
                </a:cubicBezTo>
                <a:cubicBezTo>
                  <a:pt x="356735" y="53105"/>
                  <a:pt x="261201" y="72819"/>
                  <a:pt x="205093" y="63720"/>
                </a:cubicBezTo>
                <a:cubicBezTo>
                  <a:pt x="148986" y="54622"/>
                  <a:pt x="-8722" y="-1486"/>
                  <a:pt x="37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4EAFA26D-6E33-1BD0-12B2-BCD25A280E01}"/>
              </a:ext>
            </a:extLst>
          </p:cNvPr>
          <p:cNvSpPr/>
          <p:nvPr/>
        </p:nvSpPr>
        <p:spPr>
          <a:xfrm>
            <a:off x="3343532" y="5308783"/>
            <a:ext cx="210814" cy="186919"/>
          </a:xfrm>
          <a:custGeom>
            <a:avLst/>
            <a:gdLst>
              <a:gd name="connsiteX0" fmla="*/ 169 w 210814"/>
              <a:gd name="connsiteY0" fmla="*/ 196 h 186919"/>
              <a:gd name="connsiteX1" fmla="*/ 150295 w 210814"/>
              <a:gd name="connsiteY1" fmla="*/ 36590 h 186919"/>
              <a:gd name="connsiteX2" fmla="*/ 209435 w 210814"/>
              <a:gd name="connsiteY2" fmla="*/ 186716 h 186919"/>
              <a:gd name="connsiteX3" fmla="*/ 191238 w 210814"/>
              <a:gd name="connsiteY3" fmla="*/ 68435 h 186919"/>
              <a:gd name="connsiteX4" fmla="*/ 182140 w 210814"/>
              <a:gd name="connsiteY4" fmla="*/ 45689 h 186919"/>
              <a:gd name="connsiteX5" fmla="*/ 169 w 210814"/>
              <a:gd name="connsiteY5" fmla="*/ 196 h 18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14" h="186919">
                <a:moveTo>
                  <a:pt x="169" y="196"/>
                </a:moveTo>
                <a:cubicBezTo>
                  <a:pt x="-5138" y="-1320"/>
                  <a:pt x="115417" y="5503"/>
                  <a:pt x="150295" y="36590"/>
                </a:cubicBezTo>
                <a:cubicBezTo>
                  <a:pt x="185173" y="67677"/>
                  <a:pt x="202611" y="181409"/>
                  <a:pt x="209435" y="186716"/>
                </a:cubicBezTo>
                <a:cubicBezTo>
                  <a:pt x="216259" y="192023"/>
                  <a:pt x="195787" y="91940"/>
                  <a:pt x="191238" y="68435"/>
                </a:cubicBezTo>
                <a:cubicBezTo>
                  <a:pt x="186689" y="44930"/>
                  <a:pt x="207919" y="57820"/>
                  <a:pt x="182140" y="45689"/>
                </a:cubicBezTo>
                <a:cubicBezTo>
                  <a:pt x="156361" y="33558"/>
                  <a:pt x="5476" y="1712"/>
                  <a:pt x="169" y="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7253782A-635F-3DA7-9029-1D6BF8A241E9}"/>
              </a:ext>
            </a:extLst>
          </p:cNvPr>
          <p:cNvSpPr/>
          <p:nvPr/>
        </p:nvSpPr>
        <p:spPr>
          <a:xfrm>
            <a:off x="2747414" y="5440076"/>
            <a:ext cx="50422" cy="269302"/>
          </a:xfrm>
          <a:custGeom>
            <a:avLst/>
            <a:gdLst>
              <a:gd name="connsiteX0" fmla="*/ 50377 w 50422"/>
              <a:gd name="connsiteY0" fmla="*/ 831 h 269302"/>
              <a:gd name="connsiteX1" fmla="*/ 335 w 50422"/>
              <a:gd name="connsiteY1" fmla="*/ 173703 h 269302"/>
              <a:gd name="connsiteX2" fmla="*/ 27631 w 50422"/>
              <a:gd name="connsiteY2" fmla="*/ 269237 h 269302"/>
              <a:gd name="connsiteX3" fmla="*/ 9434 w 50422"/>
              <a:gd name="connsiteY3" fmla="*/ 187351 h 269302"/>
              <a:gd name="connsiteX4" fmla="*/ 9434 w 50422"/>
              <a:gd name="connsiteY4" fmla="*/ 110014 h 269302"/>
              <a:gd name="connsiteX5" fmla="*/ 50377 w 50422"/>
              <a:gd name="connsiteY5" fmla="*/ 831 h 26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22" h="269302">
                <a:moveTo>
                  <a:pt x="50377" y="831"/>
                </a:moveTo>
                <a:cubicBezTo>
                  <a:pt x="48861" y="11446"/>
                  <a:pt x="4126" y="128969"/>
                  <a:pt x="335" y="173703"/>
                </a:cubicBezTo>
                <a:cubicBezTo>
                  <a:pt x="-3456" y="218437"/>
                  <a:pt x="26115" y="266962"/>
                  <a:pt x="27631" y="269237"/>
                </a:cubicBezTo>
                <a:cubicBezTo>
                  <a:pt x="29147" y="271512"/>
                  <a:pt x="12467" y="213888"/>
                  <a:pt x="9434" y="187351"/>
                </a:cubicBezTo>
                <a:cubicBezTo>
                  <a:pt x="6401" y="160814"/>
                  <a:pt x="4126" y="135793"/>
                  <a:pt x="9434" y="110014"/>
                </a:cubicBezTo>
                <a:cubicBezTo>
                  <a:pt x="14741" y="84235"/>
                  <a:pt x="51893" y="-9784"/>
                  <a:pt x="50377" y="8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2145D07-6C98-F52C-FB5B-A72DD4B3819C}"/>
              </a:ext>
            </a:extLst>
          </p:cNvPr>
          <p:cNvSpPr/>
          <p:nvPr/>
        </p:nvSpPr>
        <p:spPr>
          <a:xfrm>
            <a:off x="3129831" y="5335048"/>
            <a:ext cx="100206" cy="178657"/>
          </a:xfrm>
          <a:custGeom>
            <a:avLst/>
            <a:gdLst>
              <a:gd name="connsiteX0" fmla="*/ 100139 w 100206"/>
              <a:gd name="connsiteY0" fmla="*/ 1227 h 178657"/>
              <a:gd name="connsiteX1" fmla="*/ 22802 w 100206"/>
              <a:gd name="connsiteY1" fmla="*/ 105859 h 178657"/>
              <a:gd name="connsiteX2" fmla="*/ 56 w 100206"/>
              <a:gd name="connsiteY2" fmla="*/ 178648 h 178657"/>
              <a:gd name="connsiteX3" fmla="*/ 27351 w 100206"/>
              <a:gd name="connsiteY3" fmla="*/ 101310 h 178657"/>
              <a:gd name="connsiteX4" fmla="*/ 36450 w 100206"/>
              <a:gd name="connsiteY4" fmla="*/ 51268 h 178657"/>
              <a:gd name="connsiteX5" fmla="*/ 100139 w 100206"/>
              <a:gd name="connsiteY5" fmla="*/ 1227 h 17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06" h="178657">
                <a:moveTo>
                  <a:pt x="100139" y="1227"/>
                </a:moveTo>
                <a:cubicBezTo>
                  <a:pt x="97864" y="10326"/>
                  <a:pt x="39483" y="76289"/>
                  <a:pt x="22802" y="105859"/>
                </a:cubicBezTo>
                <a:cubicBezTo>
                  <a:pt x="6121" y="135429"/>
                  <a:pt x="-702" y="179406"/>
                  <a:pt x="56" y="178648"/>
                </a:cubicBezTo>
                <a:cubicBezTo>
                  <a:pt x="814" y="177890"/>
                  <a:pt x="21285" y="122540"/>
                  <a:pt x="27351" y="101310"/>
                </a:cubicBezTo>
                <a:cubicBezTo>
                  <a:pt x="33417" y="80080"/>
                  <a:pt x="26593" y="66432"/>
                  <a:pt x="36450" y="51268"/>
                </a:cubicBezTo>
                <a:cubicBezTo>
                  <a:pt x="46307" y="36104"/>
                  <a:pt x="102414" y="-7872"/>
                  <a:pt x="100139" y="12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2DBDD828-3B4A-24DE-8E19-B6785BA7A2F7}"/>
              </a:ext>
            </a:extLst>
          </p:cNvPr>
          <p:cNvSpPr/>
          <p:nvPr/>
        </p:nvSpPr>
        <p:spPr>
          <a:xfrm>
            <a:off x="3316300" y="5026900"/>
            <a:ext cx="186629" cy="163916"/>
          </a:xfrm>
          <a:custGeom>
            <a:avLst/>
            <a:gdLst>
              <a:gd name="connsiteX0" fmla="*/ 106 w 186629"/>
              <a:gd name="connsiteY0" fmla="*/ 25 h 163916"/>
              <a:gd name="connsiteX1" fmla="*/ 63796 w 186629"/>
              <a:gd name="connsiteY1" fmla="*/ 91010 h 163916"/>
              <a:gd name="connsiteX2" fmla="*/ 22852 w 186629"/>
              <a:gd name="connsiteY2" fmla="*/ 154700 h 163916"/>
              <a:gd name="connsiteX3" fmla="*/ 77443 w 186629"/>
              <a:gd name="connsiteY3" fmla="*/ 150151 h 163916"/>
              <a:gd name="connsiteX4" fmla="*/ 186625 w 186629"/>
              <a:gd name="connsiteY4" fmla="*/ 163799 h 163916"/>
              <a:gd name="connsiteX5" fmla="*/ 81993 w 186629"/>
              <a:gd name="connsiteY5" fmla="*/ 141052 h 163916"/>
              <a:gd name="connsiteX6" fmla="*/ 54697 w 186629"/>
              <a:gd name="connsiteY6" fmla="*/ 141052 h 163916"/>
              <a:gd name="connsiteX7" fmla="*/ 81993 w 186629"/>
              <a:gd name="connsiteY7" fmla="*/ 100109 h 163916"/>
              <a:gd name="connsiteX8" fmla="*/ 106 w 186629"/>
              <a:gd name="connsiteY8" fmla="*/ 25 h 16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29" h="163916">
                <a:moveTo>
                  <a:pt x="106" y="25"/>
                </a:moveTo>
                <a:cubicBezTo>
                  <a:pt x="-2927" y="-1491"/>
                  <a:pt x="60005" y="65231"/>
                  <a:pt x="63796" y="91010"/>
                </a:cubicBezTo>
                <a:cubicBezTo>
                  <a:pt x="67587" y="116789"/>
                  <a:pt x="20577" y="144843"/>
                  <a:pt x="22852" y="154700"/>
                </a:cubicBezTo>
                <a:cubicBezTo>
                  <a:pt x="25127" y="164557"/>
                  <a:pt x="50148" y="148635"/>
                  <a:pt x="77443" y="150151"/>
                </a:cubicBezTo>
                <a:cubicBezTo>
                  <a:pt x="104738" y="151667"/>
                  <a:pt x="185867" y="165315"/>
                  <a:pt x="186625" y="163799"/>
                </a:cubicBezTo>
                <a:cubicBezTo>
                  <a:pt x="187383" y="162283"/>
                  <a:pt x="81993" y="141052"/>
                  <a:pt x="81993" y="141052"/>
                </a:cubicBezTo>
                <a:cubicBezTo>
                  <a:pt x="60005" y="137261"/>
                  <a:pt x="54697" y="147876"/>
                  <a:pt x="54697" y="141052"/>
                </a:cubicBezTo>
                <a:cubicBezTo>
                  <a:pt x="54697" y="134228"/>
                  <a:pt x="88059" y="119064"/>
                  <a:pt x="81993" y="100109"/>
                </a:cubicBezTo>
                <a:cubicBezTo>
                  <a:pt x="75927" y="81154"/>
                  <a:pt x="3139" y="1541"/>
                  <a:pt x="106" y="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B753867B-A914-74CF-69CC-E5EBA18DDE66}"/>
              </a:ext>
            </a:extLst>
          </p:cNvPr>
          <p:cNvSpPr/>
          <p:nvPr/>
        </p:nvSpPr>
        <p:spPr>
          <a:xfrm>
            <a:off x="3096651" y="5749798"/>
            <a:ext cx="383328" cy="127659"/>
          </a:xfrm>
          <a:custGeom>
            <a:avLst/>
            <a:gdLst>
              <a:gd name="connsiteX0" fmla="*/ 2149 w 383328"/>
              <a:gd name="connsiteY0" fmla="*/ 127127 h 127659"/>
              <a:gd name="connsiteX1" fmla="*/ 170424 w 383328"/>
              <a:gd name="connsiteY1" fmla="*/ 35052 h 127659"/>
              <a:gd name="connsiteX2" fmla="*/ 237099 w 383328"/>
              <a:gd name="connsiteY2" fmla="*/ 25527 h 127659"/>
              <a:gd name="connsiteX3" fmla="*/ 167249 w 383328"/>
              <a:gd name="connsiteY3" fmla="*/ 12827 h 127659"/>
              <a:gd name="connsiteX4" fmla="*/ 275199 w 383328"/>
              <a:gd name="connsiteY4" fmla="*/ 12827 h 127659"/>
              <a:gd name="connsiteX5" fmla="*/ 278374 w 383328"/>
              <a:gd name="connsiteY5" fmla="*/ 127 h 127659"/>
              <a:gd name="connsiteX6" fmla="*/ 383149 w 383328"/>
              <a:gd name="connsiteY6" fmla="*/ 6477 h 127659"/>
              <a:gd name="connsiteX7" fmla="*/ 249799 w 383328"/>
              <a:gd name="connsiteY7" fmla="*/ 9652 h 127659"/>
              <a:gd name="connsiteX8" fmla="*/ 164074 w 383328"/>
              <a:gd name="connsiteY8" fmla="*/ 31877 h 127659"/>
              <a:gd name="connsiteX9" fmla="*/ 81524 w 383328"/>
              <a:gd name="connsiteY9" fmla="*/ 73152 h 127659"/>
              <a:gd name="connsiteX10" fmla="*/ 2149 w 383328"/>
              <a:gd name="connsiteY10" fmla="*/ 127127 h 12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328" h="127659">
                <a:moveTo>
                  <a:pt x="2149" y="127127"/>
                </a:moveTo>
                <a:cubicBezTo>
                  <a:pt x="16966" y="120777"/>
                  <a:pt x="131266" y="51985"/>
                  <a:pt x="170424" y="35052"/>
                </a:cubicBezTo>
                <a:cubicBezTo>
                  <a:pt x="209582" y="18119"/>
                  <a:pt x="237628" y="29231"/>
                  <a:pt x="237099" y="25527"/>
                </a:cubicBezTo>
                <a:cubicBezTo>
                  <a:pt x="236570" y="21823"/>
                  <a:pt x="160899" y="14944"/>
                  <a:pt x="167249" y="12827"/>
                </a:cubicBezTo>
                <a:cubicBezTo>
                  <a:pt x="173599" y="10710"/>
                  <a:pt x="256678" y="14944"/>
                  <a:pt x="275199" y="12827"/>
                </a:cubicBezTo>
                <a:cubicBezTo>
                  <a:pt x="293720" y="10710"/>
                  <a:pt x="260383" y="1185"/>
                  <a:pt x="278374" y="127"/>
                </a:cubicBezTo>
                <a:cubicBezTo>
                  <a:pt x="296365" y="-931"/>
                  <a:pt x="387911" y="4890"/>
                  <a:pt x="383149" y="6477"/>
                </a:cubicBezTo>
                <a:cubicBezTo>
                  <a:pt x="378387" y="8064"/>
                  <a:pt x="286312" y="5419"/>
                  <a:pt x="249799" y="9652"/>
                </a:cubicBezTo>
                <a:cubicBezTo>
                  <a:pt x="213287" y="13885"/>
                  <a:pt x="192120" y="21294"/>
                  <a:pt x="164074" y="31877"/>
                </a:cubicBezTo>
                <a:cubicBezTo>
                  <a:pt x="136028" y="42460"/>
                  <a:pt x="110099" y="65214"/>
                  <a:pt x="81524" y="73152"/>
                </a:cubicBezTo>
                <a:cubicBezTo>
                  <a:pt x="52949" y="81090"/>
                  <a:pt x="-12668" y="133477"/>
                  <a:pt x="2149" y="12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ED80102-EC3E-08A7-F44D-2A6C52A26197}"/>
              </a:ext>
            </a:extLst>
          </p:cNvPr>
          <p:cNvSpPr/>
          <p:nvPr/>
        </p:nvSpPr>
        <p:spPr>
          <a:xfrm>
            <a:off x="3090131" y="5759450"/>
            <a:ext cx="564314" cy="252024"/>
          </a:xfrm>
          <a:custGeom>
            <a:avLst/>
            <a:gdLst>
              <a:gd name="connsiteX0" fmla="*/ 2319 w 564314"/>
              <a:gd name="connsiteY0" fmla="*/ 250825 h 252024"/>
              <a:gd name="connsiteX1" fmla="*/ 129319 w 564314"/>
              <a:gd name="connsiteY1" fmla="*/ 165100 h 252024"/>
              <a:gd name="connsiteX2" fmla="*/ 110269 w 564314"/>
              <a:gd name="connsiteY2" fmla="*/ 168275 h 252024"/>
              <a:gd name="connsiteX3" fmla="*/ 329344 w 564314"/>
              <a:gd name="connsiteY3" fmla="*/ 88900 h 252024"/>
              <a:gd name="connsiteX4" fmla="*/ 275369 w 564314"/>
              <a:gd name="connsiteY4" fmla="*/ 98425 h 252024"/>
              <a:gd name="connsiteX5" fmla="*/ 465869 w 564314"/>
              <a:gd name="connsiteY5" fmla="*/ 28575 h 252024"/>
              <a:gd name="connsiteX6" fmla="*/ 564294 w 564314"/>
              <a:gd name="connsiteY6" fmla="*/ 0 h 252024"/>
              <a:gd name="connsiteX7" fmla="*/ 475394 w 564314"/>
              <a:gd name="connsiteY7" fmla="*/ 28575 h 252024"/>
              <a:gd name="connsiteX8" fmla="*/ 256319 w 564314"/>
              <a:gd name="connsiteY8" fmla="*/ 92075 h 252024"/>
              <a:gd name="connsiteX9" fmla="*/ 2319 w 564314"/>
              <a:gd name="connsiteY9" fmla="*/ 250825 h 25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14" h="252024">
                <a:moveTo>
                  <a:pt x="2319" y="250825"/>
                </a:moveTo>
                <a:cubicBezTo>
                  <a:pt x="-18848" y="262996"/>
                  <a:pt x="111327" y="178858"/>
                  <a:pt x="129319" y="165100"/>
                </a:cubicBezTo>
                <a:cubicBezTo>
                  <a:pt x="147311" y="151342"/>
                  <a:pt x="76932" y="180975"/>
                  <a:pt x="110269" y="168275"/>
                </a:cubicBezTo>
                <a:cubicBezTo>
                  <a:pt x="143607" y="155575"/>
                  <a:pt x="301827" y="100542"/>
                  <a:pt x="329344" y="88900"/>
                </a:cubicBezTo>
                <a:cubicBezTo>
                  <a:pt x="356861" y="77258"/>
                  <a:pt x="252615" y="108479"/>
                  <a:pt x="275369" y="98425"/>
                </a:cubicBezTo>
                <a:cubicBezTo>
                  <a:pt x="298123" y="88371"/>
                  <a:pt x="417715" y="44979"/>
                  <a:pt x="465869" y="28575"/>
                </a:cubicBezTo>
                <a:cubicBezTo>
                  <a:pt x="514023" y="12171"/>
                  <a:pt x="562707" y="0"/>
                  <a:pt x="564294" y="0"/>
                </a:cubicBezTo>
                <a:cubicBezTo>
                  <a:pt x="565881" y="0"/>
                  <a:pt x="475394" y="28575"/>
                  <a:pt x="475394" y="28575"/>
                </a:cubicBezTo>
                <a:cubicBezTo>
                  <a:pt x="424065" y="43921"/>
                  <a:pt x="329873" y="58738"/>
                  <a:pt x="256319" y="92075"/>
                </a:cubicBezTo>
                <a:cubicBezTo>
                  <a:pt x="182765" y="125412"/>
                  <a:pt x="23486" y="238654"/>
                  <a:pt x="2319" y="250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2357A01-59A1-BD18-914F-DD8663D80A4F}"/>
              </a:ext>
            </a:extLst>
          </p:cNvPr>
          <p:cNvSpPr/>
          <p:nvPr/>
        </p:nvSpPr>
        <p:spPr>
          <a:xfrm>
            <a:off x="3106939" y="5887666"/>
            <a:ext cx="201252" cy="116916"/>
          </a:xfrm>
          <a:custGeom>
            <a:avLst/>
            <a:gdLst>
              <a:gd name="connsiteX0" fmla="*/ 1386 w 201252"/>
              <a:gd name="connsiteY0" fmla="*/ 116259 h 116916"/>
              <a:gd name="connsiteX1" fmla="*/ 87111 w 201252"/>
              <a:gd name="connsiteY1" fmla="*/ 62284 h 116916"/>
              <a:gd name="connsiteX2" fmla="*/ 198236 w 201252"/>
              <a:gd name="connsiteY2" fmla="*/ 1959 h 116916"/>
              <a:gd name="connsiteX3" fmla="*/ 156961 w 201252"/>
              <a:gd name="connsiteY3" fmla="*/ 24184 h 116916"/>
              <a:gd name="connsiteX4" fmla="*/ 1386 w 201252"/>
              <a:gd name="connsiteY4" fmla="*/ 116259 h 1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52" h="116916">
                <a:moveTo>
                  <a:pt x="1386" y="116259"/>
                </a:moveTo>
                <a:cubicBezTo>
                  <a:pt x="-10256" y="122609"/>
                  <a:pt x="54303" y="81334"/>
                  <a:pt x="87111" y="62284"/>
                </a:cubicBezTo>
                <a:cubicBezTo>
                  <a:pt x="119919" y="43234"/>
                  <a:pt x="198236" y="1959"/>
                  <a:pt x="198236" y="1959"/>
                </a:cubicBezTo>
                <a:cubicBezTo>
                  <a:pt x="209878" y="-4391"/>
                  <a:pt x="186065" y="5134"/>
                  <a:pt x="156961" y="24184"/>
                </a:cubicBezTo>
                <a:cubicBezTo>
                  <a:pt x="127857" y="43234"/>
                  <a:pt x="13028" y="109909"/>
                  <a:pt x="1386" y="11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7F9BE32E-FFBB-B690-9733-08B06D4AB499}"/>
              </a:ext>
            </a:extLst>
          </p:cNvPr>
          <p:cNvSpPr/>
          <p:nvPr/>
        </p:nvSpPr>
        <p:spPr>
          <a:xfrm>
            <a:off x="2993992" y="5905495"/>
            <a:ext cx="254055" cy="143002"/>
          </a:xfrm>
          <a:custGeom>
            <a:avLst/>
            <a:gdLst>
              <a:gd name="connsiteX0" fmla="*/ 254033 w 254055"/>
              <a:gd name="connsiteY0" fmla="*/ 5 h 143002"/>
              <a:gd name="connsiteX1" fmla="*/ 136558 w 254055"/>
              <a:gd name="connsiteY1" fmla="*/ 57155 h 143002"/>
              <a:gd name="connsiteX2" fmla="*/ 76233 w 254055"/>
              <a:gd name="connsiteY2" fmla="*/ 104780 h 143002"/>
              <a:gd name="connsiteX3" fmla="*/ 33 w 254055"/>
              <a:gd name="connsiteY3" fmla="*/ 142880 h 143002"/>
              <a:gd name="connsiteX4" fmla="*/ 85758 w 254055"/>
              <a:gd name="connsiteY4" fmla="*/ 92080 h 143002"/>
              <a:gd name="connsiteX5" fmla="*/ 60358 w 254055"/>
              <a:gd name="connsiteY5" fmla="*/ 98430 h 143002"/>
              <a:gd name="connsiteX6" fmla="*/ 146083 w 254055"/>
              <a:gd name="connsiteY6" fmla="*/ 60330 h 143002"/>
              <a:gd name="connsiteX7" fmla="*/ 254033 w 254055"/>
              <a:gd name="connsiteY7" fmla="*/ 5 h 14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055" h="143002">
                <a:moveTo>
                  <a:pt x="254033" y="5"/>
                </a:moveTo>
                <a:cubicBezTo>
                  <a:pt x="252446" y="-524"/>
                  <a:pt x="166191" y="39693"/>
                  <a:pt x="136558" y="57155"/>
                </a:cubicBezTo>
                <a:cubicBezTo>
                  <a:pt x="106925" y="74617"/>
                  <a:pt x="98987" y="90493"/>
                  <a:pt x="76233" y="104780"/>
                </a:cubicBezTo>
                <a:cubicBezTo>
                  <a:pt x="53479" y="119068"/>
                  <a:pt x="-1555" y="144997"/>
                  <a:pt x="33" y="142880"/>
                </a:cubicBezTo>
                <a:cubicBezTo>
                  <a:pt x="1621" y="140763"/>
                  <a:pt x="75704" y="99488"/>
                  <a:pt x="85758" y="92080"/>
                </a:cubicBezTo>
                <a:cubicBezTo>
                  <a:pt x="95812" y="84672"/>
                  <a:pt x="50304" y="103722"/>
                  <a:pt x="60358" y="98430"/>
                </a:cubicBezTo>
                <a:cubicBezTo>
                  <a:pt x="70412" y="93138"/>
                  <a:pt x="118566" y="73030"/>
                  <a:pt x="146083" y="60330"/>
                </a:cubicBezTo>
                <a:cubicBezTo>
                  <a:pt x="173600" y="47630"/>
                  <a:pt x="255620" y="534"/>
                  <a:pt x="2540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F69DD701-0FCA-6DBA-08C5-5A18C884D008}"/>
              </a:ext>
            </a:extLst>
          </p:cNvPr>
          <p:cNvSpPr/>
          <p:nvPr/>
        </p:nvSpPr>
        <p:spPr>
          <a:xfrm>
            <a:off x="3089275" y="3400425"/>
            <a:ext cx="933450" cy="270760"/>
          </a:xfrm>
          <a:custGeom>
            <a:avLst/>
            <a:gdLst>
              <a:gd name="connsiteX0" fmla="*/ 0 w 933450"/>
              <a:gd name="connsiteY0" fmla="*/ 82550 h 270760"/>
              <a:gd name="connsiteX1" fmla="*/ 203200 w 933450"/>
              <a:gd name="connsiteY1" fmla="*/ 41275 h 270760"/>
              <a:gd name="connsiteX2" fmla="*/ 171450 w 933450"/>
              <a:gd name="connsiteY2" fmla="*/ 15875 h 270760"/>
              <a:gd name="connsiteX3" fmla="*/ 333375 w 933450"/>
              <a:gd name="connsiteY3" fmla="*/ 15875 h 270760"/>
              <a:gd name="connsiteX4" fmla="*/ 292100 w 933450"/>
              <a:gd name="connsiteY4" fmla="*/ 0 h 270760"/>
              <a:gd name="connsiteX5" fmla="*/ 561975 w 933450"/>
              <a:gd name="connsiteY5" fmla="*/ 88900 h 270760"/>
              <a:gd name="connsiteX6" fmla="*/ 514350 w 933450"/>
              <a:gd name="connsiteY6" fmla="*/ 73025 h 270760"/>
              <a:gd name="connsiteX7" fmla="*/ 692150 w 933450"/>
              <a:gd name="connsiteY7" fmla="*/ 149225 h 270760"/>
              <a:gd name="connsiteX8" fmla="*/ 771525 w 933450"/>
              <a:gd name="connsiteY8" fmla="*/ 149225 h 270760"/>
              <a:gd name="connsiteX9" fmla="*/ 746125 w 933450"/>
              <a:gd name="connsiteY9" fmla="*/ 149225 h 270760"/>
              <a:gd name="connsiteX10" fmla="*/ 933450 w 933450"/>
              <a:gd name="connsiteY10" fmla="*/ 269875 h 270760"/>
              <a:gd name="connsiteX11" fmla="*/ 746125 w 933450"/>
              <a:gd name="connsiteY11" fmla="*/ 206375 h 270760"/>
              <a:gd name="connsiteX12" fmla="*/ 914400 w 933450"/>
              <a:gd name="connsiteY12" fmla="*/ 254000 h 270760"/>
              <a:gd name="connsiteX13" fmla="*/ 796925 w 933450"/>
              <a:gd name="connsiteY13" fmla="*/ 200025 h 270760"/>
              <a:gd name="connsiteX14" fmla="*/ 622300 w 933450"/>
              <a:gd name="connsiteY14" fmla="*/ 123825 h 270760"/>
              <a:gd name="connsiteX15" fmla="*/ 492125 w 933450"/>
              <a:gd name="connsiteY15" fmla="*/ 53975 h 270760"/>
              <a:gd name="connsiteX16" fmla="*/ 317500 w 933450"/>
              <a:gd name="connsiteY16" fmla="*/ 31750 h 270760"/>
              <a:gd name="connsiteX17" fmla="*/ 438150 w 933450"/>
              <a:gd name="connsiteY17" fmla="*/ 69850 h 270760"/>
              <a:gd name="connsiteX18" fmla="*/ 238125 w 933450"/>
              <a:gd name="connsiteY18" fmla="*/ 25400 h 270760"/>
              <a:gd name="connsiteX19" fmla="*/ 304800 w 933450"/>
              <a:gd name="connsiteY19" fmla="*/ 57150 h 270760"/>
              <a:gd name="connsiteX20" fmla="*/ 206375 w 933450"/>
              <a:gd name="connsiteY20" fmla="*/ 60325 h 270760"/>
              <a:gd name="connsiteX21" fmla="*/ 0 w 933450"/>
              <a:gd name="connsiteY21" fmla="*/ 82550 h 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33450" h="270760">
                <a:moveTo>
                  <a:pt x="0" y="82550"/>
                </a:moveTo>
                <a:cubicBezTo>
                  <a:pt x="87312" y="67468"/>
                  <a:pt x="174625" y="52387"/>
                  <a:pt x="203200" y="41275"/>
                </a:cubicBezTo>
                <a:cubicBezTo>
                  <a:pt x="231775" y="30163"/>
                  <a:pt x="149754" y="20108"/>
                  <a:pt x="171450" y="15875"/>
                </a:cubicBezTo>
                <a:cubicBezTo>
                  <a:pt x="193146" y="11642"/>
                  <a:pt x="313267" y="18521"/>
                  <a:pt x="333375" y="15875"/>
                </a:cubicBezTo>
                <a:cubicBezTo>
                  <a:pt x="353483" y="13229"/>
                  <a:pt x="292100" y="0"/>
                  <a:pt x="292100" y="0"/>
                </a:cubicBezTo>
                <a:lnTo>
                  <a:pt x="561975" y="88900"/>
                </a:lnTo>
                <a:cubicBezTo>
                  <a:pt x="599016" y="101071"/>
                  <a:pt x="492654" y="62971"/>
                  <a:pt x="514350" y="73025"/>
                </a:cubicBezTo>
                <a:cubicBezTo>
                  <a:pt x="536046" y="83079"/>
                  <a:pt x="649288" y="136525"/>
                  <a:pt x="692150" y="149225"/>
                </a:cubicBezTo>
                <a:cubicBezTo>
                  <a:pt x="735013" y="161925"/>
                  <a:pt x="771525" y="149225"/>
                  <a:pt x="771525" y="149225"/>
                </a:cubicBezTo>
                <a:cubicBezTo>
                  <a:pt x="780521" y="149225"/>
                  <a:pt x="719138" y="129117"/>
                  <a:pt x="746125" y="149225"/>
                </a:cubicBezTo>
                <a:cubicBezTo>
                  <a:pt x="773113" y="169333"/>
                  <a:pt x="933450" y="260350"/>
                  <a:pt x="933450" y="269875"/>
                </a:cubicBezTo>
                <a:cubicBezTo>
                  <a:pt x="933450" y="279400"/>
                  <a:pt x="749300" y="209021"/>
                  <a:pt x="746125" y="206375"/>
                </a:cubicBezTo>
                <a:cubicBezTo>
                  <a:pt x="742950" y="203729"/>
                  <a:pt x="905933" y="255058"/>
                  <a:pt x="914400" y="254000"/>
                </a:cubicBezTo>
                <a:cubicBezTo>
                  <a:pt x="922867" y="252942"/>
                  <a:pt x="796925" y="200025"/>
                  <a:pt x="796925" y="200025"/>
                </a:cubicBezTo>
                <a:cubicBezTo>
                  <a:pt x="748242" y="178329"/>
                  <a:pt x="673100" y="148167"/>
                  <a:pt x="622300" y="123825"/>
                </a:cubicBezTo>
                <a:cubicBezTo>
                  <a:pt x="571500" y="99483"/>
                  <a:pt x="542925" y="69321"/>
                  <a:pt x="492125" y="53975"/>
                </a:cubicBezTo>
                <a:cubicBezTo>
                  <a:pt x="441325" y="38629"/>
                  <a:pt x="326496" y="29104"/>
                  <a:pt x="317500" y="31750"/>
                </a:cubicBezTo>
                <a:cubicBezTo>
                  <a:pt x="308504" y="34396"/>
                  <a:pt x="451379" y="70908"/>
                  <a:pt x="438150" y="69850"/>
                </a:cubicBezTo>
                <a:cubicBezTo>
                  <a:pt x="424921" y="68792"/>
                  <a:pt x="260350" y="27517"/>
                  <a:pt x="238125" y="25400"/>
                </a:cubicBezTo>
                <a:cubicBezTo>
                  <a:pt x="215900" y="23283"/>
                  <a:pt x="310092" y="51329"/>
                  <a:pt x="304800" y="57150"/>
                </a:cubicBezTo>
                <a:cubicBezTo>
                  <a:pt x="299508" y="62971"/>
                  <a:pt x="206375" y="60325"/>
                  <a:pt x="206375" y="60325"/>
                </a:cubicBezTo>
                <a:lnTo>
                  <a:pt x="0" y="8255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C23C581A-E362-D096-A5FF-4BF62D77AEB8}"/>
              </a:ext>
            </a:extLst>
          </p:cNvPr>
          <p:cNvSpPr/>
          <p:nvPr/>
        </p:nvSpPr>
        <p:spPr>
          <a:xfrm>
            <a:off x="2304236" y="4502162"/>
            <a:ext cx="257025" cy="737924"/>
          </a:xfrm>
          <a:custGeom>
            <a:avLst/>
            <a:gdLst>
              <a:gd name="connsiteX0" fmla="*/ 256084 w 257025"/>
              <a:gd name="connsiteY0" fmla="*/ 1258 h 737924"/>
              <a:gd name="connsiteX1" fmla="*/ 205792 w 257025"/>
              <a:gd name="connsiteY1" fmla="*/ 129274 h 737924"/>
              <a:gd name="connsiteX2" fmla="*/ 105208 w 257025"/>
              <a:gd name="connsiteY2" fmla="*/ 239002 h 737924"/>
              <a:gd name="connsiteX3" fmla="*/ 128068 w 257025"/>
              <a:gd name="connsiteY3" fmla="*/ 229858 h 737924"/>
              <a:gd name="connsiteX4" fmla="*/ 41200 w 257025"/>
              <a:gd name="connsiteY4" fmla="*/ 376162 h 737924"/>
              <a:gd name="connsiteX5" fmla="*/ 13768 w 257025"/>
              <a:gd name="connsiteY5" fmla="*/ 536182 h 737924"/>
              <a:gd name="connsiteX6" fmla="*/ 32056 w 257025"/>
              <a:gd name="connsiteY6" fmla="*/ 458458 h 737924"/>
              <a:gd name="connsiteX7" fmla="*/ 18340 w 257025"/>
              <a:gd name="connsiteY7" fmla="*/ 613906 h 737924"/>
              <a:gd name="connsiteX8" fmla="*/ 52 w 257025"/>
              <a:gd name="connsiteY8" fmla="*/ 737350 h 737924"/>
              <a:gd name="connsiteX9" fmla="*/ 13768 w 257025"/>
              <a:gd name="connsiteY9" fmla="*/ 563614 h 737924"/>
              <a:gd name="connsiteX10" fmla="*/ 41200 w 257025"/>
              <a:gd name="connsiteY10" fmla="*/ 367018 h 737924"/>
              <a:gd name="connsiteX11" fmla="*/ 128068 w 257025"/>
              <a:gd name="connsiteY11" fmla="*/ 248146 h 737924"/>
              <a:gd name="connsiteX12" fmla="*/ 114352 w 257025"/>
              <a:gd name="connsiteY12" fmla="*/ 275578 h 737924"/>
              <a:gd name="connsiteX13" fmla="*/ 164644 w 257025"/>
              <a:gd name="connsiteY13" fmla="*/ 211570 h 737924"/>
              <a:gd name="connsiteX14" fmla="*/ 256084 w 257025"/>
              <a:gd name="connsiteY14" fmla="*/ 1258 h 7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025" h="737924">
                <a:moveTo>
                  <a:pt x="256084" y="1258"/>
                </a:moveTo>
                <a:cubicBezTo>
                  <a:pt x="262942" y="-12458"/>
                  <a:pt x="230938" y="89650"/>
                  <a:pt x="205792" y="129274"/>
                </a:cubicBezTo>
                <a:cubicBezTo>
                  <a:pt x="180646" y="168898"/>
                  <a:pt x="105208" y="239002"/>
                  <a:pt x="105208" y="239002"/>
                </a:cubicBezTo>
                <a:cubicBezTo>
                  <a:pt x="92254" y="255766"/>
                  <a:pt x="138736" y="206998"/>
                  <a:pt x="128068" y="229858"/>
                </a:cubicBezTo>
                <a:cubicBezTo>
                  <a:pt x="117400" y="252718"/>
                  <a:pt x="60250" y="325108"/>
                  <a:pt x="41200" y="376162"/>
                </a:cubicBezTo>
                <a:cubicBezTo>
                  <a:pt x="22150" y="427216"/>
                  <a:pt x="15292" y="522466"/>
                  <a:pt x="13768" y="536182"/>
                </a:cubicBezTo>
                <a:cubicBezTo>
                  <a:pt x="12244" y="549898"/>
                  <a:pt x="31294" y="445504"/>
                  <a:pt x="32056" y="458458"/>
                </a:cubicBezTo>
                <a:cubicBezTo>
                  <a:pt x="32818" y="471412"/>
                  <a:pt x="23674" y="567424"/>
                  <a:pt x="18340" y="613906"/>
                </a:cubicBezTo>
                <a:cubicBezTo>
                  <a:pt x="13006" y="660388"/>
                  <a:pt x="814" y="745732"/>
                  <a:pt x="52" y="737350"/>
                </a:cubicBezTo>
                <a:cubicBezTo>
                  <a:pt x="-710" y="728968"/>
                  <a:pt x="6910" y="625336"/>
                  <a:pt x="13768" y="563614"/>
                </a:cubicBezTo>
                <a:cubicBezTo>
                  <a:pt x="20626" y="501892"/>
                  <a:pt x="22150" y="419596"/>
                  <a:pt x="41200" y="367018"/>
                </a:cubicBezTo>
                <a:cubicBezTo>
                  <a:pt x="60250" y="314440"/>
                  <a:pt x="115876" y="263386"/>
                  <a:pt x="128068" y="248146"/>
                </a:cubicBezTo>
                <a:cubicBezTo>
                  <a:pt x="140260" y="232906"/>
                  <a:pt x="108256" y="281674"/>
                  <a:pt x="114352" y="275578"/>
                </a:cubicBezTo>
                <a:cubicBezTo>
                  <a:pt x="120448" y="269482"/>
                  <a:pt x="143308" y="251194"/>
                  <a:pt x="164644" y="211570"/>
                </a:cubicBezTo>
                <a:cubicBezTo>
                  <a:pt x="185980" y="171946"/>
                  <a:pt x="249226" y="14974"/>
                  <a:pt x="256084" y="12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C9E3E8CB-83E7-BAC5-108B-3B91E0FE9D54}"/>
              </a:ext>
            </a:extLst>
          </p:cNvPr>
          <p:cNvSpPr/>
          <p:nvPr/>
        </p:nvSpPr>
        <p:spPr>
          <a:xfrm>
            <a:off x="2427639" y="4988023"/>
            <a:ext cx="50840" cy="371789"/>
          </a:xfrm>
          <a:custGeom>
            <a:avLst/>
            <a:gdLst>
              <a:gd name="connsiteX0" fmla="*/ 18381 w 50840"/>
              <a:gd name="connsiteY0" fmla="*/ 29 h 371789"/>
              <a:gd name="connsiteX1" fmla="*/ 13809 w 50840"/>
              <a:gd name="connsiteY1" fmla="*/ 192053 h 371789"/>
              <a:gd name="connsiteX2" fmla="*/ 50385 w 50840"/>
              <a:gd name="connsiteY2" fmla="*/ 365789 h 371789"/>
              <a:gd name="connsiteX3" fmla="*/ 32097 w 50840"/>
              <a:gd name="connsiteY3" fmla="*/ 320069 h 371789"/>
              <a:gd name="connsiteX4" fmla="*/ 93 w 50840"/>
              <a:gd name="connsiteY4" fmla="*/ 205769 h 371789"/>
              <a:gd name="connsiteX5" fmla="*/ 18381 w 50840"/>
              <a:gd name="connsiteY5" fmla="*/ 29 h 37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40" h="371789">
                <a:moveTo>
                  <a:pt x="18381" y="29"/>
                </a:moveTo>
                <a:cubicBezTo>
                  <a:pt x="20667" y="-2257"/>
                  <a:pt x="8475" y="131093"/>
                  <a:pt x="13809" y="192053"/>
                </a:cubicBezTo>
                <a:cubicBezTo>
                  <a:pt x="19143" y="253013"/>
                  <a:pt x="47337" y="344453"/>
                  <a:pt x="50385" y="365789"/>
                </a:cubicBezTo>
                <a:cubicBezTo>
                  <a:pt x="53433" y="387125"/>
                  <a:pt x="40479" y="346739"/>
                  <a:pt x="32097" y="320069"/>
                </a:cubicBezTo>
                <a:cubicBezTo>
                  <a:pt x="23715" y="293399"/>
                  <a:pt x="1617" y="253013"/>
                  <a:pt x="93" y="205769"/>
                </a:cubicBezTo>
                <a:cubicBezTo>
                  <a:pt x="-1431" y="158525"/>
                  <a:pt x="16095" y="2315"/>
                  <a:pt x="18381" y="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AABA4B6-8D91-D11B-6D28-9FC8349D36A4}"/>
              </a:ext>
            </a:extLst>
          </p:cNvPr>
          <p:cNvSpPr/>
          <p:nvPr/>
        </p:nvSpPr>
        <p:spPr>
          <a:xfrm>
            <a:off x="4571926" y="4098772"/>
            <a:ext cx="436108" cy="323909"/>
          </a:xfrm>
          <a:custGeom>
            <a:avLst/>
            <a:gdLst>
              <a:gd name="connsiteX0" fmla="*/ 74 w 436108"/>
              <a:gd name="connsiteY0" fmla="*/ 262 h 323909"/>
              <a:gd name="connsiteX1" fmla="*/ 315384 w 436108"/>
              <a:gd name="connsiteY1" fmla="*/ 165800 h 323909"/>
              <a:gd name="connsiteX2" fmla="*/ 275971 w 436108"/>
              <a:gd name="connsiteY2" fmla="*/ 323456 h 323909"/>
              <a:gd name="connsiteX3" fmla="*/ 386329 w 436108"/>
              <a:gd name="connsiteY3" fmla="*/ 213097 h 323909"/>
              <a:gd name="connsiteX4" fmla="*/ 433626 w 436108"/>
              <a:gd name="connsiteY4" fmla="*/ 197331 h 323909"/>
              <a:gd name="connsiteX5" fmla="*/ 315384 w 436108"/>
              <a:gd name="connsiteY5" fmla="*/ 291925 h 323909"/>
              <a:gd name="connsiteX6" fmla="*/ 346915 w 436108"/>
              <a:gd name="connsiteY6" fmla="*/ 205214 h 323909"/>
              <a:gd name="connsiteX7" fmla="*/ 74 w 436108"/>
              <a:gd name="connsiteY7" fmla="*/ 262 h 3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108" h="323909">
                <a:moveTo>
                  <a:pt x="74" y="262"/>
                </a:moveTo>
                <a:cubicBezTo>
                  <a:pt x="-5181" y="-6307"/>
                  <a:pt x="269401" y="111934"/>
                  <a:pt x="315384" y="165800"/>
                </a:cubicBezTo>
                <a:cubicBezTo>
                  <a:pt x="361367" y="219666"/>
                  <a:pt x="264147" y="315573"/>
                  <a:pt x="275971" y="323456"/>
                </a:cubicBezTo>
                <a:cubicBezTo>
                  <a:pt x="287795" y="331339"/>
                  <a:pt x="360053" y="234118"/>
                  <a:pt x="386329" y="213097"/>
                </a:cubicBezTo>
                <a:cubicBezTo>
                  <a:pt x="412605" y="192076"/>
                  <a:pt x="445450" y="184193"/>
                  <a:pt x="433626" y="197331"/>
                </a:cubicBezTo>
                <a:cubicBezTo>
                  <a:pt x="421802" y="210469"/>
                  <a:pt x="329836" y="290611"/>
                  <a:pt x="315384" y="291925"/>
                </a:cubicBezTo>
                <a:cubicBezTo>
                  <a:pt x="300932" y="293239"/>
                  <a:pt x="395525" y="249883"/>
                  <a:pt x="346915" y="205214"/>
                </a:cubicBezTo>
                <a:cubicBezTo>
                  <a:pt x="298305" y="160545"/>
                  <a:pt x="5329" y="6831"/>
                  <a:pt x="74" y="2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D86BC32-B4E0-2DBC-773F-7196299F4364}"/>
              </a:ext>
            </a:extLst>
          </p:cNvPr>
          <p:cNvSpPr/>
          <p:nvPr/>
        </p:nvSpPr>
        <p:spPr>
          <a:xfrm>
            <a:off x="2892395" y="1467319"/>
            <a:ext cx="984019" cy="313928"/>
          </a:xfrm>
          <a:custGeom>
            <a:avLst/>
            <a:gdLst>
              <a:gd name="connsiteX0" fmla="*/ 30 w 984019"/>
              <a:gd name="connsiteY0" fmla="*/ 313856 h 313928"/>
              <a:gd name="connsiteX1" fmla="*/ 244505 w 984019"/>
              <a:gd name="connsiteY1" fmla="*/ 120181 h 313928"/>
              <a:gd name="connsiteX2" fmla="*/ 657255 w 984019"/>
              <a:gd name="connsiteY2" fmla="*/ 5881 h 313928"/>
              <a:gd name="connsiteX3" fmla="*/ 981105 w 984019"/>
              <a:gd name="connsiteY3" fmla="*/ 15406 h 313928"/>
              <a:gd name="connsiteX4" fmla="*/ 825530 w 984019"/>
              <a:gd name="connsiteY4" fmla="*/ 5881 h 313928"/>
              <a:gd name="connsiteX5" fmla="*/ 666780 w 984019"/>
              <a:gd name="connsiteY5" fmla="*/ 9056 h 313928"/>
              <a:gd name="connsiteX6" fmla="*/ 479455 w 984019"/>
              <a:gd name="connsiteY6" fmla="*/ 47156 h 313928"/>
              <a:gd name="connsiteX7" fmla="*/ 387380 w 984019"/>
              <a:gd name="connsiteY7" fmla="*/ 72556 h 313928"/>
              <a:gd name="connsiteX8" fmla="*/ 228630 w 984019"/>
              <a:gd name="connsiteY8" fmla="*/ 142406 h 313928"/>
              <a:gd name="connsiteX9" fmla="*/ 30 w 984019"/>
              <a:gd name="connsiteY9" fmla="*/ 313856 h 31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4019" h="313928">
                <a:moveTo>
                  <a:pt x="30" y="313856"/>
                </a:moveTo>
                <a:cubicBezTo>
                  <a:pt x="2676" y="310152"/>
                  <a:pt x="134967" y="171510"/>
                  <a:pt x="244505" y="120181"/>
                </a:cubicBezTo>
                <a:cubicBezTo>
                  <a:pt x="354043" y="68852"/>
                  <a:pt x="534488" y="23343"/>
                  <a:pt x="657255" y="5881"/>
                </a:cubicBezTo>
                <a:cubicBezTo>
                  <a:pt x="780022" y="-11582"/>
                  <a:pt x="953059" y="15406"/>
                  <a:pt x="981105" y="15406"/>
                </a:cubicBezTo>
                <a:cubicBezTo>
                  <a:pt x="1009151" y="15406"/>
                  <a:pt x="825530" y="5881"/>
                  <a:pt x="825530" y="5881"/>
                </a:cubicBezTo>
                <a:cubicBezTo>
                  <a:pt x="773143" y="4823"/>
                  <a:pt x="724459" y="2177"/>
                  <a:pt x="666780" y="9056"/>
                </a:cubicBezTo>
                <a:cubicBezTo>
                  <a:pt x="609101" y="15935"/>
                  <a:pt x="526022" y="36573"/>
                  <a:pt x="479455" y="47156"/>
                </a:cubicBezTo>
                <a:cubicBezTo>
                  <a:pt x="432888" y="57739"/>
                  <a:pt x="429184" y="56681"/>
                  <a:pt x="387380" y="72556"/>
                </a:cubicBezTo>
                <a:cubicBezTo>
                  <a:pt x="345576" y="88431"/>
                  <a:pt x="291601" y="107481"/>
                  <a:pt x="228630" y="142406"/>
                </a:cubicBezTo>
                <a:cubicBezTo>
                  <a:pt x="165659" y="177331"/>
                  <a:pt x="-2616" y="317560"/>
                  <a:pt x="30" y="31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E0DACD34-45C4-F439-D979-ADAE3B8C5BD2}"/>
              </a:ext>
            </a:extLst>
          </p:cNvPr>
          <p:cNvSpPr/>
          <p:nvPr/>
        </p:nvSpPr>
        <p:spPr>
          <a:xfrm>
            <a:off x="2934422" y="1317014"/>
            <a:ext cx="1351185" cy="381797"/>
          </a:xfrm>
          <a:custGeom>
            <a:avLst/>
            <a:gdLst>
              <a:gd name="connsiteX0" fmla="*/ 8803 w 1351185"/>
              <a:gd name="connsiteY0" fmla="*/ 378436 h 381797"/>
              <a:gd name="connsiteX1" fmla="*/ 437428 w 1351185"/>
              <a:gd name="connsiteY1" fmla="*/ 130786 h 381797"/>
              <a:gd name="connsiteX2" fmla="*/ 380278 w 1351185"/>
              <a:gd name="connsiteY2" fmla="*/ 137136 h 381797"/>
              <a:gd name="connsiteX3" fmla="*/ 685078 w 1351185"/>
              <a:gd name="connsiteY3" fmla="*/ 35536 h 381797"/>
              <a:gd name="connsiteX4" fmla="*/ 818428 w 1351185"/>
              <a:gd name="connsiteY4" fmla="*/ 3786 h 381797"/>
              <a:gd name="connsiteX5" fmla="*/ 1021628 w 1351185"/>
              <a:gd name="connsiteY5" fmla="*/ 6961 h 381797"/>
              <a:gd name="connsiteX6" fmla="*/ 1348653 w 1351185"/>
              <a:gd name="connsiteY6" fmla="*/ 60936 h 381797"/>
              <a:gd name="connsiteX7" fmla="*/ 1158153 w 1351185"/>
              <a:gd name="connsiteY7" fmla="*/ 29186 h 381797"/>
              <a:gd name="connsiteX8" fmla="*/ 885103 w 1351185"/>
              <a:gd name="connsiteY8" fmla="*/ 19661 h 381797"/>
              <a:gd name="connsiteX9" fmla="*/ 751753 w 1351185"/>
              <a:gd name="connsiteY9" fmla="*/ 35536 h 381797"/>
              <a:gd name="connsiteX10" fmla="*/ 729528 w 1351185"/>
              <a:gd name="connsiteY10" fmla="*/ 26011 h 381797"/>
              <a:gd name="connsiteX11" fmla="*/ 780328 w 1351185"/>
              <a:gd name="connsiteY11" fmla="*/ 22836 h 381797"/>
              <a:gd name="connsiteX12" fmla="*/ 589828 w 1351185"/>
              <a:gd name="connsiteY12" fmla="*/ 67286 h 381797"/>
              <a:gd name="connsiteX13" fmla="*/ 380278 w 1351185"/>
              <a:gd name="connsiteY13" fmla="*/ 137136 h 381797"/>
              <a:gd name="connsiteX14" fmla="*/ 262803 w 1351185"/>
              <a:gd name="connsiteY14" fmla="*/ 191111 h 381797"/>
              <a:gd name="connsiteX15" fmla="*/ 310428 w 1351185"/>
              <a:gd name="connsiteY15" fmla="*/ 168886 h 381797"/>
              <a:gd name="connsiteX16" fmla="*/ 199303 w 1351185"/>
              <a:gd name="connsiteY16" fmla="*/ 219686 h 381797"/>
              <a:gd name="connsiteX17" fmla="*/ 123103 w 1351185"/>
              <a:gd name="connsiteY17" fmla="*/ 254611 h 381797"/>
              <a:gd name="connsiteX18" fmla="*/ 208828 w 1351185"/>
              <a:gd name="connsiteY18" fmla="*/ 222861 h 381797"/>
              <a:gd name="connsiteX19" fmla="*/ 164378 w 1351185"/>
              <a:gd name="connsiteY19" fmla="*/ 241911 h 381797"/>
              <a:gd name="connsiteX20" fmla="*/ 367578 w 1351185"/>
              <a:gd name="connsiteY20" fmla="*/ 162536 h 381797"/>
              <a:gd name="connsiteX21" fmla="*/ 164378 w 1351185"/>
              <a:gd name="connsiteY21" fmla="*/ 267311 h 381797"/>
              <a:gd name="connsiteX22" fmla="*/ 8803 w 1351185"/>
              <a:gd name="connsiteY22" fmla="*/ 378436 h 38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51185" h="381797">
                <a:moveTo>
                  <a:pt x="8803" y="378436"/>
                </a:moveTo>
                <a:cubicBezTo>
                  <a:pt x="54311" y="355682"/>
                  <a:pt x="375516" y="171003"/>
                  <a:pt x="437428" y="130786"/>
                </a:cubicBezTo>
                <a:cubicBezTo>
                  <a:pt x="499340" y="90569"/>
                  <a:pt x="339003" y="153011"/>
                  <a:pt x="380278" y="137136"/>
                </a:cubicBezTo>
                <a:cubicBezTo>
                  <a:pt x="421553" y="121261"/>
                  <a:pt x="612053" y="57761"/>
                  <a:pt x="685078" y="35536"/>
                </a:cubicBezTo>
                <a:cubicBezTo>
                  <a:pt x="758103" y="13311"/>
                  <a:pt x="762337" y="8548"/>
                  <a:pt x="818428" y="3786"/>
                </a:cubicBezTo>
                <a:cubicBezTo>
                  <a:pt x="874519" y="-976"/>
                  <a:pt x="933257" y="-2564"/>
                  <a:pt x="1021628" y="6961"/>
                </a:cubicBezTo>
                <a:cubicBezTo>
                  <a:pt x="1109999" y="16486"/>
                  <a:pt x="1348653" y="60936"/>
                  <a:pt x="1348653" y="60936"/>
                </a:cubicBezTo>
                <a:cubicBezTo>
                  <a:pt x="1371407" y="64640"/>
                  <a:pt x="1235411" y="36065"/>
                  <a:pt x="1158153" y="29186"/>
                </a:cubicBezTo>
                <a:cubicBezTo>
                  <a:pt x="1080895" y="22307"/>
                  <a:pt x="952836" y="18603"/>
                  <a:pt x="885103" y="19661"/>
                </a:cubicBezTo>
                <a:cubicBezTo>
                  <a:pt x="817370" y="20719"/>
                  <a:pt x="777682" y="34478"/>
                  <a:pt x="751753" y="35536"/>
                </a:cubicBezTo>
                <a:cubicBezTo>
                  <a:pt x="725824" y="36594"/>
                  <a:pt x="724766" y="28128"/>
                  <a:pt x="729528" y="26011"/>
                </a:cubicBezTo>
                <a:cubicBezTo>
                  <a:pt x="734290" y="23894"/>
                  <a:pt x="803611" y="15957"/>
                  <a:pt x="780328" y="22836"/>
                </a:cubicBezTo>
                <a:cubicBezTo>
                  <a:pt x="757045" y="29715"/>
                  <a:pt x="656503" y="48236"/>
                  <a:pt x="589828" y="67286"/>
                </a:cubicBezTo>
                <a:cubicBezTo>
                  <a:pt x="523153" y="86336"/>
                  <a:pt x="434782" y="116498"/>
                  <a:pt x="380278" y="137136"/>
                </a:cubicBezTo>
                <a:cubicBezTo>
                  <a:pt x="325774" y="157773"/>
                  <a:pt x="274445" y="185819"/>
                  <a:pt x="262803" y="191111"/>
                </a:cubicBezTo>
                <a:cubicBezTo>
                  <a:pt x="251161" y="196403"/>
                  <a:pt x="310428" y="168886"/>
                  <a:pt x="310428" y="168886"/>
                </a:cubicBezTo>
                <a:lnTo>
                  <a:pt x="199303" y="219686"/>
                </a:lnTo>
                <a:cubicBezTo>
                  <a:pt x="168082" y="233973"/>
                  <a:pt x="121516" y="254082"/>
                  <a:pt x="123103" y="254611"/>
                </a:cubicBezTo>
                <a:cubicBezTo>
                  <a:pt x="124690" y="255140"/>
                  <a:pt x="201949" y="224978"/>
                  <a:pt x="208828" y="222861"/>
                </a:cubicBezTo>
                <a:cubicBezTo>
                  <a:pt x="215707" y="220744"/>
                  <a:pt x="137920" y="251965"/>
                  <a:pt x="164378" y="241911"/>
                </a:cubicBezTo>
                <a:cubicBezTo>
                  <a:pt x="190836" y="231857"/>
                  <a:pt x="367578" y="158303"/>
                  <a:pt x="367578" y="162536"/>
                </a:cubicBezTo>
                <a:cubicBezTo>
                  <a:pt x="367578" y="166769"/>
                  <a:pt x="222586" y="232386"/>
                  <a:pt x="164378" y="267311"/>
                </a:cubicBezTo>
                <a:cubicBezTo>
                  <a:pt x="106170" y="302236"/>
                  <a:pt x="-36705" y="401190"/>
                  <a:pt x="8803" y="378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20247F9-253F-36EF-078D-0F31EBBAFC45}"/>
              </a:ext>
            </a:extLst>
          </p:cNvPr>
          <p:cNvSpPr/>
          <p:nvPr/>
        </p:nvSpPr>
        <p:spPr>
          <a:xfrm>
            <a:off x="3881381" y="1472873"/>
            <a:ext cx="730613" cy="327275"/>
          </a:xfrm>
          <a:custGeom>
            <a:avLst/>
            <a:gdLst>
              <a:gd name="connsiteX0" fmla="*/ 1644 w 730613"/>
              <a:gd name="connsiteY0" fmla="*/ 327 h 327275"/>
              <a:gd name="connsiteX1" fmla="*/ 509644 w 730613"/>
              <a:gd name="connsiteY1" fmla="*/ 149552 h 327275"/>
              <a:gd name="connsiteX2" fmla="*/ 722369 w 730613"/>
              <a:gd name="connsiteY2" fmla="*/ 324177 h 327275"/>
              <a:gd name="connsiteX3" fmla="*/ 665219 w 730613"/>
              <a:gd name="connsiteY3" fmla="*/ 254327 h 327275"/>
              <a:gd name="connsiteX4" fmla="*/ 462019 w 730613"/>
              <a:gd name="connsiteY4" fmla="*/ 165427 h 327275"/>
              <a:gd name="connsiteX5" fmla="*/ 462019 w 730613"/>
              <a:gd name="connsiteY5" fmla="*/ 162252 h 327275"/>
              <a:gd name="connsiteX6" fmla="*/ 439794 w 730613"/>
              <a:gd name="connsiteY6" fmla="*/ 162252 h 327275"/>
              <a:gd name="connsiteX7" fmla="*/ 220719 w 730613"/>
              <a:gd name="connsiteY7" fmla="*/ 89227 h 327275"/>
              <a:gd name="connsiteX8" fmla="*/ 309619 w 730613"/>
              <a:gd name="connsiteY8" fmla="*/ 108277 h 327275"/>
              <a:gd name="connsiteX9" fmla="*/ 249294 w 730613"/>
              <a:gd name="connsiteY9" fmla="*/ 67002 h 327275"/>
              <a:gd name="connsiteX10" fmla="*/ 573144 w 730613"/>
              <a:gd name="connsiteY10" fmla="*/ 187652 h 327275"/>
              <a:gd name="connsiteX11" fmla="*/ 354069 w 730613"/>
              <a:gd name="connsiteY11" fmla="*/ 111452 h 327275"/>
              <a:gd name="connsiteX12" fmla="*/ 1644 w 730613"/>
              <a:gd name="connsiteY12" fmla="*/ 327 h 32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613" h="327275">
                <a:moveTo>
                  <a:pt x="1644" y="327"/>
                </a:moveTo>
                <a:cubicBezTo>
                  <a:pt x="27573" y="6677"/>
                  <a:pt x="389523" y="95577"/>
                  <a:pt x="509644" y="149552"/>
                </a:cubicBezTo>
                <a:cubicBezTo>
                  <a:pt x="629765" y="203527"/>
                  <a:pt x="696440" y="306715"/>
                  <a:pt x="722369" y="324177"/>
                </a:cubicBezTo>
                <a:cubicBezTo>
                  <a:pt x="748298" y="341639"/>
                  <a:pt x="708611" y="280785"/>
                  <a:pt x="665219" y="254327"/>
                </a:cubicBezTo>
                <a:cubicBezTo>
                  <a:pt x="621827" y="227869"/>
                  <a:pt x="495886" y="180773"/>
                  <a:pt x="462019" y="165427"/>
                </a:cubicBezTo>
                <a:cubicBezTo>
                  <a:pt x="428152" y="150081"/>
                  <a:pt x="465723" y="162781"/>
                  <a:pt x="462019" y="162252"/>
                </a:cubicBezTo>
                <a:cubicBezTo>
                  <a:pt x="458315" y="161723"/>
                  <a:pt x="480011" y="174423"/>
                  <a:pt x="439794" y="162252"/>
                </a:cubicBezTo>
                <a:cubicBezTo>
                  <a:pt x="399577" y="150081"/>
                  <a:pt x="242415" y="98223"/>
                  <a:pt x="220719" y="89227"/>
                </a:cubicBezTo>
                <a:cubicBezTo>
                  <a:pt x="199023" y="80231"/>
                  <a:pt x="304857" y="111981"/>
                  <a:pt x="309619" y="108277"/>
                </a:cubicBezTo>
                <a:cubicBezTo>
                  <a:pt x="314381" y="104573"/>
                  <a:pt x="205373" y="53773"/>
                  <a:pt x="249294" y="67002"/>
                </a:cubicBezTo>
                <a:cubicBezTo>
                  <a:pt x="293215" y="80231"/>
                  <a:pt x="555682" y="180244"/>
                  <a:pt x="573144" y="187652"/>
                </a:cubicBezTo>
                <a:cubicBezTo>
                  <a:pt x="590606" y="195060"/>
                  <a:pt x="444557" y="141085"/>
                  <a:pt x="354069" y="111452"/>
                </a:cubicBezTo>
                <a:cubicBezTo>
                  <a:pt x="263582" y="81819"/>
                  <a:pt x="-24285" y="-6023"/>
                  <a:pt x="164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9995F220-B3C5-A4A9-CF8D-28B31390B843}"/>
              </a:ext>
            </a:extLst>
          </p:cNvPr>
          <p:cNvSpPr/>
          <p:nvPr/>
        </p:nvSpPr>
        <p:spPr>
          <a:xfrm>
            <a:off x="4374096" y="1431548"/>
            <a:ext cx="592461" cy="343777"/>
          </a:xfrm>
          <a:custGeom>
            <a:avLst/>
            <a:gdLst>
              <a:gd name="connsiteX0" fmla="*/ 1054 w 592461"/>
              <a:gd name="connsiteY0" fmla="*/ 377 h 343777"/>
              <a:gd name="connsiteX1" fmla="*/ 397929 w 592461"/>
              <a:gd name="connsiteY1" fmla="*/ 197227 h 343777"/>
              <a:gd name="connsiteX2" fmla="*/ 591604 w 592461"/>
              <a:gd name="connsiteY2" fmla="*/ 343277 h 343777"/>
              <a:gd name="connsiteX3" fmla="*/ 461429 w 592461"/>
              <a:gd name="connsiteY3" fmla="*/ 241677 h 343777"/>
              <a:gd name="connsiteX4" fmla="*/ 286804 w 592461"/>
              <a:gd name="connsiteY4" fmla="*/ 149602 h 343777"/>
              <a:gd name="connsiteX5" fmla="*/ 1054 w 592461"/>
              <a:gd name="connsiteY5" fmla="*/ 377 h 34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461" h="343777">
                <a:moveTo>
                  <a:pt x="1054" y="377"/>
                </a:moveTo>
                <a:cubicBezTo>
                  <a:pt x="19575" y="8314"/>
                  <a:pt x="299504" y="140077"/>
                  <a:pt x="397929" y="197227"/>
                </a:cubicBezTo>
                <a:cubicBezTo>
                  <a:pt x="496354" y="254377"/>
                  <a:pt x="581021" y="335869"/>
                  <a:pt x="591604" y="343277"/>
                </a:cubicBezTo>
                <a:cubicBezTo>
                  <a:pt x="602187" y="350685"/>
                  <a:pt x="512229" y="273956"/>
                  <a:pt x="461429" y="241677"/>
                </a:cubicBezTo>
                <a:cubicBezTo>
                  <a:pt x="410629" y="209398"/>
                  <a:pt x="360358" y="187173"/>
                  <a:pt x="286804" y="149602"/>
                </a:cubicBezTo>
                <a:cubicBezTo>
                  <a:pt x="213250" y="112031"/>
                  <a:pt x="-17467" y="-7560"/>
                  <a:pt x="1054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2F16A03-00F0-1A14-213B-6469B6E94077}"/>
              </a:ext>
            </a:extLst>
          </p:cNvPr>
          <p:cNvSpPr/>
          <p:nvPr/>
        </p:nvSpPr>
        <p:spPr>
          <a:xfrm>
            <a:off x="4616821" y="1796241"/>
            <a:ext cx="944404" cy="928639"/>
          </a:xfrm>
          <a:custGeom>
            <a:avLst/>
            <a:gdLst>
              <a:gd name="connsiteX0" fmla="*/ 12329 w 944404"/>
              <a:gd name="connsiteY0" fmla="*/ 16684 h 928639"/>
              <a:gd name="connsiteX1" fmla="*/ 412379 w 944404"/>
              <a:gd name="connsiteY1" fmla="*/ 299259 h 928639"/>
              <a:gd name="connsiteX2" fmla="*/ 666379 w 944404"/>
              <a:gd name="connsiteY2" fmla="*/ 534209 h 928639"/>
              <a:gd name="connsiteX3" fmla="*/ 510804 w 944404"/>
              <a:gd name="connsiteY3" fmla="*/ 407209 h 928639"/>
              <a:gd name="connsiteX4" fmla="*/ 787029 w 944404"/>
              <a:gd name="connsiteY4" fmla="*/ 683434 h 928639"/>
              <a:gd name="connsiteX5" fmla="*/ 942604 w 944404"/>
              <a:gd name="connsiteY5" fmla="*/ 924734 h 928639"/>
              <a:gd name="connsiteX6" fmla="*/ 875929 w 944404"/>
              <a:gd name="connsiteY6" fmla="*/ 839009 h 928639"/>
              <a:gd name="connsiteX7" fmla="*/ 561604 w 944404"/>
              <a:gd name="connsiteY7" fmla="*/ 426259 h 928639"/>
              <a:gd name="connsiteX8" fmla="*/ 412379 w 944404"/>
              <a:gd name="connsiteY8" fmla="*/ 315134 h 928639"/>
              <a:gd name="connsiteX9" fmla="*/ 132979 w 944404"/>
              <a:gd name="connsiteY9" fmla="*/ 64309 h 928639"/>
              <a:gd name="connsiteX10" fmla="*/ 12329 w 944404"/>
              <a:gd name="connsiteY10" fmla="*/ 16684 h 92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4404" h="928639">
                <a:moveTo>
                  <a:pt x="12329" y="16684"/>
                </a:moveTo>
                <a:cubicBezTo>
                  <a:pt x="58896" y="55842"/>
                  <a:pt x="303371" y="213005"/>
                  <a:pt x="412379" y="299259"/>
                </a:cubicBezTo>
                <a:cubicBezTo>
                  <a:pt x="521387" y="385513"/>
                  <a:pt x="649975" y="516217"/>
                  <a:pt x="666379" y="534209"/>
                </a:cubicBezTo>
                <a:cubicBezTo>
                  <a:pt x="682783" y="552201"/>
                  <a:pt x="490696" y="382338"/>
                  <a:pt x="510804" y="407209"/>
                </a:cubicBezTo>
                <a:cubicBezTo>
                  <a:pt x="530912" y="432080"/>
                  <a:pt x="715062" y="597180"/>
                  <a:pt x="787029" y="683434"/>
                </a:cubicBezTo>
                <a:cubicBezTo>
                  <a:pt x="858996" y="769688"/>
                  <a:pt x="927787" y="898805"/>
                  <a:pt x="942604" y="924734"/>
                </a:cubicBezTo>
                <a:cubicBezTo>
                  <a:pt x="957421" y="950663"/>
                  <a:pt x="875929" y="839009"/>
                  <a:pt x="875929" y="839009"/>
                </a:cubicBezTo>
                <a:cubicBezTo>
                  <a:pt x="812429" y="755930"/>
                  <a:pt x="638862" y="513572"/>
                  <a:pt x="561604" y="426259"/>
                </a:cubicBezTo>
                <a:cubicBezTo>
                  <a:pt x="484346" y="338947"/>
                  <a:pt x="483816" y="375459"/>
                  <a:pt x="412379" y="315134"/>
                </a:cubicBezTo>
                <a:cubicBezTo>
                  <a:pt x="340942" y="254809"/>
                  <a:pt x="204946" y="115638"/>
                  <a:pt x="132979" y="64309"/>
                </a:cubicBezTo>
                <a:cubicBezTo>
                  <a:pt x="61012" y="12980"/>
                  <a:pt x="-34238" y="-22474"/>
                  <a:pt x="12329" y="1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6EB81BD-CEB1-E426-E6B7-55BC43F5002A}"/>
              </a:ext>
            </a:extLst>
          </p:cNvPr>
          <p:cNvSpPr/>
          <p:nvPr/>
        </p:nvSpPr>
        <p:spPr>
          <a:xfrm>
            <a:off x="5593930" y="2762217"/>
            <a:ext cx="430452" cy="717991"/>
          </a:xfrm>
          <a:custGeom>
            <a:avLst/>
            <a:gdLst>
              <a:gd name="connsiteX0" fmla="*/ 420 w 430452"/>
              <a:gd name="connsiteY0" fmla="*/ 33 h 717991"/>
              <a:gd name="connsiteX1" fmla="*/ 140120 w 430452"/>
              <a:gd name="connsiteY1" fmla="*/ 231808 h 717991"/>
              <a:gd name="connsiteX2" fmla="*/ 111545 w 430452"/>
              <a:gd name="connsiteY2" fmla="*/ 209583 h 717991"/>
              <a:gd name="connsiteX3" fmla="*/ 168695 w 430452"/>
              <a:gd name="connsiteY3" fmla="*/ 390558 h 717991"/>
              <a:gd name="connsiteX4" fmla="*/ 229020 w 430452"/>
              <a:gd name="connsiteY4" fmla="*/ 565183 h 717991"/>
              <a:gd name="connsiteX5" fmla="*/ 425870 w 430452"/>
              <a:gd name="connsiteY5" fmla="*/ 714408 h 717991"/>
              <a:gd name="connsiteX6" fmla="*/ 352845 w 430452"/>
              <a:gd name="connsiteY6" fmla="*/ 663608 h 717991"/>
              <a:gd name="connsiteX7" fmla="*/ 184570 w 430452"/>
              <a:gd name="connsiteY7" fmla="*/ 574708 h 717991"/>
              <a:gd name="connsiteX8" fmla="*/ 222670 w 430452"/>
              <a:gd name="connsiteY8" fmla="*/ 584233 h 717991"/>
              <a:gd name="connsiteX9" fmla="*/ 178220 w 430452"/>
              <a:gd name="connsiteY9" fmla="*/ 384208 h 717991"/>
              <a:gd name="connsiteX10" fmla="*/ 98845 w 430452"/>
              <a:gd name="connsiteY10" fmla="*/ 215933 h 717991"/>
              <a:gd name="connsiteX11" fmla="*/ 420 w 430452"/>
              <a:gd name="connsiteY11" fmla="*/ 33 h 71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0452" h="717991">
                <a:moveTo>
                  <a:pt x="420" y="33"/>
                </a:moveTo>
                <a:cubicBezTo>
                  <a:pt x="7299" y="2679"/>
                  <a:pt x="121599" y="196883"/>
                  <a:pt x="140120" y="231808"/>
                </a:cubicBezTo>
                <a:cubicBezTo>
                  <a:pt x="158641" y="266733"/>
                  <a:pt x="106783" y="183125"/>
                  <a:pt x="111545" y="209583"/>
                </a:cubicBezTo>
                <a:cubicBezTo>
                  <a:pt x="116307" y="236041"/>
                  <a:pt x="149116" y="331291"/>
                  <a:pt x="168695" y="390558"/>
                </a:cubicBezTo>
                <a:cubicBezTo>
                  <a:pt x="188274" y="449825"/>
                  <a:pt x="186158" y="511208"/>
                  <a:pt x="229020" y="565183"/>
                </a:cubicBezTo>
                <a:cubicBezTo>
                  <a:pt x="271882" y="619158"/>
                  <a:pt x="405233" y="698004"/>
                  <a:pt x="425870" y="714408"/>
                </a:cubicBezTo>
                <a:cubicBezTo>
                  <a:pt x="446507" y="730812"/>
                  <a:pt x="393062" y="686891"/>
                  <a:pt x="352845" y="663608"/>
                </a:cubicBezTo>
                <a:cubicBezTo>
                  <a:pt x="312628" y="640325"/>
                  <a:pt x="206266" y="587937"/>
                  <a:pt x="184570" y="574708"/>
                </a:cubicBezTo>
                <a:cubicBezTo>
                  <a:pt x="162874" y="561479"/>
                  <a:pt x="223728" y="615983"/>
                  <a:pt x="222670" y="584233"/>
                </a:cubicBezTo>
                <a:cubicBezTo>
                  <a:pt x="221612" y="552483"/>
                  <a:pt x="198857" y="445591"/>
                  <a:pt x="178220" y="384208"/>
                </a:cubicBezTo>
                <a:cubicBezTo>
                  <a:pt x="157583" y="322825"/>
                  <a:pt x="124774" y="278375"/>
                  <a:pt x="98845" y="215933"/>
                </a:cubicBezTo>
                <a:cubicBezTo>
                  <a:pt x="72916" y="153491"/>
                  <a:pt x="-6459" y="-2613"/>
                  <a:pt x="420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4F521545-DE4F-6F34-17D4-2FC81F317A94}"/>
              </a:ext>
            </a:extLst>
          </p:cNvPr>
          <p:cNvSpPr/>
          <p:nvPr/>
        </p:nvSpPr>
        <p:spPr>
          <a:xfrm>
            <a:off x="4955389" y="1764384"/>
            <a:ext cx="880548" cy="936490"/>
          </a:xfrm>
          <a:custGeom>
            <a:avLst/>
            <a:gdLst>
              <a:gd name="connsiteX0" fmla="*/ 786 w 880548"/>
              <a:gd name="connsiteY0" fmla="*/ 916 h 936490"/>
              <a:gd name="connsiteX1" fmla="*/ 283361 w 880548"/>
              <a:gd name="connsiteY1" fmla="*/ 181891 h 936490"/>
              <a:gd name="connsiteX2" fmla="*/ 473861 w 880548"/>
              <a:gd name="connsiteY2" fmla="*/ 375566 h 936490"/>
              <a:gd name="connsiteX3" fmla="*/ 457986 w 880548"/>
              <a:gd name="connsiteY3" fmla="*/ 337466 h 936490"/>
              <a:gd name="connsiteX4" fmla="*/ 610386 w 880548"/>
              <a:gd name="connsiteY4" fmla="*/ 521616 h 936490"/>
              <a:gd name="connsiteX5" fmla="*/ 873911 w 880548"/>
              <a:gd name="connsiteY5" fmla="*/ 924841 h 936490"/>
              <a:gd name="connsiteX6" fmla="*/ 807236 w 880548"/>
              <a:gd name="connsiteY6" fmla="*/ 835941 h 936490"/>
              <a:gd name="connsiteX7" fmla="*/ 391311 w 880548"/>
              <a:gd name="connsiteY7" fmla="*/ 273966 h 936490"/>
              <a:gd name="connsiteX8" fmla="*/ 203986 w 880548"/>
              <a:gd name="connsiteY8" fmla="*/ 118391 h 936490"/>
              <a:gd name="connsiteX9" fmla="*/ 786 w 880548"/>
              <a:gd name="connsiteY9" fmla="*/ 916 h 93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0548" h="936490">
                <a:moveTo>
                  <a:pt x="786" y="916"/>
                </a:moveTo>
                <a:cubicBezTo>
                  <a:pt x="14015" y="11499"/>
                  <a:pt x="204515" y="119449"/>
                  <a:pt x="283361" y="181891"/>
                </a:cubicBezTo>
                <a:cubicBezTo>
                  <a:pt x="362207" y="244333"/>
                  <a:pt x="444757" y="349637"/>
                  <a:pt x="473861" y="375566"/>
                </a:cubicBezTo>
                <a:cubicBezTo>
                  <a:pt x="502965" y="401495"/>
                  <a:pt x="435232" y="313124"/>
                  <a:pt x="457986" y="337466"/>
                </a:cubicBezTo>
                <a:cubicBezTo>
                  <a:pt x="480740" y="361808"/>
                  <a:pt x="541065" y="423720"/>
                  <a:pt x="610386" y="521616"/>
                </a:cubicBezTo>
                <a:cubicBezTo>
                  <a:pt x="679707" y="619512"/>
                  <a:pt x="841103" y="872454"/>
                  <a:pt x="873911" y="924841"/>
                </a:cubicBezTo>
                <a:cubicBezTo>
                  <a:pt x="906719" y="977229"/>
                  <a:pt x="807236" y="835941"/>
                  <a:pt x="807236" y="835941"/>
                </a:cubicBezTo>
                <a:cubicBezTo>
                  <a:pt x="726803" y="727462"/>
                  <a:pt x="491853" y="393558"/>
                  <a:pt x="391311" y="273966"/>
                </a:cubicBezTo>
                <a:cubicBezTo>
                  <a:pt x="290769" y="154374"/>
                  <a:pt x="263253" y="162841"/>
                  <a:pt x="203986" y="118391"/>
                </a:cubicBezTo>
                <a:cubicBezTo>
                  <a:pt x="144719" y="73941"/>
                  <a:pt x="-12443" y="-9667"/>
                  <a:pt x="786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8168B83A-73F3-29CD-A63B-3094E52F4C1D}"/>
              </a:ext>
            </a:extLst>
          </p:cNvPr>
          <p:cNvSpPr/>
          <p:nvPr/>
        </p:nvSpPr>
        <p:spPr>
          <a:xfrm>
            <a:off x="5870204" y="2755560"/>
            <a:ext cx="529405" cy="869841"/>
          </a:xfrm>
          <a:custGeom>
            <a:avLst/>
            <a:gdLst>
              <a:gd name="connsiteX0" fmla="*/ 371 w 529405"/>
              <a:gd name="connsiteY0" fmla="*/ 340 h 869841"/>
              <a:gd name="connsiteX1" fmla="*/ 174996 w 529405"/>
              <a:gd name="connsiteY1" fmla="*/ 241640 h 869841"/>
              <a:gd name="connsiteX2" fmla="*/ 343271 w 529405"/>
              <a:gd name="connsiteY2" fmla="*/ 476590 h 869841"/>
              <a:gd name="connsiteX3" fmla="*/ 508371 w 529405"/>
              <a:gd name="connsiteY3" fmla="*/ 841715 h 869841"/>
              <a:gd name="connsiteX4" fmla="*/ 505196 w 529405"/>
              <a:gd name="connsiteY4" fmla="*/ 803615 h 869841"/>
              <a:gd name="connsiteX5" fmla="*/ 308346 w 529405"/>
              <a:gd name="connsiteY5" fmla="*/ 473415 h 869841"/>
              <a:gd name="connsiteX6" fmla="*/ 327396 w 529405"/>
              <a:gd name="connsiteY6" fmla="*/ 555965 h 869841"/>
              <a:gd name="connsiteX7" fmla="*/ 209921 w 529405"/>
              <a:gd name="connsiteY7" fmla="*/ 324190 h 869841"/>
              <a:gd name="connsiteX8" fmla="*/ 86096 w 529405"/>
              <a:gd name="connsiteY8" fmla="*/ 165440 h 869841"/>
              <a:gd name="connsiteX9" fmla="*/ 127371 w 529405"/>
              <a:gd name="connsiteY9" fmla="*/ 187665 h 869841"/>
              <a:gd name="connsiteX10" fmla="*/ 371 w 529405"/>
              <a:gd name="connsiteY10" fmla="*/ 340 h 86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405" h="869841">
                <a:moveTo>
                  <a:pt x="371" y="340"/>
                </a:moveTo>
                <a:cubicBezTo>
                  <a:pt x="8309" y="9336"/>
                  <a:pt x="174996" y="241640"/>
                  <a:pt x="174996" y="241640"/>
                </a:cubicBezTo>
                <a:cubicBezTo>
                  <a:pt x="232146" y="321015"/>
                  <a:pt x="287709" y="376578"/>
                  <a:pt x="343271" y="476590"/>
                </a:cubicBezTo>
                <a:cubicBezTo>
                  <a:pt x="398834" y="576603"/>
                  <a:pt x="481384" y="787211"/>
                  <a:pt x="508371" y="841715"/>
                </a:cubicBezTo>
                <a:cubicBezTo>
                  <a:pt x="535359" y="896219"/>
                  <a:pt x="538533" y="864998"/>
                  <a:pt x="505196" y="803615"/>
                </a:cubicBezTo>
                <a:cubicBezTo>
                  <a:pt x="471859" y="742232"/>
                  <a:pt x="337979" y="514690"/>
                  <a:pt x="308346" y="473415"/>
                </a:cubicBezTo>
                <a:cubicBezTo>
                  <a:pt x="278713" y="432140"/>
                  <a:pt x="343800" y="580836"/>
                  <a:pt x="327396" y="555965"/>
                </a:cubicBezTo>
                <a:cubicBezTo>
                  <a:pt x="310992" y="531094"/>
                  <a:pt x="250138" y="389277"/>
                  <a:pt x="209921" y="324190"/>
                </a:cubicBezTo>
                <a:cubicBezTo>
                  <a:pt x="169704" y="259103"/>
                  <a:pt x="99854" y="188194"/>
                  <a:pt x="86096" y="165440"/>
                </a:cubicBezTo>
                <a:cubicBezTo>
                  <a:pt x="72338" y="142686"/>
                  <a:pt x="140600" y="212007"/>
                  <a:pt x="127371" y="187665"/>
                </a:cubicBezTo>
                <a:cubicBezTo>
                  <a:pt x="114142" y="163323"/>
                  <a:pt x="-7567" y="-8656"/>
                  <a:pt x="371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FBFDBD8-92B1-49EE-4C55-DC9E8604540D}"/>
              </a:ext>
            </a:extLst>
          </p:cNvPr>
          <p:cNvSpPr/>
          <p:nvPr/>
        </p:nvSpPr>
        <p:spPr>
          <a:xfrm>
            <a:off x="3281361" y="1160504"/>
            <a:ext cx="1006768" cy="263288"/>
          </a:xfrm>
          <a:custGeom>
            <a:avLst/>
            <a:gdLst>
              <a:gd name="connsiteX0" fmla="*/ 458 w 1006768"/>
              <a:gd name="connsiteY0" fmla="*/ 263288 h 263288"/>
              <a:gd name="connsiteX1" fmla="*/ 250979 w 1006768"/>
              <a:gd name="connsiteY1" fmla="*/ 104625 h 263288"/>
              <a:gd name="connsiteX2" fmla="*/ 401291 w 1006768"/>
              <a:gd name="connsiteY2" fmla="*/ 62871 h 263288"/>
              <a:gd name="connsiteX3" fmla="*/ 355362 w 1006768"/>
              <a:gd name="connsiteY3" fmla="*/ 100449 h 263288"/>
              <a:gd name="connsiteX4" fmla="*/ 777072 w 1006768"/>
              <a:gd name="connsiteY4" fmla="*/ 25293 h 263288"/>
              <a:gd name="connsiteX5" fmla="*/ 739494 w 1006768"/>
              <a:gd name="connsiteY5" fmla="*/ 33644 h 263288"/>
              <a:gd name="connsiteX6" fmla="*/ 1006716 w 1006768"/>
              <a:gd name="connsiteY6" fmla="*/ 241 h 263288"/>
              <a:gd name="connsiteX7" fmla="*/ 760371 w 1006768"/>
              <a:gd name="connsiteY7" fmla="*/ 21118 h 263288"/>
              <a:gd name="connsiteX8" fmla="*/ 539077 w 1006768"/>
              <a:gd name="connsiteY8" fmla="*/ 67047 h 263288"/>
              <a:gd name="connsiteX9" fmla="*/ 347012 w 1006768"/>
              <a:gd name="connsiteY9" fmla="*/ 117151 h 263288"/>
              <a:gd name="connsiteX10" fmla="*/ 230102 w 1006768"/>
              <a:gd name="connsiteY10" fmla="*/ 167255 h 263288"/>
              <a:gd name="connsiteX11" fmla="*/ 317784 w 1006768"/>
              <a:gd name="connsiteY11" fmla="*/ 104625 h 263288"/>
              <a:gd name="connsiteX12" fmla="*/ 458 w 1006768"/>
              <a:gd name="connsiteY12" fmla="*/ 263288 h 26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6768" h="263288">
                <a:moveTo>
                  <a:pt x="458" y="263288"/>
                </a:moveTo>
                <a:cubicBezTo>
                  <a:pt x="-10676" y="263288"/>
                  <a:pt x="184174" y="138028"/>
                  <a:pt x="250979" y="104625"/>
                </a:cubicBezTo>
                <a:cubicBezTo>
                  <a:pt x="317785" y="71222"/>
                  <a:pt x="383894" y="63567"/>
                  <a:pt x="401291" y="62871"/>
                </a:cubicBezTo>
                <a:cubicBezTo>
                  <a:pt x="418688" y="62175"/>
                  <a:pt x="292732" y="106712"/>
                  <a:pt x="355362" y="100449"/>
                </a:cubicBezTo>
                <a:cubicBezTo>
                  <a:pt x="417992" y="94186"/>
                  <a:pt x="713050" y="36427"/>
                  <a:pt x="777072" y="25293"/>
                </a:cubicBezTo>
                <a:cubicBezTo>
                  <a:pt x="841094" y="14159"/>
                  <a:pt x="701220" y="37819"/>
                  <a:pt x="739494" y="33644"/>
                </a:cubicBezTo>
                <a:cubicBezTo>
                  <a:pt x="777768" y="29469"/>
                  <a:pt x="1003236" y="2329"/>
                  <a:pt x="1006716" y="241"/>
                </a:cubicBezTo>
                <a:cubicBezTo>
                  <a:pt x="1010196" y="-1847"/>
                  <a:pt x="838311" y="9984"/>
                  <a:pt x="760371" y="21118"/>
                </a:cubicBezTo>
                <a:cubicBezTo>
                  <a:pt x="682431" y="32252"/>
                  <a:pt x="607970" y="51042"/>
                  <a:pt x="539077" y="67047"/>
                </a:cubicBezTo>
                <a:cubicBezTo>
                  <a:pt x="470184" y="83052"/>
                  <a:pt x="398508" y="100450"/>
                  <a:pt x="347012" y="117151"/>
                </a:cubicBezTo>
                <a:cubicBezTo>
                  <a:pt x="295516" y="133852"/>
                  <a:pt x="234973" y="169343"/>
                  <a:pt x="230102" y="167255"/>
                </a:cubicBezTo>
                <a:cubicBezTo>
                  <a:pt x="225231" y="165167"/>
                  <a:pt x="351187" y="92795"/>
                  <a:pt x="317784" y="104625"/>
                </a:cubicBezTo>
                <a:cubicBezTo>
                  <a:pt x="284381" y="116455"/>
                  <a:pt x="11592" y="263288"/>
                  <a:pt x="458" y="263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94CED00-6241-803D-6E64-5145BFA6F1EE}"/>
              </a:ext>
            </a:extLst>
          </p:cNvPr>
          <p:cNvSpPr/>
          <p:nvPr/>
        </p:nvSpPr>
        <p:spPr>
          <a:xfrm>
            <a:off x="3540516" y="1252660"/>
            <a:ext cx="1036114" cy="108545"/>
          </a:xfrm>
          <a:custGeom>
            <a:avLst/>
            <a:gdLst>
              <a:gd name="connsiteX0" fmla="*/ 174 w 1036114"/>
              <a:gd name="connsiteY0" fmla="*/ 108502 h 108545"/>
              <a:gd name="connsiteX1" fmla="*/ 284098 w 1036114"/>
              <a:gd name="connsiteY1" fmla="*/ 20819 h 108545"/>
              <a:gd name="connsiteX2" fmla="*/ 760087 w 1036114"/>
              <a:gd name="connsiteY2" fmla="*/ 16644 h 108545"/>
              <a:gd name="connsiteX3" fmla="*/ 651528 w 1036114"/>
              <a:gd name="connsiteY3" fmla="*/ 16644 h 108545"/>
              <a:gd name="connsiteX4" fmla="*/ 1031484 w 1036114"/>
              <a:gd name="connsiteY4" fmla="*/ 75099 h 108545"/>
              <a:gd name="connsiteX5" fmla="*/ 872821 w 1036114"/>
              <a:gd name="connsiteY5" fmla="*/ 54222 h 108545"/>
              <a:gd name="connsiteX6" fmla="*/ 559670 w 1036114"/>
              <a:gd name="connsiteY6" fmla="*/ 12469 h 108545"/>
              <a:gd name="connsiteX7" fmla="*/ 409358 w 1036114"/>
              <a:gd name="connsiteY7" fmla="*/ 4118 h 108545"/>
              <a:gd name="connsiteX8" fmla="*/ 321676 w 1036114"/>
              <a:gd name="connsiteY8" fmla="*/ 8293 h 108545"/>
              <a:gd name="connsiteX9" fmla="*/ 174 w 1036114"/>
              <a:gd name="connsiteY9" fmla="*/ 108502 h 10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6114" h="108545">
                <a:moveTo>
                  <a:pt x="174" y="108502"/>
                </a:moveTo>
                <a:cubicBezTo>
                  <a:pt x="-6089" y="110590"/>
                  <a:pt x="157446" y="36129"/>
                  <a:pt x="284098" y="20819"/>
                </a:cubicBezTo>
                <a:cubicBezTo>
                  <a:pt x="410750" y="5509"/>
                  <a:pt x="698849" y="17340"/>
                  <a:pt x="760087" y="16644"/>
                </a:cubicBezTo>
                <a:cubicBezTo>
                  <a:pt x="821325" y="15948"/>
                  <a:pt x="606295" y="6902"/>
                  <a:pt x="651528" y="16644"/>
                </a:cubicBezTo>
                <a:cubicBezTo>
                  <a:pt x="696761" y="26386"/>
                  <a:pt x="994602" y="68836"/>
                  <a:pt x="1031484" y="75099"/>
                </a:cubicBezTo>
                <a:cubicBezTo>
                  <a:pt x="1068366" y="81362"/>
                  <a:pt x="872821" y="54222"/>
                  <a:pt x="872821" y="54222"/>
                </a:cubicBezTo>
                <a:lnTo>
                  <a:pt x="559670" y="12469"/>
                </a:lnTo>
                <a:cubicBezTo>
                  <a:pt x="482426" y="4118"/>
                  <a:pt x="449024" y="4814"/>
                  <a:pt x="409358" y="4118"/>
                </a:cubicBezTo>
                <a:cubicBezTo>
                  <a:pt x="369692" y="3422"/>
                  <a:pt x="385002" y="-7017"/>
                  <a:pt x="321676" y="8293"/>
                </a:cubicBezTo>
                <a:cubicBezTo>
                  <a:pt x="258350" y="23603"/>
                  <a:pt x="6437" y="106414"/>
                  <a:pt x="174" y="108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C045977B-58D4-F14F-5B42-B86F641DC333}"/>
              </a:ext>
            </a:extLst>
          </p:cNvPr>
          <p:cNvSpPr/>
          <p:nvPr/>
        </p:nvSpPr>
        <p:spPr>
          <a:xfrm>
            <a:off x="3598542" y="1227327"/>
            <a:ext cx="1222295" cy="202142"/>
          </a:xfrm>
          <a:custGeom>
            <a:avLst/>
            <a:gdLst>
              <a:gd name="connsiteX0" fmla="*/ 603 w 1222295"/>
              <a:gd name="connsiteY0" fmla="*/ 104607 h 202142"/>
              <a:gd name="connsiteX1" fmla="*/ 309579 w 1222295"/>
              <a:gd name="connsiteY1" fmla="*/ 21100 h 202142"/>
              <a:gd name="connsiteX2" fmla="*/ 443190 w 1222295"/>
              <a:gd name="connsiteY2" fmla="*/ 224 h 202142"/>
              <a:gd name="connsiteX3" fmla="*/ 743814 w 1222295"/>
              <a:gd name="connsiteY3" fmla="*/ 29451 h 202142"/>
              <a:gd name="connsiteX4" fmla="*/ 935880 w 1222295"/>
              <a:gd name="connsiteY4" fmla="*/ 79555 h 202142"/>
              <a:gd name="connsiteX5" fmla="*/ 1219803 w 1222295"/>
              <a:gd name="connsiteY5" fmla="*/ 200640 h 202142"/>
              <a:gd name="connsiteX6" fmla="*/ 1082017 w 1222295"/>
              <a:gd name="connsiteY6" fmla="*/ 150536 h 202142"/>
              <a:gd name="connsiteX7" fmla="*/ 839847 w 1222295"/>
              <a:gd name="connsiteY7" fmla="*/ 62854 h 202142"/>
              <a:gd name="connsiteX8" fmla="*/ 493294 w 1222295"/>
              <a:gd name="connsiteY8" fmla="*/ 16925 h 202142"/>
              <a:gd name="connsiteX9" fmla="*/ 355507 w 1222295"/>
              <a:gd name="connsiteY9" fmla="*/ 25276 h 202142"/>
              <a:gd name="connsiteX10" fmla="*/ 234422 w 1222295"/>
              <a:gd name="connsiteY10" fmla="*/ 25276 h 202142"/>
              <a:gd name="connsiteX11" fmla="*/ 603 w 1222295"/>
              <a:gd name="connsiteY11" fmla="*/ 104607 h 20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2295" h="202142">
                <a:moveTo>
                  <a:pt x="603" y="104607"/>
                </a:moveTo>
                <a:cubicBezTo>
                  <a:pt x="13129" y="103911"/>
                  <a:pt x="235815" y="38497"/>
                  <a:pt x="309579" y="21100"/>
                </a:cubicBezTo>
                <a:cubicBezTo>
                  <a:pt x="383343" y="3703"/>
                  <a:pt x="370818" y="-1168"/>
                  <a:pt x="443190" y="224"/>
                </a:cubicBezTo>
                <a:cubicBezTo>
                  <a:pt x="515562" y="1616"/>
                  <a:pt x="661699" y="16229"/>
                  <a:pt x="743814" y="29451"/>
                </a:cubicBezTo>
                <a:cubicBezTo>
                  <a:pt x="825929" y="42673"/>
                  <a:pt x="856549" y="51023"/>
                  <a:pt x="935880" y="79555"/>
                </a:cubicBezTo>
                <a:cubicBezTo>
                  <a:pt x="1015212" y="108087"/>
                  <a:pt x="1195447" y="188810"/>
                  <a:pt x="1219803" y="200640"/>
                </a:cubicBezTo>
                <a:cubicBezTo>
                  <a:pt x="1244159" y="212470"/>
                  <a:pt x="1082017" y="150536"/>
                  <a:pt x="1082017" y="150536"/>
                </a:cubicBezTo>
                <a:cubicBezTo>
                  <a:pt x="1018691" y="127572"/>
                  <a:pt x="937968" y="85122"/>
                  <a:pt x="839847" y="62854"/>
                </a:cubicBezTo>
                <a:cubicBezTo>
                  <a:pt x="741727" y="40585"/>
                  <a:pt x="574017" y="23188"/>
                  <a:pt x="493294" y="16925"/>
                </a:cubicBezTo>
                <a:cubicBezTo>
                  <a:pt x="412571" y="10662"/>
                  <a:pt x="398652" y="23884"/>
                  <a:pt x="355507" y="25276"/>
                </a:cubicBezTo>
                <a:cubicBezTo>
                  <a:pt x="312362" y="26668"/>
                  <a:pt x="294964" y="9271"/>
                  <a:pt x="234422" y="25276"/>
                </a:cubicBezTo>
                <a:cubicBezTo>
                  <a:pt x="173880" y="41281"/>
                  <a:pt x="-11923" y="105303"/>
                  <a:pt x="603" y="104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87F3D8F-6DE8-0AF2-12BA-39C8BFC873BB}"/>
              </a:ext>
            </a:extLst>
          </p:cNvPr>
          <p:cNvSpPr/>
          <p:nvPr/>
        </p:nvSpPr>
        <p:spPr>
          <a:xfrm>
            <a:off x="3532121" y="1123148"/>
            <a:ext cx="1562919" cy="351126"/>
          </a:xfrm>
          <a:custGeom>
            <a:avLst/>
            <a:gdLst>
              <a:gd name="connsiteX0" fmla="*/ 219 w 1562919"/>
              <a:gd name="connsiteY0" fmla="*/ 121104 h 351126"/>
              <a:gd name="connsiteX1" fmla="*/ 380175 w 1562919"/>
              <a:gd name="connsiteY1" fmla="*/ 25071 h 351126"/>
              <a:gd name="connsiteX2" fmla="*/ 747605 w 1562919"/>
              <a:gd name="connsiteY2" fmla="*/ 4194 h 351126"/>
              <a:gd name="connsiteX3" fmla="*/ 668274 w 1562919"/>
              <a:gd name="connsiteY3" fmla="*/ 12545 h 351126"/>
              <a:gd name="connsiteX4" fmla="*/ 1035704 w 1562919"/>
              <a:gd name="connsiteY4" fmla="*/ 66825 h 351126"/>
              <a:gd name="connsiteX5" fmla="*/ 1561797 w 1562919"/>
              <a:gd name="connsiteY5" fmla="*/ 350748 h 351126"/>
              <a:gd name="connsiteX6" fmla="*/ 1169315 w 1562919"/>
              <a:gd name="connsiteY6" fmla="*/ 125279 h 351126"/>
              <a:gd name="connsiteX7" fmla="*/ 964723 w 1562919"/>
              <a:gd name="connsiteY7" fmla="*/ 25071 h 351126"/>
              <a:gd name="connsiteX8" fmla="*/ 530487 w 1562919"/>
              <a:gd name="connsiteY8" fmla="*/ 19 h 351126"/>
              <a:gd name="connsiteX9" fmla="*/ 396876 w 1562919"/>
              <a:gd name="connsiteY9" fmla="*/ 20896 h 351126"/>
              <a:gd name="connsiteX10" fmla="*/ 325895 w 1562919"/>
              <a:gd name="connsiteY10" fmla="*/ 20896 h 351126"/>
              <a:gd name="connsiteX11" fmla="*/ 219 w 1562919"/>
              <a:gd name="connsiteY11" fmla="*/ 121104 h 35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2919" h="351126">
                <a:moveTo>
                  <a:pt x="219" y="121104"/>
                </a:moveTo>
                <a:cubicBezTo>
                  <a:pt x="9266" y="121800"/>
                  <a:pt x="255611" y="44556"/>
                  <a:pt x="380175" y="25071"/>
                </a:cubicBezTo>
                <a:cubicBezTo>
                  <a:pt x="504739" y="5586"/>
                  <a:pt x="699589" y="6282"/>
                  <a:pt x="747605" y="4194"/>
                </a:cubicBezTo>
                <a:cubicBezTo>
                  <a:pt x="795621" y="2106"/>
                  <a:pt x="620258" y="2107"/>
                  <a:pt x="668274" y="12545"/>
                </a:cubicBezTo>
                <a:cubicBezTo>
                  <a:pt x="716290" y="22983"/>
                  <a:pt x="886784" y="10458"/>
                  <a:pt x="1035704" y="66825"/>
                </a:cubicBezTo>
                <a:cubicBezTo>
                  <a:pt x="1184625" y="123192"/>
                  <a:pt x="1539528" y="341006"/>
                  <a:pt x="1561797" y="350748"/>
                </a:cubicBezTo>
                <a:cubicBezTo>
                  <a:pt x="1584066" y="360490"/>
                  <a:pt x="1268827" y="179558"/>
                  <a:pt x="1169315" y="125279"/>
                </a:cubicBezTo>
                <a:cubicBezTo>
                  <a:pt x="1069803" y="71000"/>
                  <a:pt x="1071194" y="45948"/>
                  <a:pt x="964723" y="25071"/>
                </a:cubicBezTo>
                <a:cubicBezTo>
                  <a:pt x="858252" y="4194"/>
                  <a:pt x="625128" y="715"/>
                  <a:pt x="530487" y="19"/>
                </a:cubicBezTo>
                <a:cubicBezTo>
                  <a:pt x="435846" y="-677"/>
                  <a:pt x="430975" y="17417"/>
                  <a:pt x="396876" y="20896"/>
                </a:cubicBezTo>
                <a:cubicBezTo>
                  <a:pt x="362777" y="24375"/>
                  <a:pt x="387133" y="8370"/>
                  <a:pt x="325895" y="20896"/>
                </a:cubicBezTo>
                <a:cubicBezTo>
                  <a:pt x="264657" y="33422"/>
                  <a:pt x="-8828" y="120408"/>
                  <a:pt x="219" y="12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AA98823-B1D8-F783-7C43-C6A93AB36223}"/>
              </a:ext>
            </a:extLst>
          </p:cNvPr>
          <p:cNvSpPr/>
          <p:nvPr/>
        </p:nvSpPr>
        <p:spPr>
          <a:xfrm>
            <a:off x="4851379" y="1439303"/>
            <a:ext cx="694320" cy="544615"/>
          </a:xfrm>
          <a:custGeom>
            <a:avLst/>
            <a:gdLst>
              <a:gd name="connsiteX0" fmla="*/ 369 w 694320"/>
              <a:gd name="connsiteY0" fmla="*/ 1190 h 544615"/>
              <a:gd name="connsiteX1" fmla="*/ 263416 w 694320"/>
              <a:gd name="connsiteY1" fmla="*/ 176555 h 544615"/>
              <a:gd name="connsiteX2" fmla="*/ 442955 w 694320"/>
              <a:gd name="connsiteY2" fmla="*/ 314341 h 544615"/>
              <a:gd name="connsiteX3" fmla="*/ 693476 w 694320"/>
              <a:gd name="connsiteY3" fmla="*/ 543985 h 544615"/>
              <a:gd name="connsiteX4" fmla="*/ 518111 w 694320"/>
              <a:gd name="connsiteY4" fmla="*/ 376971 h 544615"/>
              <a:gd name="connsiteX5" fmla="*/ 346922 w 694320"/>
              <a:gd name="connsiteY5" fmla="*/ 209957 h 544615"/>
              <a:gd name="connsiteX6" fmla="*/ 209136 w 694320"/>
              <a:gd name="connsiteY6" fmla="*/ 105574 h 544615"/>
              <a:gd name="connsiteX7" fmla="*/ 369 w 694320"/>
              <a:gd name="connsiteY7" fmla="*/ 1190 h 5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320" h="544615">
                <a:moveTo>
                  <a:pt x="369" y="1190"/>
                </a:moveTo>
                <a:cubicBezTo>
                  <a:pt x="9416" y="13020"/>
                  <a:pt x="189652" y="124363"/>
                  <a:pt x="263416" y="176555"/>
                </a:cubicBezTo>
                <a:cubicBezTo>
                  <a:pt x="337180" y="228747"/>
                  <a:pt x="371278" y="253103"/>
                  <a:pt x="442955" y="314341"/>
                </a:cubicBezTo>
                <a:cubicBezTo>
                  <a:pt x="514632" y="375579"/>
                  <a:pt x="680950" y="533547"/>
                  <a:pt x="693476" y="543985"/>
                </a:cubicBezTo>
                <a:cubicBezTo>
                  <a:pt x="706002" y="554423"/>
                  <a:pt x="575870" y="432642"/>
                  <a:pt x="518111" y="376971"/>
                </a:cubicBezTo>
                <a:cubicBezTo>
                  <a:pt x="460352" y="321300"/>
                  <a:pt x="398418" y="255190"/>
                  <a:pt x="346922" y="209957"/>
                </a:cubicBezTo>
                <a:cubicBezTo>
                  <a:pt x="295426" y="164724"/>
                  <a:pt x="267591" y="142456"/>
                  <a:pt x="209136" y="105574"/>
                </a:cubicBezTo>
                <a:cubicBezTo>
                  <a:pt x="150681" y="68692"/>
                  <a:pt x="-8678" y="-10640"/>
                  <a:pt x="369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88E097F-1A7A-3D40-43A9-976BACB4EF3E}"/>
              </a:ext>
            </a:extLst>
          </p:cNvPr>
          <p:cNvSpPr/>
          <p:nvPr/>
        </p:nvSpPr>
        <p:spPr>
          <a:xfrm>
            <a:off x="5385484" y="1828759"/>
            <a:ext cx="398425" cy="556519"/>
          </a:xfrm>
          <a:custGeom>
            <a:avLst/>
            <a:gdLst>
              <a:gd name="connsiteX0" fmla="*/ 708 w 398425"/>
              <a:gd name="connsiteY0" fmla="*/ 41 h 556519"/>
              <a:gd name="connsiteX1" fmla="*/ 222001 w 398425"/>
              <a:gd name="connsiteY1" fmla="*/ 204633 h 556519"/>
              <a:gd name="connsiteX2" fmla="*/ 397365 w 398425"/>
              <a:gd name="connsiteY2" fmla="*/ 555362 h 556519"/>
              <a:gd name="connsiteX3" fmla="*/ 288806 w 398425"/>
              <a:gd name="connsiteY3" fmla="*/ 313192 h 556519"/>
              <a:gd name="connsiteX4" fmla="*/ 155195 w 398425"/>
              <a:gd name="connsiteY4" fmla="*/ 187931 h 556519"/>
              <a:gd name="connsiteX5" fmla="*/ 708 w 398425"/>
              <a:gd name="connsiteY5" fmla="*/ 41 h 55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425" h="556519">
                <a:moveTo>
                  <a:pt x="708" y="41"/>
                </a:moveTo>
                <a:cubicBezTo>
                  <a:pt x="11842" y="2825"/>
                  <a:pt x="155892" y="112080"/>
                  <a:pt x="222001" y="204633"/>
                </a:cubicBezTo>
                <a:cubicBezTo>
                  <a:pt x="288111" y="297187"/>
                  <a:pt x="386231" y="537269"/>
                  <a:pt x="397365" y="555362"/>
                </a:cubicBezTo>
                <a:cubicBezTo>
                  <a:pt x="408499" y="573455"/>
                  <a:pt x="329168" y="374430"/>
                  <a:pt x="288806" y="313192"/>
                </a:cubicBezTo>
                <a:cubicBezTo>
                  <a:pt x="248444" y="251954"/>
                  <a:pt x="197644" y="240123"/>
                  <a:pt x="155195" y="187931"/>
                </a:cubicBezTo>
                <a:cubicBezTo>
                  <a:pt x="112746" y="135739"/>
                  <a:pt x="-10426" y="-2743"/>
                  <a:pt x="70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0FECDB0-EA41-8F62-CF6B-CBB6BD8C6B78}"/>
              </a:ext>
            </a:extLst>
          </p:cNvPr>
          <p:cNvSpPr/>
          <p:nvPr/>
        </p:nvSpPr>
        <p:spPr>
          <a:xfrm>
            <a:off x="5687657" y="2111970"/>
            <a:ext cx="563267" cy="1065752"/>
          </a:xfrm>
          <a:custGeom>
            <a:avLst/>
            <a:gdLst>
              <a:gd name="connsiteX0" fmla="*/ 3335 w 563267"/>
              <a:gd name="connsiteY0" fmla="*/ 9104 h 1065752"/>
              <a:gd name="connsiteX1" fmla="*/ 345713 w 563267"/>
              <a:gd name="connsiteY1" fmla="*/ 698035 h 1065752"/>
              <a:gd name="connsiteX2" fmla="*/ 554480 w 563267"/>
              <a:gd name="connsiteY2" fmla="*/ 1048764 h 1065752"/>
              <a:gd name="connsiteX3" fmla="*/ 496025 w 563267"/>
              <a:gd name="connsiteY3" fmla="*/ 952731 h 1065752"/>
              <a:gd name="connsiteX4" fmla="*/ 241329 w 563267"/>
              <a:gd name="connsiteY4" fmla="*/ 451690 h 1065752"/>
              <a:gd name="connsiteX5" fmla="*/ 174524 w 563267"/>
              <a:gd name="connsiteY5" fmla="*/ 309729 h 1065752"/>
              <a:gd name="connsiteX6" fmla="*/ 3335 w 563267"/>
              <a:gd name="connsiteY6" fmla="*/ 9104 h 106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267" h="1065752">
                <a:moveTo>
                  <a:pt x="3335" y="9104"/>
                </a:moveTo>
                <a:cubicBezTo>
                  <a:pt x="31866" y="73822"/>
                  <a:pt x="253856" y="524758"/>
                  <a:pt x="345713" y="698035"/>
                </a:cubicBezTo>
                <a:cubicBezTo>
                  <a:pt x="437571" y="871312"/>
                  <a:pt x="529428" y="1006315"/>
                  <a:pt x="554480" y="1048764"/>
                </a:cubicBezTo>
                <a:cubicBezTo>
                  <a:pt x="579532" y="1091213"/>
                  <a:pt x="548217" y="1052243"/>
                  <a:pt x="496025" y="952731"/>
                </a:cubicBezTo>
                <a:cubicBezTo>
                  <a:pt x="443833" y="853219"/>
                  <a:pt x="294912" y="558857"/>
                  <a:pt x="241329" y="451690"/>
                </a:cubicBezTo>
                <a:cubicBezTo>
                  <a:pt x="187746" y="344523"/>
                  <a:pt x="211406" y="375838"/>
                  <a:pt x="174524" y="309729"/>
                </a:cubicBezTo>
                <a:cubicBezTo>
                  <a:pt x="137642" y="243620"/>
                  <a:pt x="-25196" y="-55614"/>
                  <a:pt x="3335" y="9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F1DBF982-C032-E1C8-5FE6-A977F5EEBB4D}"/>
              </a:ext>
            </a:extLst>
          </p:cNvPr>
          <p:cNvSpPr/>
          <p:nvPr/>
        </p:nvSpPr>
        <p:spPr>
          <a:xfrm>
            <a:off x="5807445" y="2392102"/>
            <a:ext cx="392941" cy="672628"/>
          </a:xfrm>
          <a:custGeom>
            <a:avLst/>
            <a:gdLst>
              <a:gd name="connsiteX0" fmla="*/ 456 w 392941"/>
              <a:gd name="connsiteY0" fmla="*/ 369 h 672628"/>
              <a:gd name="connsiteX1" fmla="*/ 175821 w 392941"/>
              <a:gd name="connsiteY1" fmla="*/ 330221 h 672628"/>
              <a:gd name="connsiteX2" fmla="*/ 184171 w 392941"/>
              <a:gd name="connsiteY2" fmla="*/ 422079 h 672628"/>
              <a:gd name="connsiteX3" fmla="*/ 392939 w 392941"/>
              <a:gd name="connsiteY3" fmla="*/ 672599 h 672628"/>
              <a:gd name="connsiteX4" fmla="*/ 188347 w 392941"/>
              <a:gd name="connsiteY4" fmla="*/ 405377 h 672628"/>
              <a:gd name="connsiteX5" fmla="*/ 125717 w 392941"/>
              <a:gd name="connsiteY5" fmla="*/ 267591 h 672628"/>
              <a:gd name="connsiteX6" fmla="*/ 456 w 392941"/>
              <a:gd name="connsiteY6" fmla="*/ 369 h 67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941" h="672628">
                <a:moveTo>
                  <a:pt x="456" y="369"/>
                </a:moveTo>
                <a:cubicBezTo>
                  <a:pt x="8807" y="10807"/>
                  <a:pt x="145202" y="259936"/>
                  <a:pt x="175821" y="330221"/>
                </a:cubicBezTo>
                <a:cubicBezTo>
                  <a:pt x="206440" y="400506"/>
                  <a:pt x="147985" y="365016"/>
                  <a:pt x="184171" y="422079"/>
                </a:cubicBezTo>
                <a:cubicBezTo>
                  <a:pt x="220357" y="479142"/>
                  <a:pt x="392243" y="675383"/>
                  <a:pt x="392939" y="672599"/>
                </a:cubicBezTo>
                <a:cubicBezTo>
                  <a:pt x="393635" y="669815"/>
                  <a:pt x="232884" y="472878"/>
                  <a:pt x="188347" y="405377"/>
                </a:cubicBezTo>
                <a:cubicBezTo>
                  <a:pt x="143810" y="337876"/>
                  <a:pt x="150769" y="331613"/>
                  <a:pt x="125717" y="267591"/>
                </a:cubicBezTo>
                <a:cubicBezTo>
                  <a:pt x="100665" y="203569"/>
                  <a:pt x="-7895" y="-10069"/>
                  <a:pt x="456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12F45E5-0133-E72F-CCE6-5CD033A26AD9}"/>
              </a:ext>
            </a:extLst>
          </p:cNvPr>
          <p:cNvSpPr/>
          <p:nvPr/>
        </p:nvSpPr>
        <p:spPr>
          <a:xfrm>
            <a:off x="4753373" y="1254057"/>
            <a:ext cx="930097" cy="796987"/>
          </a:xfrm>
          <a:custGeom>
            <a:avLst/>
            <a:gdLst>
              <a:gd name="connsiteX0" fmla="*/ 2342 w 930097"/>
              <a:gd name="connsiteY0" fmla="*/ 2721 h 796987"/>
              <a:gd name="connsiteX1" fmla="*/ 653695 w 930097"/>
              <a:gd name="connsiteY1" fmla="*/ 482885 h 796987"/>
              <a:gd name="connsiteX2" fmla="*/ 929268 w 930097"/>
              <a:gd name="connsiteY2" fmla="*/ 796036 h 796987"/>
              <a:gd name="connsiteX3" fmla="*/ 728852 w 930097"/>
              <a:gd name="connsiteY3" fmla="*/ 570568 h 796987"/>
              <a:gd name="connsiteX4" fmla="*/ 444928 w 930097"/>
              <a:gd name="connsiteY4" fmla="*/ 299170 h 796987"/>
              <a:gd name="connsiteX5" fmla="*/ 2342 w 930097"/>
              <a:gd name="connsiteY5" fmla="*/ 2721 h 7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097" h="796987">
                <a:moveTo>
                  <a:pt x="2342" y="2721"/>
                </a:moveTo>
                <a:cubicBezTo>
                  <a:pt x="37137" y="33340"/>
                  <a:pt x="499207" y="350666"/>
                  <a:pt x="653695" y="482885"/>
                </a:cubicBezTo>
                <a:cubicBezTo>
                  <a:pt x="808183" y="615104"/>
                  <a:pt x="916742" y="781422"/>
                  <a:pt x="929268" y="796036"/>
                </a:cubicBezTo>
                <a:cubicBezTo>
                  <a:pt x="941794" y="810650"/>
                  <a:pt x="809575" y="653379"/>
                  <a:pt x="728852" y="570568"/>
                </a:cubicBezTo>
                <a:cubicBezTo>
                  <a:pt x="648129" y="487757"/>
                  <a:pt x="559750" y="390332"/>
                  <a:pt x="444928" y="299170"/>
                </a:cubicBezTo>
                <a:cubicBezTo>
                  <a:pt x="330106" y="208008"/>
                  <a:pt x="-32453" y="-27898"/>
                  <a:pt x="2342" y="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2C6422F-49D4-A1F7-B8E7-2C0F84A08FCE}"/>
              </a:ext>
            </a:extLst>
          </p:cNvPr>
          <p:cNvSpPr/>
          <p:nvPr/>
        </p:nvSpPr>
        <p:spPr>
          <a:xfrm>
            <a:off x="4856619" y="1297635"/>
            <a:ext cx="1229525" cy="1249227"/>
          </a:xfrm>
          <a:custGeom>
            <a:avLst/>
            <a:gdLst>
              <a:gd name="connsiteX0" fmla="*/ 3480 w 1229525"/>
              <a:gd name="connsiteY0" fmla="*/ 5072 h 1249227"/>
              <a:gd name="connsiteX1" fmla="*/ 784269 w 1229525"/>
              <a:gd name="connsiteY1" fmla="*/ 627198 h 1249227"/>
              <a:gd name="connsiteX2" fmla="*/ 1222680 w 1229525"/>
              <a:gd name="connsiteY2" fmla="*/ 1240973 h 1249227"/>
              <a:gd name="connsiteX3" fmla="*/ 1013913 w 1229525"/>
              <a:gd name="connsiteY3" fmla="*/ 940349 h 1249227"/>
              <a:gd name="connsiteX4" fmla="*/ 517047 w 1229525"/>
              <a:gd name="connsiteY4" fmla="*/ 364151 h 1249227"/>
              <a:gd name="connsiteX5" fmla="*/ 3480 w 1229525"/>
              <a:gd name="connsiteY5" fmla="*/ 5072 h 124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525" h="1249227">
                <a:moveTo>
                  <a:pt x="3480" y="5072"/>
                </a:moveTo>
                <a:cubicBezTo>
                  <a:pt x="48017" y="48913"/>
                  <a:pt x="581069" y="421215"/>
                  <a:pt x="784269" y="627198"/>
                </a:cubicBezTo>
                <a:cubicBezTo>
                  <a:pt x="987469" y="833182"/>
                  <a:pt x="1184406" y="1188781"/>
                  <a:pt x="1222680" y="1240973"/>
                </a:cubicBezTo>
                <a:cubicBezTo>
                  <a:pt x="1260954" y="1293165"/>
                  <a:pt x="1131518" y="1086486"/>
                  <a:pt x="1013913" y="940349"/>
                </a:cubicBezTo>
                <a:cubicBezTo>
                  <a:pt x="896308" y="794212"/>
                  <a:pt x="680581" y="516551"/>
                  <a:pt x="517047" y="364151"/>
                </a:cubicBezTo>
                <a:cubicBezTo>
                  <a:pt x="353513" y="211751"/>
                  <a:pt x="-41057" y="-38769"/>
                  <a:pt x="3480" y="5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E3E05546-9931-A90F-6960-A504C67F38E4}"/>
              </a:ext>
            </a:extLst>
          </p:cNvPr>
          <p:cNvSpPr/>
          <p:nvPr/>
        </p:nvSpPr>
        <p:spPr>
          <a:xfrm>
            <a:off x="6112571" y="2576185"/>
            <a:ext cx="787904" cy="1168789"/>
          </a:xfrm>
          <a:custGeom>
            <a:avLst/>
            <a:gdLst>
              <a:gd name="connsiteX0" fmla="*/ 130 w 787904"/>
              <a:gd name="connsiteY0" fmla="*/ 1 h 1168789"/>
              <a:gd name="connsiteX1" fmla="*/ 254826 w 787904"/>
              <a:gd name="connsiteY1" fmla="*/ 409185 h 1168789"/>
              <a:gd name="connsiteX2" fmla="*/ 501171 w 787904"/>
              <a:gd name="connsiteY2" fmla="*/ 851771 h 1168789"/>
              <a:gd name="connsiteX3" fmla="*/ 693237 w 787904"/>
              <a:gd name="connsiteY3" fmla="*/ 1089766 h 1168789"/>
              <a:gd name="connsiteX4" fmla="*/ 785095 w 787904"/>
              <a:gd name="connsiteY4" fmla="*/ 1164922 h 1168789"/>
              <a:gd name="connsiteX5" fmla="*/ 593029 w 787904"/>
              <a:gd name="connsiteY5" fmla="*/ 989557 h 1168789"/>
              <a:gd name="connsiteX6" fmla="*/ 225599 w 787904"/>
              <a:gd name="connsiteY6" fmla="*/ 405010 h 1168789"/>
              <a:gd name="connsiteX7" fmla="*/ 130 w 787904"/>
              <a:gd name="connsiteY7" fmla="*/ 1 h 1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904" h="1168789">
                <a:moveTo>
                  <a:pt x="130" y="1"/>
                </a:moveTo>
                <a:cubicBezTo>
                  <a:pt x="5001" y="697"/>
                  <a:pt x="171319" y="267223"/>
                  <a:pt x="254826" y="409185"/>
                </a:cubicBezTo>
                <a:cubicBezTo>
                  <a:pt x="338333" y="551147"/>
                  <a:pt x="428103" y="738341"/>
                  <a:pt x="501171" y="851771"/>
                </a:cubicBezTo>
                <a:cubicBezTo>
                  <a:pt x="574240" y="965201"/>
                  <a:pt x="645916" y="1037574"/>
                  <a:pt x="693237" y="1089766"/>
                </a:cubicBezTo>
                <a:cubicBezTo>
                  <a:pt x="740558" y="1141958"/>
                  <a:pt x="801796" y="1181623"/>
                  <a:pt x="785095" y="1164922"/>
                </a:cubicBezTo>
                <a:cubicBezTo>
                  <a:pt x="768394" y="1148221"/>
                  <a:pt x="686278" y="1116209"/>
                  <a:pt x="593029" y="989557"/>
                </a:cubicBezTo>
                <a:cubicBezTo>
                  <a:pt x="499780" y="862905"/>
                  <a:pt x="323720" y="565065"/>
                  <a:pt x="225599" y="405010"/>
                </a:cubicBezTo>
                <a:cubicBezTo>
                  <a:pt x="127478" y="244955"/>
                  <a:pt x="-4741" y="-695"/>
                  <a:pt x="13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2A4DC9F3-0292-FC41-188A-CDAB222F4D20}"/>
              </a:ext>
            </a:extLst>
          </p:cNvPr>
          <p:cNvSpPr/>
          <p:nvPr/>
        </p:nvSpPr>
        <p:spPr>
          <a:xfrm>
            <a:off x="6317267" y="3369075"/>
            <a:ext cx="508521" cy="658426"/>
          </a:xfrm>
          <a:custGeom>
            <a:avLst/>
            <a:gdLst>
              <a:gd name="connsiteX0" fmla="*/ 26 w 508521"/>
              <a:gd name="connsiteY0" fmla="*/ 426 h 658426"/>
              <a:gd name="connsiteX1" fmla="*/ 83533 w 508521"/>
              <a:gd name="connsiteY1" fmla="*/ 200843 h 658426"/>
              <a:gd name="connsiteX2" fmla="*/ 334054 w 508521"/>
              <a:gd name="connsiteY2" fmla="*/ 434662 h 658426"/>
              <a:gd name="connsiteX3" fmla="*/ 505243 w 508521"/>
              <a:gd name="connsiteY3" fmla="*/ 655955 h 658426"/>
              <a:gd name="connsiteX4" fmla="*/ 417560 w 508521"/>
              <a:gd name="connsiteY4" fmla="*/ 534870 h 658426"/>
              <a:gd name="connsiteX5" fmla="*/ 79358 w 508521"/>
              <a:gd name="connsiteY5" fmla="*/ 255122 h 658426"/>
              <a:gd name="connsiteX6" fmla="*/ 26 w 508521"/>
              <a:gd name="connsiteY6" fmla="*/ 426 h 65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521" h="658426">
                <a:moveTo>
                  <a:pt x="26" y="426"/>
                </a:moveTo>
                <a:cubicBezTo>
                  <a:pt x="722" y="-8620"/>
                  <a:pt x="27862" y="128470"/>
                  <a:pt x="83533" y="200843"/>
                </a:cubicBezTo>
                <a:cubicBezTo>
                  <a:pt x="139204" y="273216"/>
                  <a:pt x="263769" y="358810"/>
                  <a:pt x="334054" y="434662"/>
                </a:cubicBezTo>
                <a:cubicBezTo>
                  <a:pt x="404339" y="510514"/>
                  <a:pt x="491325" y="639254"/>
                  <a:pt x="505243" y="655955"/>
                </a:cubicBezTo>
                <a:cubicBezTo>
                  <a:pt x="519161" y="672656"/>
                  <a:pt x="488541" y="601675"/>
                  <a:pt x="417560" y="534870"/>
                </a:cubicBezTo>
                <a:cubicBezTo>
                  <a:pt x="346579" y="468065"/>
                  <a:pt x="146859" y="338629"/>
                  <a:pt x="79358" y="255122"/>
                </a:cubicBezTo>
                <a:cubicBezTo>
                  <a:pt x="11857" y="171615"/>
                  <a:pt x="-670" y="9472"/>
                  <a:pt x="26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B6C7B4AB-CBF1-787D-D941-7A326BD141A6}"/>
              </a:ext>
            </a:extLst>
          </p:cNvPr>
          <p:cNvSpPr/>
          <p:nvPr/>
        </p:nvSpPr>
        <p:spPr>
          <a:xfrm>
            <a:off x="6311775" y="3180142"/>
            <a:ext cx="455585" cy="466314"/>
          </a:xfrm>
          <a:custGeom>
            <a:avLst/>
            <a:gdLst>
              <a:gd name="connsiteX0" fmla="*/ 5518 w 455585"/>
              <a:gd name="connsiteY0" fmla="*/ 1469 h 466314"/>
              <a:gd name="connsiteX1" fmla="*/ 272740 w 455585"/>
              <a:gd name="connsiteY1" fmla="*/ 277042 h 466314"/>
              <a:gd name="connsiteX2" fmla="*/ 452280 w 455585"/>
              <a:gd name="connsiteY2" fmla="*/ 464932 h 466314"/>
              <a:gd name="connsiteX3" fmla="*/ 118252 w 455585"/>
              <a:gd name="connsiteY3" fmla="*/ 181009 h 466314"/>
              <a:gd name="connsiteX4" fmla="*/ 5518 w 455585"/>
              <a:gd name="connsiteY4" fmla="*/ 1469 h 46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585" h="466314">
                <a:moveTo>
                  <a:pt x="5518" y="1469"/>
                </a:moveTo>
                <a:cubicBezTo>
                  <a:pt x="31266" y="17474"/>
                  <a:pt x="272740" y="277042"/>
                  <a:pt x="272740" y="277042"/>
                </a:cubicBezTo>
                <a:cubicBezTo>
                  <a:pt x="347200" y="354286"/>
                  <a:pt x="478028" y="480937"/>
                  <a:pt x="452280" y="464932"/>
                </a:cubicBezTo>
                <a:cubicBezTo>
                  <a:pt x="426532" y="448927"/>
                  <a:pt x="187841" y="258253"/>
                  <a:pt x="118252" y="181009"/>
                </a:cubicBezTo>
                <a:cubicBezTo>
                  <a:pt x="48663" y="103765"/>
                  <a:pt x="-20230" y="-14536"/>
                  <a:pt x="5518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8BA2803A-0E4D-E180-0A81-6B2D1FE5421A}"/>
              </a:ext>
            </a:extLst>
          </p:cNvPr>
          <p:cNvSpPr/>
          <p:nvPr/>
        </p:nvSpPr>
        <p:spPr>
          <a:xfrm>
            <a:off x="6417131" y="3461063"/>
            <a:ext cx="445186" cy="776950"/>
          </a:xfrm>
          <a:custGeom>
            <a:avLst/>
            <a:gdLst>
              <a:gd name="connsiteX0" fmla="*/ 370 w 445186"/>
              <a:gd name="connsiteY0" fmla="*/ 296 h 776950"/>
              <a:gd name="connsiteX1" fmla="*/ 405379 w 445186"/>
              <a:gd name="connsiteY1" fmla="*/ 392778 h 776950"/>
              <a:gd name="connsiteX2" fmla="*/ 422080 w 445186"/>
              <a:gd name="connsiteY2" fmla="*/ 484636 h 776950"/>
              <a:gd name="connsiteX3" fmla="*/ 334398 w 445186"/>
              <a:gd name="connsiteY3" fmla="*/ 651649 h 776950"/>
              <a:gd name="connsiteX4" fmla="*/ 284294 w 445186"/>
              <a:gd name="connsiteY4" fmla="*/ 776910 h 776950"/>
              <a:gd name="connsiteX5" fmla="*/ 321872 w 445186"/>
              <a:gd name="connsiteY5" fmla="*/ 639123 h 776950"/>
              <a:gd name="connsiteX6" fmla="*/ 434606 w 445186"/>
              <a:gd name="connsiteY6" fmla="*/ 451233 h 776950"/>
              <a:gd name="connsiteX7" fmla="*/ 334398 w 445186"/>
              <a:gd name="connsiteY7" fmla="*/ 330148 h 776950"/>
              <a:gd name="connsiteX8" fmla="*/ 370 w 445186"/>
              <a:gd name="connsiteY8" fmla="*/ 296 h 7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186" h="776950">
                <a:moveTo>
                  <a:pt x="370" y="296"/>
                </a:moveTo>
                <a:cubicBezTo>
                  <a:pt x="12200" y="10734"/>
                  <a:pt x="335094" y="312055"/>
                  <a:pt x="405379" y="392778"/>
                </a:cubicBezTo>
                <a:cubicBezTo>
                  <a:pt x="475664" y="473501"/>
                  <a:pt x="433910" y="441491"/>
                  <a:pt x="422080" y="484636"/>
                </a:cubicBezTo>
                <a:cubicBezTo>
                  <a:pt x="410250" y="527781"/>
                  <a:pt x="357362" y="602937"/>
                  <a:pt x="334398" y="651649"/>
                </a:cubicBezTo>
                <a:cubicBezTo>
                  <a:pt x="311434" y="700361"/>
                  <a:pt x="286382" y="778998"/>
                  <a:pt x="284294" y="776910"/>
                </a:cubicBezTo>
                <a:cubicBezTo>
                  <a:pt x="282206" y="774822"/>
                  <a:pt x="296820" y="693402"/>
                  <a:pt x="321872" y="639123"/>
                </a:cubicBezTo>
                <a:cubicBezTo>
                  <a:pt x="346924" y="584844"/>
                  <a:pt x="432518" y="502729"/>
                  <a:pt x="434606" y="451233"/>
                </a:cubicBezTo>
                <a:cubicBezTo>
                  <a:pt x="436694" y="399737"/>
                  <a:pt x="405379" y="402521"/>
                  <a:pt x="334398" y="330148"/>
                </a:cubicBezTo>
                <a:cubicBezTo>
                  <a:pt x="263417" y="257775"/>
                  <a:pt x="-11460" y="-10142"/>
                  <a:pt x="37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6D6D277-30FF-3C04-5D80-4F53D642D412}"/>
              </a:ext>
            </a:extLst>
          </p:cNvPr>
          <p:cNvSpPr/>
          <p:nvPr/>
        </p:nvSpPr>
        <p:spPr>
          <a:xfrm>
            <a:off x="6417368" y="3652480"/>
            <a:ext cx="204548" cy="721178"/>
          </a:xfrm>
          <a:custGeom>
            <a:avLst/>
            <a:gdLst>
              <a:gd name="connsiteX0" fmla="*/ 133 w 204548"/>
              <a:gd name="connsiteY0" fmla="*/ 945 h 721178"/>
              <a:gd name="connsiteX1" fmla="*/ 154621 w 204548"/>
              <a:gd name="connsiteY1" fmla="*/ 205536 h 721178"/>
              <a:gd name="connsiteX2" fmla="*/ 175498 w 204548"/>
              <a:gd name="connsiteY2" fmla="*/ 364199 h 721178"/>
              <a:gd name="connsiteX3" fmla="*/ 162972 w 204548"/>
              <a:gd name="connsiteY3" fmla="*/ 581317 h 721178"/>
              <a:gd name="connsiteX4" fmla="*/ 83640 w 204548"/>
              <a:gd name="connsiteY4" fmla="*/ 719104 h 721178"/>
              <a:gd name="connsiteX5" fmla="*/ 192199 w 204548"/>
              <a:gd name="connsiteY5" fmla="*/ 476934 h 721178"/>
              <a:gd name="connsiteX6" fmla="*/ 183848 w 204548"/>
              <a:gd name="connsiteY6" fmla="*/ 293219 h 721178"/>
              <a:gd name="connsiteX7" fmla="*/ 133 w 204548"/>
              <a:gd name="connsiteY7" fmla="*/ 945 h 72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548" h="721178">
                <a:moveTo>
                  <a:pt x="133" y="945"/>
                </a:moveTo>
                <a:cubicBezTo>
                  <a:pt x="-4738" y="-13669"/>
                  <a:pt x="125394" y="144994"/>
                  <a:pt x="154621" y="205536"/>
                </a:cubicBezTo>
                <a:cubicBezTo>
                  <a:pt x="183848" y="266078"/>
                  <a:pt x="174106" y="301569"/>
                  <a:pt x="175498" y="364199"/>
                </a:cubicBezTo>
                <a:cubicBezTo>
                  <a:pt x="176890" y="426829"/>
                  <a:pt x="178282" y="522166"/>
                  <a:pt x="162972" y="581317"/>
                </a:cubicBezTo>
                <a:cubicBezTo>
                  <a:pt x="147662" y="640468"/>
                  <a:pt x="78769" y="736501"/>
                  <a:pt x="83640" y="719104"/>
                </a:cubicBezTo>
                <a:cubicBezTo>
                  <a:pt x="88511" y="701707"/>
                  <a:pt x="175498" y="547915"/>
                  <a:pt x="192199" y="476934"/>
                </a:cubicBezTo>
                <a:cubicBezTo>
                  <a:pt x="208900" y="405953"/>
                  <a:pt x="210988" y="369767"/>
                  <a:pt x="183848" y="293219"/>
                </a:cubicBezTo>
                <a:cubicBezTo>
                  <a:pt x="156708" y="216671"/>
                  <a:pt x="5004" y="15559"/>
                  <a:pt x="133" y="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6C3057E8-2C6D-5BB8-11C1-3849E58CBA04}"/>
              </a:ext>
            </a:extLst>
          </p:cNvPr>
          <p:cNvSpPr/>
          <p:nvPr/>
        </p:nvSpPr>
        <p:spPr>
          <a:xfrm>
            <a:off x="6386188" y="3623747"/>
            <a:ext cx="231816" cy="437388"/>
          </a:xfrm>
          <a:custGeom>
            <a:avLst/>
            <a:gdLst>
              <a:gd name="connsiteX0" fmla="*/ 2086 w 231816"/>
              <a:gd name="connsiteY0" fmla="*/ 450 h 437388"/>
              <a:gd name="connsiteX1" fmla="*/ 35489 w 231816"/>
              <a:gd name="connsiteY1" fmla="*/ 121535 h 437388"/>
              <a:gd name="connsiteX2" fmla="*/ 164924 w 231816"/>
              <a:gd name="connsiteY2" fmla="*/ 317776 h 437388"/>
              <a:gd name="connsiteX3" fmla="*/ 231730 w 231816"/>
              <a:gd name="connsiteY3" fmla="*/ 434686 h 437388"/>
              <a:gd name="connsiteX4" fmla="*/ 152398 w 231816"/>
              <a:gd name="connsiteY4" fmla="*/ 205042 h 437388"/>
              <a:gd name="connsiteX5" fmla="*/ 156574 w 231816"/>
              <a:gd name="connsiteY5" fmla="*/ 263497 h 437388"/>
              <a:gd name="connsiteX6" fmla="*/ 81417 w 231816"/>
              <a:gd name="connsiteY6" fmla="*/ 163289 h 437388"/>
              <a:gd name="connsiteX7" fmla="*/ 2086 w 231816"/>
              <a:gd name="connsiteY7" fmla="*/ 450 h 43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816" h="437388">
                <a:moveTo>
                  <a:pt x="2086" y="450"/>
                </a:moveTo>
                <a:cubicBezTo>
                  <a:pt x="-5569" y="-6509"/>
                  <a:pt x="8349" y="68647"/>
                  <a:pt x="35489" y="121535"/>
                </a:cubicBezTo>
                <a:cubicBezTo>
                  <a:pt x="62629" y="174423"/>
                  <a:pt x="132217" y="265584"/>
                  <a:pt x="164924" y="317776"/>
                </a:cubicBezTo>
                <a:cubicBezTo>
                  <a:pt x="197631" y="369968"/>
                  <a:pt x="233818" y="453475"/>
                  <a:pt x="231730" y="434686"/>
                </a:cubicBezTo>
                <a:cubicBezTo>
                  <a:pt x="229642" y="415897"/>
                  <a:pt x="164924" y="233573"/>
                  <a:pt x="152398" y="205042"/>
                </a:cubicBezTo>
                <a:cubicBezTo>
                  <a:pt x="139872" y="176511"/>
                  <a:pt x="168404" y="270456"/>
                  <a:pt x="156574" y="263497"/>
                </a:cubicBezTo>
                <a:cubicBezTo>
                  <a:pt x="144744" y="256538"/>
                  <a:pt x="104381" y="200867"/>
                  <a:pt x="81417" y="163289"/>
                </a:cubicBezTo>
                <a:cubicBezTo>
                  <a:pt x="58453" y="125711"/>
                  <a:pt x="9741" y="7409"/>
                  <a:pt x="2086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EC11B01A-EF4D-D1F7-1FC2-75D82F71D6D4}"/>
              </a:ext>
            </a:extLst>
          </p:cNvPr>
          <p:cNvSpPr/>
          <p:nvPr/>
        </p:nvSpPr>
        <p:spPr>
          <a:xfrm>
            <a:off x="6058103" y="4376024"/>
            <a:ext cx="107176" cy="968462"/>
          </a:xfrm>
          <a:custGeom>
            <a:avLst/>
            <a:gdLst>
              <a:gd name="connsiteX0" fmla="*/ 319 w 107176"/>
              <a:gd name="connsiteY0" fmla="*/ 12261 h 968462"/>
              <a:gd name="connsiteX1" fmla="*/ 88001 w 107176"/>
              <a:gd name="connsiteY1" fmla="*/ 567581 h 968462"/>
              <a:gd name="connsiteX2" fmla="*/ 100527 w 107176"/>
              <a:gd name="connsiteY2" fmla="*/ 680316 h 968462"/>
              <a:gd name="connsiteX3" fmla="*/ 4494 w 107176"/>
              <a:gd name="connsiteY3" fmla="*/ 968414 h 968462"/>
              <a:gd name="connsiteX4" fmla="*/ 79650 w 107176"/>
              <a:gd name="connsiteY4" fmla="*/ 701192 h 968462"/>
              <a:gd name="connsiteX5" fmla="*/ 67124 w 107176"/>
              <a:gd name="connsiteY5" fmla="*/ 463198 h 968462"/>
              <a:gd name="connsiteX6" fmla="*/ 58774 w 107176"/>
              <a:gd name="connsiteY6" fmla="*/ 204327 h 968462"/>
              <a:gd name="connsiteX7" fmla="*/ 319 w 107176"/>
              <a:gd name="connsiteY7" fmla="*/ 12261 h 9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176" h="968462">
                <a:moveTo>
                  <a:pt x="319" y="12261"/>
                </a:moveTo>
                <a:cubicBezTo>
                  <a:pt x="5190" y="72803"/>
                  <a:pt x="71300" y="456239"/>
                  <a:pt x="88001" y="567581"/>
                </a:cubicBezTo>
                <a:cubicBezTo>
                  <a:pt x="104702" y="678923"/>
                  <a:pt x="114445" y="613511"/>
                  <a:pt x="100527" y="680316"/>
                </a:cubicBezTo>
                <a:cubicBezTo>
                  <a:pt x="86609" y="747122"/>
                  <a:pt x="7973" y="964935"/>
                  <a:pt x="4494" y="968414"/>
                </a:cubicBezTo>
                <a:cubicBezTo>
                  <a:pt x="1015" y="971893"/>
                  <a:pt x="69212" y="785395"/>
                  <a:pt x="79650" y="701192"/>
                </a:cubicBezTo>
                <a:cubicBezTo>
                  <a:pt x="90088" y="616989"/>
                  <a:pt x="70603" y="546009"/>
                  <a:pt x="67124" y="463198"/>
                </a:cubicBezTo>
                <a:cubicBezTo>
                  <a:pt x="63645" y="380387"/>
                  <a:pt x="69908" y="277395"/>
                  <a:pt x="58774" y="204327"/>
                </a:cubicBezTo>
                <a:cubicBezTo>
                  <a:pt x="47640" y="131259"/>
                  <a:pt x="-4552" y="-48281"/>
                  <a:pt x="319" y="1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B12FF7E-DCAB-9502-2BED-BE1F224F434B}"/>
              </a:ext>
            </a:extLst>
          </p:cNvPr>
          <p:cNvSpPr/>
          <p:nvPr/>
        </p:nvSpPr>
        <p:spPr>
          <a:xfrm>
            <a:off x="6229588" y="3915994"/>
            <a:ext cx="213018" cy="1186283"/>
          </a:xfrm>
          <a:custGeom>
            <a:avLst/>
            <a:gdLst>
              <a:gd name="connsiteX0" fmla="*/ 204615 w 213018"/>
              <a:gd name="connsiteY0" fmla="*/ 477 h 1186283"/>
              <a:gd name="connsiteX1" fmla="*/ 208790 w 213018"/>
              <a:gd name="connsiteY1" fmla="*/ 301102 h 1186283"/>
              <a:gd name="connsiteX2" fmla="*/ 141985 w 213018"/>
              <a:gd name="connsiteY2" fmla="*/ 455590 h 1186283"/>
              <a:gd name="connsiteX3" fmla="*/ 175387 w 213018"/>
              <a:gd name="connsiteY3" fmla="*/ 664357 h 1186283"/>
              <a:gd name="connsiteX4" fmla="*/ 150335 w 213018"/>
              <a:gd name="connsiteY4" fmla="*/ 534921 h 1186283"/>
              <a:gd name="connsiteX5" fmla="*/ 121108 w 213018"/>
              <a:gd name="connsiteY5" fmla="*/ 672707 h 1186283"/>
              <a:gd name="connsiteX6" fmla="*/ 91880 w 213018"/>
              <a:gd name="connsiteY6" fmla="*/ 848072 h 1186283"/>
              <a:gd name="connsiteX7" fmla="*/ 87705 w 213018"/>
              <a:gd name="connsiteY7" fmla="*/ 927403 h 1186283"/>
              <a:gd name="connsiteX8" fmla="*/ 23 w 213018"/>
              <a:gd name="connsiteY8" fmla="*/ 1186274 h 1186283"/>
              <a:gd name="connsiteX9" fmla="*/ 79354 w 213018"/>
              <a:gd name="connsiteY9" fmla="*/ 935754 h 1186283"/>
              <a:gd name="connsiteX10" fmla="*/ 116933 w 213018"/>
              <a:gd name="connsiteY10" fmla="*/ 589201 h 1186283"/>
              <a:gd name="connsiteX11" fmla="*/ 192089 w 213018"/>
              <a:gd name="connsiteY11" fmla="*/ 376258 h 1186283"/>
              <a:gd name="connsiteX12" fmla="*/ 204615 w 213018"/>
              <a:gd name="connsiteY12" fmla="*/ 477 h 118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018" h="1186283">
                <a:moveTo>
                  <a:pt x="204615" y="477"/>
                </a:moveTo>
                <a:cubicBezTo>
                  <a:pt x="207399" y="-12049"/>
                  <a:pt x="219228" y="225250"/>
                  <a:pt x="208790" y="301102"/>
                </a:cubicBezTo>
                <a:cubicBezTo>
                  <a:pt x="198352" y="376954"/>
                  <a:pt x="147552" y="395048"/>
                  <a:pt x="141985" y="455590"/>
                </a:cubicBezTo>
                <a:cubicBezTo>
                  <a:pt x="136418" y="516133"/>
                  <a:pt x="173995" y="651135"/>
                  <a:pt x="175387" y="664357"/>
                </a:cubicBezTo>
                <a:cubicBezTo>
                  <a:pt x="176779" y="677579"/>
                  <a:pt x="159381" y="533529"/>
                  <a:pt x="150335" y="534921"/>
                </a:cubicBezTo>
                <a:cubicBezTo>
                  <a:pt x="141288" y="536313"/>
                  <a:pt x="130850" y="620515"/>
                  <a:pt x="121108" y="672707"/>
                </a:cubicBezTo>
                <a:cubicBezTo>
                  <a:pt x="111366" y="724899"/>
                  <a:pt x="97447" y="805623"/>
                  <a:pt x="91880" y="848072"/>
                </a:cubicBezTo>
                <a:cubicBezTo>
                  <a:pt x="86313" y="890521"/>
                  <a:pt x="103014" y="871036"/>
                  <a:pt x="87705" y="927403"/>
                </a:cubicBezTo>
                <a:cubicBezTo>
                  <a:pt x="72395" y="983770"/>
                  <a:pt x="1415" y="1184882"/>
                  <a:pt x="23" y="1186274"/>
                </a:cubicBezTo>
                <a:cubicBezTo>
                  <a:pt x="-1369" y="1187666"/>
                  <a:pt x="59869" y="1035266"/>
                  <a:pt x="79354" y="935754"/>
                </a:cubicBezTo>
                <a:cubicBezTo>
                  <a:pt x="98839" y="836242"/>
                  <a:pt x="98144" y="682450"/>
                  <a:pt x="116933" y="589201"/>
                </a:cubicBezTo>
                <a:cubicBezTo>
                  <a:pt x="135722" y="495952"/>
                  <a:pt x="176084" y="466724"/>
                  <a:pt x="192089" y="376258"/>
                </a:cubicBezTo>
                <a:cubicBezTo>
                  <a:pt x="208094" y="285792"/>
                  <a:pt x="201831" y="13003"/>
                  <a:pt x="204615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72775A40-913F-006D-888C-6E0BDF89B82F}"/>
              </a:ext>
            </a:extLst>
          </p:cNvPr>
          <p:cNvSpPr/>
          <p:nvPr/>
        </p:nvSpPr>
        <p:spPr>
          <a:xfrm>
            <a:off x="6092603" y="5106241"/>
            <a:ext cx="517355" cy="380436"/>
          </a:xfrm>
          <a:custGeom>
            <a:avLst/>
            <a:gdLst>
              <a:gd name="connsiteX0" fmla="*/ 516964 w 517355"/>
              <a:gd name="connsiteY0" fmla="*/ 203 h 380436"/>
              <a:gd name="connsiteX1" fmla="*/ 128657 w 517355"/>
              <a:gd name="connsiteY1" fmla="*/ 175567 h 380436"/>
              <a:gd name="connsiteX2" fmla="*/ 61852 w 517355"/>
              <a:gd name="connsiteY2" fmla="*/ 250723 h 380436"/>
              <a:gd name="connsiteX3" fmla="*/ 11748 w 517355"/>
              <a:gd name="connsiteY3" fmla="*/ 380159 h 380436"/>
              <a:gd name="connsiteX4" fmla="*/ 49326 w 517355"/>
              <a:gd name="connsiteY4" fmla="*/ 213145 h 380436"/>
              <a:gd name="connsiteX5" fmla="*/ 516964 w 517355"/>
              <a:gd name="connsiteY5" fmla="*/ 203 h 38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355" h="380436">
                <a:moveTo>
                  <a:pt x="516964" y="203"/>
                </a:moveTo>
                <a:cubicBezTo>
                  <a:pt x="530186" y="-6060"/>
                  <a:pt x="204509" y="133814"/>
                  <a:pt x="128657" y="175567"/>
                </a:cubicBezTo>
                <a:cubicBezTo>
                  <a:pt x="52805" y="217320"/>
                  <a:pt x="81337" y="216624"/>
                  <a:pt x="61852" y="250723"/>
                </a:cubicBezTo>
                <a:cubicBezTo>
                  <a:pt x="42367" y="284822"/>
                  <a:pt x="13836" y="386422"/>
                  <a:pt x="11748" y="380159"/>
                </a:cubicBezTo>
                <a:cubicBezTo>
                  <a:pt x="9660" y="373896"/>
                  <a:pt x="-30006" y="273688"/>
                  <a:pt x="49326" y="213145"/>
                </a:cubicBezTo>
                <a:cubicBezTo>
                  <a:pt x="128658" y="152602"/>
                  <a:pt x="503742" y="6466"/>
                  <a:pt x="516964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2ACF630-303C-92EA-74D1-5D1822FD7DF7}"/>
              </a:ext>
            </a:extLst>
          </p:cNvPr>
          <p:cNvSpPr/>
          <p:nvPr/>
        </p:nvSpPr>
        <p:spPr>
          <a:xfrm>
            <a:off x="6082998" y="4959786"/>
            <a:ext cx="209364" cy="387981"/>
          </a:xfrm>
          <a:custGeom>
            <a:avLst/>
            <a:gdLst>
              <a:gd name="connsiteX0" fmla="*/ 209243 w 209364"/>
              <a:gd name="connsiteY0" fmla="*/ 521 h 387981"/>
              <a:gd name="connsiteX1" fmla="*/ 54755 w 209364"/>
              <a:gd name="connsiteY1" fmla="*/ 313672 h 387981"/>
              <a:gd name="connsiteX2" fmla="*/ 476 w 209364"/>
              <a:gd name="connsiteY2" fmla="*/ 384652 h 387981"/>
              <a:gd name="connsiteX3" fmla="*/ 79807 w 209364"/>
              <a:gd name="connsiteY3" fmla="*/ 242691 h 387981"/>
              <a:gd name="connsiteX4" fmla="*/ 209243 w 209364"/>
              <a:gd name="connsiteY4" fmla="*/ 521 h 38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64" h="387981">
                <a:moveTo>
                  <a:pt x="209243" y="521"/>
                </a:moveTo>
                <a:cubicBezTo>
                  <a:pt x="205068" y="12351"/>
                  <a:pt x="89549" y="249650"/>
                  <a:pt x="54755" y="313672"/>
                </a:cubicBezTo>
                <a:cubicBezTo>
                  <a:pt x="19960" y="377694"/>
                  <a:pt x="-3699" y="396482"/>
                  <a:pt x="476" y="384652"/>
                </a:cubicBezTo>
                <a:cubicBezTo>
                  <a:pt x="4651" y="372822"/>
                  <a:pt x="50580" y="303929"/>
                  <a:pt x="79807" y="242691"/>
                </a:cubicBezTo>
                <a:cubicBezTo>
                  <a:pt x="109034" y="181453"/>
                  <a:pt x="213418" y="-11309"/>
                  <a:pt x="209243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FFF997C-864A-3D5C-56AA-C1418AEB79FA}"/>
              </a:ext>
            </a:extLst>
          </p:cNvPr>
          <p:cNvSpPr/>
          <p:nvPr/>
        </p:nvSpPr>
        <p:spPr>
          <a:xfrm>
            <a:off x="6712414" y="3760972"/>
            <a:ext cx="125896" cy="790159"/>
          </a:xfrm>
          <a:custGeom>
            <a:avLst/>
            <a:gdLst>
              <a:gd name="connsiteX0" fmla="*/ 118446 w 125896"/>
              <a:gd name="connsiteY0" fmla="*/ 1012 h 790159"/>
              <a:gd name="connsiteX1" fmla="*/ 118446 w 125896"/>
              <a:gd name="connsiteY1" fmla="*/ 326688 h 790159"/>
              <a:gd name="connsiteX2" fmla="*/ 43290 w 125896"/>
              <a:gd name="connsiteY2" fmla="*/ 581384 h 790159"/>
              <a:gd name="connsiteX3" fmla="*/ 1537 w 125896"/>
              <a:gd name="connsiteY3" fmla="*/ 790151 h 790159"/>
              <a:gd name="connsiteX4" fmla="*/ 9887 w 125896"/>
              <a:gd name="connsiteY4" fmla="*/ 589735 h 790159"/>
              <a:gd name="connsiteX5" fmla="*/ 18238 w 125896"/>
              <a:gd name="connsiteY5" fmla="*/ 598086 h 790159"/>
              <a:gd name="connsiteX6" fmla="*/ 76693 w 125896"/>
              <a:gd name="connsiteY6" fmla="*/ 439423 h 790159"/>
              <a:gd name="connsiteX7" fmla="*/ 118446 w 125896"/>
              <a:gd name="connsiteY7" fmla="*/ 1012 h 79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896" h="790159">
                <a:moveTo>
                  <a:pt x="118446" y="1012"/>
                </a:moveTo>
                <a:cubicBezTo>
                  <a:pt x="125405" y="-17777"/>
                  <a:pt x="130972" y="229959"/>
                  <a:pt x="118446" y="326688"/>
                </a:cubicBezTo>
                <a:cubicBezTo>
                  <a:pt x="105920" y="423417"/>
                  <a:pt x="62775" y="504140"/>
                  <a:pt x="43290" y="581384"/>
                </a:cubicBezTo>
                <a:cubicBezTo>
                  <a:pt x="23805" y="658628"/>
                  <a:pt x="7104" y="788759"/>
                  <a:pt x="1537" y="790151"/>
                </a:cubicBezTo>
                <a:cubicBezTo>
                  <a:pt x="-4030" y="791543"/>
                  <a:pt x="7104" y="621746"/>
                  <a:pt x="9887" y="589735"/>
                </a:cubicBezTo>
                <a:cubicBezTo>
                  <a:pt x="12670" y="557724"/>
                  <a:pt x="7104" y="623138"/>
                  <a:pt x="18238" y="598086"/>
                </a:cubicBezTo>
                <a:cubicBezTo>
                  <a:pt x="29372" y="573034"/>
                  <a:pt x="58600" y="532672"/>
                  <a:pt x="76693" y="439423"/>
                </a:cubicBezTo>
                <a:cubicBezTo>
                  <a:pt x="94786" y="346174"/>
                  <a:pt x="111487" y="19801"/>
                  <a:pt x="118446" y="1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983AA522-80C6-9931-1121-1F9F87B44BFE}"/>
              </a:ext>
            </a:extLst>
          </p:cNvPr>
          <p:cNvSpPr/>
          <p:nvPr/>
        </p:nvSpPr>
        <p:spPr>
          <a:xfrm>
            <a:off x="6855709" y="3719945"/>
            <a:ext cx="122463" cy="576484"/>
          </a:xfrm>
          <a:custGeom>
            <a:avLst/>
            <a:gdLst>
              <a:gd name="connsiteX0" fmla="*/ 203 w 122463"/>
              <a:gd name="connsiteY0" fmla="*/ 285 h 576484"/>
              <a:gd name="connsiteX1" fmla="*/ 75359 w 122463"/>
              <a:gd name="connsiteY1" fmla="*/ 313436 h 576484"/>
              <a:gd name="connsiteX2" fmla="*/ 108762 w 122463"/>
              <a:gd name="connsiteY2" fmla="*/ 380241 h 576484"/>
              <a:gd name="connsiteX3" fmla="*/ 79535 w 122463"/>
              <a:gd name="connsiteY3" fmla="*/ 576482 h 576484"/>
              <a:gd name="connsiteX4" fmla="*/ 121288 w 122463"/>
              <a:gd name="connsiteY4" fmla="*/ 384417 h 576484"/>
              <a:gd name="connsiteX5" fmla="*/ 100412 w 122463"/>
              <a:gd name="connsiteY5" fmla="*/ 259156 h 576484"/>
              <a:gd name="connsiteX6" fmla="*/ 203 w 122463"/>
              <a:gd name="connsiteY6" fmla="*/ 285 h 57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63" h="576484">
                <a:moveTo>
                  <a:pt x="203" y="285"/>
                </a:moveTo>
                <a:cubicBezTo>
                  <a:pt x="-3972" y="9332"/>
                  <a:pt x="57266" y="250110"/>
                  <a:pt x="75359" y="313436"/>
                </a:cubicBezTo>
                <a:cubicBezTo>
                  <a:pt x="93452" y="376762"/>
                  <a:pt x="108066" y="336400"/>
                  <a:pt x="108762" y="380241"/>
                </a:cubicBezTo>
                <a:cubicBezTo>
                  <a:pt x="109458" y="424082"/>
                  <a:pt x="77447" y="575786"/>
                  <a:pt x="79535" y="576482"/>
                </a:cubicBezTo>
                <a:cubicBezTo>
                  <a:pt x="81623" y="577178"/>
                  <a:pt x="117809" y="437305"/>
                  <a:pt x="121288" y="384417"/>
                </a:cubicBezTo>
                <a:cubicBezTo>
                  <a:pt x="124767" y="331529"/>
                  <a:pt x="121289" y="318307"/>
                  <a:pt x="100412" y="259156"/>
                </a:cubicBezTo>
                <a:cubicBezTo>
                  <a:pt x="79535" y="200005"/>
                  <a:pt x="4378" y="-8762"/>
                  <a:pt x="20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4458150-04F0-C63B-0AF0-271A5BACE90A}"/>
              </a:ext>
            </a:extLst>
          </p:cNvPr>
          <p:cNvSpPr/>
          <p:nvPr/>
        </p:nvSpPr>
        <p:spPr>
          <a:xfrm>
            <a:off x="6454757" y="3912139"/>
            <a:ext cx="46441" cy="530612"/>
          </a:xfrm>
          <a:custGeom>
            <a:avLst/>
            <a:gdLst>
              <a:gd name="connsiteX0" fmla="*/ 322 w 46441"/>
              <a:gd name="connsiteY0" fmla="*/ 157 h 530612"/>
              <a:gd name="connsiteX1" fmla="*/ 25375 w 46441"/>
              <a:gd name="connsiteY1" fmla="*/ 296606 h 530612"/>
              <a:gd name="connsiteX2" fmla="*/ 17024 w 46441"/>
              <a:gd name="connsiteY2" fmla="*/ 530425 h 530612"/>
              <a:gd name="connsiteX3" fmla="*/ 46251 w 46441"/>
              <a:gd name="connsiteY3" fmla="*/ 259028 h 530612"/>
              <a:gd name="connsiteX4" fmla="*/ 322 w 46441"/>
              <a:gd name="connsiteY4" fmla="*/ 157 h 5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41" h="530612">
                <a:moveTo>
                  <a:pt x="322" y="157"/>
                </a:moveTo>
                <a:cubicBezTo>
                  <a:pt x="-3157" y="6420"/>
                  <a:pt x="22591" y="208228"/>
                  <a:pt x="25375" y="296606"/>
                </a:cubicBezTo>
                <a:cubicBezTo>
                  <a:pt x="28159" y="384984"/>
                  <a:pt x="13545" y="536688"/>
                  <a:pt x="17024" y="530425"/>
                </a:cubicBezTo>
                <a:cubicBezTo>
                  <a:pt x="20503" y="524162"/>
                  <a:pt x="49035" y="341839"/>
                  <a:pt x="46251" y="259028"/>
                </a:cubicBezTo>
                <a:cubicBezTo>
                  <a:pt x="43467" y="176217"/>
                  <a:pt x="3801" y="-6106"/>
                  <a:pt x="322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9B651918-0673-116B-6353-17A98E5C9DA8}"/>
              </a:ext>
            </a:extLst>
          </p:cNvPr>
          <p:cNvSpPr/>
          <p:nvPr/>
        </p:nvSpPr>
        <p:spPr>
          <a:xfrm>
            <a:off x="7039544" y="4116887"/>
            <a:ext cx="125415" cy="588725"/>
          </a:xfrm>
          <a:custGeom>
            <a:avLst/>
            <a:gdLst>
              <a:gd name="connsiteX0" fmla="*/ 83 w 125415"/>
              <a:gd name="connsiteY0" fmla="*/ 1 h 588725"/>
              <a:gd name="connsiteX1" fmla="*/ 104467 w 125415"/>
              <a:gd name="connsiteY1" fmla="*/ 288099 h 588725"/>
              <a:gd name="connsiteX2" fmla="*/ 8434 w 125415"/>
              <a:gd name="connsiteY2" fmla="*/ 588724 h 588725"/>
              <a:gd name="connsiteX3" fmla="*/ 125344 w 125415"/>
              <a:gd name="connsiteY3" fmla="*/ 292275 h 588725"/>
              <a:gd name="connsiteX4" fmla="*/ 83 w 125415"/>
              <a:gd name="connsiteY4" fmla="*/ 1 h 5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15" h="588725">
                <a:moveTo>
                  <a:pt x="83" y="1"/>
                </a:moveTo>
                <a:cubicBezTo>
                  <a:pt x="-3396" y="-695"/>
                  <a:pt x="103075" y="189979"/>
                  <a:pt x="104467" y="288099"/>
                </a:cubicBezTo>
                <a:cubicBezTo>
                  <a:pt x="105859" y="386219"/>
                  <a:pt x="4955" y="588028"/>
                  <a:pt x="8434" y="588724"/>
                </a:cubicBezTo>
                <a:cubicBezTo>
                  <a:pt x="11913" y="589420"/>
                  <a:pt x="121865" y="387612"/>
                  <a:pt x="125344" y="292275"/>
                </a:cubicBezTo>
                <a:cubicBezTo>
                  <a:pt x="128823" y="196938"/>
                  <a:pt x="3562" y="697"/>
                  <a:pt x="8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D0BDB881-B759-19E3-0188-E200800B690E}"/>
              </a:ext>
            </a:extLst>
          </p:cNvPr>
          <p:cNvSpPr/>
          <p:nvPr/>
        </p:nvSpPr>
        <p:spPr>
          <a:xfrm>
            <a:off x="6584403" y="4325642"/>
            <a:ext cx="102743" cy="338285"/>
          </a:xfrm>
          <a:custGeom>
            <a:avLst/>
            <a:gdLst>
              <a:gd name="connsiteX0" fmla="*/ 100320 w 102743"/>
              <a:gd name="connsiteY0" fmla="*/ 13 h 338285"/>
              <a:gd name="connsiteX1" fmla="*/ 83619 w 102743"/>
              <a:gd name="connsiteY1" fmla="*/ 146150 h 338285"/>
              <a:gd name="connsiteX2" fmla="*/ 25164 w 102743"/>
              <a:gd name="connsiteY2" fmla="*/ 263059 h 338285"/>
              <a:gd name="connsiteX3" fmla="*/ 112 w 102743"/>
              <a:gd name="connsiteY3" fmla="*/ 338216 h 338285"/>
              <a:gd name="connsiteX4" fmla="*/ 16813 w 102743"/>
              <a:gd name="connsiteY4" fmla="*/ 250533 h 338285"/>
              <a:gd name="connsiteX5" fmla="*/ 37690 w 102743"/>
              <a:gd name="connsiteY5" fmla="*/ 154500 h 338285"/>
              <a:gd name="connsiteX6" fmla="*/ 100320 w 102743"/>
              <a:gd name="connsiteY6" fmla="*/ 13 h 33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43" h="338285">
                <a:moveTo>
                  <a:pt x="100320" y="13"/>
                </a:moveTo>
                <a:cubicBezTo>
                  <a:pt x="107975" y="-1379"/>
                  <a:pt x="96145" y="102309"/>
                  <a:pt x="83619" y="146150"/>
                </a:cubicBezTo>
                <a:cubicBezTo>
                  <a:pt x="71093" y="189991"/>
                  <a:pt x="39082" y="231048"/>
                  <a:pt x="25164" y="263059"/>
                </a:cubicBezTo>
                <a:cubicBezTo>
                  <a:pt x="11246" y="295070"/>
                  <a:pt x="1504" y="340304"/>
                  <a:pt x="112" y="338216"/>
                </a:cubicBezTo>
                <a:cubicBezTo>
                  <a:pt x="-1280" y="336128"/>
                  <a:pt x="10550" y="281152"/>
                  <a:pt x="16813" y="250533"/>
                </a:cubicBezTo>
                <a:cubicBezTo>
                  <a:pt x="23076" y="219914"/>
                  <a:pt x="25860" y="192078"/>
                  <a:pt x="37690" y="154500"/>
                </a:cubicBezTo>
                <a:cubicBezTo>
                  <a:pt x="49520" y="116922"/>
                  <a:pt x="92665" y="1405"/>
                  <a:pt x="10032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A04DF400-B3CC-18D1-8735-0EA5C853A61B}"/>
              </a:ext>
            </a:extLst>
          </p:cNvPr>
          <p:cNvSpPr/>
          <p:nvPr/>
        </p:nvSpPr>
        <p:spPr>
          <a:xfrm>
            <a:off x="3698480" y="892184"/>
            <a:ext cx="1605261" cy="265906"/>
          </a:xfrm>
          <a:custGeom>
            <a:avLst/>
            <a:gdLst>
              <a:gd name="connsiteX0" fmla="*/ 2663 w 1605261"/>
              <a:gd name="connsiteY0" fmla="*/ 265330 h 265906"/>
              <a:gd name="connsiteX1" fmla="*/ 405434 w 1605261"/>
              <a:gd name="connsiteY1" fmla="*/ 69387 h 265906"/>
              <a:gd name="connsiteX2" fmla="*/ 311091 w 1605261"/>
              <a:gd name="connsiteY2" fmla="*/ 98416 h 265906"/>
              <a:gd name="connsiteX3" fmla="*/ 648549 w 1605261"/>
              <a:gd name="connsiteY3" fmla="*/ 14959 h 265906"/>
              <a:gd name="connsiteX4" fmla="*/ 848120 w 1605261"/>
              <a:gd name="connsiteY4" fmla="*/ 445 h 265906"/>
              <a:gd name="connsiteX5" fmla="*/ 779177 w 1605261"/>
              <a:gd name="connsiteY5" fmla="*/ 4073 h 265906"/>
              <a:gd name="connsiteX6" fmla="*/ 975120 w 1605261"/>
              <a:gd name="connsiteY6" fmla="*/ 7702 h 265906"/>
              <a:gd name="connsiteX7" fmla="*/ 1181949 w 1605261"/>
              <a:gd name="connsiteY7" fmla="*/ 43987 h 265906"/>
              <a:gd name="connsiteX8" fmla="*/ 1279920 w 1605261"/>
              <a:gd name="connsiteY8" fmla="*/ 91159 h 265906"/>
              <a:gd name="connsiteX9" fmla="*/ 1602863 w 1605261"/>
              <a:gd name="connsiteY9" fmla="*/ 196387 h 265906"/>
              <a:gd name="connsiteX10" fmla="*/ 1414177 w 1605261"/>
              <a:gd name="connsiteY10" fmla="*/ 138330 h 265906"/>
              <a:gd name="connsiteX11" fmla="*/ 1174691 w 1605261"/>
              <a:gd name="connsiteY11" fmla="*/ 58502 h 265906"/>
              <a:gd name="connsiteX12" fmla="*/ 768291 w 1605261"/>
              <a:gd name="connsiteY12" fmla="*/ 18587 h 265906"/>
              <a:gd name="connsiteX13" fmla="*/ 630406 w 1605261"/>
              <a:gd name="connsiteY13" fmla="*/ 4073 h 265906"/>
              <a:gd name="connsiteX14" fmla="*/ 438091 w 1605261"/>
              <a:gd name="connsiteY14" fmla="*/ 43987 h 265906"/>
              <a:gd name="connsiteX15" fmla="*/ 238520 w 1605261"/>
              <a:gd name="connsiteY15" fmla="*/ 127445 h 265906"/>
              <a:gd name="connsiteX16" fmla="*/ 2663 w 1605261"/>
              <a:gd name="connsiteY16" fmla="*/ 265330 h 2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05261" h="265906">
                <a:moveTo>
                  <a:pt x="2663" y="265330"/>
                </a:moveTo>
                <a:cubicBezTo>
                  <a:pt x="30482" y="255654"/>
                  <a:pt x="354029" y="97206"/>
                  <a:pt x="405434" y="69387"/>
                </a:cubicBezTo>
                <a:cubicBezTo>
                  <a:pt x="456839" y="41568"/>
                  <a:pt x="270572" y="107487"/>
                  <a:pt x="311091" y="98416"/>
                </a:cubicBezTo>
                <a:cubicBezTo>
                  <a:pt x="351610" y="89345"/>
                  <a:pt x="559044" y="31287"/>
                  <a:pt x="648549" y="14959"/>
                </a:cubicBezTo>
                <a:cubicBezTo>
                  <a:pt x="738054" y="-1370"/>
                  <a:pt x="826349" y="2259"/>
                  <a:pt x="848120" y="445"/>
                </a:cubicBezTo>
                <a:cubicBezTo>
                  <a:pt x="869891" y="-1369"/>
                  <a:pt x="758010" y="2864"/>
                  <a:pt x="779177" y="4073"/>
                </a:cubicBezTo>
                <a:cubicBezTo>
                  <a:pt x="800344" y="5282"/>
                  <a:pt x="907991" y="1050"/>
                  <a:pt x="975120" y="7702"/>
                </a:cubicBezTo>
                <a:cubicBezTo>
                  <a:pt x="1042249" y="14354"/>
                  <a:pt x="1131149" y="30077"/>
                  <a:pt x="1181949" y="43987"/>
                </a:cubicBezTo>
                <a:cubicBezTo>
                  <a:pt x="1232749" y="57897"/>
                  <a:pt x="1209768" y="65759"/>
                  <a:pt x="1279920" y="91159"/>
                </a:cubicBezTo>
                <a:cubicBezTo>
                  <a:pt x="1350072" y="116559"/>
                  <a:pt x="1580487" y="188525"/>
                  <a:pt x="1602863" y="196387"/>
                </a:cubicBezTo>
                <a:cubicBezTo>
                  <a:pt x="1625239" y="204249"/>
                  <a:pt x="1485539" y="161311"/>
                  <a:pt x="1414177" y="138330"/>
                </a:cubicBezTo>
                <a:cubicBezTo>
                  <a:pt x="1342815" y="115349"/>
                  <a:pt x="1282339" y="78459"/>
                  <a:pt x="1174691" y="58502"/>
                </a:cubicBezTo>
                <a:cubicBezTo>
                  <a:pt x="1067043" y="38545"/>
                  <a:pt x="768291" y="18587"/>
                  <a:pt x="768291" y="18587"/>
                </a:cubicBezTo>
                <a:cubicBezTo>
                  <a:pt x="677577" y="9516"/>
                  <a:pt x="685439" y="-160"/>
                  <a:pt x="630406" y="4073"/>
                </a:cubicBezTo>
                <a:cubicBezTo>
                  <a:pt x="575373" y="8306"/>
                  <a:pt x="503405" y="23425"/>
                  <a:pt x="438091" y="43987"/>
                </a:cubicBezTo>
                <a:cubicBezTo>
                  <a:pt x="372777" y="64549"/>
                  <a:pt x="304439" y="94788"/>
                  <a:pt x="238520" y="127445"/>
                </a:cubicBezTo>
                <a:cubicBezTo>
                  <a:pt x="172601" y="160102"/>
                  <a:pt x="-25156" y="275006"/>
                  <a:pt x="2663" y="26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FA750FFF-D582-8456-F636-7A9F0E868642}"/>
              </a:ext>
            </a:extLst>
          </p:cNvPr>
          <p:cNvSpPr/>
          <p:nvPr/>
        </p:nvSpPr>
        <p:spPr>
          <a:xfrm>
            <a:off x="4962363" y="975106"/>
            <a:ext cx="1220640" cy="841513"/>
          </a:xfrm>
          <a:custGeom>
            <a:avLst/>
            <a:gdLst>
              <a:gd name="connsiteX0" fmla="*/ 1523 w 1220640"/>
              <a:gd name="connsiteY0" fmla="*/ 980 h 841513"/>
              <a:gd name="connsiteX1" fmla="*/ 429694 w 1220640"/>
              <a:gd name="connsiteY1" fmla="*/ 142494 h 841513"/>
              <a:gd name="connsiteX2" fmla="*/ 1017523 w 1220640"/>
              <a:gd name="connsiteY2" fmla="*/ 577923 h 841513"/>
              <a:gd name="connsiteX3" fmla="*/ 1213466 w 1220640"/>
              <a:gd name="connsiteY3" fmla="*/ 835551 h 841513"/>
              <a:gd name="connsiteX4" fmla="*/ 1155408 w 1220640"/>
              <a:gd name="connsiteY4" fmla="*/ 741208 h 841513"/>
              <a:gd name="connsiteX5" fmla="*/ 941323 w 1220640"/>
              <a:gd name="connsiteY5" fmla="*/ 538008 h 841513"/>
              <a:gd name="connsiteX6" fmla="*/ 578466 w 1220640"/>
              <a:gd name="connsiteY6" fmla="*/ 196923 h 841513"/>
              <a:gd name="connsiteX7" fmla="*/ 1523 w 1220640"/>
              <a:gd name="connsiteY7" fmla="*/ 980 h 84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640" h="841513">
                <a:moveTo>
                  <a:pt x="1523" y="980"/>
                </a:moveTo>
                <a:cubicBezTo>
                  <a:pt x="-23272" y="-8092"/>
                  <a:pt x="260361" y="46337"/>
                  <a:pt x="429694" y="142494"/>
                </a:cubicBezTo>
                <a:cubicBezTo>
                  <a:pt x="599027" y="238651"/>
                  <a:pt x="886894" y="462414"/>
                  <a:pt x="1017523" y="577923"/>
                </a:cubicBezTo>
                <a:cubicBezTo>
                  <a:pt x="1148152" y="693432"/>
                  <a:pt x="1190485" y="808337"/>
                  <a:pt x="1213466" y="835551"/>
                </a:cubicBezTo>
                <a:cubicBezTo>
                  <a:pt x="1236447" y="862765"/>
                  <a:pt x="1200765" y="790798"/>
                  <a:pt x="1155408" y="741208"/>
                </a:cubicBezTo>
                <a:cubicBezTo>
                  <a:pt x="1110051" y="691618"/>
                  <a:pt x="941323" y="538008"/>
                  <a:pt x="941323" y="538008"/>
                </a:cubicBezTo>
                <a:cubicBezTo>
                  <a:pt x="845166" y="447294"/>
                  <a:pt x="730261" y="286428"/>
                  <a:pt x="578466" y="196923"/>
                </a:cubicBezTo>
                <a:cubicBezTo>
                  <a:pt x="426671" y="107418"/>
                  <a:pt x="26318" y="10052"/>
                  <a:pt x="1523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AEFABD5-D834-4E07-E7A8-13740CEF62B3}"/>
              </a:ext>
            </a:extLst>
          </p:cNvPr>
          <p:cNvSpPr/>
          <p:nvPr/>
        </p:nvSpPr>
        <p:spPr>
          <a:xfrm>
            <a:off x="6261498" y="1864801"/>
            <a:ext cx="563454" cy="862059"/>
          </a:xfrm>
          <a:custGeom>
            <a:avLst/>
            <a:gdLst>
              <a:gd name="connsiteX0" fmla="*/ 1416 w 563454"/>
              <a:gd name="connsiteY0" fmla="*/ 285 h 862059"/>
              <a:gd name="connsiteX1" fmla="*/ 211873 w 563454"/>
              <a:gd name="connsiteY1" fmla="*/ 341370 h 862059"/>
              <a:gd name="connsiteX2" fmla="*/ 407816 w 563454"/>
              <a:gd name="connsiteY2" fmla="*/ 486513 h 862059"/>
              <a:gd name="connsiteX3" fmla="*/ 556588 w 563454"/>
              <a:gd name="connsiteY3" fmla="*/ 842113 h 862059"/>
              <a:gd name="connsiteX4" fmla="*/ 527559 w 563454"/>
              <a:gd name="connsiteY4" fmla="*/ 787685 h 862059"/>
              <a:gd name="connsiteX5" fmla="*/ 429588 w 563454"/>
              <a:gd name="connsiteY5" fmla="*/ 540942 h 862059"/>
              <a:gd name="connsiteX6" fmla="*/ 320731 w 563454"/>
              <a:gd name="connsiteY6" fmla="*/ 403056 h 862059"/>
              <a:gd name="connsiteX7" fmla="*/ 1416 w 563454"/>
              <a:gd name="connsiteY7" fmla="*/ 285 h 86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454" h="862059">
                <a:moveTo>
                  <a:pt x="1416" y="285"/>
                </a:moveTo>
                <a:cubicBezTo>
                  <a:pt x="-16727" y="-9996"/>
                  <a:pt x="144140" y="260332"/>
                  <a:pt x="211873" y="341370"/>
                </a:cubicBezTo>
                <a:cubicBezTo>
                  <a:pt x="279606" y="422408"/>
                  <a:pt x="350364" y="403056"/>
                  <a:pt x="407816" y="486513"/>
                </a:cubicBezTo>
                <a:cubicBezTo>
                  <a:pt x="465268" y="569970"/>
                  <a:pt x="536631" y="791918"/>
                  <a:pt x="556588" y="842113"/>
                </a:cubicBezTo>
                <a:cubicBezTo>
                  <a:pt x="576545" y="892308"/>
                  <a:pt x="548726" y="837880"/>
                  <a:pt x="527559" y="787685"/>
                </a:cubicBezTo>
                <a:cubicBezTo>
                  <a:pt x="506392" y="737490"/>
                  <a:pt x="464059" y="605047"/>
                  <a:pt x="429588" y="540942"/>
                </a:cubicBezTo>
                <a:cubicBezTo>
                  <a:pt x="395117" y="476837"/>
                  <a:pt x="388464" y="486513"/>
                  <a:pt x="320731" y="403056"/>
                </a:cubicBezTo>
                <a:cubicBezTo>
                  <a:pt x="252998" y="319599"/>
                  <a:pt x="19559" y="10566"/>
                  <a:pt x="1416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509A897-BCB2-3E42-76E7-8F673FBD0BB7}"/>
              </a:ext>
            </a:extLst>
          </p:cNvPr>
          <p:cNvSpPr/>
          <p:nvPr/>
        </p:nvSpPr>
        <p:spPr>
          <a:xfrm>
            <a:off x="6835003" y="2734967"/>
            <a:ext cx="197844" cy="494496"/>
          </a:xfrm>
          <a:custGeom>
            <a:avLst/>
            <a:gdLst>
              <a:gd name="connsiteX0" fmla="*/ 1226 w 197844"/>
              <a:gd name="connsiteY0" fmla="*/ 976 h 494496"/>
              <a:gd name="connsiteX1" fmla="*/ 59283 w 197844"/>
              <a:gd name="connsiteY1" fmla="*/ 171519 h 494496"/>
              <a:gd name="connsiteX2" fmla="*/ 106454 w 197844"/>
              <a:gd name="connsiteY2" fmla="*/ 276747 h 494496"/>
              <a:gd name="connsiteX3" fmla="*/ 186283 w 197844"/>
              <a:gd name="connsiteY3" fmla="*/ 385604 h 494496"/>
              <a:gd name="connsiteX4" fmla="*/ 182654 w 197844"/>
              <a:gd name="connsiteY4" fmla="*/ 494462 h 494496"/>
              <a:gd name="connsiteX5" fmla="*/ 197168 w 197844"/>
              <a:gd name="connsiteY5" fmla="*/ 396490 h 494496"/>
              <a:gd name="connsiteX6" fmla="*/ 157254 w 197844"/>
              <a:gd name="connsiteY6" fmla="*/ 320290 h 494496"/>
              <a:gd name="connsiteX7" fmla="*/ 117340 w 197844"/>
              <a:gd name="connsiteY7" fmla="*/ 254976 h 494496"/>
              <a:gd name="connsiteX8" fmla="*/ 1226 w 197844"/>
              <a:gd name="connsiteY8" fmla="*/ 976 h 49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844" h="494496">
                <a:moveTo>
                  <a:pt x="1226" y="976"/>
                </a:moveTo>
                <a:cubicBezTo>
                  <a:pt x="-8450" y="-12934"/>
                  <a:pt x="41745" y="125557"/>
                  <a:pt x="59283" y="171519"/>
                </a:cubicBezTo>
                <a:cubicBezTo>
                  <a:pt x="76821" y="217481"/>
                  <a:pt x="85287" y="241066"/>
                  <a:pt x="106454" y="276747"/>
                </a:cubicBezTo>
                <a:cubicBezTo>
                  <a:pt x="127621" y="312428"/>
                  <a:pt x="173583" y="349318"/>
                  <a:pt x="186283" y="385604"/>
                </a:cubicBezTo>
                <a:cubicBezTo>
                  <a:pt x="198983" y="421890"/>
                  <a:pt x="180840" y="492648"/>
                  <a:pt x="182654" y="494462"/>
                </a:cubicBezTo>
                <a:cubicBezTo>
                  <a:pt x="184468" y="496276"/>
                  <a:pt x="201401" y="425519"/>
                  <a:pt x="197168" y="396490"/>
                </a:cubicBezTo>
                <a:cubicBezTo>
                  <a:pt x="192935" y="367461"/>
                  <a:pt x="170559" y="343876"/>
                  <a:pt x="157254" y="320290"/>
                </a:cubicBezTo>
                <a:cubicBezTo>
                  <a:pt x="143949" y="296704"/>
                  <a:pt x="142740" y="305776"/>
                  <a:pt x="117340" y="254976"/>
                </a:cubicBezTo>
                <a:cubicBezTo>
                  <a:pt x="91940" y="204176"/>
                  <a:pt x="10902" y="14886"/>
                  <a:pt x="1226" y="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D169C5E-3E80-3780-AC15-4C0349265749}"/>
              </a:ext>
            </a:extLst>
          </p:cNvPr>
          <p:cNvSpPr/>
          <p:nvPr/>
        </p:nvSpPr>
        <p:spPr>
          <a:xfrm>
            <a:off x="7050751" y="3070920"/>
            <a:ext cx="220496" cy="538361"/>
          </a:xfrm>
          <a:custGeom>
            <a:avLst/>
            <a:gdLst>
              <a:gd name="connsiteX0" fmla="*/ 680 w 220496"/>
              <a:gd name="connsiteY0" fmla="*/ 1992 h 538361"/>
              <a:gd name="connsiteX1" fmla="*/ 66622 w 220496"/>
              <a:gd name="connsiteY1" fmla="*/ 186630 h 538361"/>
              <a:gd name="connsiteX2" fmla="*/ 71018 w 220496"/>
              <a:gd name="connsiteY2" fmla="*/ 309722 h 538361"/>
              <a:gd name="connsiteX3" fmla="*/ 49037 w 220496"/>
              <a:gd name="connsiteY3" fmla="*/ 406438 h 538361"/>
              <a:gd name="connsiteX4" fmla="*/ 680 w 220496"/>
              <a:gd name="connsiteY4" fmla="*/ 402042 h 538361"/>
              <a:gd name="connsiteX5" fmla="*/ 88603 w 220496"/>
              <a:gd name="connsiteY5" fmla="*/ 432815 h 538361"/>
              <a:gd name="connsiteX6" fmla="*/ 158941 w 220496"/>
              <a:gd name="connsiteY6" fmla="*/ 472380 h 538361"/>
              <a:gd name="connsiteX7" fmla="*/ 220487 w 220496"/>
              <a:gd name="connsiteY7" fmla="*/ 538322 h 538361"/>
              <a:gd name="connsiteX8" fmla="*/ 154545 w 220496"/>
              <a:gd name="connsiteY8" fmla="*/ 481172 h 538361"/>
              <a:gd name="connsiteX9" fmla="*/ 49037 w 220496"/>
              <a:gd name="connsiteY9" fmla="*/ 424022 h 538361"/>
              <a:gd name="connsiteX10" fmla="*/ 66622 w 220496"/>
              <a:gd name="connsiteY10" fmla="*/ 314118 h 538361"/>
              <a:gd name="connsiteX11" fmla="*/ 680 w 220496"/>
              <a:gd name="connsiteY11" fmla="*/ 1992 h 53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496" h="538361">
                <a:moveTo>
                  <a:pt x="680" y="1992"/>
                </a:moveTo>
                <a:cubicBezTo>
                  <a:pt x="680" y="-19256"/>
                  <a:pt x="54899" y="135342"/>
                  <a:pt x="66622" y="186630"/>
                </a:cubicBezTo>
                <a:cubicBezTo>
                  <a:pt x="78345" y="237918"/>
                  <a:pt x="73949" y="273087"/>
                  <a:pt x="71018" y="309722"/>
                </a:cubicBezTo>
                <a:cubicBezTo>
                  <a:pt x="68087" y="346357"/>
                  <a:pt x="60760" y="391051"/>
                  <a:pt x="49037" y="406438"/>
                </a:cubicBezTo>
                <a:cubicBezTo>
                  <a:pt x="37314" y="421825"/>
                  <a:pt x="-5914" y="397646"/>
                  <a:pt x="680" y="402042"/>
                </a:cubicBezTo>
                <a:cubicBezTo>
                  <a:pt x="7274" y="406438"/>
                  <a:pt x="62226" y="421092"/>
                  <a:pt x="88603" y="432815"/>
                </a:cubicBezTo>
                <a:cubicBezTo>
                  <a:pt x="114980" y="444538"/>
                  <a:pt x="136960" y="454795"/>
                  <a:pt x="158941" y="472380"/>
                </a:cubicBezTo>
                <a:cubicBezTo>
                  <a:pt x="180922" y="489965"/>
                  <a:pt x="221220" y="536857"/>
                  <a:pt x="220487" y="538322"/>
                </a:cubicBezTo>
                <a:cubicBezTo>
                  <a:pt x="219754" y="539787"/>
                  <a:pt x="183120" y="500222"/>
                  <a:pt x="154545" y="481172"/>
                </a:cubicBezTo>
                <a:cubicBezTo>
                  <a:pt x="125970" y="462122"/>
                  <a:pt x="63691" y="451864"/>
                  <a:pt x="49037" y="424022"/>
                </a:cubicBezTo>
                <a:cubicBezTo>
                  <a:pt x="34383" y="396180"/>
                  <a:pt x="71018" y="377130"/>
                  <a:pt x="66622" y="314118"/>
                </a:cubicBezTo>
                <a:cubicBezTo>
                  <a:pt x="62226" y="251106"/>
                  <a:pt x="680" y="23240"/>
                  <a:pt x="680" y="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1031C51-CA53-DCD4-2F33-23208A469E17}"/>
              </a:ext>
            </a:extLst>
          </p:cNvPr>
          <p:cNvSpPr/>
          <p:nvPr/>
        </p:nvSpPr>
        <p:spPr>
          <a:xfrm>
            <a:off x="7236052" y="3617044"/>
            <a:ext cx="162801" cy="317889"/>
          </a:xfrm>
          <a:custGeom>
            <a:avLst/>
            <a:gdLst>
              <a:gd name="connsiteX0" fmla="*/ 17 w 162801"/>
              <a:gd name="connsiteY0" fmla="*/ 991 h 317889"/>
              <a:gd name="connsiteX1" fmla="*/ 118713 w 162801"/>
              <a:gd name="connsiteY1" fmla="*/ 80121 h 317889"/>
              <a:gd name="connsiteX2" fmla="*/ 162675 w 162801"/>
              <a:gd name="connsiteY2" fmla="*/ 163648 h 317889"/>
              <a:gd name="connsiteX3" fmla="*/ 131902 w 162801"/>
              <a:gd name="connsiteY3" fmla="*/ 216402 h 317889"/>
              <a:gd name="connsiteX4" fmla="*/ 127506 w 162801"/>
              <a:gd name="connsiteY4" fmla="*/ 317514 h 317889"/>
              <a:gd name="connsiteX5" fmla="*/ 127506 w 162801"/>
              <a:gd name="connsiteY5" fmla="*/ 176837 h 317889"/>
              <a:gd name="connsiteX6" fmla="*/ 127506 w 162801"/>
              <a:gd name="connsiteY6" fmla="*/ 137271 h 317889"/>
              <a:gd name="connsiteX7" fmla="*/ 17 w 162801"/>
              <a:gd name="connsiteY7" fmla="*/ 991 h 31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801" h="317889">
                <a:moveTo>
                  <a:pt x="17" y="991"/>
                </a:moveTo>
                <a:cubicBezTo>
                  <a:pt x="-1449" y="-8534"/>
                  <a:pt x="91603" y="53012"/>
                  <a:pt x="118713" y="80121"/>
                </a:cubicBezTo>
                <a:cubicBezTo>
                  <a:pt x="145823" y="107230"/>
                  <a:pt x="160477" y="140935"/>
                  <a:pt x="162675" y="163648"/>
                </a:cubicBezTo>
                <a:cubicBezTo>
                  <a:pt x="164873" y="186361"/>
                  <a:pt x="137763" y="190758"/>
                  <a:pt x="131902" y="216402"/>
                </a:cubicBezTo>
                <a:cubicBezTo>
                  <a:pt x="126041" y="242046"/>
                  <a:pt x="128239" y="324108"/>
                  <a:pt x="127506" y="317514"/>
                </a:cubicBezTo>
                <a:cubicBezTo>
                  <a:pt x="126773" y="310920"/>
                  <a:pt x="127506" y="176837"/>
                  <a:pt x="127506" y="176837"/>
                </a:cubicBezTo>
                <a:cubicBezTo>
                  <a:pt x="127506" y="146797"/>
                  <a:pt x="143625" y="164381"/>
                  <a:pt x="127506" y="137271"/>
                </a:cubicBezTo>
                <a:cubicBezTo>
                  <a:pt x="111387" y="110161"/>
                  <a:pt x="1483" y="10516"/>
                  <a:pt x="1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BCF98B5-E137-0DA0-F3BA-E700618396DE}"/>
              </a:ext>
            </a:extLst>
          </p:cNvPr>
          <p:cNvSpPr/>
          <p:nvPr/>
        </p:nvSpPr>
        <p:spPr>
          <a:xfrm>
            <a:off x="6866548" y="3705560"/>
            <a:ext cx="491547" cy="317432"/>
          </a:xfrm>
          <a:custGeom>
            <a:avLst/>
            <a:gdLst>
              <a:gd name="connsiteX0" fmla="*/ 244 w 491547"/>
              <a:gd name="connsiteY0" fmla="*/ 398 h 317432"/>
              <a:gd name="connsiteX1" fmla="*/ 329956 w 491547"/>
              <a:gd name="connsiteY1" fmla="*/ 185036 h 317432"/>
              <a:gd name="connsiteX2" fmla="*/ 488217 w 491547"/>
              <a:gd name="connsiteY2" fmla="*/ 215809 h 317432"/>
              <a:gd name="connsiteX3" fmla="*/ 435464 w 491547"/>
              <a:gd name="connsiteY3" fmla="*/ 259771 h 317432"/>
              <a:gd name="connsiteX4" fmla="*/ 409087 w 491547"/>
              <a:gd name="connsiteY4" fmla="*/ 316921 h 317432"/>
              <a:gd name="connsiteX5" fmla="*/ 461840 w 491547"/>
              <a:gd name="connsiteY5" fmla="*/ 224602 h 317432"/>
              <a:gd name="connsiteX6" fmla="*/ 365125 w 491547"/>
              <a:gd name="connsiteY6" fmla="*/ 189432 h 317432"/>
              <a:gd name="connsiteX7" fmla="*/ 277202 w 491547"/>
              <a:gd name="connsiteY7" fmla="*/ 136678 h 317432"/>
              <a:gd name="connsiteX8" fmla="*/ 244 w 491547"/>
              <a:gd name="connsiteY8" fmla="*/ 398 h 31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547" h="317432">
                <a:moveTo>
                  <a:pt x="244" y="398"/>
                </a:moveTo>
                <a:cubicBezTo>
                  <a:pt x="9036" y="8458"/>
                  <a:pt x="248627" y="149134"/>
                  <a:pt x="329956" y="185036"/>
                </a:cubicBezTo>
                <a:cubicBezTo>
                  <a:pt x="411285" y="220938"/>
                  <a:pt x="470632" y="203353"/>
                  <a:pt x="488217" y="215809"/>
                </a:cubicBezTo>
                <a:cubicBezTo>
                  <a:pt x="505802" y="228265"/>
                  <a:pt x="448652" y="242919"/>
                  <a:pt x="435464" y="259771"/>
                </a:cubicBezTo>
                <a:cubicBezTo>
                  <a:pt x="422276" y="276623"/>
                  <a:pt x="404691" y="322783"/>
                  <a:pt x="409087" y="316921"/>
                </a:cubicBezTo>
                <a:cubicBezTo>
                  <a:pt x="413483" y="311059"/>
                  <a:pt x="469167" y="245850"/>
                  <a:pt x="461840" y="224602"/>
                </a:cubicBezTo>
                <a:cubicBezTo>
                  <a:pt x="454513" y="203354"/>
                  <a:pt x="395898" y="204086"/>
                  <a:pt x="365125" y="189432"/>
                </a:cubicBezTo>
                <a:cubicBezTo>
                  <a:pt x="334352" y="174778"/>
                  <a:pt x="332154" y="164520"/>
                  <a:pt x="277202" y="136678"/>
                </a:cubicBezTo>
                <a:cubicBezTo>
                  <a:pt x="222250" y="108836"/>
                  <a:pt x="-8548" y="-7662"/>
                  <a:pt x="244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5509E28-5B48-3024-88B0-3B0FB5E4D7E8}"/>
              </a:ext>
            </a:extLst>
          </p:cNvPr>
          <p:cNvSpPr/>
          <p:nvPr/>
        </p:nvSpPr>
        <p:spPr>
          <a:xfrm>
            <a:off x="7424881" y="3951296"/>
            <a:ext cx="79483" cy="498339"/>
          </a:xfrm>
          <a:custGeom>
            <a:avLst/>
            <a:gdLst>
              <a:gd name="connsiteX0" fmla="*/ 79354 w 79483"/>
              <a:gd name="connsiteY0" fmla="*/ 846 h 498339"/>
              <a:gd name="connsiteX1" fmla="*/ 26600 w 79483"/>
              <a:gd name="connsiteY1" fmla="*/ 110750 h 498339"/>
              <a:gd name="connsiteX2" fmla="*/ 30996 w 79483"/>
              <a:gd name="connsiteY2" fmla="*/ 207466 h 498339"/>
              <a:gd name="connsiteX3" fmla="*/ 44184 w 79483"/>
              <a:gd name="connsiteY3" fmla="*/ 343746 h 498339"/>
              <a:gd name="connsiteX4" fmla="*/ 223 w 79483"/>
              <a:gd name="connsiteY4" fmla="*/ 497612 h 498339"/>
              <a:gd name="connsiteX5" fmla="*/ 66165 w 79483"/>
              <a:gd name="connsiteY5" fmla="*/ 277804 h 498339"/>
              <a:gd name="connsiteX6" fmla="*/ 9015 w 79483"/>
              <a:gd name="connsiteY6" fmla="*/ 172296 h 498339"/>
              <a:gd name="connsiteX7" fmla="*/ 79354 w 79483"/>
              <a:gd name="connsiteY7" fmla="*/ 846 h 49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483" h="498339">
                <a:moveTo>
                  <a:pt x="79354" y="846"/>
                </a:moveTo>
                <a:cubicBezTo>
                  <a:pt x="82285" y="-9412"/>
                  <a:pt x="34660" y="76313"/>
                  <a:pt x="26600" y="110750"/>
                </a:cubicBezTo>
                <a:cubicBezTo>
                  <a:pt x="18540" y="145187"/>
                  <a:pt x="28065" y="168633"/>
                  <a:pt x="30996" y="207466"/>
                </a:cubicBezTo>
                <a:cubicBezTo>
                  <a:pt x="33927" y="246299"/>
                  <a:pt x="49313" y="295388"/>
                  <a:pt x="44184" y="343746"/>
                </a:cubicBezTo>
                <a:cubicBezTo>
                  <a:pt x="39055" y="392104"/>
                  <a:pt x="-3441" y="508602"/>
                  <a:pt x="223" y="497612"/>
                </a:cubicBezTo>
                <a:cubicBezTo>
                  <a:pt x="3887" y="486622"/>
                  <a:pt x="64700" y="332023"/>
                  <a:pt x="66165" y="277804"/>
                </a:cubicBezTo>
                <a:cubicBezTo>
                  <a:pt x="67630" y="223585"/>
                  <a:pt x="9015" y="214059"/>
                  <a:pt x="9015" y="172296"/>
                </a:cubicBezTo>
                <a:cubicBezTo>
                  <a:pt x="9015" y="130533"/>
                  <a:pt x="76423" y="11104"/>
                  <a:pt x="79354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6E70867-41A1-4C4B-7104-B10D4D30463F}"/>
              </a:ext>
            </a:extLst>
          </p:cNvPr>
          <p:cNvSpPr/>
          <p:nvPr/>
        </p:nvSpPr>
        <p:spPr>
          <a:xfrm>
            <a:off x="3764465" y="372738"/>
            <a:ext cx="1089432" cy="747328"/>
          </a:xfrm>
          <a:custGeom>
            <a:avLst/>
            <a:gdLst>
              <a:gd name="connsiteX0" fmla="*/ 1088889 w 1089432"/>
              <a:gd name="connsiteY0" fmla="*/ 935 h 747328"/>
              <a:gd name="connsiteX1" fmla="*/ 596520 w 1089432"/>
              <a:gd name="connsiteY1" fmla="*/ 233931 h 747328"/>
              <a:gd name="connsiteX2" fmla="*/ 833912 w 1089432"/>
              <a:gd name="connsiteY2" fmla="*/ 97650 h 747328"/>
              <a:gd name="connsiteX3" fmla="*/ 521785 w 1089432"/>
              <a:gd name="connsiteY3" fmla="*/ 291081 h 747328"/>
              <a:gd name="connsiteX4" fmla="*/ 271204 w 1089432"/>
              <a:gd name="connsiteY4" fmla="*/ 466927 h 747328"/>
              <a:gd name="connsiteX5" fmla="*/ 3039 w 1089432"/>
              <a:gd name="connsiteY5" fmla="*/ 743885 h 747328"/>
              <a:gd name="connsiteX6" fmla="*/ 148112 w 1089432"/>
              <a:gd name="connsiteY6" fmla="*/ 603208 h 747328"/>
              <a:gd name="connsiteX7" fmla="*/ 473427 w 1089432"/>
              <a:gd name="connsiteY7" fmla="*/ 330647 h 747328"/>
              <a:gd name="connsiteX8" fmla="*/ 688839 w 1089432"/>
              <a:gd name="connsiteY8" fmla="*/ 159197 h 747328"/>
              <a:gd name="connsiteX9" fmla="*/ 1088889 w 1089432"/>
              <a:gd name="connsiteY9" fmla="*/ 935 h 74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9432" h="747328">
                <a:moveTo>
                  <a:pt x="1088889" y="935"/>
                </a:moveTo>
                <a:cubicBezTo>
                  <a:pt x="1073503" y="13391"/>
                  <a:pt x="639016" y="217812"/>
                  <a:pt x="596520" y="233931"/>
                </a:cubicBezTo>
                <a:cubicBezTo>
                  <a:pt x="554024" y="250050"/>
                  <a:pt x="846368" y="88125"/>
                  <a:pt x="833912" y="97650"/>
                </a:cubicBezTo>
                <a:cubicBezTo>
                  <a:pt x="821456" y="107175"/>
                  <a:pt x="615570" y="229535"/>
                  <a:pt x="521785" y="291081"/>
                </a:cubicBezTo>
                <a:cubicBezTo>
                  <a:pt x="428000" y="352627"/>
                  <a:pt x="357662" y="391460"/>
                  <a:pt x="271204" y="466927"/>
                </a:cubicBezTo>
                <a:cubicBezTo>
                  <a:pt x="184746" y="542394"/>
                  <a:pt x="23554" y="721172"/>
                  <a:pt x="3039" y="743885"/>
                </a:cubicBezTo>
                <a:cubicBezTo>
                  <a:pt x="-17476" y="766598"/>
                  <a:pt x="69714" y="672081"/>
                  <a:pt x="148112" y="603208"/>
                </a:cubicBezTo>
                <a:cubicBezTo>
                  <a:pt x="226510" y="534335"/>
                  <a:pt x="383306" y="404649"/>
                  <a:pt x="473427" y="330647"/>
                </a:cubicBezTo>
                <a:cubicBezTo>
                  <a:pt x="563548" y="256645"/>
                  <a:pt x="589193" y="214882"/>
                  <a:pt x="688839" y="159197"/>
                </a:cubicBezTo>
                <a:cubicBezTo>
                  <a:pt x="788485" y="103512"/>
                  <a:pt x="1104275" y="-11521"/>
                  <a:pt x="1088889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CF4ECEDF-CD71-FF0E-83EC-BE9FD84933D7}"/>
              </a:ext>
            </a:extLst>
          </p:cNvPr>
          <p:cNvSpPr/>
          <p:nvPr/>
        </p:nvSpPr>
        <p:spPr>
          <a:xfrm>
            <a:off x="4738742" y="308736"/>
            <a:ext cx="801424" cy="108905"/>
          </a:xfrm>
          <a:custGeom>
            <a:avLst/>
            <a:gdLst>
              <a:gd name="connsiteX0" fmla="*/ 312 w 801424"/>
              <a:gd name="connsiteY0" fmla="*/ 86918 h 108905"/>
              <a:gd name="connsiteX1" fmla="*/ 413550 w 801424"/>
              <a:gd name="connsiteY1" fmla="*/ 3391 h 108905"/>
              <a:gd name="connsiteX2" fmla="*/ 299250 w 801424"/>
              <a:gd name="connsiteY2" fmla="*/ 25372 h 108905"/>
              <a:gd name="connsiteX3" fmla="*/ 800412 w 801424"/>
              <a:gd name="connsiteY3" fmla="*/ 108899 h 108905"/>
              <a:gd name="connsiteX4" fmla="*/ 426739 w 801424"/>
              <a:gd name="connsiteY4" fmla="*/ 29768 h 108905"/>
              <a:gd name="connsiteX5" fmla="*/ 347608 w 801424"/>
              <a:gd name="connsiteY5" fmla="*/ 7787 h 108905"/>
              <a:gd name="connsiteX6" fmla="*/ 312 w 801424"/>
              <a:gd name="connsiteY6" fmla="*/ 86918 h 10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424" h="108905">
                <a:moveTo>
                  <a:pt x="312" y="86918"/>
                </a:moveTo>
                <a:cubicBezTo>
                  <a:pt x="11302" y="86185"/>
                  <a:pt x="363727" y="13649"/>
                  <a:pt x="413550" y="3391"/>
                </a:cubicBezTo>
                <a:cubicBezTo>
                  <a:pt x="463373" y="-6867"/>
                  <a:pt x="234773" y="7787"/>
                  <a:pt x="299250" y="25372"/>
                </a:cubicBezTo>
                <a:cubicBezTo>
                  <a:pt x="363727" y="42957"/>
                  <a:pt x="779164" y="108166"/>
                  <a:pt x="800412" y="108899"/>
                </a:cubicBezTo>
                <a:cubicBezTo>
                  <a:pt x="821660" y="109632"/>
                  <a:pt x="502206" y="46620"/>
                  <a:pt x="426739" y="29768"/>
                </a:cubicBezTo>
                <a:cubicBezTo>
                  <a:pt x="351272" y="12916"/>
                  <a:pt x="423808" y="-2471"/>
                  <a:pt x="347608" y="7787"/>
                </a:cubicBezTo>
                <a:cubicBezTo>
                  <a:pt x="271408" y="18045"/>
                  <a:pt x="-10678" y="87651"/>
                  <a:pt x="312" y="86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51CCE261-2A14-6A71-D7B6-9C2F223812A2}"/>
              </a:ext>
            </a:extLst>
          </p:cNvPr>
          <p:cNvSpPr/>
          <p:nvPr/>
        </p:nvSpPr>
        <p:spPr>
          <a:xfrm>
            <a:off x="5569376" y="452767"/>
            <a:ext cx="1203701" cy="1092414"/>
          </a:xfrm>
          <a:custGeom>
            <a:avLst/>
            <a:gdLst>
              <a:gd name="connsiteX0" fmla="*/ 18136 w 1203701"/>
              <a:gd name="connsiteY0" fmla="*/ 37 h 1092414"/>
              <a:gd name="connsiteX1" fmla="*/ 114851 w 1203701"/>
              <a:gd name="connsiteY1" fmla="*/ 101148 h 1092414"/>
              <a:gd name="connsiteX2" fmla="*/ 580843 w 1203701"/>
              <a:gd name="connsiteY2" fmla="*/ 364918 h 1092414"/>
              <a:gd name="connsiteX3" fmla="*/ 1200701 w 1203701"/>
              <a:gd name="connsiteY3" fmla="*/ 1090283 h 1092414"/>
              <a:gd name="connsiteX4" fmla="*/ 809443 w 1203701"/>
              <a:gd name="connsiteY4" fmla="*/ 580329 h 1092414"/>
              <a:gd name="connsiteX5" fmla="*/ 637993 w 1203701"/>
              <a:gd name="connsiteY5" fmla="*/ 382502 h 1092414"/>
              <a:gd name="connsiteX6" fmla="*/ 62097 w 1203701"/>
              <a:gd name="connsiteY6" fmla="*/ 109941 h 1092414"/>
              <a:gd name="connsiteX7" fmla="*/ 18136 w 1203701"/>
              <a:gd name="connsiteY7" fmla="*/ 37 h 109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701" h="1092414">
                <a:moveTo>
                  <a:pt x="18136" y="37"/>
                </a:moveTo>
                <a:cubicBezTo>
                  <a:pt x="26928" y="-1429"/>
                  <a:pt x="21067" y="40335"/>
                  <a:pt x="114851" y="101148"/>
                </a:cubicBezTo>
                <a:cubicBezTo>
                  <a:pt x="208635" y="161961"/>
                  <a:pt x="399868" y="200062"/>
                  <a:pt x="580843" y="364918"/>
                </a:cubicBezTo>
                <a:cubicBezTo>
                  <a:pt x="761818" y="529774"/>
                  <a:pt x="1162601" y="1054381"/>
                  <a:pt x="1200701" y="1090283"/>
                </a:cubicBezTo>
                <a:cubicBezTo>
                  <a:pt x="1238801" y="1126185"/>
                  <a:pt x="903228" y="698292"/>
                  <a:pt x="809443" y="580329"/>
                </a:cubicBezTo>
                <a:cubicBezTo>
                  <a:pt x="715658" y="462366"/>
                  <a:pt x="762551" y="460900"/>
                  <a:pt x="637993" y="382502"/>
                </a:cubicBezTo>
                <a:cubicBezTo>
                  <a:pt x="513435" y="304104"/>
                  <a:pt x="160278" y="168556"/>
                  <a:pt x="62097" y="109941"/>
                </a:cubicBezTo>
                <a:cubicBezTo>
                  <a:pt x="-36084" y="51326"/>
                  <a:pt x="9344" y="1503"/>
                  <a:pt x="1813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0415A4C-2EAE-C439-8535-87AB9F69B164}"/>
              </a:ext>
            </a:extLst>
          </p:cNvPr>
          <p:cNvSpPr/>
          <p:nvPr/>
        </p:nvSpPr>
        <p:spPr>
          <a:xfrm>
            <a:off x="6814017" y="1555764"/>
            <a:ext cx="369991" cy="1192487"/>
          </a:xfrm>
          <a:custGeom>
            <a:avLst/>
            <a:gdLst>
              <a:gd name="connsiteX0" fmla="*/ 21 w 369991"/>
              <a:gd name="connsiteY0" fmla="*/ 474 h 1192487"/>
              <a:gd name="connsiteX1" fmla="*/ 109925 w 369991"/>
              <a:gd name="connsiteY1" fmla="*/ 330186 h 1192487"/>
              <a:gd name="connsiteX2" fmla="*/ 219829 w 369991"/>
              <a:gd name="connsiteY2" fmla="*/ 637917 h 1192487"/>
              <a:gd name="connsiteX3" fmla="*/ 325337 w 369991"/>
              <a:gd name="connsiteY3" fmla="*/ 923667 h 1192487"/>
              <a:gd name="connsiteX4" fmla="*/ 369298 w 369991"/>
              <a:gd name="connsiteY4" fmla="*/ 1191832 h 1192487"/>
              <a:gd name="connsiteX5" fmla="*/ 294564 w 369991"/>
              <a:gd name="connsiteY5" fmla="*/ 844536 h 1192487"/>
              <a:gd name="connsiteX6" fmla="*/ 118718 w 369991"/>
              <a:gd name="connsiteY6" fmla="*/ 404921 h 1192487"/>
              <a:gd name="connsiteX7" fmla="*/ 21 w 369991"/>
              <a:gd name="connsiteY7" fmla="*/ 474 h 119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991" h="1192487">
                <a:moveTo>
                  <a:pt x="21" y="474"/>
                </a:moveTo>
                <a:cubicBezTo>
                  <a:pt x="-1444" y="-11982"/>
                  <a:pt x="73290" y="223946"/>
                  <a:pt x="109925" y="330186"/>
                </a:cubicBezTo>
                <a:cubicBezTo>
                  <a:pt x="146560" y="436427"/>
                  <a:pt x="183927" y="539004"/>
                  <a:pt x="219829" y="637917"/>
                </a:cubicBezTo>
                <a:cubicBezTo>
                  <a:pt x="255731" y="736830"/>
                  <a:pt x="300426" y="831348"/>
                  <a:pt x="325337" y="923667"/>
                </a:cubicBezTo>
                <a:cubicBezTo>
                  <a:pt x="350249" y="1015986"/>
                  <a:pt x="374427" y="1205020"/>
                  <a:pt x="369298" y="1191832"/>
                </a:cubicBezTo>
                <a:cubicBezTo>
                  <a:pt x="364169" y="1178644"/>
                  <a:pt x="336327" y="975688"/>
                  <a:pt x="294564" y="844536"/>
                </a:cubicBezTo>
                <a:cubicBezTo>
                  <a:pt x="252801" y="713384"/>
                  <a:pt x="167076" y="543400"/>
                  <a:pt x="118718" y="404921"/>
                </a:cubicBezTo>
                <a:cubicBezTo>
                  <a:pt x="70360" y="266442"/>
                  <a:pt x="1486" y="12930"/>
                  <a:pt x="21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B11DAA8-4099-25E9-B32F-5B400730C20D}"/>
              </a:ext>
            </a:extLst>
          </p:cNvPr>
          <p:cNvSpPr/>
          <p:nvPr/>
        </p:nvSpPr>
        <p:spPr>
          <a:xfrm>
            <a:off x="7187617" y="2736505"/>
            <a:ext cx="105670" cy="763707"/>
          </a:xfrm>
          <a:custGeom>
            <a:avLst/>
            <a:gdLst>
              <a:gd name="connsiteX0" fmla="*/ 95 w 105670"/>
              <a:gd name="connsiteY0" fmla="*/ 2299 h 763707"/>
              <a:gd name="connsiteX1" fmla="*/ 83621 w 105670"/>
              <a:gd name="connsiteY1" fmla="*/ 252880 h 763707"/>
              <a:gd name="connsiteX2" fmla="*/ 52848 w 105670"/>
              <a:gd name="connsiteY2" fmla="*/ 617760 h 763707"/>
              <a:gd name="connsiteX3" fmla="*/ 105602 w 105670"/>
              <a:gd name="connsiteY3" fmla="*/ 762833 h 763707"/>
              <a:gd name="connsiteX4" fmla="*/ 39660 w 105670"/>
              <a:gd name="connsiteY4" fmla="*/ 560610 h 763707"/>
              <a:gd name="connsiteX5" fmla="*/ 66037 w 105670"/>
              <a:gd name="connsiteY5" fmla="*/ 397953 h 763707"/>
              <a:gd name="connsiteX6" fmla="*/ 95 w 105670"/>
              <a:gd name="connsiteY6" fmla="*/ 2299 h 76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70" h="763707">
                <a:moveTo>
                  <a:pt x="95" y="2299"/>
                </a:moveTo>
                <a:cubicBezTo>
                  <a:pt x="3026" y="-21880"/>
                  <a:pt x="74829" y="150303"/>
                  <a:pt x="83621" y="252880"/>
                </a:cubicBezTo>
                <a:cubicBezTo>
                  <a:pt x="92413" y="355457"/>
                  <a:pt x="49185" y="532768"/>
                  <a:pt x="52848" y="617760"/>
                </a:cubicBezTo>
                <a:cubicBezTo>
                  <a:pt x="56511" y="702752"/>
                  <a:pt x="107800" y="772358"/>
                  <a:pt x="105602" y="762833"/>
                </a:cubicBezTo>
                <a:cubicBezTo>
                  <a:pt x="103404" y="753308"/>
                  <a:pt x="46254" y="621423"/>
                  <a:pt x="39660" y="560610"/>
                </a:cubicBezTo>
                <a:cubicBezTo>
                  <a:pt x="33066" y="499797"/>
                  <a:pt x="69700" y="485143"/>
                  <a:pt x="66037" y="397953"/>
                </a:cubicBezTo>
                <a:cubicBezTo>
                  <a:pt x="62374" y="310763"/>
                  <a:pt x="-2836" y="26478"/>
                  <a:pt x="95" y="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7695E493-25EC-9E28-3CEF-ADA3A29D5C6F}"/>
              </a:ext>
            </a:extLst>
          </p:cNvPr>
          <p:cNvSpPr/>
          <p:nvPr/>
        </p:nvSpPr>
        <p:spPr>
          <a:xfrm>
            <a:off x="6902973" y="1741405"/>
            <a:ext cx="446781" cy="1887342"/>
          </a:xfrm>
          <a:custGeom>
            <a:avLst/>
            <a:gdLst>
              <a:gd name="connsiteX0" fmla="*/ 3385 w 446781"/>
              <a:gd name="connsiteY0" fmla="*/ 12660 h 1887342"/>
              <a:gd name="connsiteX1" fmla="*/ 214400 w 446781"/>
              <a:gd name="connsiteY1" fmla="*/ 355560 h 1887342"/>
              <a:gd name="connsiteX2" fmla="*/ 381454 w 446781"/>
              <a:gd name="connsiteY2" fmla="*/ 803968 h 1887342"/>
              <a:gd name="connsiteX3" fmla="*/ 394642 w 446781"/>
              <a:gd name="connsiteY3" fmla="*/ 1221603 h 1887342"/>
              <a:gd name="connsiteX4" fmla="*/ 416623 w 446781"/>
              <a:gd name="connsiteY4" fmla="*/ 1063341 h 1887342"/>
              <a:gd name="connsiteX5" fmla="*/ 425415 w 446781"/>
              <a:gd name="connsiteY5" fmla="*/ 1511749 h 1887342"/>
              <a:gd name="connsiteX6" fmla="*/ 407831 w 446781"/>
              <a:gd name="connsiteY6" fmla="*/ 1617257 h 1887342"/>
              <a:gd name="connsiteX7" fmla="*/ 363869 w 446781"/>
              <a:gd name="connsiteY7" fmla="*/ 1784310 h 1887342"/>
              <a:gd name="connsiteX8" fmla="*/ 377058 w 446781"/>
              <a:gd name="connsiteY8" fmla="*/ 1876630 h 1887342"/>
              <a:gd name="connsiteX9" fmla="*/ 443000 w 446781"/>
              <a:gd name="connsiteY9" fmla="*/ 1533730 h 1887342"/>
              <a:gd name="connsiteX10" fmla="*/ 394642 w 446781"/>
              <a:gd name="connsiteY10" fmla="*/ 812760 h 1887342"/>
              <a:gd name="connsiteX11" fmla="*/ 3385 w 446781"/>
              <a:gd name="connsiteY11" fmla="*/ 12660 h 188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6781" h="1887342">
                <a:moveTo>
                  <a:pt x="3385" y="12660"/>
                </a:moveTo>
                <a:cubicBezTo>
                  <a:pt x="-26655" y="-63540"/>
                  <a:pt x="151389" y="223675"/>
                  <a:pt x="214400" y="355560"/>
                </a:cubicBezTo>
                <a:cubicBezTo>
                  <a:pt x="277412" y="487445"/>
                  <a:pt x="351414" y="659628"/>
                  <a:pt x="381454" y="803968"/>
                </a:cubicBezTo>
                <a:cubicBezTo>
                  <a:pt x="411494" y="948309"/>
                  <a:pt x="388781" y="1178374"/>
                  <a:pt x="394642" y="1221603"/>
                </a:cubicBezTo>
                <a:cubicBezTo>
                  <a:pt x="400504" y="1264832"/>
                  <a:pt x="411494" y="1014983"/>
                  <a:pt x="416623" y="1063341"/>
                </a:cubicBezTo>
                <a:cubicBezTo>
                  <a:pt x="421752" y="1111699"/>
                  <a:pt x="426880" y="1419430"/>
                  <a:pt x="425415" y="1511749"/>
                </a:cubicBezTo>
                <a:cubicBezTo>
                  <a:pt x="423950" y="1604068"/>
                  <a:pt x="418089" y="1571830"/>
                  <a:pt x="407831" y="1617257"/>
                </a:cubicBezTo>
                <a:cubicBezTo>
                  <a:pt x="397573" y="1662684"/>
                  <a:pt x="368998" y="1741081"/>
                  <a:pt x="363869" y="1784310"/>
                </a:cubicBezTo>
                <a:cubicBezTo>
                  <a:pt x="358740" y="1827539"/>
                  <a:pt x="363870" y="1918393"/>
                  <a:pt x="377058" y="1876630"/>
                </a:cubicBezTo>
                <a:cubicBezTo>
                  <a:pt x="390246" y="1834867"/>
                  <a:pt x="440069" y="1711042"/>
                  <a:pt x="443000" y="1533730"/>
                </a:cubicBezTo>
                <a:cubicBezTo>
                  <a:pt x="445931" y="1356418"/>
                  <a:pt x="462050" y="1064073"/>
                  <a:pt x="394642" y="812760"/>
                </a:cubicBezTo>
                <a:cubicBezTo>
                  <a:pt x="327234" y="561447"/>
                  <a:pt x="33425" y="88860"/>
                  <a:pt x="3385" y="12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B7967EB3-09FF-F335-3458-9FF27F0E3B4C}"/>
              </a:ext>
            </a:extLst>
          </p:cNvPr>
          <p:cNvSpPr/>
          <p:nvPr/>
        </p:nvSpPr>
        <p:spPr>
          <a:xfrm>
            <a:off x="5929732" y="4699384"/>
            <a:ext cx="445478" cy="1408266"/>
          </a:xfrm>
          <a:custGeom>
            <a:avLst/>
            <a:gdLst>
              <a:gd name="connsiteX0" fmla="*/ 9472 w 445478"/>
              <a:gd name="connsiteY0" fmla="*/ 22085 h 1408266"/>
              <a:gd name="connsiteX1" fmla="*/ 18264 w 445478"/>
              <a:gd name="connsiteY1" fmla="*/ 285854 h 1408266"/>
              <a:gd name="connsiteX2" fmla="*/ 62226 w 445478"/>
              <a:gd name="connsiteY2" fmla="*/ 593585 h 1408266"/>
              <a:gd name="connsiteX3" fmla="*/ 128168 w 445478"/>
              <a:gd name="connsiteY3" fmla="*/ 879335 h 1408266"/>
              <a:gd name="connsiteX4" fmla="*/ 444691 w 445478"/>
              <a:gd name="connsiteY4" fmla="*/ 1406874 h 1408266"/>
              <a:gd name="connsiteX5" fmla="*/ 216091 w 445478"/>
              <a:gd name="connsiteY5" fmla="*/ 1028804 h 1408266"/>
              <a:gd name="connsiteX6" fmla="*/ 150149 w 445478"/>
              <a:gd name="connsiteY6" fmla="*/ 888128 h 1408266"/>
              <a:gd name="connsiteX7" fmla="*/ 9472 w 445478"/>
              <a:gd name="connsiteY7" fmla="*/ 22085 h 140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478" h="1408266">
                <a:moveTo>
                  <a:pt x="9472" y="22085"/>
                </a:moveTo>
                <a:cubicBezTo>
                  <a:pt x="-12509" y="-78294"/>
                  <a:pt x="9472" y="190604"/>
                  <a:pt x="18264" y="285854"/>
                </a:cubicBezTo>
                <a:cubicBezTo>
                  <a:pt x="27056" y="381104"/>
                  <a:pt x="43909" y="494671"/>
                  <a:pt x="62226" y="593585"/>
                </a:cubicBezTo>
                <a:cubicBezTo>
                  <a:pt x="80543" y="692499"/>
                  <a:pt x="64424" y="743787"/>
                  <a:pt x="128168" y="879335"/>
                </a:cubicBezTo>
                <a:cubicBezTo>
                  <a:pt x="191912" y="1014883"/>
                  <a:pt x="430037" y="1381963"/>
                  <a:pt x="444691" y="1406874"/>
                </a:cubicBezTo>
                <a:cubicBezTo>
                  <a:pt x="459345" y="1431786"/>
                  <a:pt x="265181" y="1115262"/>
                  <a:pt x="216091" y="1028804"/>
                </a:cubicBezTo>
                <a:cubicBezTo>
                  <a:pt x="167001" y="942346"/>
                  <a:pt x="183853" y="1052251"/>
                  <a:pt x="150149" y="888128"/>
                </a:cubicBezTo>
                <a:cubicBezTo>
                  <a:pt x="116445" y="724005"/>
                  <a:pt x="31453" y="122464"/>
                  <a:pt x="9472" y="22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C38E89EA-90F7-CB89-3984-A52518CB0980}"/>
              </a:ext>
            </a:extLst>
          </p:cNvPr>
          <p:cNvSpPr/>
          <p:nvPr/>
        </p:nvSpPr>
        <p:spPr>
          <a:xfrm>
            <a:off x="5622639" y="6053481"/>
            <a:ext cx="106289" cy="729814"/>
          </a:xfrm>
          <a:custGeom>
            <a:avLst/>
            <a:gdLst>
              <a:gd name="connsiteX0" fmla="*/ 42 w 106289"/>
              <a:gd name="connsiteY0" fmla="*/ 23 h 729814"/>
              <a:gd name="connsiteX1" fmla="*/ 92361 w 106289"/>
              <a:gd name="connsiteY1" fmla="*/ 386884 h 729814"/>
              <a:gd name="connsiteX2" fmla="*/ 70380 w 106289"/>
              <a:gd name="connsiteY2" fmla="*/ 729784 h 729814"/>
              <a:gd name="connsiteX3" fmla="*/ 105549 w 106289"/>
              <a:gd name="connsiteY3" fmla="*/ 404469 h 729814"/>
              <a:gd name="connsiteX4" fmla="*/ 42 w 106289"/>
              <a:gd name="connsiteY4" fmla="*/ 23 h 7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89" h="729814">
                <a:moveTo>
                  <a:pt x="42" y="23"/>
                </a:moveTo>
                <a:cubicBezTo>
                  <a:pt x="-2156" y="-2908"/>
                  <a:pt x="80638" y="265257"/>
                  <a:pt x="92361" y="386884"/>
                </a:cubicBezTo>
                <a:cubicBezTo>
                  <a:pt x="104084" y="508511"/>
                  <a:pt x="68182" y="726853"/>
                  <a:pt x="70380" y="729784"/>
                </a:cubicBezTo>
                <a:cubicBezTo>
                  <a:pt x="72578" y="732715"/>
                  <a:pt x="112143" y="522432"/>
                  <a:pt x="105549" y="404469"/>
                </a:cubicBezTo>
                <a:cubicBezTo>
                  <a:pt x="98955" y="286506"/>
                  <a:pt x="2240" y="2954"/>
                  <a:pt x="42" y="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9E19A891-0AD9-D27E-973D-3C67358A8FA0}"/>
              </a:ext>
            </a:extLst>
          </p:cNvPr>
          <p:cNvSpPr/>
          <p:nvPr/>
        </p:nvSpPr>
        <p:spPr>
          <a:xfrm>
            <a:off x="5512655" y="6778590"/>
            <a:ext cx="118897" cy="1156741"/>
          </a:xfrm>
          <a:custGeom>
            <a:avLst/>
            <a:gdLst>
              <a:gd name="connsiteX0" fmla="*/ 118818 w 118897"/>
              <a:gd name="connsiteY0" fmla="*/ 279 h 1156741"/>
              <a:gd name="connsiteX1" fmla="*/ 57272 w 118897"/>
              <a:gd name="connsiteY1" fmla="*/ 606948 h 1156741"/>
              <a:gd name="connsiteX2" fmla="*/ 122 w 118897"/>
              <a:gd name="connsiteY2" fmla="*/ 1156468 h 1156741"/>
              <a:gd name="connsiteX3" fmla="*/ 44083 w 118897"/>
              <a:gd name="connsiteY3" fmla="*/ 536610 h 1156741"/>
              <a:gd name="connsiteX4" fmla="*/ 118818 w 118897"/>
              <a:gd name="connsiteY4" fmla="*/ 279 h 115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97" h="1156741">
                <a:moveTo>
                  <a:pt x="118818" y="279"/>
                </a:moveTo>
                <a:cubicBezTo>
                  <a:pt x="121016" y="12002"/>
                  <a:pt x="77055" y="414250"/>
                  <a:pt x="57272" y="606948"/>
                </a:cubicBezTo>
                <a:cubicBezTo>
                  <a:pt x="37489" y="799646"/>
                  <a:pt x="2320" y="1168191"/>
                  <a:pt x="122" y="1156468"/>
                </a:cubicBezTo>
                <a:cubicBezTo>
                  <a:pt x="-2076" y="1144745"/>
                  <a:pt x="25766" y="724179"/>
                  <a:pt x="44083" y="536610"/>
                </a:cubicBezTo>
                <a:cubicBezTo>
                  <a:pt x="62400" y="349041"/>
                  <a:pt x="116620" y="-11444"/>
                  <a:pt x="118818" y="2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75E474E-05EB-CBBD-69AE-E5791EB43C03}"/>
              </a:ext>
            </a:extLst>
          </p:cNvPr>
          <p:cNvSpPr/>
          <p:nvPr/>
        </p:nvSpPr>
        <p:spPr>
          <a:xfrm>
            <a:off x="5372090" y="6715624"/>
            <a:ext cx="39708" cy="1265717"/>
          </a:xfrm>
          <a:custGeom>
            <a:avLst/>
            <a:gdLst>
              <a:gd name="connsiteX0" fmla="*/ 39575 w 39708"/>
              <a:gd name="connsiteY0" fmla="*/ 1699 h 1265717"/>
              <a:gd name="connsiteX1" fmla="*/ 13198 w 39708"/>
              <a:gd name="connsiteY1" fmla="*/ 370976 h 1265717"/>
              <a:gd name="connsiteX2" fmla="*/ 21991 w 39708"/>
              <a:gd name="connsiteY2" fmla="*/ 744649 h 1265717"/>
              <a:gd name="connsiteX3" fmla="*/ 35179 w 39708"/>
              <a:gd name="connsiteY3" fmla="*/ 1263395 h 1265717"/>
              <a:gd name="connsiteX4" fmla="*/ 10 w 39708"/>
              <a:gd name="connsiteY4" fmla="*/ 524841 h 1265717"/>
              <a:gd name="connsiteX5" fmla="*/ 39575 w 39708"/>
              <a:gd name="connsiteY5" fmla="*/ 1699 h 126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08" h="1265717">
                <a:moveTo>
                  <a:pt x="39575" y="1699"/>
                </a:moveTo>
                <a:cubicBezTo>
                  <a:pt x="41773" y="-23945"/>
                  <a:pt x="16129" y="247151"/>
                  <a:pt x="13198" y="370976"/>
                </a:cubicBezTo>
                <a:cubicBezTo>
                  <a:pt x="10267" y="494801"/>
                  <a:pt x="18328" y="595913"/>
                  <a:pt x="21991" y="744649"/>
                </a:cubicBezTo>
                <a:cubicBezTo>
                  <a:pt x="25654" y="893385"/>
                  <a:pt x="38842" y="1300030"/>
                  <a:pt x="35179" y="1263395"/>
                </a:cubicBezTo>
                <a:cubicBezTo>
                  <a:pt x="31516" y="1226760"/>
                  <a:pt x="743" y="730728"/>
                  <a:pt x="10" y="524841"/>
                </a:cubicBezTo>
                <a:cubicBezTo>
                  <a:pt x="-723" y="318955"/>
                  <a:pt x="37377" y="27343"/>
                  <a:pt x="39575" y="16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645ECB-2877-3770-B5E4-17828FA19240}"/>
              </a:ext>
            </a:extLst>
          </p:cNvPr>
          <p:cNvSpPr/>
          <p:nvPr/>
        </p:nvSpPr>
        <p:spPr>
          <a:xfrm>
            <a:off x="5134705" y="7353304"/>
            <a:ext cx="215963" cy="636962"/>
          </a:xfrm>
          <a:custGeom>
            <a:avLst/>
            <a:gdLst>
              <a:gd name="connsiteX0" fmla="*/ 123095 w 215963"/>
              <a:gd name="connsiteY0" fmla="*/ 1461 h 636962"/>
              <a:gd name="connsiteX1" fmla="*/ 189037 w 215963"/>
              <a:gd name="connsiteY1" fmla="*/ 392719 h 636962"/>
              <a:gd name="connsiteX2" fmla="*/ 202226 w 215963"/>
              <a:gd name="connsiteY2" fmla="*/ 581754 h 636962"/>
              <a:gd name="connsiteX3" fmla="*/ 153868 w 215963"/>
              <a:gd name="connsiteY3" fmla="*/ 616923 h 636962"/>
              <a:gd name="connsiteX4" fmla="*/ 3 w 215963"/>
              <a:gd name="connsiteY4" fmla="*/ 537792 h 636962"/>
              <a:gd name="connsiteX5" fmla="*/ 149472 w 215963"/>
              <a:gd name="connsiteY5" fmla="*/ 634508 h 636962"/>
              <a:gd name="connsiteX6" fmla="*/ 211018 w 215963"/>
              <a:gd name="connsiteY6" fmla="*/ 577358 h 636962"/>
              <a:gd name="connsiteX7" fmla="*/ 202226 w 215963"/>
              <a:gd name="connsiteY7" fmla="*/ 269627 h 636962"/>
              <a:gd name="connsiteX8" fmla="*/ 123095 w 215963"/>
              <a:gd name="connsiteY8" fmla="*/ 1461 h 6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63" h="636962">
                <a:moveTo>
                  <a:pt x="123095" y="1461"/>
                </a:moveTo>
                <a:cubicBezTo>
                  <a:pt x="120897" y="21976"/>
                  <a:pt x="175849" y="296004"/>
                  <a:pt x="189037" y="392719"/>
                </a:cubicBezTo>
                <a:cubicBezTo>
                  <a:pt x="202225" y="489434"/>
                  <a:pt x="208088" y="544387"/>
                  <a:pt x="202226" y="581754"/>
                </a:cubicBezTo>
                <a:cubicBezTo>
                  <a:pt x="196364" y="619121"/>
                  <a:pt x="187572" y="624250"/>
                  <a:pt x="153868" y="616923"/>
                </a:cubicBezTo>
                <a:cubicBezTo>
                  <a:pt x="120164" y="609596"/>
                  <a:pt x="736" y="534861"/>
                  <a:pt x="3" y="537792"/>
                </a:cubicBezTo>
                <a:cubicBezTo>
                  <a:pt x="-730" y="540723"/>
                  <a:pt x="114303" y="627914"/>
                  <a:pt x="149472" y="634508"/>
                </a:cubicBezTo>
                <a:cubicBezTo>
                  <a:pt x="184641" y="641102"/>
                  <a:pt x="202226" y="638171"/>
                  <a:pt x="211018" y="577358"/>
                </a:cubicBezTo>
                <a:cubicBezTo>
                  <a:pt x="219810" y="516545"/>
                  <a:pt x="216880" y="357550"/>
                  <a:pt x="202226" y="269627"/>
                </a:cubicBezTo>
                <a:cubicBezTo>
                  <a:pt x="187572" y="181704"/>
                  <a:pt x="125293" y="-19054"/>
                  <a:pt x="123095" y="14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BDB24D0-A043-CE9F-668B-D507FC4B82AE}"/>
              </a:ext>
            </a:extLst>
          </p:cNvPr>
          <p:cNvSpPr/>
          <p:nvPr/>
        </p:nvSpPr>
        <p:spPr>
          <a:xfrm>
            <a:off x="5240715" y="5916257"/>
            <a:ext cx="83139" cy="751457"/>
          </a:xfrm>
          <a:custGeom>
            <a:avLst/>
            <a:gdLst>
              <a:gd name="connsiteX0" fmla="*/ 83027 w 83139"/>
              <a:gd name="connsiteY0" fmla="*/ 5362 h 751457"/>
              <a:gd name="connsiteX1" fmla="*/ 52254 w 83139"/>
              <a:gd name="connsiteY1" fmla="*/ 159228 h 751457"/>
              <a:gd name="connsiteX2" fmla="*/ 69839 w 83139"/>
              <a:gd name="connsiteY2" fmla="*/ 326281 h 751457"/>
              <a:gd name="connsiteX3" fmla="*/ 8293 w 83139"/>
              <a:gd name="connsiteY3" fmla="*/ 532901 h 751457"/>
              <a:gd name="connsiteX4" fmla="*/ 3897 w 83139"/>
              <a:gd name="connsiteY4" fmla="*/ 748312 h 751457"/>
              <a:gd name="connsiteX5" fmla="*/ 39066 w 83139"/>
              <a:gd name="connsiteY5" fmla="*/ 361451 h 751457"/>
              <a:gd name="connsiteX6" fmla="*/ 83027 w 83139"/>
              <a:gd name="connsiteY6" fmla="*/ 5362 h 75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39" h="751457">
                <a:moveTo>
                  <a:pt x="83027" y="5362"/>
                </a:moveTo>
                <a:cubicBezTo>
                  <a:pt x="85225" y="-28342"/>
                  <a:pt x="54452" y="105742"/>
                  <a:pt x="52254" y="159228"/>
                </a:cubicBezTo>
                <a:cubicBezTo>
                  <a:pt x="50056" y="212714"/>
                  <a:pt x="77166" y="264002"/>
                  <a:pt x="69839" y="326281"/>
                </a:cubicBezTo>
                <a:cubicBezTo>
                  <a:pt x="62512" y="388560"/>
                  <a:pt x="19283" y="462563"/>
                  <a:pt x="8293" y="532901"/>
                </a:cubicBezTo>
                <a:cubicBezTo>
                  <a:pt x="-2697" y="603239"/>
                  <a:pt x="-1232" y="776887"/>
                  <a:pt x="3897" y="748312"/>
                </a:cubicBezTo>
                <a:cubicBezTo>
                  <a:pt x="9026" y="719737"/>
                  <a:pt x="26610" y="480880"/>
                  <a:pt x="39066" y="361451"/>
                </a:cubicBezTo>
                <a:cubicBezTo>
                  <a:pt x="51522" y="242022"/>
                  <a:pt x="80829" y="39066"/>
                  <a:pt x="83027" y="53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BC6FD76-F05F-4D19-7678-42163C47EA90}"/>
              </a:ext>
            </a:extLst>
          </p:cNvPr>
          <p:cNvSpPr/>
          <p:nvPr/>
        </p:nvSpPr>
        <p:spPr>
          <a:xfrm>
            <a:off x="5402782" y="6035804"/>
            <a:ext cx="132120" cy="642202"/>
          </a:xfrm>
          <a:custGeom>
            <a:avLst/>
            <a:gdLst>
              <a:gd name="connsiteX0" fmla="*/ 91 w 132120"/>
              <a:gd name="connsiteY0" fmla="*/ 115 h 642202"/>
              <a:gd name="connsiteX1" fmla="*/ 109995 w 132120"/>
              <a:gd name="connsiteY1" fmla="*/ 378184 h 642202"/>
              <a:gd name="connsiteX2" fmla="*/ 35260 w 132120"/>
              <a:gd name="connsiteY2" fmla="*/ 641954 h 642202"/>
              <a:gd name="connsiteX3" fmla="*/ 131976 w 132120"/>
              <a:gd name="connsiteY3" fmla="*/ 417750 h 642202"/>
              <a:gd name="connsiteX4" fmla="*/ 91 w 132120"/>
              <a:gd name="connsiteY4" fmla="*/ 115 h 64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20" h="642202">
                <a:moveTo>
                  <a:pt x="91" y="115"/>
                </a:moveTo>
                <a:cubicBezTo>
                  <a:pt x="-3573" y="-6479"/>
                  <a:pt x="104134" y="271211"/>
                  <a:pt x="109995" y="378184"/>
                </a:cubicBezTo>
                <a:cubicBezTo>
                  <a:pt x="115856" y="485157"/>
                  <a:pt x="31597" y="635360"/>
                  <a:pt x="35260" y="641954"/>
                </a:cubicBezTo>
                <a:cubicBezTo>
                  <a:pt x="38924" y="648548"/>
                  <a:pt x="136372" y="522525"/>
                  <a:pt x="131976" y="417750"/>
                </a:cubicBezTo>
                <a:cubicBezTo>
                  <a:pt x="127580" y="312975"/>
                  <a:pt x="3755" y="6709"/>
                  <a:pt x="91" y="1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9640830-2F15-5807-848C-BBD373DD7A41}"/>
              </a:ext>
            </a:extLst>
          </p:cNvPr>
          <p:cNvSpPr/>
          <p:nvPr/>
        </p:nvSpPr>
        <p:spPr>
          <a:xfrm>
            <a:off x="5622514" y="6787661"/>
            <a:ext cx="180605" cy="839667"/>
          </a:xfrm>
          <a:custGeom>
            <a:avLst/>
            <a:gdLst>
              <a:gd name="connsiteX0" fmla="*/ 180409 w 180605"/>
              <a:gd name="connsiteY0" fmla="*/ 1 h 839667"/>
              <a:gd name="connsiteX1" fmla="*/ 105674 w 180605"/>
              <a:gd name="connsiteY1" fmla="*/ 364881 h 839667"/>
              <a:gd name="connsiteX2" fmla="*/ 167 w 180605"/>
              <a:gd name="connsiteY2" fmla="*/ 839666 h 839667"/>
              <a:gd name="connsiteX3" fmla="*/ 83694 w 180605"/>
              <a:gd name="connsiteY3" fmla="*/ 369277 h 839667"/>
              <a:gd name="connsiteX4" fmla="*/ 180409 w 180605"/>
              <a:gd name="connsiteY4" fmla="*/ 1 h 83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605" h="839667">
                <a:moveTo>
                  <a:pt x="180409" y="1"/>
                </a:moveTo>
                <a:cubicBezTo>
                  <a:pt x="184072" y="-732"/>
                  <a:pt x="135714" y="224937"/>
                  <a:pt x="105674" y="364881"/>
                </a:cubicBezTo>
                <a:cubicBezTo>
                  <a:pt x="75634" y="504825"/>
                  <a:pt x="3830" y="838933"/>
                  <a:pt x="167" y="839666"/>
                </a:cubicBezTo>
                <a:cubicBezTo>
                  <a:pt x="-3496" y="840399"/>
                  <a:pt x="53654" y="505558"/>
                  <a:pt x="83694" y="369277"/>
                </a:cubicBezTo>
                <a:cubicBezTo>
                  <a:pt x="113734" y="232996"/>
                  <a:pt x="176746" y="734"/>
                  <a:pt x="180409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822D1ED-032B-E0F9-129D-3DD2C4D8D7C2}"/>
              </a:ext>
            </a:extLst>
          </p:cNvPr>
          <p:cNvSpPr/>
          <p:nvPr/>
        </p:nvSpPr>
        <p:spPr>
          <a:xfrm>
            <a:off x="6310030" y="6114164"/>
            <a:ext cx="314704" cy="2261487"/>
          </a:xfrm>
          <a:custGeom>
            <a:avLst/>
            <a:gdLst>
              <a:gd name="connsiteX0" fmla="*/ 45614 w 314704"/>
              <a:gd name="connsiteY0" fmla="*/ 4414 h 2261487"/>
              <a:gd name="connsiteX1" fmla="*/ 6103 w 314704"/>
              <a:gd name="connsiteY1" fmla="*/ 376947 h 2261487"/>
              <a:gd name="connsiteX2" fmla="*/ 192370 w 314704"/>
              <a:gd name="connsiteY2" fmla="*/ 1624369 h 2261487"/>
              <a:gd name="connsiteX3" fmla="*/ 310903 w 314704"/>
              <a:gd name="connsiteY3" fmla="*/ 2222680 h 2261487"/>
              <a:gd name="connsiteX4" fmla="*/ 51259 w 314704"/>
              <a:gd name="connsiteY4" fmla="*/ 563214 h 2261487"/>
              <a:gd name="connsiteX5" fmla="*/ 45614 w 314704"/>
              <a:gd name="connsiteY5" fmla="*/ 4414 h 226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704" h="2261487">
                <a:moveTo>
                  <a:pt x="45614" y="4414"/>
                </a:moveTo>
                <a:cubicBezTo>
                  <a:pt x="38088" y="-26630"/>
                  <a:pt x="-18356" y="106955"/>
                  <a:pt x="6103" y="376947"/>
                </a:cubicBezTo>
                <a:cubicBezTo>
                  <a:pt x="30562" y="646940"/>
                  <a:pt x="141570" y="1316747"/>
                  <a:pt x="192370" y="1624369"/>
                </a:cubicBezTo>
                <a:cubicBezTo>
                  <a:pt x="243170" y="1931991"/>
                  <a:pt x="334422" y="2399539"/>
                  <a:pt x="310903" y="2222680"/>
                </a:cubicBezTo>
                <a:cubicBezTo>
                  <a:pt x="287384" y="2045821"/>
                  <a:pt x="97355" y="931984"/>
                  <a:pt x="51259" y="563214"/>
                </a:cubicBezTo>
                <a:cubicBezTo>
                  <a:pt x="5163" y="194444"/>
                  <a:pt x="53140" y="35458"/>
                  <a:pt x="45614" y="4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F6EBC81E-3A89-A608-FC43-03E66548F8EC}"/>
              </a:ext>
            </a:extLst>
          </p:cNvPr>
          <p:cNvSpPr/>
          <p:nvPr/>
        </p:nvSpPr>
        <p:spPr>
          <a:xfrm>
            <a:off x="5830537" y="5755878"/>
            <a:ext cx="148263" cy="804934"/>
          </a:xfrm>
          <a:custGeom>
            <a:avLst/>
            <a:gdLst>
              <a:gd name="connsiteX0" fmla="*/ 148232 w 148263"/>
              <a:gd name="connsiteY0" fmla="*/ 153 h 804934"/>
              <a:gd name="connsiteX1" fmla="*/ 36863 w 148263"/>
              <a:gd name="connsiteY1" fmla="*/ 351845 h 804934"/>
              <a:gd name="connsiteX2" fmla="*/ 1694 w 148263"/>
              <a:gd name="connsiteY2" fmla="*/ 797322 h 804934"/>
              <a:gd name="connsiteX3" fmla="*/ 7555 w 148263"/>
              <a:gd name="connsiteY3" fmla="*/ 609753 h 804934"/>
              <a:gd name="connsiteX4" fmla="*/ 25140 w 148263"/>
              <a:gd name="connsiteY4" fmla="*/ 310814 h 804934"/>
              <a:gd name="connsiteX5" fmla="*/ 148232 w 148263"/>
              <a:gd name="connsiteY5" fmla="*/ 153 h 8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63" h="804934">
                <a:moveTo>
                  <a:pt x="148232" y="153"/>
                </a:moveTo>
                <a:cubicBezTo>
                  <a:pt x="150186" y="6992"/>
                  <a:pt x="61286" y="218983"/>
                  <a:pt x="36863" y="351845"/>
                </a:cubicBezTo>
                <a:cubicBezTo>
                  <a:pt x="12440" y="484707"/>
                  <a:pt x="6579" y="754337"/>
                  <a:pt x="1694" y="797322"/>
                </a:cubicBezTo>
                <a:cubicBezTo>
                  <a:pt x="-3191" y="840307"/>
                  <a:pt x="3647" y="690838"/>
                  <a:pt x="7555" y="609753"/>
                </a:cubicBezTo>
                <a:cubicBezTo>
                  <a:pt x="11463" y="528668"/>
                  <a:pt x="1694" y="404599"/>
                  <a:pt x="25140" y="310814"/>
                </a:cubicBezTo>
                <a:cubicBezTo>
                  <a:pt x="48586" y="217029"/>
                  <a:pt x="146278" y="-6686"/>
                  <a:pt x="148232" y="1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EC76312C-3875-06D5-2552-A26264A00354}"/>
              </a:ext>
            </a:extLst>
          </p:cNvPr>
          <p:cNvSpPr/>
          <p:nvPr/>
        </p:nvSpPr>
        <p:spPr>
          <a:xfrm>
            <a:off x="4847358" y="7209639"/>
            <a:ext cx="387375" cy="293225"/>
          </a:xfrm>
          <a:custGeom>
            <a:avLst/>
            <a:gdLst>
              <a:gd name="connsiteX0" fmla="*/ 134 w 387375"/>
              <a:gd name="connsiteY0" fmla="*/ 53 h 293225"/>
              <a:gd name="connsiteX1" fmla="*/ 310796 w 387375"/>
              <a:gd name="connsiteY1" fmla="*/ 181761 h 293225"/>
              <a:gd name="connsiteX2" fmla="*/ 375273 w 387375"/>
              <a:gd name="connsiteY2" fmla="*/ 293130 h 293225"/>
              <a:gd name="connsiteX3" fmla="*/ 351827 w 387375"/>
              <a:gd name="connsiteY3" fmla="*/ 164176 h 293225"/>
              <a:gd name="connsiteX4" fmla="*/ 134 w 387375"/>
              <a:gd name="connsiteY4" fmla="*/ 53 h 29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75" h="293225">
                <a:moveTo>
                  <a:pt x="134" y="53"/>
                </a:moveTo>
                <a:cubicBezTo>
                  <a:pt x="-6704" y="2984"/>
                  <a:pt x="248273" y="132915"/>
                  <a:pt x="310796" y="181761"/>
                </a:cubicBezTo>
                <a:cubicBezTo>
                  <a:pt x="373319" y="230607"/>
                  <a:pt x="368435" y="296061"/>
                  <a:pt x="375273" y="293130"/>
                </a:cubicBezTo>
                <a:cubicBezTo>
                  <a:pt x="382111" y="290199"/>
                  <a:pt x="408489" y="213022"/>
                  <a:pt x="351827" y="164176"/>
                </a:cubicBezTo>
                <a:cubicBezTo>
                  <a:pt x="295166" y="115330"/>
                  <a:pt x="6972" y="-2878"/>
                  <a:pt x="134" y="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82F19949-7358-8F99-6D1D-DC0BCBB67BA7}"/>
              </a:ext>
            </a:extLst>
          </p:cNvPr>
          <p:cNvSpPr/>
          <p:nvPr/>
        </p:nvSpPr>
        <p:spPr>
          <a:xfrm>
            <a:off x="5808694" y="7033768"/>
            <a:ext cx="89188" cy="545343"/>
          </a:xfrm>
          <a:custGeom>
            <a:avLst/>
            <a:gdLst>
              <a:gd name="connsiteX0" fmla="*/ 29398 w 89188"/>
              <a:gd name="connsiteY0" fmla="*/ 78 h 545343"/>
              <a:gd name="connsiteX1" fmla="*/ 70429 w 89188"/>
              <a:gd name="connsiteY1" fmla="*/ 310740 h 545343"/>
              <a:gd name="connsiteX2" fmla="*/ 91 w 89188"/>
              <a:gd name="connsiteY2" fmla="*/ 545201 h 545343"/>
              <a:gd name="connsiteX3" fmla="*/ 88014 w 89188"/>
              <a:gd name="connsiteY3" fmla="*/ 340047 h 545343"/>
              <a:gd name="connsiteX4" fmla="*/ 29398 w 89188"/>
              <a:gd name="connsiteY4" fmla="*/ 78 h 54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88" h="545343">
                <a:moveTo>
                  <a:pt x="29398" y="78"/>
                </a:moveTo>
                <a:cubicBezTo>
                  <a:pt x="26467" y="-4806"/>
                  <a:pt x="75313" y="219886"/>
                  <a:pt x="70429" y="310740"/>
                </a:cubicBezTo>
                <a:cubicBezTo>
                  <a:pt x="65545" y="401594"/>
                  <a:pt x="-2840" y="540317"/>
                  <a:pt x="91" y="545201"/>
                </a:cubicBezTo>
                <a:cubicBezTo>
                  <a:pt x="3022" y="550085"/>
                  <a:pt x="77268" y="427970"/>
                  <a:pt x="88014" y="340047"/>
                </a:cubicBezTo>
                <a:cubicBezTo>
                  <a:pt x="98760" y="252124"/>
                  <a:pt x="32329" y="4962"/>
                  <a:pt x="29398" y="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C4046CE-2FE4-3A1E-7831-EBBC86D699D3}"/>
              </a:ext>
            </a:extLst>
          </p:cNvPr>
          <p:cNvSpPr/>
          <p:nvPr/>
        </p:nvSpPr>
        <p:spPr>
          <a:xfrm>
            <a:off x="5966940" y="6294969"/>
            <a:ext cx="59049" cy="1014411"/>
          </a:xfrm>
          <a:custGeom>
            <a:avLst/>
            <a:gdLst>
              <a:gd name="connsiteX0" fmla="*/ 58722 w 59049"/>
              <a:gd name="connsiteY0" fmla="*/ 323 h 1014411"/>
              <a:gd name="connsiteX1" fmla="*/ 17691 w 59049"/>
              <a:gd name="connsiteY1" fmla="*/ 504416 h 1014411"/>
              <a:gd name="connsiteX2" fmla="*/ 23552 w 59049"/>
              <a:gd name="connsiteY2" fmla="*/ 563031 h 1014411"/>
              <a:gd name="connsiteX3" fmla="*/ 58722 w 59049"/>
              <a:gd name="connsiteY3" fmla="*/ 1014369 h 1014411"/>
              <a:gd name="connsiteX4" fmla="*/ 106 w 59049"/>
              <a:gd name="connsiteY4" fmla="*/ 586477 h 1014411"/>
              <a:gd name="connsiteX5" fmla="*/ 58722 w 59049"/>
              <a:gd name="connsiteY5" fmla="*/ 323 h 10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49" h="1014411">
                <a:moveTo>
                  <a:pt x="58722" y="323"/>
                </a:moveTo>
                <a:cubicBezTo>
                  <a:pt x="61653" y="-13354"/>
                  <a:pt x="23553" y="410631"/>
                  <a:pt x="17691" y="504416"/>
                </a:cubicBezTo>
                <a:cubicBezTo>
                  <a:pt x="11829" y="598201"/>
                  <a:pt x="16714" y="478039"/>
                  <a:pt x="23552" y="563031"/>
                </a:cubicBezTo>
                <a:cubicBezTo>
                  <a:pt x="30390" y="648023"/>
                  <a:pt x="62630" y="1010461"/>
                  <a:pt x="58722" y="1014369"/>
                </a:cubicBezTo>
                <a:cubicBezTo>
                  <a:pt x="54814" y="1018277"/>
                  <a:pt x="3037" y="750600"/>
                  <a:pt x="106" y="586477"/>
                </a:cubicBezTo>
                <a:cubicBezTo>
                  <a:pt x="-2825" y="422354"/>
                  <a:pt x="55791" y="14000"/>
                  <a:pt x="58722" y="3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AB1B504-6251-7FEC-37F1-031F0408F12D}"/>
              </a:ext>
            </a:extLst>
          </p:cNvPr>
          <p:cNvSpPr/>
          <p:nvPr/>
        </p:nvSpPr>
        <p:spPr>
          <a:xfrm>
            <a:off x="6330563" y="5149770"/>
            <a:ext cx="149640" cy="482741"/>
          </a:xfrm>
          <a:custGeom>
            <a:avLst/>
            <a:gdLst>
              <a:gd name="connsiteX0" fmla="*/ 124212 w 149640"/>
              <a:gd name="connsiteY0" fmla="*/ 80 h 482741"/>
              <a:gd name="connsiteX1" fmla="*/ 387 w 149640"/>
              <a:gd name="connsiteY1" fmla="*/ 162005 h 482741"/>
              <a:gd name="connsiteX2" fmla="*/ 86112 w 149640"/>
              <a:gd name="connsiteY2" fmla="*/ 136605 h 482741"/>
              <a:gd name="connsiteX3" fmla="*/ 111512 w 149640"/>
              <a:gd name="connsiteY3" fmla="*/ 311230 h 482741"/>
              <a:gd name="connsiteX4" fmla="*/ 149612 w 149640"/>
              <a:gd name="connsiteY4" fmla="*/ 241380 h 482741"/>
              <a:gd name="connsiteX5" fmla="*/ 105162 w 149640"/>
              <a:gd name="connsiteY5" fmla="*/ 362030 h 482741"/>
              <a:gd name="connsiteX6" fmla="*/ 130562 w 149640"/>
              <a:gd name="connsiteY6" fmla="*/ 482680 h 482741"/>
              <a:gd name="connsiteX7" fmla="*/ 114687 w 149640"/>
              <a:gd name="connsiteY7" fmla="*/ 346155 h 482741"/>
              <a:gd name="connsiteX8" fmla="*/ 92462 w 149640"/>
              <a:gd name="connsiteY8" fmla="*/ 168355 h 482741"/>
              <a:gd name="connsiteX9" fmla="*/ 60712 w 149640"/>
              <a:gd name="connsiteY9" fmla="*/ 184230 h 482741"/>
              <a:gd name="connsiteX10" fmla="*/ 67062 w 149640"/>
              <a:gd name="connsiteY10" fmla="*/ 120730 h 482741"/>
              <a:gd name="connsiteX11" fmla="*/ 28962 w 149640"/>
              <a:gd name="connsiteY11" fmla="*/ 139780 h 482741"/>
              <a:gd name="connsiteX12" fmla="*/ 124212 w 149640"/>
              <a:gd name="connsiteY12" fmla="*/ 80 h 48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640" h="482741">
                <a:moveTo>
                  <a:pt x="124212" y="80"/>
                </a:moveTo>
                <a:cubicBezTo>
                  <a:pt x="119450" y="3784"/>
                  <a:pt x="6737" y="139251"/>
                  <a:pt x="387" y="162005"/>
                </a:cubicBezTo>
                <a:cubicBezTo>
                  <a:pt x="-5963" y="184759"/>
                  <a:pt x="67591" y="111734"/>
                  <a:pt x="86112" y="136605"/>
                </a:cubicBezTo>
                <a:cubicBezTo>
                  <a:pt x="104633" y="161476"/>
                  <a:pt x="100929" y="293768"/>
                  <a:pt x="111512" y="311230"/>
                </a:cubicBezTo>
                <a:cubicBezTo>
                  <a:pt x="122095" y="328693"/>
                  <a:pt x="150670" y="232913"/>
                  <a:pt x="149612" y="241380"/>
                </a:cubicBezTo>
                <a:cubicBezTo>
                  <a:pt x="148554" y="249847"/>
                  <a:pt x="108337" y="321813"/>
                  <a:pt x="105162" y="362030"/>
                </a:cubicBezTo>
                <a:cubicBezTo>
                  <a:pt x="101987" y="402247"/>
                  <a:pt x="128975" y="485326"/>
                  <a:pt x="130562" y="482680"/>
                </a:cubicBezTo>
                <a:cubicBezTo>
                  <a:pt x="132150" y="480034"/>
                  <a:pt x="121037" y="398542"/>
                  <a:pt x="114687" y="346155"/>
                </a:cubicBezTo>
                <a:cubicBezTo>
                  <a:pt x="108337" y="293768"/>
                  <a:pt x="101458" y="195342"/>
                  <a:pt x="92462" y="168355"/>
                </a:cubicBezTo>
                <a:cubicBezTo>
                  <a:pt x="83466" y="141368"/>
                  <a:pt x="64945" y="192167"/>
                  <a:pt x="60712" y="184230"/>
                </a:cubicBezTo>
                <a:cubicBezTo>
                  <a:pt x="56479" y="176293"/>
                  <a:pt x="72354" y="128138"/>
                  <a:pt x="67062" y="120730"/>
                </a:cubicBezTo>
                <a:cubicBezTo>
                  <a:pt x="61770" y="113322"/>
                  <a:pt x="23141" y="157772"/>
                  <a:pt x="28962" y="139780"/>
                </a:cubicBezTo>
                <a:cubicBezTo>
                  <a:pt x="34783" y="121788"/>
                  <a:pt x="128974" y="-3624"/>
                  <a:pt x="124212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D612BFA0-E02E-5E4C-93D3-89693553F61A}"/>
              </a:ext>
            </a:extLst>
          </p:cNvPr>
          <p:cNvSpPr/>
          <p:nvPr/>
        </p:nvSpPr>
        <p:spPr>
          <a:xfrm>
            <a:off x="6388087" y="5635248"/>
            <a:ext cx="86649" cy="467161"/>
          </a:xfrm>
          <a:custGeom>
            <a:avLst/>
            <a:gdLst>
              <a:gd name="connsiteX0" fmla="*/ 73038 w 86649"/>
              <a:gd name="connsiteY0" fmla="*/ 377 h 467161"/>
              <a:gd name="connsiteX1" fmla="*/ 85738 w 86649"/>
              <a:gd name="connsiteY1" fmla="*/ 197227 h 467161"/>
              <a:gd name="connsiteX2" fmla="*/ 44463 w 86649"/>
              <a:gd name="connsiteY2" fmla="*/ 375027 h 467161"/>
              <a:gd name="connsiteX3" fmla="*/ 69863 w 86649"/>
              <a:gd name="connsiteY3" fmla="*/ 311527 h 467161"/>
              <a:gd name="connsiteX4" fmla="*/ 13 w 86649"/>
              <a:gd name="connsiteY4" fmla="*/ 467102 h 467161"/>
              <a:gd name="connsiteX5" fmla="*/ 76213 w 86649"/>
              <a:gd name="connsiteY5" fmla="*/ 327402 h 467161"/>
              <a:gd name="connsiteX6" fmla="*/ 73038 w 86649"/>
              <a:gd name="connsiteY6" fmla="*/ 127377 h 467161"/>
              <a:gd name="connsiteX7" fmla="*/ 73038 w 86649"/>
              <a:gd name="connsiteY7" fmla="*/ 146427 h 467161"/>
              <a:gd name="connsiteX8" fmla="*/ 73038 w 86649"/>
              <a:gd name="connsiteY8" fmla="*/ 377 h 46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49" h="467161">
                <a:moveTo>
                  <a:pt x="73038" y="377"/>
                </a:moveTo>
                <a:cubicBezTo>
                  <a:pt x="75155" y="8844"/>
                  <a:pt x="90500" y="134785"/>
                  <a:pt x="85738" y="197227"/>
                </a:cubicBezTo>
                <a:cubicBezTo>
                  <a:pt x="80976" y="259669"/>
                  <a:pt x="47109" y="355977"/>
                  <a:pt x="44463" y="375027"/>
                </a:cubicBezTo>
                <a:cubicBezTo>
                  <a:pt x="41817" y="394077"/>
                  <a:pt x="77271" y="296181"/>
                  <a:pt x="69863" y="311527"/>
                </a:cubicBezTo>
                <a:cubicBezTo>
                  <a:pt x="62455" y="326873"/>
                  <a:pt x="-1045" y="464456"/>
                  <a:pt x="13" y="467102"/>
                </a:cubicBezTo>
                <a:cubicBezTo>
                  <a:pt x="1071" y="469748"/>
                  <a:pt x="64042" y="384023"/>
                  <a:pt x="76213" y="327402"/>
                </a:cubicBezTo>
                <a:cubicBezTo>
                  <a:pt x="88384" y="270781"/>
                  <a:pt x="73038" y="127377"/>
                  <a:pt x="73038" y="127377"/>
                </a:cubicBezTo>
                <a:cubicBezTo>
                  <a:pt x="72509" y="97215"/>
                  <a:pt x="71450" y="164419"/>
                  <a:pt x="73038" y="146427"/>
                </a:cubicBezTo>
                <a:cubicBezTo>
                  <a:pt x="74626" y="128435"/>
                  <a:pt x="70921" y="-8090"/>
                  <a:pt x="73038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6DD0816E-C043-9387-367C-9C470F3A2663}"/>
              </a:ext>
            </a:extLst>
          </p:cNvPr>
          <p:cNvSpPr/>
          <p:nvPr/>
        </p:nvSpPr>
        <p:spPr>
          <a:xfrm>
            <a:off x="6480836" y="5670379"/>
            <a:ext cx="66090" cy="533605"/>
          </a:xfrm>
          <a:custGeom>
            <a:avLst/>
            <a:gdLst>
              <a:gd name="connsiteX0" fmla="*/ 5689 w 66090"/>
              <a:gd name="connsiteY0" fmla="*/ 171 h 533605"/>
              <a:gd name="connsiteX1" fmla="*/ 12039 w 66090"/>
              <a:gd name="connsiteY1" fmla="*/ 222421 h 533605"/>
              <a:gd name="connsiteX2" fmla="*/ 2514 w 66090"/>
              <a:gd name="connsiteY2" fmla="*/ 311321 h 533605"/>
              <a:gd name="connsiteX3" fmla="*/ 66014 w 66090"/>
              <a:gd name="connsiteY3" fmla="*/ 533571 h 533605"/>
              <a:gd name="connsiteX4" fmla="*/ 15214 w 66090"/>
              <a:gd name="connsiteY4" fmla="*/ 327196 h 533605"/>
              <a:gd name="connsiteX5" fmla="*/ 2514 w 66090"/>
              <a:gd name="connsiteY5" fmla="*/ 187496 h 533605"/>
              <a:gd name="connsiteX6" fmla="*/ 5689 w 66090"/>
              <a:gd name="connsiteY6" fmla="*/ 171 h 53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90" h="533605">
                <a:moveTo>
                  <a:pt x="5689" y="171"/>
                </a:moveTo>
                <a:cubicBezTo>
                  <a:pt x="7277" y="5992"/>
                  <a:pt x="12568" y="170563"/>
                  <a:pt x="12039" y="222421"/>
                </a:cubicBezTo>
                <a:cubicBezTo>
                  <a:pt x="11510" y="274279"/>
                  <a:pt x="-6482" y="259463"/>
                  <a:pt x="2514" y="311321"/>
                </a:cubicBezTo>
                <a:cubicBezTo>
                  <a:pt x="11510" y="363179"/>
                  <a:pt x="63897" y="530925"/>
                  <a:pt x="66014" y="533571"/>
                </a:cubicBezTo>
                <a:cubicBezTo>
                  <a:pt x="68131" y="536217"/>
                  <a:pt x="25797" y="384875"/>
                  <a:pt x="15214" y="327196"/>
                </a:cubicBezTo>
                <a:cubicBezTo>
                  <a:pt x="4631" y="269517"/>
                  <a:pt x="1456" y="236708"/>
                  <a:pt x="2514" y="187496"/>
                </a:cubicBezTo>
                <a:cubicBezTo>
                  <a:pt x="3572" y="138284"/>
                  <a:pt x="4101" y="-5650"/>
                  <a:pt x="568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245CE23-B454-717A-A892-0C13C3360CB4}"/>
              </a:ext>
            </a:extLst>
          </p:cNvPr>
          <p:cNvSpPr/>
          <p:nvPr/>
        </p:nvSpPr>
        <p:spPr>
          <a:xfrm>
            <a:off x="6582520" y="6298061"/>
            <a:ext cx="558058" cy="537776"/>
          </a:xfrm>
          <a:custGeom>
            <a:avLst/>
            <a:gdLst>
              <a:gd name="connsiteX0" fmla="*/ 5605 w 558058"/>
              <a:gd name="connsiteY0" fmla="*/ 4314 h 537776"/>
              <a:gd name="connsiteX1" fmla="*/ 307230 w 558058"/>
              <a:gd name="connsiteY1" fmla="*/ 280539 h 537776"/>
              <a:gd name="connsiteX2" fmla="*/ 453280 w 558058"/>
              <a:gd name="connsiteY2" fmla="*/ 483739 h 537776"/>
              <a:gd name="connsiteX3" fmla="*/ 558055 w 558058"/>
              <a:gd name="connsiteY3" fmla="*/ 537714 h 537776"/>
              <a:gd name="connsiteX4" fmla="*/ 456455 w 558058"/>
              <a:gd name="connsiteY4" fmla="*/ 477389 h 537776"/>
              <a:gd name="connsiteX5" fmla="*/ 326280 w 558058"/>
              <a:gd name="connsiteY5" fmla="*/ 321814 h 537776"/>
              <a:gd name="connsiteX6" fmla="*/ 126255 w 558058"/>
              <a:gd name="connsiteY6" fmla="*/ 124964 h 537776"/>
              <a:gd name="connsiteX7" fmla="*/ 5605 w 558058"/>
              <a:gd name="connsiteY7" fmla="*/ 4314 h 53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058" h="537776">
                <a:moveTo>
                  <a:pt x="5605" y="4314"/>
                </a:moveTo>
                <a:cubicBezTo>
                  <a:pt x="35767" y="30243"/>
                  <a:pt x="232618" y="200635"/>
                  <a:pt x="307230" y="280539"/>
                </a:cubicBezTo>
                <a:cubicBezTo>
                  <a:pt x="381842" y="360443"/>
                  <a:pt x="411476" y="440876"/>
                  <a:pt x="453280" y="483739"/>
                </a:cubicBezTo>
                <a:cubicBezTo>
                  <a:pt x="495084" y="526602"/>
                  <a:pt x="557526" y="538772"/>
                  <a:pt x="558055" y="537714"/>
                </a:cubicBezTo>
                <a:cubicBezTo>
                  <a:pt x="558584" y="536656"/>
                  <a:pt x="495084" y="513372"/>
                  <a:pt x="456455" y="477389"/>
                </a:cubicBezTo>
                <a:cubicBezTo>
                  <a:pt x="417826" y="441406"/>
                  <a:pt x="381313" y="380552"/>
                  <a:pt x="326280" y="321814"/>
                </a:cubicBezTo>
                <a:cubicBezTo>
                  <a:pt x="271247" y="263077"/>
                  <a:pt x="178113" y="174176"/>
                  <a:pt x="126255" y="124964"/>
                </a:cubicBezTo>
                <a:cubicBezTo>
                  <a:pt x="74397" y="75752"/>
                  <a:pt x="-24557" y="-21615"/>
                  <a:pt x="5605" y="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6A8BC4CC-E18A-73B8-D145-850927125808}"/>
              </a:ext>
            </a:extLst>
          </p:cNvPr>
          <p:cNvSpPr/>
          <p:nvPr/>
        </p:nvSpPr>
        <p:spPr>
          <a:xfrm>
            <a:off x="6559550" y="6191017"/>
            <a:ext cx="715145" cy="649485"/>
          </a:xfrm>
          <a:custGeom>
            <a:avLst/>
            <a:gdLst>
              <a:gd name="connsiteX0" fmla="*/ 0 w 715145"/>
              <a:gd name="connsiteY0" fmla="*/ 233 h 649485"/>
              <a:gd name="connsiteX1" fmla="*/ 193675 w 715145"/>
              <a:gd name="connsiteY1" fmla="*/ 66908 h 649485"/>
              <a:gd name="connsiteX2" fmla="*/ 438150 w 715145"/>
              <a:gd name="connsiteY2" fmla="*/ 241533 h 649485"/>
              <a:gd name="connsiteX3" fmla="*/ 422275 w 715145"/>
              <a:gd name="connsiteY3" fmla="*/ 209783 h 649485"/>
              <a:gd name="connsiteX4" fmla="*/ 593725 w 715145"/>
              <a:gd name="connsiteY4" fmla="*/ 460608 h 649485"/>
              <a:gd name="connsiteX5" fmla="*/ 714375 w 715145"/>
              <a:gd name="connsiteY5" fmla="*/ 647933 h 649485"/>
              <a:gd name="connsiteX6" fmla="*/ 635000 w 715145"/>
              <a:gd name="connsiteY6" fmla="*/ 533633 h 649485"/>
              <a:gd name="connsiteX7" fmla="*/ 438150 w 715145"/>
              <a:gd name="connsiteY7" fmla="*/ 257408 h 649485"/>
              <a:gd name="connsiteX8" fmla="*/ 241300 w 715145"/>
              <a:gd name="connsiteY8" fmla="*/ 105008 h 649485"/>
              <a:gd name="connsiteX9" fmla="*/ 193675 w 715145"/>
              <a:gd name="connsiteY9" fmla="*/ 85958 h 649485"/>
              <a:gd name="connsiteX10" fmla="*/ 0 w 715145"/>
              <a:gd name="connsiteY10" fmla="*/ 233 h 64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5145" h="649485">
                <a:moveTo>
                  <a:pt x="0" y="233"/>
                </a:moveTo>
                <a:cubicBezTo>
                  <a:pt x="0" y="-2942"/>
                  <a:pt x="120650" y="26691"/>
                  <a:pt x="193675" y="66908"/>
                </a:cubicBezTo>
                <a:cubicBezTo>
                  <a:pt x="266700" y="107125"/>
                  <a:pt x="400050" y="217721"/>
                  <a:pt x="438150" y="241533"/>
                </a:cubicBezTo>
                <a:cubicBezTo>
                  <a:pt x="476250" y="265345"/>
                  <a:pt x="396346" y="173270"/>
                  <a:pt x="422275" y="209783"/>
                </a:cubicBezTo>
                <a:cubicBezTo>
                  <a:pt x="448204" y="246296"/>
                  <a:pt x="545042" y="387583"/>
                  <a:pt x="593725" y="460608"/>
                </a:cubicBezTo>
                <a:cubicBezTo>
                  <a:pt x="642408" y="533633"/>
                  <a:pt x="707496" y="635762"/>
                  <a:pt x="714375" y="647933"/>
                </a:cubicBezTo>
                <a:cubicBezTo>
                  <a:pt x="721254" y="660104"/>
                  <a:pt x="681037" y="598720"/>
                  <a:pt x="635000" y="533633"/>
                </a:cubicBezTo>
                <a:cubicBezTo>
                  <a:pt x="588963" y="468546"/>
                  <a:pt x="503767" y="328846"/>
                  <a:pt x="438150" y="257408"/>
                </a:cubicBezTo>
                <a:cubicBezTo>
                  <a:pt x="372533" y="185971"/>
                  <a:pt x="282046" y="133583"/>
                  <a:pt x="241300" y="105008"/>
                </a:cubicBezTo>
                <a:cubicBezTo>
                  <a:pt x="200554" y="76433"/>
                  <a:pt x="229129" y="103950"/>
                  <a:pt x="193675" y="85958"/>
                </a:cubicBezTo>
                <a:cubicBezTo>
                  <a:pt x="158221" y="67966"/>
                  <a:pt x="0" y="3408"/>
                  <a:pt x="0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17E2186-05F3-DE5E-8B48-CC090D098957}"/>
              </a:ext>
            </a:extLst>
          </p:cNvPr>
          <p:cNvSpPr/>
          <p:nvPr/>
        </p:nvSpPr>
        <p:spPr>
          <a:xfrm>
            <a:off x="7273831" y="6864287"/>
            <a:ext cx="187777" cy="1139431"/>
          </a:xfrm>
          <a:custGeom>
            <a:avLst/>
            <a:gdLst>
              <a:gd name="connsiteX0" fmla="*/ 94 w 187777"/>
              <a:gd name="connsiteY0" fmla="*/ 63 h 1139431"/>
              <a:gd name="connsiteX1" fmla="*/ 88994 w 187777"/>
              <a:gd name="connsiteY1" fmla="*/ 441388 h 1139431"/>
              <a:gd name="connsiteX2" fmla="*/ 85819 w 187777"/>
              <a:gd name="connsiteY2" fmla="*/ 400113 h 1139431"/>
              <a:gd name="connsiteX3" fmla="*/ 146144 w 187777"/>
              <a:gd name="connsiteY3" fmla="*/ 666813 h 1139431"/>
              <a:gd name="connsiteX4" fmla="*/ 184244 w 187777"/>
              <a:gd name="connsiteY4" fmla="*/ 1130363 h 1139431"/>
              <a:gd name="connsiteX5" fmla="*/ 181069 w 187777"/>
              <a:gd name="connsiteY5" fmla="*/ 939863 h 1139431"/>
              <a:gd name="connsiteX6" fmla="*/ 139794 w 187777"/>
              <a:gd name="connsiteY6" fmla="*/ 527113 h 1139431"/>
              <a:gd name="connsiteX7" fmla="*/ 108044 w 187777"/>
              <a:gd name="connsiteY7" fmla="*/ 409638 h 1139431"/>
              <a:gd name="connsiteX8" fmla="*/ 94 w 187777"/>
              <a:gd name="connsiteY8" fmla="*/ 63 h 113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77" h="1139431">
                <a:moveTo>
                  <a:pt x="94" y="63"/>
                </a:moveTo>
                <a:cubicBezTo>
                  <a:pt x="-3081" y="5355"/>
                  <a:pt x="74707" y="374713"/>
                  <a:pt x="88994" y="441388"/>
                </a:cubicBezTo>
                <a:cubicBezTo>
                  <a:pt x="103281" y="508063"/>
                  <a:pt x="76294" y="362542"/>
                  <a:pt x="85819" y="400113"/>
                </a:cubicBezTo>
                <a:cubicBezTo>
                  <a:pt x="95344" y="437684"/>
                  <a:pt x="129740" y="545105"/>
                  <a:pt x="146144" y="666813"/>
                </a:cubicBezTo>
                <a:cubicBezTo>
                  <a:pt x="162548" y="788521"/>
                  <a:pt x="178423" y="1084855"/>
                  <a:pt x="184244" y="1130363"/>
                </a:cubicBezTo>
                <a:cubicBezTo>
                  <a:pt x="190065" y="1175871"/>
                  <a:pt x="188477" y="1040405"/>
                  <a:pt x="181069" y="939863"/>
                </a:cubicBezTo>
                <a:cubicBezTo>
                  <a:pt x="173661" y="839321"/>
                  <a:pt x="151965" y="615484"/>
                  <a:pt x="139794" y="527113"/>
                </a:cubicBezTo>
                <a:cubicBezTo>
                  <a:pt x="127623" y="438742"/>
                  <a:pt x="129211" y="495363"/>
                  <a:pt x="108044" y="409638"/>
                </a:cubicBezTo>
                <a:cubicBezTo>
                  <a:pt x="86877" y="323913"/>
                  <a:pt x="3269" y="-5229"/>
                  <a:pt x="94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0B7696B-B1FA-5CC3-3B71-DCF14B415AF5}"/>
              </a:ext>
            </a:extLst>
          </p:cNvPr>
          <p:cNvSpPr/>
          <p:nvPr/>
        </p:nvSpPr>
        <p:spPr>
          <a:xfrm>
            <a:off x="7461236" y="7979729"/>
            <a:ext cx="19095" cy="553151"/>
          </a:xfrm>
          <a:custGeom>
            <a:avLst/>
            <a:gdLst>
              <a:gd name="connsiteX0" fmla="*/ 14 w 19095"/>
              <a:gd name="connsiteY0" fmla="*/ 5396 h 553151"/>
              <a:gd name="connsiteX1" fmla="*/ 15889 w 19095"/>
              <a:gd name="connsiteY1" fmla="*/ 538796 h 553151"/>
              <a:gd name="connsiteX2" fmla="*/ 12714 w 19095"/>
              <a:gd name="connsiteY2" fmla="*/ 389571 h 553151"/>
              <a:gd name="connsiteX3" fmla="*/ 19064 w 19095"/>
              <a:gd name="connsiteY3" fmla="*/ 268921 h 553151"/>
              <a:gd name="connsiteX4" fmla="*/ 14 w 19095"/>
              <a:gd name="connsiteY4" fmla="*/ 5396 h 55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95" h="553151">
                <a:moveTo>
                  <a:pt x="14" y="5396"/>
                </a:moveTo>
                <a:cubicBezTo>
                  <a:pt x="-515" y="50375"/>
                  <a:pt x="13772" y="474767"/>
                  <a:pt x="15889" y="538796"/>
                </a:cubicBezTo>
                <a:cubicBezTo>
                  <a:pt x="18006" y="602825"/>
                  <a:pt x="12185" y="434550"/>
                  <a:pt x="12714" y="389571"/>
                </a:cubicBezTo>
                <a:cubicBezTo>
                  <a:pt x="13243" y="344592"/>
                  <a:pt x="19593" y="328188"/>
                  <a:pt x="19064" y="268921"/>
                </a:cubicBezTo>
                <a:cubicBezTo>
                  <a:pt x="18535" y="209654"/>
                  <a:pt x="543" y="-39583"/>
                  <a:pt x="14" y="5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C4C2BB4-ED02-52CF-2449-A5930E47D69B}"/>
              </a:ext>
            </a:extLst>
          </p:cNvPr>
          <p:cNvSpPr/>
          <p:nvPr/>
        </p:nvSpPr>
        <p:spPr>
          <a:xfrm>
            <a:off x="6439654" y="8453336"/>
            <a:ext cx="1608232" cy="146490"/>
          </a:xfrm>
          <a:custGeom>
            <a:avLst/>
            <a:gdLst>
              <a:gd name="connsiteX0" fmla="*/ 17293 w 1608232"/>
              <a:gd name="connsiteY0" fmla="*/ 853 h 146490"/>
              <a:gd name="connsiteX1" fmla="*/ 566735 w 1608232"/>
              <a:gd name="connsiteY1" fmla="*/ 44969 h 146490"/>
              <a:gd name="connsiteX2" fmla="*/ 1148262 w 1608232"/>
              <a:gd name="connsiteY2" fmla="*/ 125180 h 146490"/>
              <a:gd name="connsiteX3" fmla="*/ 1068051 w 1608232"/>
              <a:gd name="connsiteY3" fmla="*/ 125180 h 146490"/>
              <a:gd name="connsiteX4" fmla="*/ 1292641 w 1608232"/>
              <a:gd name="connsiteY4" fmla="*/ 137211 h 146490"/>
              <a:gd name="connsiteX5" fmla="*/ 1605462 w 1608232"/>
              <a:gd name="connsiteY5" fmla="*/ 145232 h 146490"/>
              <a:gd name="connsiteX6" fmla="*/ 1100135 w 1608232"/>
              <a:gd name="connsiteY6" fmla="*/ 141222 h 146490"/>
              <a:gd name="connsiteX7" fmla="*/ 987841 w 1608232"/>
              <a:gd name="connsiteY7" fmla="*/ 97106 h 146490"/>
              <a:gd name="connsiteX8" fmla="*/ 213809 w 1608232"/>
              <a:gd name="connsiteY8" fmla="*/ 20906 h 146490"/>
              <a:gd name="connsiteX9" fmla="*/ 17293 w 1608232"/>
              <a:gd name="connsiteY9" fmla="*/ 853 h 1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8232" h="146490">
                <a:moveTo>
                  <a:pt x="17293" y="853"/>
                </a:moveTo>
                <a:cubicBezTo>
                  <a:pt x="76114" y="4863"/>
                  <a:pt x="378240" y="24248"/>
                  <a:pt x="566735" y="44969"/>
                </a:cubicBezTo>
                <a:cubicBezTo>
                  <a:pt x="755230" y="65690"/>
                  <a:pt x="1064709" y="111812"/>
                  <a:pt x="1148262" y="125180"/>
                </a:cubicBezTo>
                <a:cubicBezTo>
                  <a:pt x="1231815" y="138549"/>
                  <a:pt x="1043988" y="123175"/>
                  <a:pt x="1068051" y="125180"/>
                </a:cubicBezTo>
                <a:cubicBezTo>
                  <a:pt x="1092114" y="127185"/>
                  <a:pt x="1203073" y="133869"/>
                  <a:pt x="1292641" y="137211"/>
                </a:cubicBezTo>
                <a:cubicBezTo>
                  <a:pt x="1382209" y="140553"/>
                  <a:pt x="1637546" y="144563"/>
                  <a:pt x="1605462" y="145232"/>
                </a:cubicBezTo>
                <a:cubicBezTo>
                  <a:pt x="1573378" y="145901"/>
                  <a:pt x="1203072" y="149243"/>
                  <a:pt x="1100135" y="141222"/>
                </a:cubicBezTo>
                <a:cubicBezTo>
                  <a:pt x="997198" y="133201"/>
                  <a:pt x="1135562" y="117159"/>
                  <a:pt x="987841" y="97106"/>
                </a:cubicBezTo>
                <a:cubicBezTo>
                  <a:pt x="840120" y="77053"/>
                  <a:pt x="371556" y="34274"/>
                  <a:pt x="213809" y="20906"/>
                </a:cubicBezTo>
                <a:cubicBezTo>
                  <a:pt x="56062" y="7538"/>
                  <a:pt x="-41528" y="-3157"/>
                  <a:pt x="17293" y="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E57A6AB-710D-91A9-E304-4B5BDA47161E}"/>
              </a:ext>
            </a:extLst>
          </p:cNvPr>
          <p:cNvSpPr/>
          <p:nvPr/>
        </p:nvSpPr>
        <p:spPr>
          <a:xfrm>
            <a:off x="6079958" y="8321842"/>
            <a:ext cx="438039" cy="135245"/>
          </a:xfrm>
          <a:custGeom>
            <a:avLst/>
            <a:gdLst>
              <a:gd name="connsiteX0" fmla="*/ 0 w 438039"/>
              <a:gd name="connsiteY0" fmla="*/ 0 h 135245"/>
              <a:gd name="connsiteX1" fmla="*/ 176463 w 438039"/>
              <a:gd name="connsiteY1" fmla="*/ 52137 h 135245"/>
              <a:gd name="connsiteX2" fmla="*/ 433137 w 438039"/>
              <a:gd name="connsiteY2" fmla="*/ 132347 h 135245"/>
              <a:gd name="connsiteX3" fmla="*/ 320842 w 438039"/>
              <a:gd name="connsiteY3" fmla="*/ 108284 h 135245"/>
              <a:gd name="connsiteX4" fmla="*/ 0 w 438039"/>
              <a:gd name="connsiteY4" fmla="*/ 0 h 13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039" h="135245">
                <a:moveTo>
                  <a:pt x="0" y="0"/>
                </a:moveTo>
                <a:lnTo>
                  <a:pt x="176463" y="52137"/>
                </a:lnTo>
                <a:lnTo>
                  <a:pt x="433137" y="132347"/>
                </a:lnTo>
                <a:cubicBezTo>
                  <a:pt x="457200" y="141705"/>
                  <a:pt x="388352" y="127000"/>
                  <a:pt x="320842" y="108284"/>
                </a:cubicBezTo>
                <a:cubicBezTo>
                  <a:pt x="253332" y="89568"/>
                  <a:pt x="140703" y="5481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CC2E1CD4-438D-2028-90AF-CF867CDDABD3}"/>
              </a:ext>
            </a:extLst>
          </p:cNvPr>
          <p:cNvSpPr/>
          <p:nvPr/>
        </p:nvSpPr>
        <p:spPr>
          <a:xfrm>
            <a:off x="5394090" y="8329730"/>
            <a:ext cx="681867" cy="328998"/>
          </a:xfrm>
          <a:custGeom>
            <a:avLst/>
            <a:gdLst>
              <a:gd name="connsiteX0" fmla="*/ 68 w 681867"/>
              <a:gd name="connsiteY0" fmla="*/ 328996 h 328998"/>
              <a:gd name="connsiteX1" fmla="*/ 401121 w 681867"/>
              <a:gd name="connsiteY1" fmla="*/ 136491 h 328998"/>
              <a:gd name="connsiteX2" fmla="*/ 569563 w 681867"/>
              <a:gd name="connsiteY2" fmla="*/ 72323 h 328998"/>
              <a:gd name="connsiteX3" fmla="*/ 533468 w 681867"/>
              <a:gd name="connsiteY3" fmla="*/ 100396 h 328998"/>
              <a:gd name="connsiteX4" fmla="*/ 681857 w 681867"/>
              <a:gd name="connsiteY4" fmla="*/ 133 h 328998"/>
              <a:gd name="connsiteX5" fmla="*/ 525447 w 681867"/>
              <a:gd name="connsiteY5" fmla="*/ 80344 h 328998"/>
              <a:gd name="connsiteX6" fmla="*/ 433205 w 681867"/>
              <a:gd name="connsiteY6" fmla="*/ 140502 h 328998"/>
              <a:gd name="connsiteX7" fmla="*/ 68 w 681867"/>
              <a:gd name="connsiteY7" fmla="*/ 328996 h 32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867" h="328998">
                <a:moveTo>
                  <a:pt x="68" y="328996"/>
                </a:moveTo>
                <a:cubicBezTo>
                  <a:pt x="-5279" y="328327"/>
                  <a:pt x="306205" y="179270"/>
                  <a:pt x="401121" y="136491"/>
                </a:cubicBezTo>
                <a:cubicBezTo>
                  <a:pt x="496037" y="93712"/>
                  <a:pt x="547505" y="78339"/>
                  <a:pt x="569563" y="72323"/>
                </a:cubicBezTo>
                <a:cubicBezTo>
                  <a:pt x="591621" y="66307"/>
                  <a:pt x="514752" y="112428"/>
                  <a:pt x="533468" y="100396"/>
                </a:cubicBezTo>
                <a:cubicBezTo>
                  <a:pt x="552184" y="88364"/>
                  <a:pt x="683194" y="3475"/>
                  <a:pt x="681857" y="133"/>
                </a:cubicBezTo>
                <a:cubicBezTo>
                  <a:pt x="680520" y="-3209"/>
                  <a:pt x="566889" y="56949"/>
                  <a:pt x="525447" y="80344"/>
                </a:cubicBezTo>
                <a:cubicBezTo>
                  <a:pt x="484005" y="103739"/>
                  <a:pt x="518763" y="98391"/>
                  <a:pt x="433205" y="140502"/>
                </a:cubicBezTo>
                <a:cubicBezTo>
                  <a:pt x="347647" y="182613"/>
                  <a:pt x="5415" y="329665"/>
                  <a:pt x="68" y="328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0708542-5F39-A243-C856-DA1883B108E8}"/>
              </a:ext>
            </a:extLst>
          </p:cNvPr>
          <p:cNvSpPr/>
          <p:nvPr/>
        </p:nvSpPr>
        <p:spPr>
          <a:xfrm>
            <a:off x="5226742" y="8654003"/>
            <a:ext cx="189818" cy="118163"/>
          </a:xfrm>
          <a:custGeom>
            <a:avLst/>
            <a:gdLst>
              <a:gd name="connsiteX0" fmla="*/ 187469 w 189818"/>
              <a:gd name="connsiteY0" fmla="*/ 713 h 118163"/>
              <a:gd name="connsiteX1" fmla="*/ 31058 w 189818"/>
              <a:gd name="connsiteY1" fmla="*/ 84934 h 118163"/>
              <a:gd name="connsiteX2" fmla="*/ 6995 w 189818"/>
              <a:gd name="connsiteY2" fmla="*/ 117018 h 118163"/>
              <a:gd name="connsiteX3" fmla="*/ 119290 w 189818"/>
              <a:gd name="connsiteY3" fmla="*/ 48839 h 118163"/>
              <a:gd name="connsiteX4" fmla="*/ 187469 w 189818"/>
              <a:gd name="connsiteY4" fmla="*/ 713 h 11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18" h="118163">
                <a:moveTo>
                  <a:pt x="187469" y="713"/>
                </a:moveTo>
                <a:cubicBezTo>
                  <a:pt x="172764" y="6729"/>
                  <a:pt x="61137" y="65550"/>
                  <a:pt x="31058" y="84934"/>
                </a:cubicBezTo>
                <a:cubicBezTo>
                  <a:pt x="979" y="104318"/>
                  <a:pt x="-7710" y="123034"/>
                  <a:pt x="6995" y="117018"/>
                </a:cubicBezTo>
                <a:cubicBezTo>
                  <a:pt x="21700" y="111002"/>
                  <a:pt x="94558" y="69560"/>
                  <a:pt x="119290" y="48839"/>
                </a:cubicBezTo>
                <a:cubicBezTo>
                  <a:pt x="144022" y="28118"/>
                  <a:pt x="202174" y="-5303"/>
                  <a:pt x="187469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2E8F04C-66B6-6F48-C58F-4F9C23CA73E2}"/>
              </a:ext>
            </a:extLst>
          </p:cNvPr>
          <p:cNvSpPr/>
          <p:nvPr/>
        </p:nvSpPr>
        <p:spPr>
          <a:xfrm>
            <a:off x="5164654" y="8778606"/>
            <a:ext cx="54544" cy="321721"/>
          </a:xfrm>
          <a:custGeom>
            <a:avLst/>
            <a:gdLst>
              <a:gd name="connsiteX0" fmla="*/ 53041 w 54544"/>
              <a:gd name="connsiteY0" fmla="*/ 436 h 321721"/>
              <a:gd name="connsiteX1" fmla="*/ 49030 w 54544"/>
              <a:gd name="connsiteY1" fmla="*/ 116741 h 321721"/>
              <a:gd name="connsiteX2" fmla="*/ 904 w 54544"/>
              <a:gd name="connsiteY2" fmla="*/ 217005 h 321721"/>
              <a:gd name="connsiteX3" fmla="*/ 16946 w 54544"/>
              <a:gd name="connsiteY3" fmla="*/ 321278 h 321721"/>
              <a:gd name="connsiteX4" fmla="*/ 8925 w 54544"/>
              <a:gd name="connsiteY4" fmla="*/ 253099 h 321721"/>
              <a:gd name="connsiteX5" fmla="*/ 16946 w 54544"/>
              <a:gd name="connsiteY5" fmla="*/ 217005 h 321721"/>
              <a:gd name="connsiteX6" fmla="*/ 45020 w 54544"/>
              <a:gd name="connsiteY6" fmla="*/ 160857 h 321721"/>
              <a:gd name="connsiteX7" fmla="*/ 53041 w 54544"/>
              <a:gd name="connsiteY7" fmla="*/ 436 h 3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44" h="321721">
                <a:moveTo>
                  <a:pt x="53041" y="436"/>
                </a:moveTo>
                <a:cubicBezTo>
                  <a:pt x="53709" y="-6917"/>
                  <a:pt x="57720" y="80646"/>
                  <a:pt x="49030" y="116741"/>
                </a:cubicBezTo>
                <a:cubicBezTo>
                  <a:pt x="40340" y="152836"/>
                  <a:pt x="6251" y="182915"/>
                  <a:pt x="904" y="217005"/>
                </a:cubicBezTo>
                <a:cubicBezTo>
                  <a:pt x="-4443" y="251095"/>
                  <a:pt x="15609" y="315262"/>
                  <a:pt x="16946" y="321278"/>
                </a:cubicBezTo>
                <a:cubicBezTo>
                  <a:pt x="18283" y="327294"/>
                  <a:pt x="8925" y="270478"/>
                  <a:pt x="8925" y="253099"/>
                </a:cubicBezTo>
                <a:cubicBezTo>
                  <a:pt x="8925" y="235720"/>
                  <a:pt x="10930" y="232379"/>
                  <a:pt x="16946" y="217005"/>
                </a:cubicBezTo>
                <a:cubicBezTo>
                  <a:pt x="22962" y="201631"/>
                  <a:pt x="39673" y="191605"/>
                  <a:pt x="45020" y="160857"/>
                </a:cubicBezTo>
                <a:cubicBezTo>
                  <a:pt x="50367" y="130109"/>
                  <a:pt x="52373" y="7789"/>
                  <a:pt x="5304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F0E5D08-575E-06B9-F24C-1704FEE18670}"/>
              </a:ext>
            </a:extLst>
          </p:cNvPr>
          <p:cNvSpPr/>
          <p:nvPr/>
        </p:nvSpPr>
        <p:spPr>
          <a:xfrm>
            <a:off x="5145505" y="9047442"/>
            <a:ext cx="24161" cy="224151"/>
          </a:xfrm>
          <a:custGeom>
            <a:avLst/>
            <a:gdLst>
              <a:gd name="connsiteX0" fmla="*/ 24063 w 24161"/>
              <a:gd name="connsiteY0" fmla="*/ 305 h 224151"/>
              <a:gd name="connsiteX1" fmla="*/ 4011 w 24161"/>
              <a:gd name="connsiteY1" fmla="*/ 124632 h 224151"/>
              <a:gd name="connsiteX2" fmla="*/ 0 w 24161"/>
              <a:gd name="connsiteY2" fmla="*/ 180779 h 224151"/>
              <a:gd name="connsiteX3" fmla="*/ 4011 w 24161"/>
              <a:gd name="connsiteY3" fmla="*/ 220884 h 224151"/>
              <a:gd name="connsiteX4" fmla="*/ 12032 w 24161"/>
              <a:gd name="connsiteY4" fmla="*/ 92547 h 224151"/>
              <a:gd name="connsiteX5" fmla="*/ 24063 w 24161"/>
              <a:gd name="connsiteY5" fmla="*/ 305 h 22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1" h="224151">
                <a:moveTo>
                  <a:pt x="24063" y="305"/>
                </a:moveTo>
                <a:cubicBezTo>
                  <a:pt x="22726" y="5653"/>
                  <a:pt x="8021" y="94553"/>
                  <a:pt x="4011" y="124632"/>
                </a:cubicBezTo>
                <a:cubicBezTo>
                  <a:pt x="0" y="154711"/>
                  <a:pt x="0" y="164737"/>
                  <a:pt x="0" y="180779"/>
                </a:cubicBezTo>
                <a:cubicBezTo>
                  <a:pt x="0" y="196821"/>
                  <a:pt x="2006" y="235589"/>
                  <a:pt x="4011" y="220884"/>
                </a:cubicBezTo>
                <a:cubicBezTo>
                  <a:pt x="6016" y="206179"/>
                  <a:pt x="11364" y="123963"/>
                  <a:pt x="12032" y="92547"/>
                </a:cubicBezTo>
                <a:cubicBezTo>
                  <a:pt x="12700" y="61131"/>
                  <a:pt x="25400" y="-5043"/>
                  <a:pt x="24063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6CA750F-6166-3386-AA76-4DD6F46FB984}"/>
              </a:ext>
            </a:extLst>
          </p:cNvPr>
          <p:cNvSpPr/>
          <p:nvPr/>
        </p:nvSpPr>
        <p:spPr>
          <a:xfrm>
            <a:off x="5155750" y="9271611"/>
            <a:ext cx="270520" cy="422091"/>
          </a:xfrm>
          <a:custGeom>
            <a:avLst/>
            <a:gdLst>
              <a:gd name="connsiteX0" fmla="*/ 1787 w 270520"/>
              <a:gd name="connsiteY0" fmla="*/ 4736 h 422091"/>
              <a:gd name="connsiteX1" fmla="*/ 214345 w 270520"/>
              <a:gd name="connsiteY1" fmla="*/ 321568 h 422091"/>
              <a:gd name="connsiteX2" fmla="*/ 250439 w 270520"/>
              <a:gd name="connsiteY2" fmla="*/ 365684 h 422091"/>
              <a:gd name="connsiteX3" fmla="*/ 270492 w 270520"/>
              <a:gd name="connsiteY3" fmla="*/ 421831 h 422091"/>
              <a:gd name="connsiteX4" fmla="*/ 246429 w 270520"/>
              <a:gd name="connsiteY4" fmla="*/ 341621 h 422091"/>
              <a:gd name="connsiteX5" fmla="*/ 118092 w 270520"/>
              <a:gd name="connsiteY5" fmla="*/ 145105 h 422091"/>
              <a:gd name="connsiteX6" fmla="*/ 1787 w 270520"/>
              <a:gd name="connsiteY6" fmla="*/ 4736 h 42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20" h="422091">
                <a:moveTo>
                  <a:pt x="1787" y="4736"/>
                </a:moveTo>
                <a:cubicBezTo>
                  <a:pt x="17829" y="34146"/>
                  <a:pt x="172903" y="261410"/>
                  <a:pt x="214345" y="321568"/>
                </a:cubicBezTo>
                <a:cubicBezTo>
                  <a:pt x="255787" y="381726"/>
                  <a:pt x="241081" y="348974"/>
                  <a:pt x="250439" y="365684"/>
                </a:cubicBezTo>
                <a:cubicBezTo>
                  <a:pt x="259797" y="382394"/>
                  <a:pt x="271160" y="425841"/>
                  <a:pt x="270492" y="421831"/>
                </a:cubicBezTo>
                <a:cubicBezTo>
                  <a:pt x="269824" y="417821"/>
                  <a:pt x="271829" y="387742"/>
                  <a:pt x="246429" y="341621"/>
                </a:cubicBezTo>
                <a:cubicBezTo>
                  <a:pt x="221029" y="295500"/>
                  <a:pt x="154187" y="199916"/>
                  <a:pt x="118092" y="145105"/>
                </a:cubicBezTo>
                <a:cubicBezTo>
                  <a:pt x="81997" y="90294"/>
                  <a:pt x="-14255" y="-24674"/>
                  <a:pt x="1787" y="4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5518EFBC-042C-2A13-335E-E2ED7B524117}"/>
              </a:ext>
            </a:extLst>
          </p:cNvPr>
          <p:cNvSpPr/>
          <p:nvPr/>
        </p:nvSpPr>
        <p:spPr>
          <a:xfrm>
            <a:off x="5157506" y="9304189"/>
            <a:ext cx="128666" cy="176035"/>
          </a:xfrm>
          <a:custGeom>
            <a:avLst/>
            <a:gdLst>
              <a:gd name="connsiteX0" fmla="*/ 31 w 128666"/>
              <a:gd name="connsiteY0" fmla="*/ 232 h 176035"/>
              <a:gd name="connsiteX1" fmla="*/ 120347 w 128666"/>
              <a:gd name="connsiteY1" fmla="*/ 168674 h 176035"/>
              <a:gd name="connsiteX2" fmla="*/ 108315 w 128666"/>
              <a:gd name="connsiteY2" fmla="*/ 132579 h 176035"/>
              <a:gd name="connsiteX3" fmla="*/ 31 w 128666"/>
              <a:gd name="connsiteY3" fmla="*/ 232 h 17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66" h="176035">
                <a:moveTo>
                  <a:pt x="31" y="232"/>
                </a:moveTo>
                <a:cubicBezTo>
                  <a:pt x="2036" y="6248"/>
                  <a:pt x="102300" y="146616"/>
                  <a:pt x="120347" y="168674"/>
                </a:cubicBezTo>
                <a:cubicBezTo>
                  <a:pt x="138394" y="190732"/>
                  <a:pt x="123689" y="158647"/>
                  <a:pt x="108315" y="132579"/>
                </a:cubicBezTo>
                <a:cubicBezTo>
                  <a:pt x="92941" y="106511"/>
                  <a:pt x="-1974" y="-5784"/>
                  <a:pt x="31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9092EEE8-85F2-DAD6-C84E-DB4C295C84E4}"/>
              </a:ext>
            </a:extLst>
          </p:cNvPr>
          <p:cNvSpPr/>
          <p:nvPr/>
        </p:nvSpPr>
        <p:spPr>
          <a:xfrm>
            <a:off x="5274935" y="9463514"/>
            <a:ext cx="155879" cy="239504"/>
          </a:xfrm>
          <a:custGeom>
            <a:avLst/>
            <a:gdLst>
              <a:gd name="connsiteX0" fmla="*/ 2918 w 155879"/>
              <a:gd name="connsiteY0" fmla="*/ 1328 h 239504"/>
              <a:gd name="connsiteX1" fmla="*/ 26981 w 155879"/>
              <a:gd name="connsiteY1" fmla="*/ 93570 h 239504"/>
              <a:gd name="connsiteX2" fmla="*/ 155318 w 155879"/>
              <a:gd name="connsiteY2" fmla="*/ 237949 h 239504"/>
              <a:gd name="connsiteX3" fmla="*/ 71097 w 155879"/>
              <a:gd name="connsiteY3" fmla="*/ 161749 h 239504"/>
              <a:gd name="connsiteX4" fmla="*/ 2918 w 155879"/>
              <a:gd name="connsiteY4" fmla="*/ 1328 h 23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79" h="239504">
                <a:moveTo>
                  <a:pt x="2918" y="1328"/>
                </a:moveTo>
                <a:cubicBezTo>
                  <a:pt x="-4435" y="-10035"/>
                  <a:pt x="1581" y="54133"/>
                  <a:pt x="26981" y="93570"/>
                </a:cubicBezTo>
                <a:cubicBezTo>
                  <a:pt x="52381" y="133007"/>
                  <a:pt x="147965" y="226586"/>
                  <a:pt x="155318" y="237949"/>
                </a:cubicBezTo>
                <a:cubicBezTo>
                  <a:pt x="162671" y="249312"/>
                  <a:pt x="95829" y="195839"/>
                  <a:pt x="71097" y="161749"/>
                </a:cubicBezTo>
                <a:cubicBezTo>
                  <a:pt x="46365" y="127660"/>
                  <a:pt x="10271" y="12691"/>
                  <a:pt x="2918" y="1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B7FA09B-C8DC-7307-DB39-B72C490BE9CE}"/>
              </a:ext>
            </a:extLst>
          </p:cNvPr>
          <p:cNvSpPr/>
          <p:nvPr/>
        </p:nvSpPr>
        <p:spPr>
          <a:xfrm>
            <a:off x="5281653" y="9172074"/>
            <a:ext cx="230771" cy="505483"/>
          </a:xfrm>
          <a:custGeom>
            <a:avLst/>
            <a:gdLst>
              <a:gd name="connsiteX0" fmla="*/ 210 w 230771"/>
              <a:gd name="connsiteY0" fmla="*/ 0 h 505483"/>
              <a:gd name="connsiteX1" fmla="*/ 108494 w 230771"/>
              <a:gd name="connsiteY1" fmla="*/ 68179 h 505483"/>
              <a:gd name="connsiteX2" fmla="*/ 80421 w 230771"/>
              <a:gd name="connsiteY2" fmla="*/ 84221 h 505483"/>
              <a:gd name="connsiteX3" fmla="*/ 140579 w 230771"/>
              <a:gd name="connsiteY3" fmla="*/ 112294 h 505483"/>
              <a:gd name="connsiteX4" fmla="*/ 196726 w 230771"/>
              <a:gd name="connsiteY4" fmla="*/ 208547 h 505483"/>
              <a:gd name="connsiteX5" fmla="*/ 224800 w 230771"/>
              <a:gd name="connsiteY5" fmla="*/ 280737 h 505483"/>
              <a:gd name="connsiteX6" fmla="*/ 224800 w 230771"/>
              <a:gd name="connsiteY6" fmla="*/ 340894 h 505483"/>
              <a:gd name="connsiteX7" fmla="*/ 160631 w 230771"/>
              <a:gd name="connsiteY7" fmla="*/ 505326 h 505483"/>
              <a:gd name="connsiteX8" fmla="*/ 212768 w 230771"/>
              <a:gd name="connsiteY8" fmla="*/ 308810 h 505483"/>
              <a:gd name="connsiteX9" fmla="*/ 164642 w 230771"/>
              <a:gd name="connsiteY9" fmla="*/ 188494 h 505483"/>
              <a:gd name="connsiteX10" fmla="*/ 104484 w 230771"/>
              <a:gd name="connsiteY10" fmla="*/ 108284 h 505483"/>
              <a:gd name="connsiteX11" fmla="*/ 80421 w 230771"/>
              <a:gd name="connsiteY11" fmla="*/ 68179 h 505483"/>
              <a:gd name="connsiteX12" fmla="*/ 210 w 230771"/>
              <a:gd name="connsiteY12" fmla="*/ 0 h 50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771" h="505483">
                <a:moveTo>
                  <a:pt x="210" y="0"/>
                </a:moveTo>
                <a:cubicBezTo>
                  <a:pt x="4889" y="0"/>
                  <a:pt x="95126" y="54142"/>
                  <a:pt x="108494" y="68179"/>
                </a:cubicBezTo>
                <a:cubicBezTo>
                  <a:pt x="121862" y="82216"/>
                  <a:pt x="75074" y="76869"/>
                  <a:pt x="80421" y="84221"/>
                </a:cubicBezTo>
                <a:cubicBezTo>
                  <a:pt x="85769" y="91574"/>
                  <a:pt x="121195" y="91573"/>
                  <a:pt x="140579" y="112294"/>
                </a:cubicBezTo>
                <a:cubicBezTo>
                  <a:pt x="159963" y="133015"/>
                  <a:pt x="182689" y="180473"/>
                  <a:pt x="196726" y="208547"/>
                </a:cubicBezTo>
                <a:cubicBezTo>
                  <a:pt x="210763" y="236621"/>
                  <a:pt x="220121" y="258679"/>
                  <a:pt x="224800" y="280737"/>
                </a:cubicBezTo>
                <a:cubicBezTo>
                  <a:pt x="229479" y="302795"/>
                  <a:pt x="235495" y="303463"/>
                  <a:pt x="224800" y="340894"/>
                </a:cubicBezTo>
                <a:cubicBezTo>
                  <a:pt x="214105" y="378325"/>
                  <a:pt x="162636" y="510673"/>
                  <a:pt x="160631" y="505326"/>
                </a:cubicBezTo>
                <a:cubicBezTo>
                  <a:pt x="158626" y="499979"/>
                  <a:pt x="212100" y="361615"/>
                  <a:pt x="212768" y="308810"/>
                </a:cubicBezTo>
                <a:cubicBezTo>
                  <a:pt x="213436" y="256005"/>
                  <a:pt x="182689" y="221915"/>
                  <a:pt x="164642" y="188494"/>
                </a:cubicBezTo>
                <a:cubicBezTo>
                  <a:pt x="146595" y="155073"/>
                  <a:pt x="118521" y="128336"/>
                  <a:pt x="104484" y="108284"/>
                </a:cubicBezTo>
                <a:cubicBezTo>
                  <a:pt x="90447" y="88232"/>
                  <a:pt x="90447" y="85558"/>
                  <a:pt x="80421" y="68179"/>
                </a:cubicBezTo>
                <a:cubicBezTo>
                  <a:pt x="70395" y="50800"/>
                  <a:pt x="-4469" y="0"/>
                  <a:pt x="2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EE7A129-AC7C-05E5-E5B8-7C3F7066228C}"/>
              </a:ext>
            </a:extLst>
          </p:cNvPr>
          <p:cNvSpPr/>
          <p:nvPr/>
        </p:nvSpPr>
        <p:spPr>
          <a:xfrm>
            <a:off x="5273584" y="9299581"/>
            <a:ext cx="103092" cy="163418"/>
          </a:xfrm>
          <a:custGeom>
            <a:avLst/>
            <a:gdLst>
              <a:gd name="connsiteX0" fmla="*/ 258 w 103092"/>
              <a:gd name="connsiteY0" fmla="*/ 830 h 163418"/>
              <a:gd name="connsiteX1" fmla="*/ 72448 w 103092"/>
              <a:gd name="connsiteY1" fmla="*/ 101093 h 163418"/>
              <a:gd name="connsiteX2" fmla="*/ 100521 w 103092"/>
              <a:gd name="connsiteY2" fmla="*/ 161251 h 163418"/>
              <a:gd name="connsiteX3" fmla="*/ 258 w 103092"/>
              <a:gd name="connsiteY3" fmla="*/ 830 h 1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92" h="163418">
                <a:moveTo>
                  <a:pt x="258" y="830"/>
                </a:moveTo>
                <a:cubicBezTo>
                  <a:pt x="-4421" y="-9196"/>
                  <a:pt x="55738" y="74356"/>
                  <a:pt x="72448" y="101093"/>
                </a:cubicBezTo>
                <a:cubicBezTo>
                  <a:pt x="89158" y="127830"/>
                  <a:pt x="110547" y="173951"/>
                  <a:pt x="100521" y="161251"/>
                </a:cubicBezTo>
                <a:cubicBezTo>
                  <a:pt x="90495" y="148551"/>
                  <a:pt x="4937" y="10856"/>
                  <a:pt x="258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057C8C09-2B1E-BBAA-5E56-2EDE3161ADA3}"/>
              </a:ext>
            </a:extLst>
          </p:cNvPr>
          <p:cNvSpPr/>
          <p:nvPr/>
        </p:nvSpPr>
        <p:spPr>
          <a:xfrm>
            <a:off x="5305281" y="8822409"/>
            <a:ext cx="226372" cy="326900"/>
          </a:xfrm>
          <a:custGeom>
            <a:avLst/>
            <a:gdLst>
              <a:gd name="connsiteX0" fmla="*/ 181119 w 226372"/>
              <a:gd name="connsiteY0" fmla="*/ 749 h 326900"/>
              <a:gd name="connsiteX1" fmla="*/ 189140 w 226372"/>
              <a:gd name="connsiteY1" fmla="*/ 97002 h 326900"/>
              <a:gd name="connsiteX2" fmla="*/ 225235 w 226372"/>
              <a:gd name="connsiteY2" fmla="*/ 149138 h 326900"/>
              <a:gd name="connsiteX3" fmla="*/ 141014 w 226372"/>
              <a:gd name="connsiteY3" fmla="*/ 197265 h 326900"/>
              <a:gd name="connsiteX4" fmla="*/ 149035 w 226372"/>
              <a:gd name="connsiteY4" fmla="*/ 213307 h 326900"/>
              <a:gd name="connsiteX5" fmla="*/ 132993 w 226372"/>
              <a:gd name="connsiteY5" fmla="*/ 289507 h 326900"/>
              <a:gd name="connsiteX6" fmla="*/ 72835 w 226372"/>
              <a:gd name="connsiteY6" fmla="*/ 317580 h 326900"/>
              <a:gd name="connsiteX7" fmla="*/ 645 w 226372"/>
              <a:gd name="connsiteY7" fmla="*/ 325602 h 326900"/>
              <a:gd name="connsiteX8" fmla="*/ 116951 w 226372"/>
              <a:gd name="connsiteY8" fmla="*/ 293517 h 326900"/>
              <a:gd name="connsiteX9" fmla="*/ 149035 w 226372"/>
              <a:gd name="connsiteY9" fmla="*/ 225338 h 326900"/>
              <a:gd name="connsiteX10" fmla="*/ 185130 w 226372"/>
              <a:gd name="connsiteY10" fmla="*/ 177212 h 326900"/>
              <a:gd name="connsiteX11" fmla="*/ 197161 w 226372"/>
              <a:gd name="connsiteY11" fmla="*/ 153149 h 326900"/>
              <a:gd name="connsiteX12" fmla="*/ 181119 w 226372"/>
              <a:gd name="connsiteY12" fmla="*/ 749 h 32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372" h="326900">
                <a:moveTo>
                  <a:pt x="181119" y="749"/>
                </a:moveTo>
                <a:cubicBezTo>
                  <a:pt x="179782" y="-8609"/>
                  <a:pt x="181787" y="72271"/>
                  <a:pt x="189140" y="97002"/>
                </a:cubicBezTo>
                <a:cubicBezTo>
                  <a:pt x="196493" y="121733"/>
                  <a:pt x="233256" y="132428"/>
                  <a:pt x="225235" y="149138"/>
                </a:cubicBezTo>
                <a:cubicBezTo>
                  <a:pt x="217214" y="165848"/>
                  <a:pt x="153714" y="186570"/>
                  <a:pt x="141014" y="197265"/>
                </a:cubicBezTo>
                <a:cubicBezTo>
                  <a:pt x="128314" y="207960"/>
                  <a:pt x="150372" y="197933"/>
                  <a:pt x="149035" y="213307"/>
                </a:cubicBezTo>
                <a:cubicBezTo>
                  <a:pt x="147698" y="228681"/>
                  <a:pt x="145693" y="272128"/>
                  <a:pt x="132993" y="289507"/>
                </a:cubicBezTo>
                <a:cubicBezTo>
                  <a:pt x="120293" y="306886"/>
                  <a:pt x="94893" y="311564"/>
                  <a:pt x="72835" y="317580"/>
                </a:cubicBezTo>
                <a:cubicBezTo>
                  <a:pt x="50777" y="323596"/>
                  <a:pt x="-6708" y="329613"/>
                  <a:pt x="645" y="325602"/>
                </a:cubicBezTo>
                <a:cubicBezTo>
                  <a:pt x="7998" y="321591"/>
                  <a:pt x="92219" y="310228"/>
                  <a:pt x="116951" y="293517"/>
                </a:cubicBezTo>
                <a:cubicBezTo>
                  <a:pt x="141683" y="276806"/>
                  <a:pt x="137672" y="244722"/>
                  <a:pt x="149035" y="225338"/>
                </a:cubicBezTo>
                <a:cubicBezTo>
                  <a:pt x="160398" y="205954"/>
                  <a:pt x="185130" y="177212"/>
                  <a:pt x="185130" y="177212"/>
                </a:cubicBezTo>
                <a:cubicBezTo>
                  <a:pt x="193151" y="165181"/>
                  <a:pt x="196493" y="179217"/>
                  <a:pt x="197161" y="153149"/>
                </a:cubicBezTo>
                <a:cubicBezTo>
                  <a:pt x="197829" y="127081"/>
                  <a:pt x="182456" y="10107"/>
                  <a:pt x="181119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C6F0BA1-D94C-2421-69EE-7D69BE7F34DF}"/>
              </a:ext>
            </a:extLst>
          </p:cNvPr>
          <p:cNvSpPr/>
          <p:nvPr/>
        </p:nvSpPr>
        <p:spPr>
          <a:xfrm>
            <a:off x="5470302" y="8679726"/>
            <a:ext cx="383980" cy="207603"/>
          </a:xfrm>
          <a:custGeom>
            <a:avLst/>
            <a:gdLst>
              <a:gd name="connsiteX0" fmla="*/ 56 w 383980"/>
              <a:gd name="connsiteY0" fmla="*/ 143432 h 207603"/>
              <a:gd name="connsiteX1" fmla="*/ 84277 w 383980"/>
              <a:gd name="connsiteY1" fmla="*/ 195569 h 207603"/>
              <a:gd name="connsiteX2" fmla="*/ 204593 w 383980"/>
              <a:gd name="connsiteY2" fmla="*/ 203590 h 207603"/>
              <a:gd name="connsiteX3" fmla="*/ 320898 w 383980"/>
              <a:gd name="connsiteY3" fmla="*/ 143432 h 207603"/>
              <a:gd name="connsiteX4" fmla="*/ 296835 w 383980"/>
              <a:gd name="connsiteY4" fmla="*/ 163485 h 207603"/>
              <a:gd name="connsiteX5" fmla="*/ 381056 w 383980"/>
              <a:gd name="connsiteY5" fmla="*/ 3063 h 207603"/>
              <a:gd name="connsiteX6" fmla="*/ 361003 w 383980"/>
              <a:gd name="connsiteY6" fmla="*/ 63221 h 207603"/>
              <a:gd name="connsiteX7" fmla="*/ 324909 w 383980"/>
              <a:gd name="connsiteY7" fmla="*/ 127390 h 207603"/>
              <a:gd name="connsiteX8" fmla="*/ 256730 w 383980"/>
              <a:gd name="connsiteY8" fmla="*/ 155463 h 207603"/>
              <a:gd name="connsiteX9" fmla="*/ 176519 w 383980"/>
              <a:gd name="connsiteY9" fmla="*/ 187548 h 207603"/>
              <a:gd name="connsiteX10" fmla="*/ 96309 w 383980"/>
              <a:gd name="connsiteY10" fmla="*/ 179527 h 207603"/>
              <a:gd name="connsiteX11" fmla="*/ 56 w 383980"/>
              <a:gd name="connsiteY11" fmla="*/ 143432 h 20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980" h="207603">
                <a:moveTo>
                  <a:pt x="56" y="143432"/>
                </a:moveTo>
                <a:cubicBezTo>
                  <a:pt x="-1949" y="146106"/>
                  <a:pt x="50188" y="185543"/>
                  <a:pt x="84277" y="195569"/>
                </a:cubicBezTo>
                <a:cubicBezTo>
                  <a:pt x="118367" y="205595"/>
                  <a:pt x="165156" y="212280"/>
                  <a:pt x="204593" y="203590"/>
                </a:cubicBezTo>
                <a:cubicBezTo>
                  <a:pt x="244030" y="194900"/>
                  <a:pt x="320898" y="143432"/>
                  <a:pt x="320898" y="143432"/>
                </a:cubicBezTo>
                <a:cubicBezTo>
                  <a:pt x="336272" y="136748"/>
                  <a:pt x="286809" y="186880"/>
                  <a:pt x="296835" y="163485"/>
                </a:cubicBezTo>
                <a:cubicBezTo>
                  <a:pt x="306861" y="140090"/>
                  <a:pt x="370361" y="19774"/>
                  <a:pt x="381056" y="3063"/>
                </a:cubicBezTo>
                <a:cubicBezTo>
                  <a:pt x="391751" y="-13648"/>
                  <a:pt x="370361" y="42500"/>
                  <a:pt x="361003" y="63221"/>
                </a:cubicBezTo>
                <a:cubicBezTo>
                  <a:pt x="351645" y="83942"/>
                  <a:pt x="342288" y="112016"/>
                  <a:pt x="324909" y="127390"/>
                </a:cubicBezTo>
                <a:cubicBezTo>
                  <a:pt x="307530" y="142764"/>
                  <a:pt x="256730" y="155463"/>
                  <a:pt x="256730" y="155463"/>
                </a:cubicBezTo>
                <a:cubicBezTo>
                  <a:pt x="231998" y="165489"/>
                  <a:pt x="203256" y="183537"/>
                  <a:pt x="176519" y="187548"/>
                </a:cubicBezTo>
                <a:cubicBezTo>
                  <a:pt x="149782" y="191559"/>
                  <a:pt x="123046" y="186211"/>
                  <a:pt x="96309" y="179527"/>
                </a:cubicBezTo>
                <a:cubicBezTo>
                  <a:pt x="69572" y="172843"/>
                  <a:pt x="2061" y="140758"/>
                  <a:pt x="56" y="143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4B12CC84-E4D2-57F8-5B82-316C63C4E73F}"/>
              </a:ext>
            </a:extLst>
          </p:cNvPr>
          <p:cNvSpPr/>
          <p:nvPr/>
        </p:nvSpPr>
        <p:spPr>
          <a:xfrm>
            <a:off x="5971352" y="8734574"/>
            <a:ext cx="277974" cy="149531"/>
          </a:xfrm>
          <a:custGeom>
            <a:avLst/>
            <a:gdLst>
              <a:gd name="connsiteX0" fmla="*/ 277048 w 277974"/>
              <a:gd name="connsiteY0" fmla="*/ 352 h 149531"/>
              <a:gd name="connsiteX1" fmla="*/ 200848 w 277974"/>
              <a:gd name="connsiteY1" fmla="*/ 76552 h 149531"/>
              <a:gd name="connsiteX2" fmla="*/ 322 w 277974"/>
              <a:gd name="connsiteY2" fmla="*/ 148742 h 149531"/>
              <a:gd name="connsiteX3" fmla="*/ 156732 w 277974"/>
              <a:gd name="connsiteY3" fmla="*/ 108637 h 149531"/>
              <a:gd name="connsiteX4" fmla="*/ 277048 w 277974"/>
              <a:gd name="connsiteY4" fmla="*/ 352 h 14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974" h="149531">
                <a:moveTo>
                  <a:pt x="277048" y="352"/>
                </a:moveTo>
                <a:cubicBezTo>
                  <a:pt x="284401" y="-4995"/>
                  <a:pt x="246969" y="51820"/>
                  <a:pt x="200848" y="76552"/>
                </a:cubicBezTo>
                <a:cubicBezTo>
                  <a:pt x="154727" y="101284"/>
                  <a:pt x="7675" y="143395"/>
                  <a:pt x="322" y="148742"/>
                </a:cubicBezTo>
                <a:cubicBezTo>
                  <a:pt x="-7031" y="154089"/>
                  <a:pt x="113285" y="131363"/>
                  <a:pt x="156732" y="108637"/>
                </a:cubicBezTo>
                <a:cubicBezTo>
                  <a:pt x="200179" y="85911"/>
                  <a:pt x="269695" y="5699"/>
                  <a:pt x="277048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6EE1B15-E98C-34A1-590A-398C800C2478}"/>
              </a:ext>
            </a:extLst>
          </p:cNvPr>
          <p:cNvSpPr/>
          <p:nvPr/>
        </p:nvSpPr>
        <p:spPr>
          <a:xfrm>
            <a:off x="5843154" y="8694729"/>
            <a:ext cx="68370" cy="228697"/>
          </a:xfrm>
          <a:custGeom>
            <a:avLst/>
            <a:gdLst>
              <a:gd name="connsiteX0" fmla="*/ 68362 w 68370"/>
              <a:gd name="connsiteY0" fmla="*/ 92 h 228697"/>
              <a:gd name="connsiteX1" fmla="*/ 16225 w 68370"/>
              <a:gd name="connsiteY1" fmla="*/ 84313 h 228697"/>
              <a:gd name="connsiteX2" fmla="*/ 183 w 68370"/>
              <a:gd name="connsiteY2" fmla="*/ 144471 h 228697"/>
              <a:gd name="connsiteX3" fmla="*/ 24246 w 68370"/>
              <a:gd name="connsiteY3" fmla="*/ 228692 h 228697"/>
              <a:gd name="connsiteX4" fmla="*/ 12214 w 68370"/>
              <a:gd name="connsiteY4" fmla="*/ 148482 h 228697"/>
              <a:gd name="connsiteX5" fmla="*/ 12214 w 68370"/>
              <a:gd name="connsiteY5" fmla="*/ 100355 h 228697"/>
              <a:gd name="connsiteX6" fmla="*/ 12214 w 68370"/>
              <a:gd name="connsiteY6" fmla="*/ 68271 h 228697"/>
              <a:gd name="connsiteX7" fmla="*/ 68362 w 68370"/>
              <a:gd name="connsiteY7" fmla="*/ 92 h 22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70" h="228697">
                <a:moveTo>
                  <a:pt x="68362" y="92"/>
                </a:moveTo>
                <a:cubicBezTo>
                  <a:pt x="69031" y="2766"/>
                  <a:pt x="27588" y="60250"/>
                  <a:pt x="16225" y="84313"/>
                </a:cubicBezTo>
                <a:cubicBezTo>
                  <a:pt x="4862" y="108376"/>
                  <a:pt x="-1154" y="120408"/>
                  <a:pt x="183" y="144471"/>
                </a:cubicBezTo>
                <a:cubicBezTo>
                  <a:pt x="1520" y="168534"/>
                  <a:pt x="22241" y="228024"/>
                  <a:pt x="24246" y="228692"/>
                </a:cubicBezTo>
                <a:cubicBezTo>
                  <a:pt x="26251" y="229360"/>
                  <a:pt x="14219" y="169871"/>
                  <a:pt x="12214" y="148482"/>
                </a:cubicBezTo>
                <a:cubicBezTo>
                  <a:pt x="10209" y="127093"/>
                  <a:pt x="12214" y="100355"/>
                  <a:pt x="12214" y="100355"/>
                </a:cubicBezTo>
                <a:cubicBezTo>
                  <a:pt x="12214" y="86987"/>
                  <a:pt x="4861" y="82976"/>
                  <a:pt x="12214" y="68271"/>
                </a:cubicBezTo>
                <a:cubicBezTo>
                  <a:pt x="19567" y="53566"/>
                  <a:pt x="67693" y="-2582"/>
                  <a:pt x="6836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2EAF1422-6B88-2C13-5926-C1433EEB46B3}"/>
              </a:ext>
            </a:extLst>
          </p:cNvPr>
          <p:cNvSpPr/>
          <p:nvPr/>
        </p:nvSpPr>
        <p:spPr>
          <a:xfrm>
            <a:off x="5899463" y="8862902"/>
            <a:ext cx="285363" cy="79609"/>
          </a:xfrm>
          <a:custGeom>
            <a:avLst/>
            <a:gdLst>
              <a:gd name="connsiteX0" fmla="*/ 21 w 285363"/>
              <a:gd name="connsiteY0" fmla="*/ 64530 h 79609"/>
              <a:gd name="connsiteX1" fmla="*/ 180495 w 285363"/>
              <a:gd name="connsiteY1" fmla="*/ 76561 h 79609"/>
              <a:gd name="connsiteX2" fmla="*/ 284769 w 285363"/>
              <a:gd name="connsiteY2" fmla="*/ 361 h 79609"/>
              <a:gd name="connsiteX3" fmla="*/ 220600 w 285363"/>
              <a:gd name="connsiteY3" fmla="*/ 48487 h 79609"/>
              <a:gd name="connsiteX4" fmla="*/ 168463 w 285363"/>
              <a:gd name="connsiteY4" fmla="*/ 64530 h 79609"/>
              <a:gd name="connsiteX5" fmla="*/ 21 w 285363"/>
              <a:gd name="connsiteY5" fmla="*/ 64530 h 7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63" h="79609">
                <a:moveTo>
                  <a:pt x="21" y="64530"/>
                </a:moveTo>
                <a:cubicBezTo>
                  <a:pt x="2026" y="66535"/>
                  <a:pt x="133037" y="87256"/>
                  <a:pt x="180495" y="76561"/>
                </a:cubicBezTo>
                <a:cubicBezTo>
                  <a:pt x="227953" y="65866"/>
                  <a:pt x="278085" y="5040"/>
                  <a:pt x="284769" y="361"/>
                </a:cubicBezTo>
                <a:cubicBezTo>
                  <a:pt x="291453" y="-4318"/>
                  <a:pt x="239984" y="37792"/>
                  <a:pt x="220600" y="48487"/>
                </a:cubicBezTo>
                <a:cubicBezTo>
                  <a:pt x="201216" y="59182"/>
                  <a:pt x="202553" y="59851"/>
                  <a:pt x="168463" y="64530"/>
                </a:cubicBezTo>
                <a:cubicBezTo>
                  <a:pt x="134374" y="69209"/>
                  <a:pt x="-1984" y="62525"/>
                  <a:pt x="21" y="64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D46D320-1C28-DB47-822F-E789F88C8989}"/>
              </a:ext>
            </a:extLst>
          </p:cNvPr>
          <p:cNvSpPr/>
          <p:nvPr/>
        </p:nvSpPr>
        <p:spPr>
          <a:xfrm>
            <a:off x="6232349" y="8815055"/>
            <a:ext cx="798200" cy="564823"/>
          </a:xfrm>
          <a:custGeom>
            <a:avLst/>
            <a:gdLst>
              <a:gd name="connsiteX0" fmla="*/ 9 w 798200"/>
              <a:gd name="connsiteY0" fmla="*/ 82 h 564823"/>
              <a:gd name="connsiteX1" fmla="*/ 84230 w 798200"/>
              <a:gd name="connsiteY1" fmla="*/ 104356 h 564823"/>
              <a:gd name="connsiteX2" fmla="*/ 324862 w 798200"/>
              <a:gd name="connsiteY2" fmla="*/ 264777 h 564823"/>
              <a:gd name="connsiteX3" fmla="*/ 284756 w 798200"/>
              <a:gd name="connsiteY3" fmla="*/ 232692 h 564823"/>
              <a:gd name="connsiteX4" fmla="*/ 381009 w 798200"/>
              <a:gd name="connsiteY4" fmla="*/ 312903 h 564823"/>
              <a:gd name="connsiteX5" fmla="*/ 565493 w 798200"/>
              <a:gd name="connsiteY5" fmla="*/ 296861 h 564823"/>
              <a:gd name="connsiteX6" fmla="*/ 525388 w 798200"/>
              <a:gd name="connsiteY6" fmla="*/ 320924 h 564823"/>
              <a:gd name="connsiteX7" fmla="*/ 525388 w 798200"/>
              <a:gd name="connsiteY7" fmla="*/ 381082 h 564823"/>
              <a:gd name="connsiteX8" fmla="*/ 661746 w 798200"/>
              <a:gd name="connsiteY8" fmla="*/ 485356 h 564823"/>
              <a:gd name="connsiteX9" fmla="*/ 725914 w 798200"/>
              <a:gd name="connsiteY9" fmla="*/ 529471 h 564823"/>
              <a:gd name="connsiteX10" fmla="*/ 790083 w 798200"/>
              <a:gd name="connsiteY10" fmla="*/ 557545 h 564823"/>
              <a:gd name="connsiteX11" fmla="*/ 529398 w 798200"/>
              <a:gd name="connsiteY11" fmla="*/ 389103 h 564823"/>
              <a:gd name="connsiteX12" fmla="*/ 485283 w 798200"/>
              <a:gd name="connsiteY12" fmla="*/ 353008 h 564823"/>
              <a:gd name="connsiteX13" fmla="*/ 509346 w 798200"/>
              <a:gd name="connsiteY13" fmla="*/ 308892 h 564823"/>
              <a:gd name="connsiteX14" fmla="*/ 372988 w 798200"/>
              <a:gd name="connsiteY14" fmla="*/ 304882 h 564823"/>
              <a:gd name="connsiteX15" fmla="*/ 292777 w 798200"/>
              <a:gd name="connsiteY15" fmla="*/ 252745 h 564823"/>
              <a:gd name="connsiteX16" fmla="*/ 80219 w 798200"/>
              <a:gd name="connsiteY16" fmla="*/ 120398 h 564823"/>
              <a:gd name="connsiteX17" fmla="*/ 9 w 798200"/>
              <a:gd name="connsiteY17" fmla="*/ 82 h 56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8200" h="564823">
                <a:moveTo>
                  <a:pt x="9" y="82"/>
                </a:moveTo>
                <a:cubicBezTo>
                  <a:pt x="678" y="-2592"/>
                  <a:pt x="30088" y="60240"/>
                  <a:pt x="84230" y="104356"/>
                </a:cubicBezTo>
                <a:cubicBezTo>
                  <a:pt x="138372" y="148472"/>
                  <a:pt x="291441" y="243388"/>
                  <a:pt x="324862" y="264777"/>
                </a:cubicBezTo>
                <a:cubicBezTo>
                  <a:pt x="358283" y="286166"/>
                  <a:pt x="275398" y="224671"/>
                  <a:pt x="284756" y="232692"/>
                </a:cubicBezTo>
                <a:cubicBezTo>
                  <a:pt x="294114" y="240713"/>
                  <a:pt x="334220" y="302208"/>
                  <a:pt x="381009" y="312903"/>
                </a:cubicBezTo>
                <a:cubicBezTo>
                  <a:pt x="427799" y="323598"/>
                  <a:pt x="541430" y="295524"/>
                  <a:pt x="565493" y="296861"/>
                </a:cubicBezTo>
                <a:cubicBezTo>
                  <a:pt x="589556" y="298198"/>
                  <a:pt x="532072" y="306887"/>
                  <a:pt x="525388" y="320924"/>
                </a:cubicBezTo>
                <a:cubicBezTo>
                  <a:pt x="518704" y="334961"/>
                  <a:pt x="502662" y="353677"/>
                  <a:pt x="525388" y="381082"/>
                </a:cubicBezTo>
                <a:cubicBezTo>
                  <a:pt x="548114" y="408487"/>
                  <a:pt x="628325" y="460625"/>
                  <a:pt x="661746" y="485356"/>
                </a:cubicBezTo>
                <a:cubicBezTo>
                  <a:pt x="695167" y="510087"/>
                  <a:pt x="704525" y="517440"/>
                  <a:pt x="725914" y="529471"/>
                </a:cubicBezTo>
                <a:cubicBezTo>
                  <a:pt x="747304" y="541503"/>
                  <a:pt x="822836" y="580940"/>
                  <a:pt x="790083" y="557545"/>
                </a:cubicBezTo>
                <a:cubicBezTo>
                  <a:pt x="757330" y="534150"/>
                  <a:pt x="580198" y="423192"/>
                  <a:pt x="529398" y="389103"/>
                </a:cubicBezTo>
                <a:cubicBezTo>
                  <a:pt x="478598" y="355014"/>
                  <a:pt x="488625" y="366377"/>
                  <a:pt x="485283" y="353008"/>
                </a:cubicBezTo>
                <a:cubicBezTo>
                  <a:pt x="481941" y="339640"/>
                  <a:pt x="528062" y="316913"/>
                  <a:pt x="509346" y="308892"/>
                </a:cubicBezTo>
                <a:cubicBezTo>
                  <a:pt x="490630" y="300871"/>
                  <a:pt x="409083" y="314240"/>
                  <a:pt x="372988" y="304882"/>
                </a:cubicBezTo>
                <a:cubicBezTo>
                  <a:pt x="336893" y="295524"/>
                  <a:pt x="292777" y="252745"/>
                  <a:pt x="292777" y="252745"/>
                </a:cubicBezTo>
                <a:cubicBezTo>
                  <a:pt x="243982" y="221998"/>
                  <a:pt x="127008" y="158498"/>
                  <a:pt x="80219" y="120398"/>
                </a:cubicBezTo>
                <a:cubicBezTo>
                  <a:pt x="33430" y="82298"/>
                  <a:pt x="-660" y="2756"/>
                  <a:pt x="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A2786D1A-6646-98B7-0CBE-423E0849529D}"/>
              </a:ext>
            </a:extLst>
          </p:cNvPr>
          <p:cNvSpPr/>
          <p:nvPr/>
        </p:nvSpPr>
        <p:spPr>
          <a:xfrm>
            <a:off x="7002046" y="9267621"/>
            <a:ext cx="414708" cy="133053"/>
          </a:xfrm>
          <a:custGeom>
            <a:avLst/>
            <a:gdLst>
              <a:gd name="connsiteX0" fmla="*/ 333 w 414708"/>
              <a:gd name="connsiteY0" fmla="*/ 108990 h 133053"/>
              <a:gd name="connsiteX1" fmla="*/ 160754 w 414708"/>
              <a:gd name="connsiteY1" fmla="*/ 133053 h 133053"/>
              <a:gd name="connsiteX2" fmla="*/ 309143 w 414708"/>
              <a:gd name="connsiteY2" fmla="*/ 108990 h 133053"/>
              <a:gd name="connsiteX3" fmla="*/ 413417 w 414708"/>
              <a:gd name="connsiteY3" fmla="*/ 705 h 133053"/>
              <a:gd name="connsiteX4" fmla="*/ 365291 w 414708"/>
              <a:gd name="connsiteY4" fmla="*/ 64874 h 133053"/>
              <a:gd name="connsiteX5" fmla="*/ 333207 w 414708"/>
              <a:gd name="connsiteY5" fmla="*/ 117011 h 133053"/>
              <a:gd name="connsiteX6" fmla="*/ 204870 w 414708"/>
              <a:gd name="connsiteY6" fmla="*/ 125032 h 133053"/>
              <a:gd name="connsiteX7" fmla="*/ 333 w 414708"/>
              <a:gd name="connsiteY7" fmla="*/ 108990 h 13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708" h="133053">
                <a:moveTo>
                  <a:pt x="333" y="108990"/>
                </a:moveTo>
                <a:cubicBezTo>
                  <a:pt x="-7020" y="110327"/>
                  <a:pt x="109286" y="133053"/>
                  <a:pt x="160754" y="133053"/>
                </a:cubicBezTo>
                <a:cubicBezTo>
                  <a:pt x="212222" y="133053"/>
                  <a:pt x="267033" y="131048"/>
                  <a:pt x="309143" y="108990"/>
                </a:cubicBezTo>
                <a:cubicBezTo>
                  <a:pt x="351253" y="86932"/>
                  <a:pt x="404059" y="8058"/>
                  <a:pt x="413417" y="705"/>
                </a:cubicBezTo>
                <a:cubicBezTo>
                  <a:pt x="422775" y="-6648"/>
                  <a:pt x="378659" y="45490"/>
                  <a:pt x="365291" y="64874"/>
                </a:cubicBezTo>
                <a:cubicBezTo>
                  <a:pt x="351923" y="84258"/>
                  <a:pt x="359944" y="106985"/>
                  <a:pt x="333207" y="117011"/>
                </a:cubicBezTo>
                <a:cubicBezTo>
                  <a:pt x="306470" y="127037"/>
                  <a:pt x="254333" y="125032"/>
                  <a:pt x="204870" y="125032"/>
                </a:cubicBezTo>
                <a:cubicBezTo>
                  <a:pt x="155407" y="125032"/>
                  <a:pt x="7686" y="107653"/>
                  <a:pt x="333" y="108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3FB39F6D-75A1-B33B-BCCF-903DCDA22937}"/>
              </a:ext>
            </a:extLst>
          </p:cNvPr>
          <p:cNvSpPr/>
          <p:nvPr/>
        </p:nvSpPr>
        <p:spPr>
          <a:xfrm>
            <a:off x="7439521" y="8963112"/>
            <a:ext cx="72195" cy="285705"/>
          </a:xfrm>
          <a:custGeom>
            <a:avLst/>
            <a:gdLst>
              <a:gd name="connsiteX0" fmla="*/ 5 w 72195"/>
              <a:gd name="connsiteY0" fmla="*/ 414 h 285705"/>
              <a:gd name="connsiteX1" fmla="*/ 68184 w 72195"/>
              <a:gd name="connsiteY1" fmla="*/ 132762 h 285705"/>
              <a:gd name="connsiteX2" fmla="*/ 20058 w 72195"/>
              <a:gd name="connsiteY2" fmla="*/ 285162 h 285705"/>
              <a:gd name="connsiteX3" fmla="*/ 72195 w 72195"/>
              <a:gd name="connsiteY3" fmla="*/ 176877 h 285705"/>
              <a:gd name="connsiteX4" fmla="*/ 5 w 72195"/>
              <a:gd name="connsiteY4" fmla="*/ 414 h 28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95" h="285705">
                <a:moveTo>
                  <a:pt x="5" y="414"/>
                </a:moveTo>
                <a:cubicBezTo>
                  <a:pt x="-663" y="-6938"/>
                  <a:pt x="64842" y="85304"/>
                  <a:pt x="68184" y="132762"/>
                </a:cubicBezTo>
                <a:cubicBezTo>
                  <a:pt x="71526" y="180220"/>
                  <a:pt x="19390" y="277810"/>
                  <a:pt x="20058" y="285162"/>
                </a:cubicBezTo>
                <a:cubicBezTo>
                  <a:pt x="20726" y="292514"/>
                  <a:pt x="72195" y="223666"/>
                  <a:pt x="72195" y="176877"/>
                </a:cubicBezTo>
                <a:cubicBezTo>
                  <a:pt x="72195" y="130088"/>
                  <a:pt x="673" y="7766"/>
                  <a:pt x="5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860F6E6B-001B-6718-41B7-AD2572FC8B07}"/>
              </a:ext>
            </a:extLst>
          </p:cNvPr>
          <p:cNvSpPr/>
          <p:nvPr/>
        </p:nvSpPr>
        <p:spPr>
          <a:xfrm>
            <a:off x="7563827" y="8911204"/>
            <a:ext cx="236780" cy="373199"/>
          </a:xfrm>
          <a:custGeom>
            <a:avLst/>
            <a:gdLst>
              <a:gd name="connsiteX0" fmla="*/ 26 w 236780"/>
              <a:gd name="connsiteY0" fmla="*/ 185 h 373199"/>
              <a:gd name="connsiteX1" fmla="*/ 64194 w 236780"/>
              <a:gd name="connsiteY1" fmla="*/ 216754 h 373199"/>
              <a:gd name="connsiteX2" fmla="*/ 56173 w 236780"/>
              <a:gd name="connsiteY2" fmla="*/ 292954 h 373199"/>
              <a:gd name="connsiteX3" fmla="*/ 28099 w 236780"/>
              <a:gd name="connsiteY3" fmla="*/ 321028 h 373199"/>
              <a:gd name="connsiteX4" fmla="*/ 100289 w 236780"/>
              <a:gd name="connsiteY4" fmla="*/ 329049 h 373199"/>
              <a:gd name="connsiteX5" fmla="*/ 236647 w 236780"/>
              <a:gd name="connsiteY5" fmla="*/ 373164 h 373199"/>
              <a:gd name="connsiteX6" fmla="*/ 124352 w 236780"/>
              <a:gd name="connsiteY6" fmla="*/ 321028 h 373199"/>
              <a:gd name="connsiteX7" fmla="*/ 64194 w 236780"/>
              <a:gd name="connsiteY7" fmla="*/ 288943 h 373199"/>
              <a:gd name="connsiteX8" fmla="*/ 56173 w 236780"/>
              <a:gd name="connsiteY8" fmla="*/ 180659 h 373199"/>
              <a:gd name="connsiteX9" fmla="*/ 26 w 236780"/>
              <a:gd name="connsiteY9" fmla="*/ 185 h 37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780" h="373199">
                <a:moveTo>
                  <a:pt x="26" y="185"/>
                </a:moveTo>
                <a:cubicBezTo>
                  <a:pt x="1363" y="6201"/>
                  <a:pt x="54836" y="167959"/>
                  <a:pt x="64194" y="216754"/>
                </a:cubicBezTo>
                <a:cubicBezTo>
                  <a:pt x="73552" y="265549"/>
                  <a:pt x="62189" y="275575"/>
                  <a:pt x="56173" y="292954"/>
                </a:cubicBezTo>
                <a:cubicBezTo>
                  <a:pt x="50157" y="310333"/>
                  <a:pt x="20746" y="315012"/>
                  <a:pt x="28099" y="321028"/>
                </a:cubicBezTo>
                <a:cubicBezTo>
                  <a:pt x="35452" y="327044"/>
                  <a:pt x="65531" y="320360"/>
                  <a:pt x="100289" y="329049"/>
                </a:cubicBezTo>
                <a:cubicBezTo>
                  <a:pt x="135047" y="337738"/>
                  <a:pt x="232637" y="374501"/>
                  <a:pt x="236647" y="373164"/>
                </a:cubicBezTo>
                <a:cubicBezTo>
                  <a:pt x="240657" y="371827"/>
                  <a:pt x="153094" y="335065"/>
                  <a:pt x="124352" y="321028"/>
                </a:cubicBezTo>
                <a:cubicBezTo>
                  <a:pt x="95610" y="306991"/>
                  <a:pt x="75557" y="312338"/>
                  <a:pt x="64194" y="288943"/>
                </a:cubicBezTo>
                <a:cubicBezTo>
                  <a:pt x="52831" y="265548"/>
                  <a:pt x="64862" y="225443"/>
                  <a:pt x="56173" y="180659"/>
                </a:cubicBezTo>
                <a:cubicBezTo>
                  <a:pt x="47484" y="135875"/>
                  <a:pt x="-1311" y="-5831"/>
                  <a:pt x="26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47E5EA7D-512C-5CF1-20F4-F37E1004A693}"/>
              </a:ext>
            </a:extLst>
          </p:cNvPr>
          <p:cNvSpPr/>
          <p:nvPr/>
        </p:nvSpPr>
        <p:spPr>
          <a:xfrm>
            <a:off x="7519737" y="9427671"/>
            <a:ext cx="245823" cy="205745"/>
          </a:xfrm>
          <a:custGeom>
            <a:avLst/>
            <a:gdLst>
              <a:gd name="connsiteX0" fmla="*/ 244642 w 245823"/>
              <a:gd name="connsiteY0" fmla="*/ 205613 h 205745"/>
              <a:gd name="connsiteX1" fmla="*/ 108284 w 245823"/>
              <a:gd name="connsiteY1" fmla="*/ 181550 h 205745"/>
              <a:gd name="connsiteX2" fmla="*/ 32084 w 245823"/>
              <a:gd name="connsiteY2" fmla="*/ 177540 h 205745"/>
              <a:gd name="connsiteX3" fmla="*/ 0 w 245823"/>
              <a:gd name="connsiteY3" fmla="*/ 1076 h 205745"/>
              <a:gd name="connsiteX4" fmla="*/ 32084 w 245823"/>
              <a:gd name="connsiteY4" fmla="*/ 105350 h 205745"/>
              <a:gd name="connsiteX5" fmla="*/ 36095 w 245823"/>
              <a:gd name="connsiteY5" fmla="*/ 145455 h 205745"/>
              <a:gd name="connsiteX6" fmla="*/ 24063 w 245823"/>
              <a:gd name="connsiteY6" fmla="*/ 169518 h 205745"/>
              <a:gd name="connsiteX7" fmla="*/ 244642 w 245823"/>
              <a:gd name="connsiteY7" fmla="*/ 205613 h 20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823" h="205745">
                <a:moveTo>
                  <a:pt x="244642" y="205613"/>
                </a:moveTo>
                <a:cubicBezTo>
                  <a:pt x="258679" y="207618"/>
                  <a:pt x="143710" y="186229"/>
                  <a:pt x="108284" y="181550"/>
                </a:cubicBezTo>
                <a:cubicBezTo>
                  <a:pt x="72858" y="176871"/>
                  <a:pt x="50131" y="207619"/>
                  <a:pt x="32084" y="177540"/>
                </a:cubicBezTo>
                <a:cubicBezTo>
                  <a:pt x="14037" y="147461"/>
                  <a:pt x="0" y="13108"/>
                  <a:pt x="0" y="1076"/>
                </a:cubicBezTo>
                <a:cubicBezTo>
                  <a:pt x="0" y="-10956"/>
                  <a:pt x="26068" y="81287"/>
                  <a:pt x="32084" y="105350"/>
                </a:cubicBezTo>
                <a:cubicBezTo>
                  <a:pt x="38100" y="129413"/>
                  <a:pt x="37432" y="134761"/>
                  <a:pt x="36095" y="145455"/>
                </a:cubicBezTo>
                <a:cubicBezTo>
                  <a:pt x="34758" y="156149"/>
                  <a:pt x="-4679" y="160829"/>
                  <a:pt x="24063" y="169518"/>
                </a:cubicBezTo>
                <a:cubicBezTo>
                  <a:pt x="52805" y="178207"/>
                  <a:pt x="230605" y="203608"/>
                  <a:pt x="244642" y="20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3BAF1C5E-DDFD-368B-FDCE-212778568D71}"/>
              </a:ext>
            </a:extLst>
          </p:cNvPr>
          <p:cNvSpPr/>
          <p:nvPr/>
        </p:nvSpPr>
        <p:spPr>
          <a:xfrm>
            <a:off x="6946232" y="9699103"/>
            <a:ext cx="570798" cy="331223"/>
          </a:xfrm>
          <a:custGeom>
            <a:avLst/>
            <a:gdLst>
              <a:gd name="connsiteX0" fmla="*/ 569494 w 570798"/>
              <a:gd name="connsiteY0" fmla="*/ 2360 h 331223"/>
              <a:gd name="connsiteX1" fmla="*/ 397042 w 570798"/>
              <a:gd name="connsiteY1" fmla="*/ 110644 h 331223"/>
              <a:gd name="connsiteX2" fmla="*/ 188494 w 570798"/>
              <a:gd name="connsiteY2" fmla="*/ 259034 h 331223"/>
              <a:gd name="connsiteX3" fmla="*/ 0 w 570798"/>
              <a:gd name="connsiteY3" fmla="*/ 331223 h 331223"/>
              <a:gd name="connsiteX4" fmla="*/ 304800 w 570798"/>
              <a:gd name="connsiteY4" fmla="*/ 214918 h 331223"/>
              <a:gd name="connsiteX5" fmla="*/ 569494 w 570798"/>
              <a:gd name="connsiteY5" fmla="*/ 2360 h 33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798" h="331223">
                <a:moveTo>
                  <a:pt x="569494" y="2360"/>
                </a:moveTo>
                <a:cubicBezTo>
                  <a:pt x="584868" y="-15019"/>
                  <a:pt x="460542" y="67865"/>
                  <a:pt x="397042" y="110644"/>
                </a:cubicBezTo>
                <a:cubicBezTo>
                  <a:pt x="333542" y="153423"/>
                  <a:pt x="254668" y="222271"/>
                  <a:pt x="188494" y="259034"/>
                </a:cubicBezTo>
                <a:cubicBezTo>
                  <a:pt x="122320" y="295797"/>
                  <a:pt x="0" y="331223"/>
                  <a:pt x="0" y="331223"/>
                </a:cubicBezTo>
                <a:cubicBezTo>
                  <a:pt x="19384" y="323870"/>
                  <a:pt x="215232" y="269060"/>
                  <a:pt x="304800" y="214918"/>
                </a:cubicBezTo>
                <a:cubicBezTo>
                  <a:pt x="394368" y="160776"/>
                  <a:pt x="554120" y="19739"/>
                  <a:pt x="569494" y="2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EF23C66-9873-3597-8CE3-AA7360A19FE1}"/>
              </a:ext>
            </a:extLst>
          </p:cNvPr>
          <p:cNvSpPr/>
          <p:nvPr/>
        </p:nvSpPr>
        <p:spPr>
          <a:xfrm>
            <a:off x="6407660" y="9091332"/>
            <a:ext cx="201898" cy="626537"/>
          </a:xfrm>
          <a:custGeom>
            <a:avLst/>
            <a:gdLst>
              <a:gd name="connsiteX0" fmla="*/ 1161 w 201898"/>
              <a:gd name="connsiteY0" fmla="*/ 531 h 626537"/>
              <a:gd name="connsiteX1" fmla="*/ 49287 w 201898"/>
              <a:gd name="connsiteY1" fmla="*/ 112826 h 626537"/>
              <a:gd name="connsiteX2" fmla="*/ 125487 w 201898"/>
              <a:gd name="connsiteY2" fmla="*/ 213089 h 626537"/>
              <a:gd name="connsiteX3" fmla="*/ 125487 w 201898"/>
              <a:gd name="connsiteY3" fmla="*/ 160952 h 626537"/>
              <a:gd name="connsiteX4" fmla="*/ 133508 w 201898"/>
              <a:gd name="connsiteY4" fmla="*/ 269236 h 626537"/>
              <a:gd name="connsiteX5" fmla="*/ 169603 w 201898"/>
              <a:gd name="connsiteY5" fmla="*/ 413615 h 626537"/>
              <a:gd name="connsiteX6" fmla="*/ 201687 w 201898"/>
              <a:gd name="connsiteY6" fmla="*/ 626173 h 626537"/>
              <a:gd name="connsiteX7" fmla="*/ 153561 w 201898"/>
              <a:gd name="connsiteY7" fmla="*/ 457731 h 626537"/>
              <a:gd name="connsiteX8" fmla="*/ 125487 w 201898"/>
              <a:gd name="connsiteY8" fmla="*/ 205068 h 626537"/>
              <a:gd name="connsiteX9" fmla="*/ 97414 w 201898"/>
              <a:gd name="connsiteY9" fmla="*/ 160952 h 626537"/>
              <a:gd name="connsiteX10" fmla="*/ 1161 w 201898"/>
              <a:gd name="connsiteY10" fmla="*/ 531 h 62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898" h="626537">
                <a:moveTo>
                  <a:pt x="1161" y="531"/>
                </a:moveTo>
                <a:cubicBezTo>
                  <a:pt x="-6860" y="-7490"/>
                  <a:pt x="28566" y="77400"/>
                  <a:pt x="49287" y="112826"/>
                </a:cubicBezTo>
                <a:cubicBezTo>
                  <a:pt x="70008" y="148252"/>
                  <a:pt x="112787" y="205068"/>
                  <a:pt x="125487" y="213089"/>
                </a:cubicBezTo>
                <a:cubicBezTo>
                  <a:pt x="138187" y="221110"/>
                  <a:pt x="124150" y="151594"/>
                  <a:pt x="125487" y="160952"/>
                </a:cubicBezTo>
                <a:cubicBezTo>
                  <a:pt x="126824" y="170310"/>
                  <a:pt x="126155" y="227126"/>
                  <a:pt x="133508" y="269236"/>
                </a:cubicBezTo>
                <a:cubicBezTo>
                  <a:pt x="140861" y="311346"/>
                  <a:pt x="158240" y="354125"/>
                  <a:pt x="169603" y="413615"/>
                </a:cubicBezTo>
                <a:cubicBezTo>
                  <a:pt x="180966" y="473105"/>
                  <a:pt x="204361" y="618820"/>
                  <a:pt x="201687" y="626173"/>
                </a:cubicBezTo>
                <a:cubicBezTo>
                  <a:pt x="199013" y="633526"/>
                  <a:pt x="166261" y="527915"/>
                  <a:pt x="153561" y="457731"/>
                </a:cubicBezTo>
                <a:cubicBezTo>
                  <a:pt x="140861" y="387547"/>
                  <a:pt x="134845" y="254531"/>
                  <a:pt x="125487" y="205068"/>
                </a:cubicBezTo>
                <a:cubicBezTo>
                  <a:pt x="116129" y="155605"/>
                  <a:pt x="116130" y="191031"/>
                  <a:pt x="97414" y="160952"/>
                </a:cubicBezTo>
                <a:cubicBezTo>
                  <a:pt x="78698" y="130873"/>
                  <a:pt x="9182" y="8552"/>
                  <a:pt x="1161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F248B4A7-0AA2-D901-4588-A43DF1AE0F2B}"/>
              </a:ext>
            </a:extLst>
          </p:cNvPr>
          <p:cNvSpPr/>
          <p:nvPr/>
        </p:nvSpPr>
        <p:spPr>
          <a:xfrm>
            <a:off x="6420853" y="10021704"/>
            <a:ext cx="564872" cy="120917"/>
          </a:xfrm>
          <a:custGeom>
            <a:avLst/>
            <a:gdLst>
              <a:gd name="connsiteX0" fmla="*/ 0 w 564872"/>
              <a:gd name="connsiteY0" fmla="*/ 120917 h 120917"/>
              <a:gd name="connsiteX1" fmla="*/ 300789 w 564872"/>
              <a:gd name="connsiteY1" fmla="*/ 96854 h 120917"/>
              <a:gd name="connsiteX2" fmla="*/ 381000 w 564872"/>
              <a:gd name="connsiteY2" fmla="*/ 84822 h 120917"/>
              <a:gd name="connsiteX3" fmla="*/ 561473 w 564872"/>
              <a:gd name="connsiteY3" fmla="*/ 601 h 120917"/>
              <a:gd name="connsiteX4" fmla="*/ 489284 w 564872"/>
              <a:gd name="connsiteY4" fmla="*/ 48728 h 120917"/>
              <a:gd name="connsiteX5" fmla="*/ 368968 w 564872"/>
              <a:gd name="connsiteY5" fmla="*/ 80812 h 120917"/>
              <a:gd name="connsiteX6" fmla="*/ 180473 w 564872"/>
              <a:gd name="connsiteY6" fmla="*/ 96854 h 120917"/>
              <a:gd name="connsiteX7" fmla="*/ 0 w 564872"/>
              <a:gd name="connsiteY7" fmla="*/ 120917 h 1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872" h="120917">
                <a:moveTo>
                  <a:pt x="0" y="120917"/>
                </a:moveTo>
                <a:lnTo>
                  <a:pt x="300789" y="96854"/>
                </a:lnTo>
                <a:cubicBezTo>
                  <a:pt x="364289" y="90838"/>
                  <a:pt x="337553" y="100864"/>
                  <a:pt x="381000" y="84822"/>
                </a:cubicBezTo>
                <a:cubicBezTo>
                  <a:pt x="424447" y="68780"/>
                  <a:pt x="543426" y="6617"/>
                  <a:pt x="561473" y="601"/>
                </a:cubicBezTo>
                <a:cubicBezTo>
                  <a:pt x="579520" y="-5415"/>
                  <a:pt x="521368" y="35359"/>
                  <a:pt x="489284" y="48728"/>
                </a:cubicBezTo>
                <a:cubicBezTo>
                  <a:pt x="457200" y="62096"/>
                  <a:pt x="420436" y="72791"/>
                  <a:pt x="368968" y="80812"/>
                </a:cubicBezTo>
                <a:cubicBezTo>
                  <a:pt x="317500" y="88833"/>
                  <a:pt x="180473" y="96854"/>
                  <a:pt x="180473" y="96854"/>
                </a:cubicBezTo>
                <a:lnTo>
                  <a:pt x="0" y="1209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4FAB0914-8E8B-5F4C-1798-5D1A7D0C1EFF}"/>
              </a:ext>
            </a:extLst>
          </p:cNvPr>
          <p:cNvSpPr/>
          <p:nvPr/>
        </p:nvSpPr>
        <p:spPr>
          <a:xfrm>
            <a:off x="6248347" y="10138274"/>
            <a:ext cx="244784" cy="68582"/>
          </a:xfrm>
          <a:custGeom>
            <a:avLst/>
            <a:gdLst>
              <a:gd name="connsiteX0" fmla="*/ 53 w 244784"/>
              <a:gd name="connsiteY0" fmla="*/ 68515 h 68582"/>
              <a:gd name="connsiteX1" fmla="*/ 148442 w 244784"/>
              <a:gd name="connsiteY1" fmla="*/ 16379 h 68582"/>
              <a:gd name="connsiteX2" fmla="*/ 244695 w 244784"/>
              <a:gd name="connsiteY2" fmla="*/ 4347 h 68582"/>
              <a:gd name="connsiteX3" fmla="*/ 132400 w 244784"/>
              <a:gd name="connsiteY3" fmla="*/ 4347 h 68582"/>
              <a:gd name="connsiteX4" fmla="*/ 53 w 244784"/>
              <a:gd name="connsiteY4" fmla="*/ 68515 h 6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84" h="68582">
                <a:moveTo>
                  <a:pt x="53" y="68515"/>
                </a:moveTo>
                <a:cubicBezTo>
                  <a:pt x="2727" y="70520"/>
                  <a:pt x="107668" y="27074"/>
                  <a:pt x="148442" y="16379"/>
                </a:cubicBezTo>
                <a:cubicBezTo>
                  <a:pt x="189216" y="5684"/>
                  <a:pt x="247369" y="6352"/>
                  <a:pt x="244695" y="4347"/>
                </a:cubicBezTo>
                <a:cubicBezTo>
                  <a:pt x="242021" y="2342"/>
                  <a:pt x="168495" y="-4343"/>
                  <a:pt x="132400" y="4347"/>
                </a:cubicBezTo>
                <a:cubicBezTo>
                  <a:pt x="96305" y="13036"/>
                  <a:pt x="-2621" y="66510"/>
                  <a:pt x="53" y="68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F9193AD-D5AC-39BE-11A7-3537591B1945}"/>
              </a:ext>
            </a:extLst>
          </p:cNvPr>
          <p:cNvSpPr/>
          <p:nvPr/>
        </p:nvSpPr>
        <p:spPr>
          <a:xfrm>
            <a:off x="6200274" y="9628792"/>
            <a:ext cx="399808" cy="178010"/>
          </a:xfrm>
          <a:custGeom>
            <a:avLst/>
            <a:gdLst>
              <a:gd name="connsiteX0" fmla="*/ 0 w 399808"/>
              <a:gd name="connsiteY0" fmla="*/ 152882 h 178010"/>
              <a:gd name="connsiteX1" fmla="*/ 100263 w 399808"/>
              <a:gd name="connsiteY1" fmla="*/ 156892 h 178010"/>
              <a:gd name="connsiteX2" fmla="*/ 200526 w 399808"/>
              <a:gd name="connsiteY2" fmla="*/ 104755 h 178010"/>
              <a:gd name="connsiteX3" fmla="*/ 393031 w 399808"/>
              <a:gd name="connsiteY3" fmla="*/ 4492 h 178010"/>
              <a:gd name="connsiteX4" fmla="*/ 348915 w 399808"/>
              <a:gd name="connsiteY4" fmla="*/ 24545 h 178010"/>
              <a:gd name="connsiteX5" fmla="*/ 276726 w 399808"/>
              <a:gd name="connsiteY5" fmla="*/ 88713 h 178010"/>
              <a:gd name="connsiteX6" fmla="*/ 120315 w 399808"/>
              <a:gd name="connsiteY6" fmla="*/ 164913 h 178010"/>
              <a:gd name="connsiteX7" fmla="*/ 100263 w 399808"/>
              <a:gd name="connsiteY7" fmla="*/ 176945 h 178010"/>
              <a:gd name="connsiteX8" fmla="*/ 0 w 399808"/>
              <a:gd name="connsiteY8" fmla="*/ 152882 h 1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808" h="178010">
                <a:moveTo>
                  <a:pt x="0" y="152882"/>
                </a:moveTo>
                <a:cubicBezTo>
                  <a:pt x="0" y="149540"/>
                  <a:pt x="66842" y="164913"/>
                  <a:pt x="100263" y="156892"/>
                </a:cubicBezTo>
                <a:cubicBezTo>
                  <a:pt x="133684" y="148871"/>
                  <a:pt x="200526" y="104755"/>
                  <a:pt x="200526" y="104755"/>
                </a:cubicBezTo>
                <a:lnTo>
                  <a:pt x="393031" y="4492"/>
                </a:lnTo>
                <a:cubicBezTo>
                  <a:pt x="417762" y="-8876"/>
                  <a:pt x="368299" y="10508"/>
                  <a:pt x="348915" y="24545"/>
                </a:cubicBezTo>
                <a:cubicBezTo>
                  <a:pt x="329531" y="38582"/>
                  <a:pt x="314826" y="65318"/>
                  <a:pt x="276726" y="88713"/>
                </a:cubicBezTo>
                <a:cubicBezTo>
                  <a:pt x="238626" y="112108"/>
                  <a:pt x="120315" y="164913"/>
                  <a:pt x="120315" y="164913"/>
                </a:cubicBezTo>
                <a:cubicBezTo>
                  <a:pt x="90905" y="179618"/>
                  <a:pt x="113631" y="178950"/>
                  <a:pt x="100263" y="176945"/>
                </a:cubicBezTo>
                <a:cubicBezTo>
                  <a:pt x="86895" y="174940"/>
                  <a:pt x="0" y="156224"/>
                  <a:pt x="0" y="15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C372A356-4DC7-4FA5-85FF-3098F55DD084}"/>
              </a:ext>
            </a:extLst>
          </p:cNvPr>
          <p:cNvSpPr/>
          <p:nvPr/>
        </p:nvSpPr>
        <p:spPr>
          <a:xfrm>
            <a:off x="5596640" y="9793700"/>
            <a:ext cx="583780" cy="301512"/>
          </a:xfrm>
          <a:custGeom>
            <a:avLst/>
            <a:gdLst>
              <a:gd name="connsiteX0" fmla="*/ 583581 w 583780"/>
              <a:gd name="connsiteY0" fmla="*/ 5 h 301512"/>
              <a:gd name="connsiteX1" fmla="*/ 286802 w 583780"/>
              <a:gd name="connsiteY1" fmla="*/ 84226 h 301512"/>
              <a:gd name="connsiteX2" fmla="*/ 50181 w 583780"/>
              <a:gd name="connsiteY2" fmla="*/ 252668 h 301512"/>
              <a:gd name="connsiteX3" fmla="*/ 10076 w 583780"/>
              <a:gd name="connsiteY3" fmla="*/ 296784 h 301512"/>
              <a:gd name="connsiteX4" fmla="*/ 186539 w 583780"/>
              <a:gd name="connsiteY4" fmla="*/ 160426 h 301512"/>
              <a:gd name="connsiteX5" fmla="*/ 330918 w 583780"/>
              <a:gd name="connsiteY5" fmla="*/ 80216 h 301512"/>
              <a:gd name="connsiteX6" fmla="*/ 583581 w 583780"/>
              <a:gd name="connsiteY6" fmla="*/ 5 h 30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780" h="301512">
                <a:moveTo>
                  <a:pt x="583581" y="5"/>
                </a:moveTo>
                <a:cubicBezTo>
                  <a:pt x="576228" y="673"/>
                  <a:pt x="375702" y="42116"/>
                  <a:pt x="286802" y="84226"/>
                </a:cubicBezTo>
                <a:cubicBezTo>
                  <a:pt x="197902" y="126336"/>
                  <a:pt x="96302" y="217242"/>
                  <a:pt x="50181" y="252668"/>
                </a:cubicBezTo>
                <a:cubicBezTo>
                  <a:pt x="4060" y="288094"/>
                  <a:pt x="-12650" y="312158"/>
                  <a:pt x="10076" y="296784"/>
                </a:cubicBezTo>
                <a:cubicBezTo>
                  <a:pt x="32802" y="281410"/>
                  <a:pt x="133065" y="196521"/>
                  <a:pt x="186539" y="160426"/>
                </a:cubicBezTo>
                <a:cubicBezTo>
                  <a:pt x="240013" y="124331"/>
                  <a:pt x="268755" y="104279"/>
                  <a:pt x="330918" y="80216"/>
                </a:cubicBezTo>
                <a:cubicBezTo>
                  <a:pt x="393081" y="56153"/>
                  <a:pt x="590934" y="-663"/>
                  <a:pt x="58358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EB00FC9-3EF3-6BF6-94FC-5B80AC5F995D}"/>
              </a:ext>
            </a:extLst>
          </p:cNvPr>
          <p:cNvSpPr/>
          <p:nvPr/>
        </p:nvSpPr>
        <p:spPr>
          <a:xfrm>
            <a:off x="5592285" y="10081766"/>
            <a:ext cx="637664" cy="194326"/>
          </a:xfrm>
          <a:custGeom>
            <a:avLst/>
            <a:gdLst>
              <a:gd name="connsiteX0" fmla="*/ 22452 w 637664"/>
              <a:gd name="connsiteY0" fmla="*/ 697 h 194326"/>
              <a:gd name="connsiteX1" fmla="*/ 6410 w 637664"/>
              <a:gd name="connsiteY1" fmla="*/ 92939 h 194326"/>
              <a:gd name="connsiteX2" fmla="*/ 18441 w 637664"/>
              <a:gd name="connsiteY2" fmla="*/ 157108 h 194326"/>
              <a:gd name="connsiteX3" fmla="*/ 198915 w 637664"/>
              <a:gd name="connsiteY3" fmla="*/ 193202 h 194326"/>
              <a:gd name="connsiteX4" fmla="*/ 339283 w 637664"/>
              <a:gd name="connsiteY4" fmla="*/ 181171 h 194326"/>
              <a:gd name="connsiteX5" fmla="*/ 455589 w 637664"/>
              <a:gd name="connsiteY5" fmla="*/ 141066 h 194326"/>
              <a:gd name="connsiteX6" fmla="*/ 636062 w 637664"/>
              <a:gd name="connsiteY6" fmla="*/ 137055 h 194326"/>
              <a:gd name="connsiteX7" fmla="*/ 535799 w 637664"/>
              <a:gd name="connsiteY7" fmla="*/ 117002 h 194326"/>
              <a:gd name="connsiteX8" fmla="*/ 395431 w 637664"/>
              <a:gd name="connsiteY8" fmla="*/ 133045 h 194326"/>
              <a:gd name="connsiteX9" fmla="*/ 186883 w 637664"/>
              <a:gd name="connsiteY9" fmla="*/ 177160 h 194326"/>
              <a:gd name="connsiteX10" fmla="*/ 22452 w 637664"/>
              <a:gd name="connsiteY10" fmla="*/ 145076 h 194326"/>
              <a:gd name="connsiteX11" fmla="*/ 22452 w 637664"/>
              <a:gd name="connsiteY11" fmla="*/ 697 h 1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7664" h="194326">
                <a:moveTo>
                  <a:pt x="22452" y="697"/>
                </a:moveTo>
                <a:cubicBezTo>
                  <a:pt x="19778" y="-7992"/>
                  <a:pt x="7078" y="66871"/>
                  <a:pt x="6410" y="92939"/>
                </a:cubicBezTo>
                <a:cubicBezTo>
                  <a:pt x="5742" y="119007"/>
                  <a:pt x="-13643" y="140397"/>
                  <a:pt x="18441" y="157108"/>
                </a:cubicBezTo>
                <a:cubicBezTo>
                  <a:pt x="50525" y="173819"/>
                  <a:pt x="145441" y="189191"/>
                  <a:pt x="198915" y="193202"/>
                </a:cubicBezTo>
                <a:cubicBezTo>
                  <a:pt x="252389" y="197213"/>
                  <a:pt x="296504" y="189860"/>
                  <a:pt x="339283" y="181171"/>
                </a:cubicBezTo>
                <a:cubicBezTo>
                  <a:pt x="382062" y="172482"/>
                  <a:pt x="406126" y="148419"/>
                  <a:pt x="455589" y="141066"/>
                </a:cubicBezTo>
                <a:cubicBezTo>
                  <a:pt x="505052" y="133713"/>
                  <a:pt x="622694" y="141066"/>
                  <a:pt x="636062" y="137055"/>
                </a:cubicBezTo>
                <a:cubicBezTo>
                  <a:pt x="649430" y="133044"/>
                  <a:pt x="575904" y="117670"/>
                  <a:pt x="535799" y="117002"/>
                </a:cubicBezTo>
                <a:cubicBezTo>
                  <a:pt x="495694" y="116334"/>
                  <a:pt x="453584" y="123019"/>
                  <a:pt x="395431" y="133045"/>
                </a:cubicBezTo>
                <a:cubicBezTo>
                  <a:pt x="337278" y="143071"/>
                  <a:pt x="249046" y="175155"/>
                  <a:pt x="186883" y="177160"/>
                </a:cubicBezTo>
                <a:cubicBezTo>
                  <a:pt x="124720" y="179165"/>
                  <a:pt x="51194" y="170476"/>
                  <a:pt x="22452" y="145076"/>
                </a:cubicBezTo>
                <a:cubicBezTo>
                  <a:pt x="-6290" y="119676"/>
                  <a:pt x="25126" y="9386"/>
                  <a:pt x="22452" y="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57CA8D6-A36D-380F-6D89-C241740BF021}"/>
              </a:ext>
            </a:extLst>
          </p:cNvPr>
          <p:cNvSpPr/>
          <p:nvPr/>
        </p:nvSpPr>
        <p:spPr>
          <a:xfrm>
            <a:off x="6168048" y="9829741"/>
            <a:ext cx="94542" cy="272798"/>
          </a:xfrm>
          <a:custGeom>
            <a:avLst/>
            <a:gdLst>
              <a:gd name="connsiteX0" fmla="*/ 141 w 94542"/>
              <a:gd name="connsiteY0" fmla="*/ 59 h 272798"/>
              <a:gd name="connsiteX1" fmla="*/ 68320 w 94542"/>
              <a:gd name="connsiteY1" fmla="*/ 92301 h 272798"/>
              <a:gd name="connsiteX2" fmla="*/ 88373 w 94542"/>
              <a:gd name="connsiteY2" fmla="*/ 272775 h 272798"/>
              <a:gd name="connsiteX3" fmla="*/ 88373 w 94542"/>
              <a:gd name="connsiteY3" fmla="*/ 104333 h 272798"/>
              <a:gd name="connsiteX4" fmla="*/ 141 w 94542"/>
              <a:gd name="connsiteY4" fmla="*/ 59 h 27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42" h="272798">
                <a:moveTo>
                  <a:pt x="141" y="59"/>
                </a:moveTo>
                <a:cubicBezTo>
                  <a:pt x="-3201" y="-1946"/>
                  <a:pt x="53615" y="46848"/>
                  <a:pt x="68320" y="92301"/>
                </a:cubicBezTo>
                <a:cubicBezTo>
                  <a:pt x="83025" y="137754"/>
                  <a:pt x="85031" y="270770"/>
                  <a:pt x="88373" y="272775"/>
                </a:cubicBezTo>
                <a:cubicBezTo>
                  <a:pt x="91715" y="274780"/>
                  <a:pt x="100404" y="149117"/>
                  <a:pt x="88373" y="104333"/>
                </a:cubicBezTo>
                <a:cubicBezTo>
                  <a:pt x="76342" y="59549"/>
                  <a:pt x="3483" y="2064"/>
                  <a:pt x="14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3C972D8D-1659-CEAC-BBC3-24C747B1E6F9}"/>
              </a:ext>
            </a:extLst>
          </p:cNvPr>
          <p:cNvSpPr/>
          <p:nvPr/>
        </p:nvSpPr>
        <p:spPr>
          <a:xfrm>
            <a:off x="5972024" y="8997946"/>
            <a:ext cx="416076" cy="80472"/>
          </a:xfrm>
          <a:custGeom>
            <a:avLst/>
            <a:gdLst>
              <a:gd name="connsiteX0" fmla="*/ 151 w 416076"/>
              <a:gd name="connsiteY0" fmla="*/ 4 h 80472"/>
              <a:gd name="connsiteX1" fmla="*/ 130326 w 416076"/>
              <a:gd name="connsiteY1" fmla="*/ 47629 h 80472"/>
              <a:gd name="connsiteX2" fmla="*/ 197001 w 416076"/>
              <a:gd name="connsiteY2" fmla="*/ 73029 h 80472"/>
              <a:gd name="connsiteX3" fmla="*/ 349401 w 416076"/>
              <a:gd name="connsiteY3" fmla="*/ 79379 h 80472"/>
              <a:gd name="connsiteX4" fmla="*/ 311301 w 416076"/>
              <a:gd name="connsiteY4" fmla="*/ 53979 h 80472"/>
              <a:gd name="connsiteX5" fmla="*/ 416076 w 416076"/>
              <a:gd name="connsiteY5" fmla="*/ 66679 h 80472"/>
              <a:gd name="connsiteX6" fmla="*/ 311301 w 416076"/>
              <a:gd name="connsiteY6" fmla="*/ 69854 h 80472"/>
              <a:gd name="connsiteX7" fmla="*/ 235101 w 416076"/>
              <a:gd name="connsiteY7" fmla="*/ 69854 h 80472"/>
              <a:gd name="connsiteX8" fmla="*/ 162076 w 416076"/>
              <a:gd name="connsiteY8" fmla="*/ 50804 h 80472"/>
              <a:gd name="connsiteX9" fmla="*/ 151 w 416076"/>
              <a:gd name="connsiteY9" fmla="*/ 4 h 8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076" h="80472">
                <a:moveTo>
                  <a:pt x="151" y="4"/>
                </a:moveTo>
                <a:cubicBezTo>
                  <a:pt x="-5141" y="-525"/>
                  <a:pt x="130326" y="47629"/>
                  <a:pt x="130326" y="47629"/>
                </a:cubicBezTo>
                <a:cubicBezTo>
                  <a:pt x="163134" y="59800"/>
                  <a:pt x="160488" y="67737"/>
                  <a:pt x="197001" y="73029"/>
                </a:cubicBezTo>
                <a:cubicBezTo>
                  <a:pt x="233514" y="78321"/>
                  <a:pt x="330351" y="82554"/>
                  <a:pt x="349401" y="79379"/>
                </a:cubicBezTo>
                <a:cubicBezTo>
                  <a:pt x="368451" y="76204"/>
                  <a:pt x="300189" y="56096"/>
                  <a:pt x="311301" y="53979"/>
                </a:cubicBezTo>
                <a:cubicBezTo>
                  <a:pt x="322413" y="51862"/>
                  <a:pt x="416076" y="64033"/>
                  <a:pt x="416076" y="66679"/>
                </a:cubicBezTo>
                <a:cubicBezTo>
                  <a:pt x="416076" y="69325"/>
                  <a:pt x="341464" y="69325"/>
                  <a:pt x="311301" y="69854"/>
                </a:cubicBezTo>
                <a:cubicBezTo>
                  <a:pt x="281139" y="70383"/>
                  <a:pt x="259972" y="73029"/>
                  <a:pt x="235101" y="69854"/>
                </a:cubicBezTo>
                <a:cubicBezTo>
                  <a:pt x="210230" y="66679"/>
                  <a:pt x="195413" y="64033"/>
                  <a:pt x="162076" y="50804"/>
                </a:cubicBezTo>
                <a:cubicBezTo>
                  <a:pt x="128739" y="37575"/>
                  <a:pt x="5443" y="533"/>
                  <a:pt x="15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7481FC66-3632-65B8-420E-9C7A87BABA3B}"/>
              </a:ext>
            </a:extLst>
          </p:cNvPr>
          <p:cNvSpPr/>
          <p:nvPr/>
        </p:nvSpPr>
        <p:spPr>
          <a:xfrm>
            <a:off x="5140904" y="8723997"/>
            <a:ext cx="123507" cy="335502"/>
          </a:xfrm>
          <a:custGeom>
            <a:avLst/>
            <a:gdLst>
              <a:gd name="connsiteX0" fmla="*/ 123246 w 123507"/>
              <a:gd name="connsiteY0" fmla="*/ 903 h 335502"/>
              <a:gd name="connsiteX1" fmla="*/ 34346 w 123507"/>
              <a:gd name="connsiteY1" fmla="*/ 89803 h 335502"/>
              <a:gd name="connsiteX2" fmla="*/ 18471 w 123507"/>
              <a:gd name="connsiteY2" fmla="*/ 134253 h 335502"/>
              <a:gd name="connsiteX3" fmla="*/ 15296 w 123507"/>
              <a:gd name="connsiteY3" fmla="*/ 172353 h 335502"/>
              <a:gd name="connsiteX4" fmla="*/ 21646 w 123507"/>
              <a:gd name="connsiteY4" fmla="*/ 289828 h 335502"/>
              <a:gd name="connsiteX5" fmla="*/ 27996 w 123507"/>
              <a:gd name="connsiteY5" fmla="*/ 327928 h 335502"/>
              <a:gd name="connsiteX6" fmla="*/ 2596 w 123507"/>
              <a:gd name="connsiteY6" fmla="*/ 150128 h 335502"/>
              <a:gd name="connsiteX7" fmla="*/ 123246 w 123507"/>
              <a:gd name="connsiteY7" fmla="*/ 903 h 3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507" h="335502">
                <a:moveTo>
                  <a:pt x="123246" y="903"/>
                </a:moveTo>
                <a:cubicBezTo>
                  <a:pt x="128538" y="-9151"/>
                  <a:pt x="51808" y="67578"/>
                  <a:pt x="34346" y="89803"/>
                </a:cubicBezTo>
                <a:cubicBezTo>
                  <a:pt x="16884" y="112028"/>
                  <a:pt x="21646" y="120495"/>
                  <a:pt x="18471" y="134253"/>
                </a:cubicBezTo>
                <a:cubicBezTo>
                  <a:pt x="15296" y="148011"/>
                  <a:pt x="14767" y="146424"/>
                  <a:pt x="15296" y="172353"/>
                </a:cubicBezTo>
                <a:cubicBezTo>
                  <a:pt x="15825" y="198282"/>
                  <a:pt x="19529" y="263899"/>
                  <a:pt x="21646" y="289828"/>
                </a:cubicBezTo>
                <a:cubicBezTo>
                  <a:pt x="23763" y="315757"/>
                  <a:pt x="31171" y="351211"/>
                  <a:pt x="27996" y="327928"/>
                </a:cubicBezTo>
                <a:cubicBezTo>
                  <a:pt x="24821" y="304645"/>
                  <a:pt x="-9575" y="201986"/>
                  <a:pt x="2596" y="150128"/>
                </a:cubicBezTo>
                <a:cubicBezTo>
                  <a:pt x="14767" y="98270"/>
                  <a:pt x="117954" y="10957"/>
                  <a:pt x="12324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5AB828EB-4872-956D-9FDA-ED020FC823F0}"/>
              </a:ext>
            </a:extLst>
          </p:cNvPr>
          <p:cNvSpPr/>
          <p:nvPr/>
        </p:nvSpPr>
        <p:spPr>
          <a:xfrm>
            <a:off x="5553073" y="8883179"/>
            <a:ext cx="201053" cy="115107"/>
          </a:xfrm>
          <a:custGeom>
            <a:avLst/>
            <a:gdLst>
              <a:gd name="connsiteX0" fmla="*/ 200027 w 201053"/>
              <a:gd name="connsiteY0" fmla="*/ 471 h 115107"/>
              <a:gd name="connsiteX1" fmla="*/ 152402 w 201053"/>
              <a:gd name="connsiteY1" fmla="*/ 57621 h 115107"/>
              <a:gd name="connsiteX2" fmla="*/ 107952 w 201053"/>
              <a:gd name="connsiteY2" fmla="*/ 79846 h 115107"/>
              <a:gd name="connsiteX3" fmla="*/ 2 w 201053"/>
              <a:gd name="connsiteY3" fmla="*/ 114771 h 115107"/>
              <a:gd name="connsiteX4" fmla="*/ 104777 w 201053"/>
              <a:gd name="connsiteY4" fmla="*/ 92546 h 115107"/>
              <a:gd name="connsiteX5" fmla="*/ 200027 w 201053"/>
              <a:gd name="connsiteY5" fmla="*/ 471 h 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53" h="115107">
                <a:moveTo>
                  <a:pt x="200027" y="471"/>
                </a:moveTo>
                <a:cubicBezTo>
                  <a:pt x="207964" y="-5350"/>
                  <a:pt x="167748" y="44392"/>
                  <a:pt x="152402" y="57621"/>
                </a:cubicBezTo>
                <a:cubicBezTo>
                  <a:pt x="137056" y="70850"/>
                  <a:pt x="133352" y="70321"/>
                  <a:pt x="107952" y="79846"/>
                </a:cubicBezTo>
                <a:cubicBezTo>
                  <a:pt x="82552" y="89371"/>
                  <a:pt x="531" y="112654"/>
                  <a:pt x="2" y="114771"/>
                </a:cubicBezTo>
                <a:cubicBezTo>
                  <a:pt x="-527" y="116888"/>
                  <a:pt x="73027" y="108950"/>
                  <a:pt x="104777" y="92546"/>
                </a:cubicBezTo>
                <a:cubicBezTo>
                  <a:pt x="136527" y="76142"/>
                  <a:pt x="192090" y="6292"/>
                  <a:pt x="200027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F9A0FE7C-147F-0736-17C2-24651EBAF05C}"/>
              </a:ext>
            </a:extLst>
          </p:cNvPr>
          <p:cNvSpPr/>
          <p:nvPr/>
        </p:nvSpPr>
        <p:spPr>
          <a:xfrm>
            <a:off x="5651427" y="9008248"/>
            <a:ext cx="349248" cy="93361"/>
          </a:xfrm>
          <a:custGeom>
            <a:avLst/>
            <a:gdLst>
              <a:gd name="connsiteX0" fmla="*/ 73 w 349248"/>
              <a:gd name="connsiteY0" fmla="*/ 91302 h 93361"/>
              <a:gd name="connsiteX1" fmla="*/ 155648 w 349248"/>
              <a:gd name="connsiteY1" fmla="*/ 81777 h 93361"/>
              <a:gd name="connsiteX2" fmla="*/ 346148 w 349248"/>
              <a:gd name="connsiteY2" fmla="*/ 2402 h 93361"/>
              <a:gd name="connsiteX3" fmla="*/ 266773 w 349248"/>
              <a:gd name="connsiteY3" fmla="*/ 24627 h 93361"/>
              <a:gd name="connsiteX4" fmla="*/ 174698 w 349248"/>
              <a:gd name="connsiteY4" fmla="*/ 65902 h 93361"/>
              <a:gd name="connsiteX5" fmla="*/ 73 w 349248"/>
              <a:gd name="connsiteY5" fmla="*/ 91302 h 9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248" h="93361">
                <a:moveTo>
                  <a:pt x="73" y="91302"/>
                </a:moveTo>
                <a:cubicBezTo>
                  <a:pt x="-3102" y="93948"/>
                  <a:pt x="97969" y="96594"/>
                  <a:pt x="155648" y="81777"/>
                </a:cubicBezTo>
                <a:cubicBezTo>
                  <a:pt x="213327" y="66960"/>
                  <a:pt x="327627" y="11927"/>
                  <a:pt x="346148" y="2402"/>
                </a:cubicBezTo>
                <a:cubicBezTo>
                  <a:pt x="364669" y="-7123"/>
                  <a:pt x="295348" y="14044"/>
                  <a:pt x="266773" y="24627"/>
                </a:cubicBezTo>
                <a:cubicBezTo>
                  <a:pt x="238198" y="35210"/>
                  <a:pt x="211740" y="55319"/>
                  <a:pt x="174698" y="65902"/>
                </a:cubicBezTo>
                <a:cubicBezTo>
                  <a:pt x="137656" y="76485"/>
                  <a:pt x="3248" y="88656"/>
                  <a:pt x="73" y="91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22640E22-312D-656B-0A36-389963DF4CFE}"/>
              </a:ext>
            </a:extLst>
          </p:cNvPr>
          <p:cNvSpPr/>
          <p:nvPr/>
        </p:nvSpPr>
        <p:spPr>
          <a:xfrm>
            <a:off x="4934659" y="9032056"/>
            <a:ext cx="222037" cy="250627"/>
          </a:xfrm>
          <a:custGeom>
            <a:avLst/>
            <a:gdLst>
              <a:gd name="connsiteX0" fmla="*/ 221541 w 222037"/>
              <a:gd name="connsiteY0" fmla="*/ 819 h 250627"/>
              <a:gd name="connsiteX1" fmla="*/ 43741 w 222037"/>
              <a:gd name="connsiteY1" fmla="*/ 188144 h 250627"/>
              <a:gd name="connsiteX2" fmla="*/ 2466 w 222037"/>
              <a:gd name="connsiteY2" fmla="*/ 248469 h 250627"/>
              <a:gd name="connsiteX3" fmla="*/ 94541 w 222037"/>
              <a:gd name="connsiteY3" fmla="*/ 124644 h 250627"/>
              <a:gd name="connsiteX4" fmla="*/ 221541 w 222037"/>
              <a:gd name="connsiteY4" fmla="*/ 819 h 2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37" h="250627">
                <a:moveTo>
                  <a:pt x="221541" y="819"/>
                </a:moveTo>
                <a:cubicBezTo>
                  <a:pt x="213074" y="11402"/>
                  <a:pt x="80253" y="146869"/>
                  <a:pt x="43741" y="188144"/>
                </a:cubicBezTo>
                <a:cubicBezTo>
                  <a:pt x="7229" y="229419"/>
                  <a:pt x="-6001" y="259052"/>
                  <a:pt x="2466" y="248469"/>
                </a:cubicBezTo>
                <a:cubicBezTo>
                  <a:pt x="10933" y="237886"/>
                  <a:pt x="61204" y="164331"/>
                  <a:pt x="94541" y="124644"/>
                </a:cubicBezTo>
                <a:cubicBezTo>
                  <a:pt x="127878" y="84957"/>
                  <a:pt x="230008" y="-9764"/>
                  <a:pt x="221541" y="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6C38677C-7FA6-95A5-C551-2A48FF559FEA}"/>
              </a:ext>
            </a:extLst>
          </p:cNvPr>
          <p:cNvSpPr/>
          <p:nvPr/>
        </p:nvSpPr>
        <p:spPr>
          <a:xfrm>
            <a:off x="4847257" y="9299573"/>
            <a:ext cx="83627" cy="184157"/>
          </a:xfrm>
          <a:custGeom>
            <a:avLst/>
            <a:gdLst>
              <a:gd name="connsiteX0" fmla="*/ 83518 w 83627"/>
              <a:gd name="connsiteY0" fmla="*/ 2 h 184157"/>
              <a:gd name="connsiteX1" fmla="*/ 26368 w 83627"/>
              <a:gd name="connsiteY1" fmla="*/ 114302 h 184157"/>
              <a:gd name="connsiteX2" fmla="*/ 968 w 83627"/>
              <a:gd name="connsiteY2" fmla="*/ 184152 h 184157"/>
              <a:gd name="connsiteX3" fmla="*/ 10493 w 83627"/>
              <a:gd name="connsiteY3" fmla="*/ 117477 h 184157"/>
              <a:gd name="connsiteX4" fmla="*/ 83518 w 83627"/>
              <a:gd name="connsiteY4" fmla="*/ 2 h 18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27" h="184157">
                <a:moveTo>
                  <a:pt x="83518" y="2"/>
                </a:moveTo>
                <a:cubicBezTo>
                  <a:pt x="86164" y="-527"/>
                  <a:pt x="40126" y="83610"/>
                  <a:pt x="26368" y="114302"/>
                </a:cubicBezTo>
                <a:cubicBezTo>
                  <a:pt x="12610" y="144994"/>
                  <a:pt x="3614" y="183623"/>
                  <a:pt x="968" y="184152"/>
                </a:cubicBezTo>
                <a:cubicBezTo>
                  <a:pt x="-1678" y="184681"/>
                  <a:pt x="968" y="143935"/>
                  <a:pt x="10493" y="117477"/>
                </a:cubicBezTo>
                <a:cubicBezTo>
                  <a:pt x="20018" y="91019"/>
                  <a:pt x="80872" y="531"/>
                  <a:pt x="8351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CFBCA14-32D9-0801-E62B-15185574E8B5}"/>
              </a:ext>
            </a:extLst>
          </p:cNvPr>
          <p:cNvSpPr/>
          <p:nvPr/>
        </p:nvSpPr>
        <p:spPr>
          <a:xfrm>
            <a:off x="5032154" y="9307505"/>
            <a:ext cx="106583" cy="193128"/>
          </a:xfrm>
          <a:custGeom>
            <a:avLst/>
            <a:gdLst>
              <a:gd name="connsiteX0" fmla="*/ 101821 w 106583"/>
              <a:gd name="connsiteY0" fmla="*/ 1595 h 193128"/>
              <a:gd name="connsiteX1" fmla="*/ 95471 w 106583"/>
              <a:gd name="connsiteY1" fmla="*/ 58745 h 193128"/>
              <a:gd name="connsiteX2" fmla="*/ 221 w 106583"/>
              <a:gd name="connsiteY2" fmla="*/ 192095 h 193128"/>
              <a:gd name="connsiteX3" fmla="*/ 70071 w 106583"/>
              <a:gd name="connsiteY3" fmla="*/ 115895 h 193128"/>
              <a:gd name="connsiteX4" fmla="*/ 101821 w 106583"/>
              <a:gd name="connsiteY4" fmla="*/ 1595 h 19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83" h="193128">
                <a:moveTo>
                  <a:pt x="101821" y="1595"/>
                </a:moveTo>
                <a:cubicBezTo>
                  <a:pt x="106054" y="-7930"/>
                  <a:pt x="112404" y="26995"/>
                  <a:pt x="95471" y="58745"/>
                </a:cubicBezTo>
                <a:cubicBezTo>
                  <a:pt x="78538" y="90495"/>
                  <a:pt x="4454" y="182570"/>
                  <a:pt x="221" y="192095"/>
                </a:cubicBezTo>
                <a:cubicBezTo>
                  <a:pt x="-4012" y="201620"/>
                  <a:pt x="53667" y="142882"/>
                  <a:pt x="70071" y="115895"/>
                </a:cubicBezTo>
                <a:cubicBezTo>
                  <a:pt x="86475" y="88908"/>
                  <a:pt x="97588" y="11120"/>
                  <a:pt x="101821" y="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580448E0-07DA-76F1-F8B6-557FB6358319}"/>
              </a:ext>
            </a:extLst>
          </p:cNvPr>
          <p:cNvSpPr/>
          <p:nvPr/>
        </p:nvSpPr>
        <p:spPr>
          <a:xfrm>
            <a:off x="4914800" y="9372154"/>
            <a:ext cx="244385" cy="314774"/>
          </a:xfrm>
          <a:custGeom>
            <a:avLst/>
            <a:gdLst>
              <a:gd name="connsiteX0" fmla="*/ 241400 w 244385"/>
              <a:gd name="connsiteY0" fmla="*/ 446 h 314774"/>
              <a:gd name="connsiteX1" fmla="*/ 231875 w 244385"/>
              <a:gd name="connsiteY1" fmla="*/ 92521 h 314774"/>
              <a:gd name="connsiteX2" fmla="*/ 152500 w 244385"/>
              <a:gd name="connsiteY2" fmla="*/ 213171 h 314774"/>
              <a:gd name="connsiteX3" fmla="*/ 100 w 244385"/>
              <a:gd name="connsiteY3" fmla="*/ 314771 h 314774"/>
              <a:gd name="connsiteX4" fmla="*/ 130275 w 244385"/>
              <a:gd name="connsiteY4" fmla="*/ 216346 h 314774"/>
              <a:gd name="connsiteX5" fmla="*/ 203300 w 244385"/>
              <a:gd name="connsiteY5" fmla="*/ 130621 h 314774"/>
              <a:gd name="connsiteX6" fmla="*/ 241400 w 244385"/>
              <a:gd name="connsiteY6" fmla="*/ 446 h 31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385" h="314774">
                <a:moveTo>
                  <a:pt x="241400" y="446"/>
                </a:moveTo>
                <a:cubicBezTo>
                  <a:pt x="246162" y="-5904"/>
                  <a:pt x="246692" y="57067"/>
                  <a:pt x="231875" y="92521"/>
                </a:cubicBezTo>
                <a:cubicBezTo>
                  <a:pt x="217058" y="127975"/>
                  <a:pt x="191129" y="176129"/>
                  <a:pt x="152500" y="213171"/>
                </a:cubicBezTo>
                <a:cubicBezTo>
                  <a:pt x="113871" y="250213"/>
                  <a:pt x="3804" y="314242"/>
                  <a:pt x="100" y="314771"/>
                </a:cubicBezTo>
                <a:cubicBezTo>
                  <a:pt x="-3604" y="315300"/>
                  <a:pt x="96408" y="247038"/>
                  <a:pt x="130275" y="216346"/>
                </a:cubicBezTo>
                <a:cubicBezTo>
                  <a:pt x="164142" y="185654"/>
                  <a:pt x="184779" y="164488"/>
                  <a:pt x="203300" y="130621"/>
                </a:cubicBezTo>
                <a:cubicBezTo>
                  <a:pt x="221821" y="96754"/>
                  <a:pt x="236638" y="6796"/>
                  <a:pt x="241400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40D092F0-AE63-03D3-4025-8D97ED42F06E}"/>
              </a:ext>
            </a:extLst>
          </p:cNvPr>
          <p:cNvSpPr/>
          <p:nvPr/>
        </p:nvSpPr>
        <p:spPr>
          <a:xfrm>
            <a:off x="4778327" y="9677215"/>
            <a:ext cx="156022" cy="45736"/>
          </a:xfrm>
          <a:custGeom>
            <a:avLst/>
            <a:gdLst>
              <a:gd name="connsiteX0" fmla="*/ 48 w 156022"/>
              <a:gd name="connsiteY0" fmla="*/ 31935 h 45736"/>
              <a:gd name="connsiteX1" fmla="*/ 63548 w 156022"/>
              <a:gd name="connsiteY1" fmla="*/ 44635 h 45736"/>
              <a:gd name="connsiteX2" fmla="*/ 155623 w 156022"/>
              <a:gd name="connsiteY2" fmla="*/ 185 h 45736"/>
              <a:gd name="connsiteX3" fmla="*/ 95298 w 156022"/>
              <a:gd name="connsiteY3" fmla="*/ 28760 h 45736"/>
              <a:gd name="connsiteX4" fmla="*/ 54023 w 156022"/>
              <a:gd name="connsiteY4" fmla="*/ 28760 h 45736"/>
              <a:gd name="connsiteX5" fmla="*/ 48 w 156022"/>
              <a:gd name="connsiteY5" fmla="*/ 31935 h 4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22" h="45736">
                <a:moveTo>
                  <a:pt x="48" y="31935"/>
                </a:moveTo>
                <a:cubicBezTo>
                  <a:pt x="1636" y="34581"/>
                  <a:pt x="37619" y="49927"/>
                  <a:pt x="63548" y="44635"/>
                </a:cubicBezTo>
                <a:cubicBezTo>
                  <a:pt x="89477" y="39343"/>
                  <a:pt x="150331" y="2831"/>
                  <a:pt x="155623" y="185"/>
                </a:cubicBezTo>
                <a:cubicBezTo>
                  <a:pt x="160915" y="-2461"/>
                  <a:pt x="112231" y="23998"/>
                  <a:pt x="95298" y="28760"/>
                </a:cubicBezTo>
                <a:cubicBezTo>
                  <a:pt x="78365" y="33522"/>
                  <a:pt x="72015" y="28231"/>
                  <a:pt x="54023" y="28760"/>
                </a:cubicBezTo>
                <a:cubicBezTo>
                  <a:pt x="36031" y="29289"/>
                  <a:pt x="-1540" y="29289"/>
                  <a:pt x="48" y="3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283D01F0-4AFD-92E6-716D-AC83CB629C7D}"/>
              </a:ext>
            </a:extLst>
          </p:cNvPr>
          <p:cNvSpPr/>
          <p:nvPr/>
        </p:nvSpPr>
        <p:spPr>
          <a:xfrm>
            <a:off x="4752731" y="9457069"/>
            <a:ext cx="102025" cy="274322"/>
          </a:xfrm>
          <a:custGeom>
            <a:avLst/>
            <a:gdLst>
              <a:gd name="connsiteX0" fmla="*/ 101844 w 102025"/>
              <a:gd name="connsiteY0" fmla="*/ 1256 h 274322"/>
              <a:gd name="connsiteX1" fmla="*/ 70094 w 102025"/>
              <a:gd name="connsiteY1" fmla="*/ 118731 h 274322"/>
              <a:gd name="connsiteX2" fmla="*/ 57394 w 102025"/>
              <a:gd name="connsiteY2" fmla="*/ 169531 h 274322"/>
              <a:gd name="connsiteX3" fmla="*/ 35169 w 102025"/>
              <a:gd name="connsiteY3" fmla="*/ 207631 h 274322"/>
              <a:gd name="connsiteX4" fmla="*/ 244 w 102025"/>
              <a:gd name="connsiteY4" fmla="*/ 274306 h 274322"/>
              <a:gd name="connsiteX5" fmla="*/ 54219 w 102025"/>
              <a:gd name="connsiteY5" fmla="*/ 201281 h 274322"/>
              <a:gd name="connsiteX6" fmla="*/ 101844 w 102025"/>
              <a:gd name="connsiteY6" fmla="*/ 1256 h 27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25" h="274322">
                <a:moveTo>
                  <a:pt x="101844" y="1256"/>
                </a:moveTo>
                <a:cubicBezTo>
                  <a:pt x="104490" y="-12502"/>
                  <a:pt x="77502" y="90685"/>
                  <a:pt x="70094" y="118731"/>
                </a:cubicBezTo>
                <a:cubicBezTo>
                  <a:pt x="62686" y="146777"/>
                  <a:pt x="63215" y="154714"/>
                  <a:pt x="57394" y="169531"/>
                </a:cubicBezTo>
                <a:cubicBezTo>
                  <a:pt x="51573" y="184348"/>
                  <a:pt x="44694" y="190169"/>
                  <a:pt x="35169" y="207631"/>
                </a:cubicBezTo>
                <a:cubicBezTo>
                  <a:pt x="25644" y="225094"/>
                  <a:pt x="-2931" y="275364"/>
                  <a:pt x="244" y="274306"/>
                </a:cubicBezTo>
                <a:cubicBezTo>
                  <a:pt x="3419" y="273248"/>
                  <a:pt x="38344" y="240968"/>
                  <a:pt x="54219" y="201281"/>
                </a:cubicBezTo>
                <a:cubicBezTo>
                  <a:pt x="70094" y="161594"/>
                  <a:pt x="99198" y="15014"/>
                  <a:pt x="101844" y="1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71D9E8D3-026D-B5E5-6388-48D5D262046F}"/>
              </a:ext>
            </a:extLst>
          </p:cNvPr>
          <p:cNvSpPr/>
          <p:nvPr/>
        </p:nvSpPr>
        <p:spPr>
          <a:xfrm>
            <a:off x="4749687" y="9444665"/>
            <a:ext cx="115199" cy="274083"/>
          </a:xfrm>
          <a:custGeom>
            <a:avLst/>
            <a:gdLst>
              <a:gd name="connsiteX0" fmla="*/ 114413 w 115199"/>
              <a:gd name="connsiteY0" fmla="*/ 960 h 274083"/>
              <a:gd name="connsiteX1" fmla="*/ 63613 w 115199"/>
              <a:gd name="connsiteY1" fmla="*/ 73985 h 274083"/>
              <a:gd name="connsiteX2" fmla="*/ 47738 w 115199"/>
              <a:gd name="connsiteY2" fmla="*/ 112085 h 274083"/>
              <a:gd name="connsiteX3" fmla="*/ 25513 w 115199"/>
              <a:gd name="connsiteY3" fmla="*/ 150185 h 274083"/>
              <a:gd name="connsiteX4" fmla="*/ 113 w 115199"/>
              <a:gd name="connsiteY4" fmla="*/ 274010 h 274083"/>
              <a:gd name="connsiteX5" fmla="*/ 19163 w 115199"/>
              <a:gd name="connsiteY5" fmla="*/ 131135 h 274083"/>
              <a:gd name="connsiteX6" fmla="*/ 114413 w 115199"/>
              <a:gd name="connsiteY6" fmla="*/ 960 h 27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199" h="274083">
                <a:moveTo>
                  <a:pt x="114413" y="960"/>
                </a:moveTo>
                <a:cubicBezTo>
                  <a:pt x="121821" y="-8565"/>
                  <a:pt x="74725" y="55464"/>
                  <a:pt x="63613" y="73985"/>
                </a:cubicBezTo>
                <a:cubicBezTo>
                  <a:pt x="52500" y="92506"/>
                  <a:pt x="54088" y="99385"/>
                  <a:pt x="47738" y="112085"/>
                </a:cubicBezTo>
                <a:cubicBezTo>
                  <a:pt x="41388" y="124785"/>
                  <a:pt x="33450" y="123198"/>
                  <a:pt x="25513" y="150185"/>
                </a:cubicBezTo>
                <a:cubicBezTo>
                  <a:pt x="17576" y="177172"/>
                  <a:pt x="1171" y="277185"/>
                  <a:pt x="113" y="274010"/>
                </a:cubicBezTo>
                <a:cubicBezTo>
                  <a:pt x="-945" y="270835"/>
                  <a:pt x="5405" y="170293"/>
                  <a:pt x="19163" y="131135"/>
                </a:cubicBezTo>
                <a:cubicBezTo>
                  <a:pt x="32921" y="91977"/>
                  <a:pt x="107005" y="10485"/>
                  <a:pt x="114413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853D298-250D-179A-325E-BF92A95638A3}"/>
              </a:ext>
            </a:extLst>
          </p:cNvPr>
          <p:cNvSpPr/>
          <p:nvPr/>
        </p:nvSpPr>
        <p:spPr>
          <a:xfrm>
            <a:off x="5489362" y="9150322"/>
            <a:ext cx="25622" cy="193733"/>
          </a:xfrm>
          <a:custGeom>
            <a:avLst/>
            <a:gdLst>
              <a:gd name="connsiteX0" fmla="*/ 213 w 25622"/>
              <a:gd name="connsiteY0" fmla="*/ 28 h 193733"/>
              <a:gd name="connsiteX1" fmla="*/ 25613 w 25622"/>
              <a:gd name="connsiteY1" fmla="*/ 101628 h 193733"/>
              <a:gd name="connsiteX2" fmla="*/ 3388 w 25622"/>
              <a:gd name="connsiteY2" fmla="*/ 193703 h 193733"/>
              <a:gd name="connsiteX3" fmla="*/ 12913 w 25622"/>
              <a:gd name="connsiteY3" fmla="*/ 92103 h 193733"/>
              <a:gd name="connsiteX4" fmla="*/ 213 w 25622"/>
              <a:gd name="connsiteY4" fmla="*/ 28 h 19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22" h="193733">
                <a:moveTo>
                  <a:pt x="213" y="28"/>
                </a:moveTo>
                <a:cubicBezTo>
                  <a:pt x="2330" y="1616"/>
                  <a:pt x="25084" y="69349"/>
                  <a:pt x="25613" y="101628"/>
                </a:cubicBezTo>
                <a:cubicBezTo>
                  <a:pt x="26142" y="133907"/>
                  <a:pt x="5505" y="195291"/>
                  <a:pt x="3388" y="193703"/>
                </a:cubicBezTo>
                <a:cubicBezTo>
                  <a:pt x="1271" y="192115"/>
                  <a:pt x="13442" y="120149"/>
                  <a:pt x="12913" y="92103"/>
                </a:cubicBezTo>
                <a:cubicBezTo>
                  <a:pt x="12384" y="64057"/>
                  <a:pt x="-1904" y="-1560"/>
                  <a:pt x="21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CF048AE5-A3A5-E35E-08CE-F29588A285DC}"/>
              </a:ext>
            </a:extLst>
          </p:cNvPr>
          <p:cNvSpPr/>
          <p:nvPr/>
        </p:nvSpPr>
        <p:spPr>
          <a:xfrm>
            <a:off x="5483202" y="9556280"/>
            <a:ext cx="102789" cy="403876"/>
          </a:xfrm>
          <a:custGeom>
            <a:avLst/>
            <a:gdLst>
              <a:gd name="connsiteX0" fmla="*/ 57173 w 102789"/>
              <a:gd name="connsiteY0" fmla="*/ 470 h 403876"/>
              <a:gd name="connsiteX1" fmla="*/ 88923 w 102789"/>
              <a:gd name="connsiteY1" fmla="*/ 222720 h 403876"/>
              <a:gd name="connsiteX2" fmla="*/ 92098 w 102789"/>
              <a:gd name="connsiteY2" fmla="*/ 267170 h 403876"/>
              <a:gd name="connsiteX3" fmla="*/ 23 w 102789"/>
              <a:gd name="connsiteY3" fmla="*/ 403695 h 403876"/>
              <a:gd name="connsiteX4" fmla="*/ 101623 w 102789"/>
              <a:gd name="connsiteY4" fmla="*/ 289395 h 403876"/>
              <a:gd name="connsiteX5" fmla="*/ 57173 w 102789"/>
              <a:gd name="connsiteY5" fmla="*/ 470 h 40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89" h="403876">
                <a:moveTo>
                  <a:pt x="57173" y="470"/>
                </a:moveTo>
                <a:cubicBezTo>
                  <a:pt x="55056" y="-10642"/>
                  <a:pt x="83102" y="178270"/>
                  <a:pt x="88923" y="222720"/>
                </a:cubicBezTo>
                <a:cubicBezTo>
                  <a:pt x="94744" y="267170"/>
                  <a:pt x="106915" y="237008"/>
                  <a:pt x="92098" y="267170"/>
                </a:cubicBezTo>
                <a:cubicBezTo>
                  <a:pt x="77281" y="297332"/>
                  <a:pt x="-1564" y="399991"/>
                  <a:pt x="23" y="403695"/>
                </a:cubicBezTo>
                <a:cubicBezTo>
                  <a:pt x="1610" y="407399"/>
                  <a:pt x="92098" y="353953"/>
                  <a:pt x="101623" y="289395"/>
                </a:cubicBezTo>
                <a:cubicBezTo>
                  <a:pt x="111148" y="224837"/>
                  <a:pt x="59290" y="11582"/>
                  <a:pt x="5717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7109F3A0-7A44-FAB5-2E88-DD56F4E9CAB0}"/>
              </a:ext>
            </a:extLst>
          </p:cNvPr>
          <p:cNvSpPr/>
          <p:nvPr/>
        </p:nvSpPr>
        <p:spPr>
          <a:xfrm>
            <a:off x="5193308" y="9377173"/>
            <a:ext cx="119712" cy="387095"/>
          </a:xfrm>
          <a:custGeom>
            <a:avLst/>
            <a:gdLst>
              <a:gd name="connsiteX0" fmla="*/ 13692 w 119712"/>
              <a:gd name="connsiteY0" fmla="*/ 1777 h 387095"/>
              <a:gd name="connsiteX1" fmla="*/ 4167 w 119712"/>
              <a:gd name="connsiteY1" fmla="*/ 84327 h 387095"/>
              <a:gd name="connsiteX2" fmla="*/ 86717 w 119712"/>
              <a:gd name="connsiteY2" fmla="*/ 281177 h 387095"/>
              <a:gd name="connsiteX3" fmla="*/ 118467 w 119712"/>
              <a:gd name="connsiteY3" fmla="*/ 385952 h 387095"/>
              <a:gd name="connsiteX4" fmla="*/ 48617 w 119712"/>
              <a:gd name="connsiteY4" fmla="*/ 217677 h 387095"/>
              <a:gd name="connsiteX5" fmla="*/ 26392 w 119712"/>
              <a:gd name="connsiteY5" fmla="*/ 154177 h 387095"/>
              <a:gd name="connsiteX6" fmla="*/ 13692 w 119712"/>
              <a:gd name="connsiteY6" fmla="*/ 1777 h 3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12" h="387095">
                <a:moveTo>
                  <a:pt x="13692" y="1777"/>
                </a:moveTo>
                <a:cubicBezTo>
                  <a:pt x="9988" y="-9865"/>
                  <a:pt x="-8004" y="37760"/>
                  <a:pt x="4167" y="84327"/>
                </a:cubicBezTo>
                <a:cubicBezTo>
                  <a:pt x="16338" y="130894"/>
                  <a:pt x="67667" y="230906"/>
                  <a:pt x="86717" y="281177"/>
                </a:cubicBezTo>
                <a:cubicBezTo>
                  <a:pt x="105767" y="331448"/>
                  <a:pt x="124817" y="396535"/>
                  <a:pt x="118467" y="385952"/>
                </a:cubicBezTo>
                <a:cubicBezTo>
                  <a:pt x="112117" y="375369"/>
                  <a:pt x="63963" y="256306"/>
                  <a:pt x="48617" y="217677"/>
                </a:cubicBezTo>
                <a:cubicBezTo>
                  <a:pt x="33271" y="179048"/>
                  <a:pt x="33800" y="185398"/>
                  <a:pt x="26392" y="154177"/>
                </a:cubicBezTo>
                <a:cubicBezTo>
                  <a:pt x="18984" y="122956"/>
                  <a:pt x="17396" y="13419"/>
                  <a:pt x="13692" y="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0ADE4BEA-26FB-31AF-30D4-8DB2A5E67B8F}"/>
              </a:ext>
            </a:extLst>
          </p:cNvPr>
          <p:cNvSpPr/>
          <p:nvPr/>
        </p:nvSpPr>
        <p:spPr>
          <a:xfrm>
            <a:off x="5317984" y="9721582"/>
            <a:ext cx="133556" cy="282845"/>
          </a:xfrm>
          <a:custGeom>
            <a:avLst/>
            <a:gdLst>
              <a:gd name="connsiteX0" fmla="*/ 141 w 133556"/>
              <a:gd name="connsiteY0" fmla="*/ 268 h 282845"/>
              <a:gd name="connsiteX1" fmla="*/ 104916 w 133556"/>
              <a:gd name="connsiteY1" fmla="*/ 139968 h 282845"/>
              <a:gd name="connsiteX2" fmla="*/ 123966 w 133556"/>
              <a:gd name="connsiteY2" fmla="*/ 168543 h 282845"/>
              <a:gd name="connsiteX3" fmla="*/ 120791 w 133556"/>
              <a:gd name="connsiteY3" fmla="*/ 282843 h 282845"/>
              <a:gd name="connsiteX4" fmla="*/ 133491 w 133556"/>
              <a:gd name="connsiteY4" fmla="*/ 171718 h 282845"/>
              <a:gd name="connsiteX5" fmla="*/ 114441 w 133556"/>
              <a:gd name="connsiteY5" fmla="*/ 146318 h 282845"/>
              <a:gd name="connsiteX6" fmla="*/ 82691 w 133556"/>
              <a:gd name="connsiteY6" fmla="*/ 105043 h 282845"/>
              <a:gd name="connsiteX7" fmla="*/ 141 w 133556"/>
              <a:gd name="connsiteY7" fmla="*/ 268 h 28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6" h="282845">
                <a:moveTo>
                  <a:pt x="141" y="268"/>
                </a:moveTo>
                <a:cubicBezTo>
                  <a:pt x="3845" y="6089"/>
                  <a:pt x="84279" y="111922"/>
                  <a:pt x="104916" y="139968"/>
                </a:cubicBezTo>
                <a:cubicBezTo>
                  <a:pt x="125554" y="168014"/>
                  <a:pt x="121320" y="144731"/>
                  <a:pt x="123966" y="168543"/>
                </a:cubicBezTo>
                <a:cubicBezTo>
                  <a:pt x="126612" y="192355"/>
                  <a:pt x="119204" y="282314"/>
                  <a:pt x="120791" y="282843"/>
                </a:cubicBezTo>
                <a:cubicBezTo>
                  <a:pt x="122378" y="283372"/>
                  <a:pt x="134549" y="194472"/>
                  <a:pt x="133491" y="171718"/>
                </a:cubicBezTo>
                <a:cubicBezTo>
                  <a:pt x="132433" y="148964"/>
                  <a:pt x="122908" y="157430"/>
                  <a:pt x="114441" y="146318"/>
                </a:cubicBezTo>
                <a:cubicBezTo>
                  <a:pt x="105974" y="135206"/>
                  <a:pt x="99095" y="125151"/>
                  <a:pt x="82691" y="105043"/>
                </a:cubicBezTo>
                <a:cubicBezTo>
                  <a:pt x="66287" y="84935"/>
                  <a:pt x="-3563" y="-5553"/>
                  <a:pt x="141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84FED9D-B4F2-C7C2-FD9F-0E0074E6AA6E}"/>
              </a:ext>
            </a:extLst>
          </p:cNvPr>
          <p:cNvSpPr/>
          <p:nvPr/>
        </p:nvSpPr>
        <p:spPr>
          <a:xfrm>
            <a:off x="5309715" y="9718547"/>
            <a:ext cx="122758" cy="270008"/>
          </a:xfrm>
          <a:custGeom>
            <a:avLst/>
            <a:gdLst>
              <a:gd name="connsiteX0" fmla="*/ 2060 w 122758"/>
              <a:gd name="connsiteY0" fmla="*/ 3303 h 270008"/>
              <a:gd name="connsiteX1" fmla="*/ 17935 w 122758"/>
              <a:gd name="connsiteY1" fmla="*/ 79503 h 270008"/>
              <a:gd name="connsiteX2" fmla="*/ 68735 w 122758"/>
              <a:gd name="connsiteY2" fmla="*/ 187453 h 270008"/>
              <a:gd name="connsiteX3" fmla="*/ 122710 w 122758"/>
              <a:gd name="connsiteY3" fmla="*/ 270003 h 270008"/>
              <a:gd name="connsiteX4" fmla="*/ 59210 w 122758"/>
              <a:gd name="connsiteY4" fmla="*/ 190628 h 270008"/>
              <a:gd name="connsiteX5" fmla="*/ 2060 w 122758"/>
              <a:gd name="connsiteY5" fmla="*/ 3303 h 27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58" h="270008">
                <a:moveTo>
                  <a:pt x="2060" y="3303"/>
                </a:moveTo>
                <a:cubicBezTo>
                  <a:pt x="-4819" y="-15218"/>
                  <a:pt x="6823" y="48811"/>
                  <a:pt x="17935" y="79503"/>
                </a:cubicBezTo>
                <a:cubicBezTo>
                  <a:pt x="29048" y="110195"/>
                  <a:pt x="51273" y="155703"/>
                  <a:pt x="68735" y="187453"/>
                </a:cubicBezTo>
                <a:cubicBezTo>
                  <a:pt x="86197" y="219203"/>
                  <a:pt x="124297" y="269474"/>
                  <a:pt x="122710" y="270003"/>
                </a:cubicBezTo>
                <a:cubicBezTo>
                  <a:pt x="121123" y="270532"/>
                  <a:pt x="78260" y="229786"/>
                  <a:pt x="59210" y="190628"/>
                </a:cubicBezTo>
                <a:cubicBezTo>
                  <a:pt x="40160" y="151470"/>
                  <a:pt x="8939" y="21824"/>
                  <a:pt x="2060" y="3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A194372B-838C-237D-3E01-EDA429A82AA6}"/>
              </a:ext>
            </a:extLst>
          </p:cNvPr>
          <p:cNvSpPr/>
          <p:nvPr/>
        </p:nvSpPr>
        <p:spPr>
          <a:xfrm>
            <a:off x="6328107" y="8244904"/>
            <a:ext cx="834571" cy="264731"/>
          </a:xfrm>
          <a:custGeom>
            <a:avLst/>
            <a:gdLst>
              <a:gd name="connsiteX0" fmla="*/ 0 w 834571"/>
              <a:gd name="connsiteY0" fmla="*/ 0 h 264731"/>
              <a:gd name="connsiteX1" fmla="*/ 263990 w 834571"/>
              <a:gd name="connsiteY1" fmla="*/ 122430 h 264731"/>
              <a:gd name="connsiteX2" fmla="*/ 573891 w 834571"/>
              <a:gd name="connsiteY2" fmla="*/ 218078 h 264731"/>
              <a:gd name="connsiteX3" fmla="*/ 834055 w 834571"/>
              <a:gd name="connsiteY3" fmla="*/ 263990 h 264731"/>
              <a:gd name="connsiteX4" fmla="*/ 635106 w 834571"/>
              <a:gd name="connsiteY4" fmla="*/ 241034 h 264731"/>
              <a:gd name="connsiteX5" fmla="*/ 439983 w 834571"/>
              <a:gd name="connsiteY5" fmla="*/ 172167 h 264731"/>
              <a:gd name="connsiteX6" fmla="*/ 237208 w 834571"/>
              <a:gd name="connsiteY6" fmla="*/ 99474 h 264731"/>
              <a:gd name="connsiteX7" fmla="*/ 0 w 834571"/>
              <a:gd name="connsiteY7" fmla="*/ 0 h 26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1" h="264731">
                <a:moveTo>
                  <a:pt x="0" y="0"/>
                </a:moveTo>
                <a:cubicBezTo>
                  <a:pt x="4464" y="3826"/>
                  <a:pt x="168342" y="86084"/>
                  <a:pt x="263990" y="122430"/>
                </a:cubicBezTo>
                <a:cubicBezTo>
                  <a:pt x="359639" y="158776"/>
                  <a:pt x="478880" y="194485"/>
                  <a:pt x="573891" y="218078"/>
                </a:cubicBezTo>
                <a:cubicBezTo>
                  <a:pt x="668902" y="241671"/>
                  <a:pt x="823853" y="260164"/>
                  <a:pt x="834055" y="263990"/>
                </a:cubicBezTo>
                <a:cubicBezTo>
                  <a:pt x="844257" y="267816"/>
                  <a:pt x="700785" y="256338"/>
                  <a:pt x="635106" y="241034"/>
                </a:cubicBezTo>
                <a:cubicBezTo>
                  <a:pt x="569427" y="225730"/>
                  <a:pt x="439983" y="172167"/>
                  <a:pt x="439983" y="172167"/>
                </a:cubicBezTo>
                <a:cubicBezTo>
                  <a:pt x="373667" y="148574"/>
                  <a:pt x="306712" y="128806"/>
                  <a:pt x="237208" y="9947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B5B9D73B-933B-CA9A-0A92-5AF197665CF7}"/>
              </a:ext>
            </a:extLst>
          </p:cNvPr>
          <p:cNvSpPr/>
          <p:nvPr/>
        </p:nvSpPr>
        <p:spPr>
          <a:xfrm>
            <a:off x="6276520" y="8263845"/>
            <a:ext cx="230507" cy="91246"/>
          </a:xfrm>
          <a:custGeom>
            <a:avLst/>
            <a:gdLst>
              <a:gd name="connsiteX0" fmla="*/ 1850 w 230507"/>
              <a:gd name="connsiteY0" fmla="*/ 188 h 91246"/>
              <a:gd name="connsiteX1" fmla="*/ 227580 w 230507"/>
              <a:gd name="connsiteY1" fmla="*/ 88185 h 91246"/>
              <a:gd name="connsiteX2" fmla="*/ 124280 w 230507"/>
              <a:gd name="connsiteY2" fmla="*/ 65229 h 91246"/>
              <a:gd name="connsiteX3" fmla="*/ 1850 w 230507"/>
              <a:gd name="connsiteY3" fmla="*/ 188 h 9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07" h="91246">
                <a:moveTo>
                  <a:pt x="1850" y="188"/>
                </a:moveTo>
                <a:cubicBezTo>
                  <a:pt x="19067" y="4014"/>
                  <a:pt x="207175" y="77345"/>
                  <a:pt x="227580" y="88185"/>
                </a:cubicBezTo>
                <a:cubicBezTo>
                  <a:pt x="247985" y="99025"/>
                  <a:pt x="156163" y="78620"/>
                  <a:pt x="124280" y="65229"/>
                </a:cubicBezTo>
                <a:cubicBezTo>
                  <a:pt x="92397" y="51838"/>
                  <a:pt x="-15367" y="-3638"/>
                  <a:pt x="1850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13D0AE6-0F55-A959-E906-BC4A78262F72}"/>
              </a:ext>
            </a:extLst>
          </p:cNvPr>
          <p:cNvSpPr/>
          <p:nvPr/>
        </p:nvSpPr>
        <p:spPr>
          <a:xfrm>
            <a:off x="6208599" y="8290588"/>
            <a:ext cx="311719" cy="108166"/>
          </a:xfrm>
          <a:custGeom>
            <a:avLst/>
            <a:gdLst>
              <a:gd name="connsiteX0" fmla="*/ 904 w 311719"/>
              <a:gd name="connsiteY0" fmla="*/ 227 h 108166"/>
              <a:gd name="connsiteX1" fmla="*/ 268720 w 311719"/>
              <a:gd name="connsiteY1" fmla="*/ 99702 h 108166"/>
              <a:gd name="connsiteX2" fmla="*/ 303153 w 311719"/>
              <a:gd name="connsiteY2" fmla="*/ 99702 h 108166"/>
              <a:gd name="connsiteX3" fmla="*/ 184549 w 311719"/>
              <a:gd name="connsiteY3" fmla="*/ 72920 h 108166"/>
              <a:gd name="connsiteX4" fmla="*/ 904 w 311719"/>
              <a:gd name="connsiteY4" fmla="*/ 227 h 10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19" h="108166">
                <a:moveTo>
                  <a:pt x="904" y="227"/>
                </a:moveTo>
                <a:cubicBezTo>
                  <a:pt x="14932" y="4691"/>
                  <a:pt x="218345" y="83123"/>
                  <a:pt x="268720" y="99702"/>
                </a:cubicBezTo>
                <a:cubicBezTo>
                  <a:pt x="319095" y="116281"/>
                  <a:pt x="317181" y="104166"/>
                  <a:pt x="303153" y="99702"/>
                </a:cubicBezTo>
                <a:cubicBezTo>
                  <a:pt x="289125" y="95238"/>
                  <a:pt x="229185" y="87586"/>
                  <a:pt x="184549" y="72920"/>
                </a:cubicBezTo>
                <a:cubicBezTo>
                  <a:pt x="139913" y="58254"/>
                  <a:pt x="-13124" y="-4237"/>
                  <a:pt x="904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54E9933F-B25C-FCE8-E800-CF3CF3F59DFD}"/>
              </a:ext>
            </a:extLst>
          </p:cNvPr>
          <p:cNvSpPr/>
          <p:nvPr/>
        </p:nvSpPr>
        <p:spPr>
          <a:xfrm>
            <a:off x="5906901" y="8236731"/>
            <a:ext cx="391119" cy="16848"/>
          </a:xfrm>
          <a:custGeom>
            <a:avLst/>
            <a:gdLst>
              <a:gd name="connsiteX0" fmla="*/ 353 w 391119"/>
              <a:gd name="connsiteY0" fmla="*/ 11999 h 16848"/>
              <a:gd name="connsiteX1" fmla="*/ 241387 w 391119"/>
              <a:gd name="connsiteY1" fmla="*/ 4347 h 16848"/>
              <a:gd name="connsiteX2" fmla="*/ 390599 w 391119"/>
              <a:gd name="connsiteY2" fmla="*/ 521 h 16848"/>
              <a:gd name="connsiteX3" fmla="*/ 191650 w 391119"/>
              <a:gd name="connsiteY3" fmla="*/ 15825 h 16848"/>
              <a:gd name="connsiteX4" fmla="*/ 353 w 391119"/>
              <a:gd name="connsiteY4" fmla="*/ 11999 h 1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119" h="16848">
                <a:moveTo>
                  <a:pt x="353" y="11999"/>
                </a:moveTo>
                <a:cubicBezTo>
                  <a:pt x="8643" y="10086"/>
                  <a:pt x="241387" y="4347"/>
                  <a:pt x="241387" y="4347"/>
                </a:cubicBezTo>
                <a:cubicBezTo>
                  <a:pt x="306428" y="2434"/>
                  <a:pt x="398889" y="-1392"/>
                  <a:pt x="390599" y="521"/>
                </a:cubicBezTo>
                <a:cubicBezTo>
                  <a:pt x="382310" y="2434"/>
                  <a:pt x="251590" y="12637"/>
                  <a:pt x="191650" y="15825"/>
                </a:cubicBezTo>
                <a:cubicBezTo>
                  <a:pt x="131710" y="19013"/>
                  <a:pt x="-7937" y="13912"/>
                  <a:pt x="353" y="11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718A95FE-1460-684B-8226-67A97CAC90EB}"/>
              </a:ext>
            </a:extLst>
          </p:cNvPr>
          <p:cNvSpPr/>
          <p:nvPr/>
        </p:nvSpPr>
        <p:spPr>
          <a:xfrm>
            <a:off x="5308669" y="8128943"/>
            <a:ext cx="625013" cy="114339"/>
          </a:xfrm>
          <a:custGeom>
            <a:avLst/>
            <a:gdLst>
              <a:gd name="connsiteX0" fmla="*/ 1738 w 625013"/>
              <a:gd name="connsiteY0" fmla="*/ 1183 h 114339"/>
              <a:gd name="connsiteX1" fmla="*/ 303987 w 625013"/>
              <a:gd name="connsiteY1" fmla="*/ 43268 h 114339"/>
              <a:gd name="connsiteX2" fmla="*/ 621540 w 625013"/>
              <a:gd name="connsiteY2" fmla="*/ 112135 h 114339"/>
              <a:gd name="connsiteX3" fmla="*/ 445547 w 625013"/>
              <a:gd name="connsiteY3" fmla="*/ 89179 h 114339"/>
              <a:gd name="connsiteX4" fmla="*/ 1738 w 625013"/>
              <a:gd name="connsiteY4" fmla="*/ 1183 h 1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013" h="114339">
                <a:moveTo>
                  <a:pt x="1738" y="1183"/>
                </a:moveTo>
                <a:cubicBezTo>
                  <a:pt x="-21855" y="-6469"/>
                  <a:pt x="200687" y="24776"/>
                  <a:pt x="303987" y="43268"/>
                </a:cubicBezTo>
                <a:cubicBezTo>
                  <a:pt x="407287" y="61760"/>
                  <a:pt x="597947" y="104483"/>
                  <a:pt x="621540" y="112135"/>
                </a:cubicBezTo>
                <a:cubicBezTo>
                  <a:pt x="645133" y="119787"/>
                  <a:pt x="544384" y="106396"/>
                  <a:pt x="445547" y="89179"/>
                </a:cubicBezTo>
                <a:cubicBezTo>
                  <a:pt x="346710" y="71962"/>
                  <a:pt x="25331" y="8835"/>
                  <a:pt x="1738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E1044A92-4F40-0D80-ACB5-24BE7D353A22}"/>
              </a:ext>
            </a:extLst>
          </p:cNvPr>
          <p:cNvSpPr/>
          <p:nvPr/>
        </p:nvSpPr>
        <p:spPr>
          <a:xfrm>
            <a:off x="5295094" y="8191206"/>
            <a:ext cx="596878" cy="82197"/>
          </a:xfrm>
          <a:custGeom>
            <a:avLst/>
            <a:gdLst>
              <a:gd name="connsiteX0" fmla="*/ 9 w 596878"/>
              <a:gd name="connsiteY0" fmla="*/ 135 h 82197"/>
              <a:gd name="connsiteX1" fmla="*/ 371125 w 596878"/>
              <a:gd name="connsiteY1" fmla="*/ 61350 h 82197"/>
              <a:gd name="connsiteX2" fmla="*/ 596856 w 596878"/>
              <a:gd name="connsiteY2" fmla="*/ 61350 h 82197"/>
              <a:gd name="connsiteX3" fmla="*/ 382603 w 596878"/>
              <a:gd name="connsiteY3" fmla="*/ 80479 h 82197"/>
              <a:gd name="connsiteX4" fmla="*/ 9 w 596878"/>
              <a:gd name="connsiteY4" fmla="*/ 135 h 8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878" h="82197">
                <a:moveTo>
                  <a:pt x="9" y="135"/>
                </a:moveTo>
                <a:cubicBezTo>
                  <a:pt x="-1904" y="-3053"/>
                  <a:pt x="271651" y="51148"/>
                  <a:pt x="371125" y="61350"/>
                </a:cubicBezTo>
                <a:cubicBezTo>
                  <a:pt x="470599" y="71552"/>
                  <a:pt x="594943" y="58162"/>
                  <a:pt x="596856" y="61350"/>
                </a:cubicBezTo>
                <a:cubicBezTo>
                  <a:pt x="598769" y="64538"/>
                  <a:pt x="475701" y="88769"/>
                  <a:pt x="382603" y="80479"/>
                </a:cubicBezTo>
                <a:cubicBezTo>
                  <a:pt x="289505" y="72189"/>
                  <a:pt x="1922" y="3323"/>
                  <a:pt x="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2E39C9D-B8F2-F6CB-C822-01948CB5463E}"/>
              </a:ext>
            </a:extLst>
          </p:cNvPr>
          <p:cNvSpPr/>
          <p:nvPr/>
        </p:nvSpPr>
        <p:spPr>
          <a:xfrm>
            <a:off x="5080850" y="8424723"/>
            <a:ext cx="474622" cy="150262"/>
          </a:xfrm>
          <a:custGeom>
            <a:avLst/>
            <a:gdLst>
              <a:gd name="connsiteX0" fmla="*/ 0 w 474622"/>
              <a:gd name="connsiteY0" fmla="*/ 0 h 150262"/>
              <a:gd name="connsiteX1" fmla="*/ 244860 w 474622"/>
              <a:gd name="connsiteY1" fmla="*/ 49737 h 150262"/>
              <a:gd name="connsiteX2" fmla="*/ 470591 w 474622"/>
              <a:gd name="connsiteY2" fmla="*/ 145386 h 150262"/>
              <a:gd name="connsiteX3" fmla="*/ 378768 w 474622"/>
              <a:gd name="connsiteY3" fmla="*/ 130082 h 150262"/>
              <a:gd name="connsiteX4" fmla="*/ 241035 w 474622"/>
              <a:gd name="connsiteY4" fmla="*/ 76519 h 150262"/>
              <a:gd name="connsiteX5" fmla="*/ 306076 w 474622"/>
              <a:gd name="connsiteY5" fmla="*/ 91823 h 150262"/>
              <a:gd name="connsiteX6" fmla="*/ 187471 w 474622"/>
              <a:gd name="connsiteY6" fmla="*/ 45911 h 150262"/>
              <a:gd name="connsiteX7" fmla="*/ 0 w 474622"/>
              <a:gd name="connsiteY7" fmla="*/ 0 h 15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622" h="150262">
                <a:moveTo>
                  <a:pt x="0" y="0"/>
                </a:moveTo>
                <a:cubicBezTo>
                  <a:pt x="83214" y="12753"/>
                  <a:pt x="166428" y="25506"/>
                  <a:pt x="244860" y="49737"/>
                </a:cubicBezTo>
                <a:cubicBezTo>
                  <a:pt x="323292" y="73968"/>
                  <a:pt x="448273" y="131995"/>
                  <a:pt x="470591" y="145386"/>
                </a:cubicBezTo>
                <a:cubicBezTo>
                  <a:pt x="492909" y="158777"/>
                  <a:pt x="417027" y="141560"/>
                  <a:pt x="378768" y="130082"/>
                </a:cubicBezTo>
                <a:cubicBezTo>
                  <a:pt x="340509" y="118604"/>
                  <a:pt x="253150" y="82895"/>
                  <a:pt x="241035" y="76519"/>
                </a:cubicBezTo>
                <a:cubicBezTo>
                  <a:pt x="228920" y="70143"/>
                  <a:pt x="315003" y="96924"/>
                  <a:pt x="306076" y="91823"/>
                </a:cubicBezTo>
                <a:cubicBezTo>
                  <a:pt x="297149" y="86722"/>
                  <a:pt x="187471" y="45911"/>
                  <a:pt x="187471" y="4591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EB297D54-2CBE-F66D-0305-034AF387559B}"/>
              </a:ext>
            </a:extLst>
          </p:cNvPr>
          <p:cNvSpPr/>
          <p:nvPr/>
        </p:nvSpPr>
        <p:spPr>
          <a:xfrm>
            <a:off x="4965359" y="8110843"/>
            <a:ext cx="382501" cy="31290"/>
          </a:xfrm>
          <a:custGeom>
            <a:avLst/>
            <a:gdLst>
              <a:gd name="connsiteX0" fmla="*/ 713 w 382501"/>
              <a:gd name="connsiteY0" fmla="*/ 30760 h 31290"/>
              <a:gd name="connsiteX1" fmla="*/ 161403 w 382501"/>
              <a:gd name="connsiteY1" fmla="*/ 19283 h 31290"/>
              <a:gd name="connsiteX2" fmla="*/ 337396 w 382501"/>
              <a:gd name="connsiteY2" fmla="*/ 15457 h 31290"/>
              <a:gd name="connsiteX3" fmla="*/ 375655 w 382501"/>
              <a:gd name="connsiteY3" fmla="*/ 26934 h 31290"/>
              <a:gd name="connsiteX4" fmla="*/ 226444 w 382501"/>
              <a:gd name="connsiteY4" fmla="*/ 153 h 31290"/>
              <a:gd name="connsiteX5" fmla="*/ 713 w 382501"/>
              <a:gd name="connsiteY5" fmla="*/ 30760 h 3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01" h="31290">
                <a:moveTo>
                  <a:pt x="713" y="30760"/>
                </a:moveTo>
                <a:cubicBezTo>
                  <a:pt x="-10127" y="33948"/>
                  <a:pt x="105289" y="21833"/>
                  <a:pt x="161403" y="19283"/>
                </a:cubicBezTo>
                <a:cubicBezTo>
                  <a:pt x="217517" y="16733"/>
                  <a:pt x="301687" y="14182"/>
                  <a:pt x="337396" y="15457"/>
                </a:cubicBezTo>
                <a:cubicBezTo>
                  <a:pt x="373105" y="16732"/>
                  <a:pt x="394147" y="29485"/>
                  <a:pt x="375655" y="26934"/>
                </a:cubicBezTo>
                <a:cubicBezTo>
                  <a:pt x="357163" y="24383"/>
                  <a:pt x="283195" y="2703"/>
                  <a:pt x="226444" y="153"/>
                </a:cubicBezTo>
                <a:cubicBezTo>
                  <a:pt x="169693" y="-2397"/>
                  <a:pt x="11553" y="27572"/>
                  <a:pt x="713" y="30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AC0B98ED-ED8B-14A0-4736-090A8AA79A6D}"/>
              </a:ext>
            </a:extLst>
          </p:cNvPr>
          <p:cNvSpPr/>
          <p:nvPr/>
        </p:nvSpPr>
        <p:spPr>
          <a:xfrm>
            <a:off x="4979609" y="8133946"/>
            <a:ext cx="334624" cy="62968"/>
          </a:xfrm>
          <a:custGeom>
            <a:avLst/>
            <a:gdLst>
              <a:gd name="connsiteX0" fmla="*/ 5593 w 334624"/>
              <a:gd name="connsiteY0" fmla="*/ 45917 h 62968"/>
              <a:gd name="connsiteX1" fmla="*/ 223671 w 334624"/>
              <a:gd name="connsiteY1" fmla="*/ 61221 h 62968"/>
              <a:gd name="connsiteX2" fmla="*/ 334624 w 334624"/>
              <a:gd name="connsiteY2" fmla="*/ 5 h 62968"/>
              <a:gd name="connsiteX3" fmla="*/ 223671 w 334624"/>
              <a:gd name="connsiteY3" fmla="*/ 57395 h 62968"/>
              <a:gd name="connsiteX4" fmla="*/ 74460 w 334624"/>
              <a:gd name="connsiteY4" fmla="*/ 42091 h 62968"/>
              <a:gd name="connsiteX5" fmla="*/ 5593 w 334624"/>
              <a:gd name="connsiteY5" fmla="*/ 45917 h 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624" h="62968">
                <a:moveTo>
                  <a:pt x="5593" y="45917"/>
                </a:moveTo>
                <a:cubicBezTo>
                  <a:pt x="30462" y="49105"/>
                  <a:pt x="168833" y="68873"/>
                  <a:pt x="223671" y="61221"/>
                </a:cubicBezTo>
                <a:cubicBezTo>
                  <a:pt x="278509" y="53569"/>
                  <a:pt x="334624" y="643"/>
                  <a:pt x="334624" y="5"/>
                </a:cubicBezTo>
                <a:cubicBezTo>
                  <a:pt x="334624" y="-633"/>
                  <a:pt x="267032" y="50381"/>
                  <a:pt x="223671" y="57395"/>
                </a:cubicBezTo>
                <a:cubicBezTo>
                  <a:pt x="180310" y="64409"/>
                  <a:pt x="103792" y="44004"/>
                  <a:pt x="74460" y="42091"/>
                </a:cubicBezTo>
                <a:cubicBezTo>
                  <a:pt x="45128" y="40178"/>
                  <a:pt x="-19276" y="42729"/>
                  <a:pt x="5593" y="4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48FE716D-F8A0-299B-1AA2-295181B0874D}"/>
              </a:ext>
            </a:extLst>
          </p:cNvPr>
          <p:cNvSpPr/>
          <p:nvPr/>
        </p:nvSpPr>
        <p:spPr>
          <a:xfrm>
            <a:off x="5214758" y="8244904"/>
            <a:ext cx="559676" cy="110959"/>
          </a:xfrm>
          <a:custGeom>
            <a:avLst/>
            <a:gdLst>
              <a:gd name="connsiteX0" fmla="*/ 0 w 559676"/>
              <a:gd name="connsiteY0" fmla="*/ 0 h 110959"/>
              <a:gd name="connsiteX1" fmla="*/ 413202 w 559676"/>
              <a:gd name="connsiteY1" fmla="*/ 65041 h 110959"/>
              <a:gd name="connsiteX2" fmla="*/ 558588 w 559676"/>
              <a:gd name="connsiteY2" fmla="*/ 110952 h 110959"/>
              <a:gd name="connsiteX3" fmla="*/ 351987 w 559676"/>
              <a:gd name="connsiteY3" fmla="*/ 68867 h 110959"/>
              <a:gd name="connsiteX4" fmla="*/ 0 w 559676"/>
              <a:gd name="connsiteY4" fmla="*/ 0 h 11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676" h="110959">
                <a:moveTo>
                  <a:pt x="0" y="0"/>
                </a:moveTo>
                <a:cubicBezTo>
                  <a:pt x="160052" y="23274"/>
                  <a:pt x="320104" y="46549"/>
                  <a:pt x="413202" y="65041"/>
                </a:cubicBezTo>
                <a:cubicBezTo>
                  <a:pt x="506300" y="83533"/>
                  <a:pt x="568790" y="110314"/>
                  <a:pt x="558588" y="110952"/>
                </a:cubicBezTo>
                <a:cubicBezTo>
                  <a:pt x="548386" y="111590"/>
                  <a:pt x="351987" y="68867"/>
                  <a:pt x="351987" y="688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7715B932-678D-4BE5-A3C2-3AC615E756AC}"/>
              </a:ext>
            </a:extLst>
          </p:cNvPr>
          <p:cNvSpPr/>
          <p:nvPr/>
        </p:nvSpPr>
        <p:spPr>
          <a:xfrm>
            <a:off x="4686004" y="8251379"/>
            <a:ext cx="441425" cy="74365"/>
          </a:xfrm>
          <a:custGeom>
            <a:avLst/>
            <a:gdLst>
              <a:gd name="connsiteX0" fmla="*/ 774 w 441425"/>
              <a:gd name="connsiteY0" fmla="*/ 73870 h 74365"/>
              <a:gd name="connsiteX1" fmla="*/ 425454 w 441425"/>
              <a:gd name="connsiteY1" fmla="*/ 1177 h 74365"/>
              <a:gd name="connsiteX2" fmla="*/ 322153 w 441425"/>
              <a:gd name="connsiteY2" fmla="*/ 31784 h 74365"/>
              <a:gd name="connsiteX3" fmla="*/ 774 w 441425"/>
              <a:gd name="connsiteY3" fmla="*/ 73870 h 7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25" h="74365">
                <a:moveTo>
                  <a:pt x="774" y="73870"/>
                </a:moveTo>
                <a:cubicBezTo>
                  <a:pt x="17991" y="68769"/>
                  <a:pt x="371891" y="8191"/>
                  <a:pt x="425454" y="1177"/>
                </a:cubicBezTo>
                <a:cubicBezTo>
                  <a:pt x="479017" y="-5837"/>
                  <a:pt x="385919" y="20306"/>
                  <a:pt x="322153" y="31784"/>
                </a:cubicBezTo>
                <a:cubicBezTo>
                  <a:pt x="258387" y="43262"/>
                  <a:pt x="-16443" y="78971"/>
                  <a:pt x="774" y="73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3E9B08C-46D2-710A-52C7-3274655FA116}"/>
              </a:ext>
            </a:extLst>
          </p:cNvPr>
          <p:cNvSpPr/>
          <p:nvPr/>
        </p:nvSpPr>
        <p:spPr>
          <a:xfrm>
            <a:off x="4616783" y="8137777"/>
            <a:ext cx="395991" cy="95649"/>
          </a:xfrm>
          <a:custGeom>
            <a:avLst/>
            <a:gdLst>
              <a:gd name="connsiteX0" fmla="*/ 1128 w 395991"/>
              <a:gd name="connsiteY0" fmla="*/ 95649 h 95649"/>
              <a:gd name="connsiteX1" fmla="*/ 142688 w 395991"/>
              <a:gd name="connsiteY1" fmla="*/ 53564 h 95649"/>
              <a:gd name="connsiteX2" fmla="*/ 395200 w 395991"/>
              <a:gd name="connsiteY2" fmla="*/ 0 h 95649"/>
              <a:gd name="connsiteX3" fmla="*/ 215381 w 395991"/>
              <a:gd name="connsiteY3" fmla="*/ 53564 h 95649"/>
              <a:gd name="connsiteX4" fmla="*/ 1128 w 395991"/>
              <a:gd name="connsiteY4" fmla="*/ 95649 h 9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991" h="95649">
                <a:moveTo>
                  <a:pt x="1128" y="95649"/>
                </a:moveTo>
                <a:cubicBezTo>
                  <a:pt x="-10987" y="95649"/>
                  <a:pt x="77009" y="69506"/>
                  <a:pt x="142688" y="53564"/>
                </a:cubicBezTo>
                <a:cubicBezTo>
                  <a:pt x="208367" y="37622"/>
                  <a:pt x="383085" y="0"/>
                  <a:pt x="395200" y="0"/>
                </a:cubicBezTo>
                <a:cubicBezTo>
                  <a:pt x="407315" y="0"/>
                  <a:pt x="277234" y="38260"/>
                  <a:pt x="215381" y="53564"/>
                </a:cubicBezTo>
                <a:cubicBezTo>
                  <a:pt x="153528" y="68868"/>
                  <a:pt x="13243" y="95649"/>
                  <a:pt x="1128" y="95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105BE6F-A013-B6B8-C1D8-26B0F5185167}"/>
              </a:ext>
            </a:extLst>
          </p:cNvPr>
          <p:cNvSpPr/>
          <p:nvPr/>
        </p:nvSpPr>
        <p:spPr>
          <a:xfrm>
            <a:off x="4628662" y="8401570"/>
            <a:ext cx="469644" cy="115231"/>
          </a:xfrm>
          <a:custGeom>
            <a:avLst/>
            <a:gdLst>
              <a:gd name="connsiteX0" fmla="*/ 727 w 469644"/>
              <a:gd name="connsiteY0" fmla="*/ 61412 h 115231"/>
              <a:gd name="connsiteX1" fmla="*/ 92550 w 469644"/>
              <a:gd name="connsiteY1" fmla="*/ 99672 h 115231"/>
              <a:gd name="connsiteX2" fmla="*/ 272369 w 469644"/>
              <a:gd name="connsiteY2" fmla="*/ 72890 h 115231"/>
              <a:gd name="connsiteX3" fmla="*/ 463666 w 469644"/>
              <a:gd name="connsiteY3" fmla="*/ 61412 h 115231"/>
              <a:gd name="connsiteX4" fmla="*/ 425407 w 469644"/>
              <a:gd name="connsiteY4" fmla="*/ 197 h 115231"/>
              <a:gd name="connsiteX5" fmla="*/ 467492 w 469644"/>
              <a:gd name="connsiteY5" fmla="*/ 42283 h 115231"/>
              <a:gd name="connsiteX6" fmla="*/ 398625 w 469644"/>
              <a:gd name="connsiteY6" fmla="*/ 53761 h 115231"/>
              <a:gd name="connsiteX7" fmla="*/ 138461 w 469644"/>
              <a:gd name="connsiteY7" fmla="*/ 114976 h 115231"/>
              <a:gd name="connsiteX8" fmla="*/ 727 w 469644"/>
              <a:gd name="connsiteY8" fmla="*/ 61412 h 11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44" h="115231">
                <a:moveTo>
                  <a:pt x="727" y="61412"/>
                </a:moveTo>
                <a:cubicBezTo>
                  <a:pt x="-6925" y="58861"/>
                  <a:pt x="47276" y="97759"/>
                  <a:pt x="92550" y="99672"/>
                </a:cubicBezTo>
                <a:cubicBezTo>
                  <a:pt x="137824" y="101585"/>
                  <a:pt x="210516" y="79267"/>
                  <a:pt x="272369" y="72890"/>
                </a:cubicBezTo>
                <a:cubicBezTo>
                  <a:pt x="334222" y="66513"/>
                  <a:pt x="438160" y="73528"/>
                  <a:pt x="463666" y="61412"/>
                </a:cubicBezTo>
                <a:cubicBezTo>
                  <a:pt x="489172" y="49296"/>
                  <a:pt x="424769" y="3385"/>
                  <a:pt x="425407" y="197"/>
                </a:cubicBezTo>
                <a:cubicBezTo>
                  <a:pt x="426045" y="-2991"/>
                  <a:pt x="471956" y="33356"/>
                  <a:pt x="467492" y="42283"/>
                </a:cubicBezTo>
                <a:cubicBezTo>
                  <a:pt x="463028" y="51210"/>
                  <a:pt x="453464" y="41645"/>
                  <a:pt x="398625" y="53761"/>
                </a:cubicBezTo>
                <a:cubicBezTo>
                  <a:pt x="343787" y="65877"/>
                  <a:pt x="202864" y="110512"/>
                  <a:pt x="138461" y="114976"/>
                </a:cubicBezTo>
                <a:cubicBezTo>
                  <a:pt x="74058" y="119440"/>
                  <a:pt x="8379" y="63963"/>
                  <a:pt x="727" y="61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8015525-2265-9A91-17BE-0D6B1C788D67}"/>
              </a:ext>
            </a:extLst>
          </p:cNvPr>
          <p:cNvSpPr/>
          <p:nvPr/>
        </p:nvSpPr>
        <p:spPr>
          <a:xfrm>
            <a:off x="4334488" y="8212996"/>
            <a:ext cx="280004" cy="204087"/>
          </a:xfrm>
          <a:custGeom>
            <a:avLst/>
            <a:gdLst>
              <a:gd name="connsiteX0" fmla="*/ 279597 w 280004"/>
              <a:gd name="connsiteY0" fmla="*/ 1300 h 204087"/>
              <a:gd name="connsiteX1" fmla="*/ 218382 w 280004"/>
              <a:gd name="connsiteY1" fmla="*/ 81645 h 204087"/>
              <a:gd name="connsiteX2" fmla="*/ 145689 w 280004"/>
              <a:gd name="connsiteY2" fmla="*/ 146686 h 204087"/>
              <a:gd name="connsiteX3" fmla="*/ 304 w 280004"/>
              <a:gd name="connsiteY3" fmla="*/ 204075 h 204087"/>
              <a:gd name="connsiteX4" fmla="*/ 187775 w 280004"/>
              <a:gd name="connsiteY4" fmla="*/ 150512 h 204087"/>
              <a:gd name="connsiteX5" fmla="*/ 279597 w 280004"/>
              <a:gd name="connsiteY5" fmla="*/ 1300 h 20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004" h="204087">
                <a:moveTo>
                  <a:pt x="279597" y="1300"/>
                </a:moveTo>
                <a:cubicBezTo>
                  <a:pt x="284698" y="-10178"/>
                  <a:pt x="240700" y="57414"/>
                  <a:pt x="218382" y="81645"/>
                </a:cubicBezTo>
                <a:cubicBezTo>
                  <a:pt x="196064" y="105876"/>
                  <a:pt x="182035" y="126281"/>
                  <a:pt x="145689" y="146686"/>
                </a:cubicBezTo>
                <a:cubicBezTo>
                  <a:pt x="109343" y="167091"/>
                  <a:pt x="-6710" y="203437"/>
                  <a:pt x="304" y="204075"/>
                </a:cubicBezTo>
                <a:cubicBezTo>
                  <a:pt x="7318" y="204713"/>
                  <a:pt x="146327" y="181757"/>
                  <a:pt x="187775" y="150512"/>
                </a:cubicBezTo>
                <a:cubicBezTo>
                  <a:pt x="229223" y="119267"/>
                  <a:pt x="274496" y="12778"/>
                  <a:pt x="279597" y="1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9329B3EC-05A2-AC72-C6AD-22DD439CA588}"/>
              </a:ext>
            </a:extLst>
          </p:cNvPr>
          <p:cNvSpPr/>
          <p:nvPr/>
        </p:nvSpPr>
        <p:spPr>
          <a:xfrm>
            <a:off x="4556630" y="8283147"/>
            <a:ext cx="99669" cy="160744"/>
          </a:xfrm>
          <a:custGeom>
            <a:avLst/>
            <a:gdLst>
              <a:gd name="connsiteX0" fmla="*/ 99541 w 99669"/>
              <a:gd name="connsiteY0" fmla="*/ 16 h 160744"/>
              <a:gd name="connsiteX1" fmla="*/ 65107 w 99669"/>
              <a:gd name="connsiteY1" fmla="*/ 99491 h 160744"/>
              <a:gd name="connsiteX2" fmla="*/ 66 w 99669"/>
              <a:gd name="connsiteY2" fmla="*/ 160706 h 160744"/>
              <a:gd name="connsiteX3" fmla="*/ 53629 w 99669"/>
              <a:gd name="connsiteY3" fmla="*/ 107143 h 160744"/>
              <a:gd name="connsiteX4" fmla="*/ 99541 w 99669"/>
              <a:gd name="connsiteY4" fmla="*/ 16 h 16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69" h="160744">
                <a:moveTo>
                  <a:pt x="99541" y="16"/>
                </a:moveTo>
                <a:cubicBezTo>
                  <a:pt x="101454" y="-1259"/>
                  <a:pt x="81686" y="72709"/>
                  <a:pt x="65107" y="99491"/>
                </a:cubicBezTo>
                <a:cubicBezTo>
                  <a:pt x="48528" y="126273"/>
                  <a:pt x="1979" y="159431"/>
                  <a:pt x="66" y="160706"/>
                </a:cubicBezTo>
                <a:cubicBezTo>
                  <a:pt x="-1847" y="161981"/>
                  <a:pt x="38325" y="131374"/>
                  <a:pt x="53629" y="107143"/>
                </a:cubicBezTo>
                <a:cubicBezTo>
                  <a:pt x="68933" y="82912"/>
                  <a:pt x="97628" y="1291"/>
                  <a:pt x="9954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3AF4FA5-114D-8194-5473-3622985B3CD4}"/>
              </a:ext>
            </a:extLst>
          </p:cNvPr>
          <p:cNvSpPr/>
          <p:nvPr/>
        </p:nvSpPr>
        <p:spPr>
          <a:xfrm>
            <a:off x="4189371" y="8439965"/>
            <a:ext cx="449446" cy="312175"/>
          </a:xfrm>
          <a:custGeom>
            <a:avLst/>
            <a:gdLst>
              <a:gd name="connsiteX0" fmla="*/ 447670 w 449446"/>
              <a:gd name="connsiteY0" fmla="*/ 62 h 312175"/>
              <a:gd name="connsiteX1" fmla="*/ 440018 w 449446"/>
              <a:gd name="connsiteY1" fmla="*/ 95710 h 312175"/>
              <a:gd name="connsiteX2" fmla="*/ 401759 w 449446"/>
              <a:gd name="connsiteY2" fmla="*/ 133970 h 312175"/>
              <a:gd name="connsiteX3" fmla="*/ 317588 w 449446"/>
              <a:gd name="connsiteY3" fmla="*/ 176055 h 312175"/>
              <a:gd name="connsiteX4" fmla="*/ 260199 w 449446"/>
              <a:gd name="connsiteY4" fmla="*/ 214314 h 312175"/>
              <a:gd name="connsiteX5" fmla="*/ 195158 w 449446"/>
              <a:gd name="connsiteY5" fmla="*/ 279356 h 312175"/>
              <a:gd name="connsiteX6" fmla="*/ 172202 w 449446"/>
              <a:gd name="connsiteY6" fmla="*/ 302311 h 312175"/>
              <a:gd name="connsiteX7" fmla="*/ 103335 w 449446"/>
              <a:gd name="connsiteY7" fmla="*/ 309963 h 312175"/>
              <a:gd name="connsiteX8" fmla="*/ 35 w 449446"/>
              <a:gd name="connsiteY8" fmla="*/ 264052 h 312175"/>
              <a:gd name="connsiteX9" fmla="*/ 114813 w 449446"/>
              <a:gd name="connsiteY9" fmla="*/ 294659 h 312175"/>
              <a:gd name="connsiteX10" fmla="*/ 168376 w 449446"/>
              <a:gd name="connsiteY10" fmla="*/ 287007 h 312175"/>
              <a:gd name="connsiteX11" fmla="*/ 244895 w 449446"/>
              <a:gd name="connsiteY11" fmla="*/ 206663 h 312175"/>
              <a:gd name="connsiteX12" fmla="*/ 413237 w 449446"/>
              <a:gd name="connsiteY12" fmla="*/ 111014 h 312175"/>
              <a:gd name="connsiteX13" fmla="*/ 447670 w 449446"/>
              <a:gd name="connsiteY13" fmla="*/ 62 h 3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9446" h="312175">
                <a:moveTo>
                  <a:pt x="447670" y="62"/>
                </a:moveTo>
                <a:cubicBezTo>
                  <a:pt x="452133" y="-2489"/>
                  <a:pt x="447670" y="73392"/>
                  <a:pt x="440018" y="95710"/>
                </a:cubicBezTo>
                <a:cubicBezTo>
                  <a:pt x="432366" y="118028"/>
                  <a:pt x="422164" y="120579"/>
                  <a:pt x="401759" y="133970"/>
                </a:cubicBezTo>
                <a:cubicBezTo>
                  <a:pt x="381354" y="147361"/>
                  <a:pt x="341181" y="162664"/>
                  <a:pt x="317588" y="176055"/>
                </a:cubicBezTo>
                <a:cubicBezTo>
                  <a:pt x="293995" y="189446"/>
                  <a:pt x="280604" y="197097"/>
                  <a:pt x="260199" y="214314"/>
                </a:cubicBezTo>
                <a:cubicBezTo>
                  <a:pt x="239794" y="231531"/>
                  <a:pt x="195158" y="279356"/>
                  <a:pt x="195158" y="279356"/>
                </a:cubicBezTo>
                <a:cubicBezTo>
                  <a:pt x="180492" y="294022"/>
                  <a:pt x="187506" y="297210"/>
                  <a:pt x="172202" y="302311"/>
                </a:cubicBezTo>
                <a:cubicBezTo>
                  <a:pt x="156898" y="307412"/>
                  <a:pt x="132029" y="316339"/>
                  <a:pt x="103335" y="309963"/>
                </a:cubicBezTo>
                <a:cubicBezTo>
                  <a:pt x="74641" y="303587"/>
                  <a:pt x="-1878" y="266603"/>
                  <a:pt x="35" y="264052"/>
                </a:cubicBezTo>
                <a:cubicBezTo>
                  <a:pt x="1948" y="261501"/>
                  <a:pt x="86756" y="290833"/>
                  <a:pt x="114813" y="294659"/>
                </a:cubicBezTo>
                <a:cubicBezTo>
                  <a:pt x="142870" y="298485"/>
                  <a:pt x="146696" y="301673"/>
                  <a:pt x="168376" y="287007"/>
                </a:cubicBezTo>
                <a:cubicBezTo>
                  <a:pt x="190056" y="272341"/>
                  <a:pt x="204085" y="235995"/>
                  <a:pt x="244895" y="206663"/>
                </a:cubicBezTo>
                <a:cubicBezTo>
                  <a:pt x="285705" y="177331"/>
                  <a:pt x="380717" y="142897"/>
                  <a:pt x="413237" y="111014"/>
                </a:cubicBezTo>
                <a:cubicBezTo>
                  <a:pt x="445757" y="79131"/>
                  <a:pt x="443207" y="2613"/>
                  <a:pt x="44767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158264CD-8A3D-24FB-0615-1B469794951F}"/>
              </a:ext>
            </a:extLst>
          </p:cNvPr>
          <p:cNvSpPr/>
          <p:nvPr/>
        </p:nvSpPr>
        <p:spPr>
          <a:xfrm>
            <a:off x="4346505" y="8407375"/>
            <a:ext cx="193786" cy="112576"/>
          </a:xfrm>
          <a:custGeom>
            <a:avLst/>
            <a:gdLst>
              <a:gd name="connsiteX0" fmla="*/ 70 w 193786"/>
              <a:gd name="connsiteY0" fmla="*/ 111150 h 112576"/>
              <a:gd name="connsiteX1" fmla="*/ 76270 w 193786"/>
              <a:gd name="connsiteY1" fmla="*/ 88925 h 112576"/>
              <a:gd name="connsiteX2" fmla="*/ 193745 w 193786"/>
              <a:gd name="connsiteY2" fmla="*/ 25 h 112576"/>
              <a:gd name="connsiteX3" fmla="*/ 88970 w 193786"/>
              <a:gd name="connsiteY3" fmla="*/ 98450 h 112576"/>
              <a:gd name="connsiteX4" fmla="*/ 70 w 193786"/>
              <a:gd name="connsiteY4" fmla="*/ 111150 h 11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6" h="112576">
                <a:moveTo>
                  <a:pt x="70" y="111150"/>
                </a:moveTo>
                <a:cubicBezTo>
                  <a:pt x="-2047" y="109562"/>
                  <a:pt x="43991" y="107446"/>
                  <a:pt x="76270" y="88925"/>
                </a:cubicBezTo>
                <a:cubicBezTo>
                  <a:pt x="108549" y="70404"/>
                  <a:pt x="191628" y="-1563"/>
                  <a:pt x="193745" y="25"/>
                </a:cubicBezTo>
                <a:cubicBezTo>
                  <a:pt x="195862" y="1613"/>
                  <a:pt x="117016" y="80458"/>
                  <a:pt x="88970" y="98450"/>
                </a:cubicBezTo>
                <a:cubicBezTo>
                  <a:pt x="60924" y="116442"/>
                  <a:pt x="2187" y="112738"/>
                  <a:pt x="70" y="11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B3E1B14B-A1BF-DEBA-E682-50697A3FB784}"/>
              </a:ext>
            </a:extLst>
          </p:cNvPr>
          <p:cNvSpPr/>
          <p:nvPr/>
        </p:nvSpPr>
        <p:spPr>
          <a:xfrm>
            <a:off x="4254496" y="8457657"/>
            <a:ext cx="85748" cy="197558"/>
          </a:xfrm>
          <a:custGeom>
            <a:avLst/>
            <a:gdLst>
              <a:gd name="connsiteX0" fmla="*/ 85729 w 85748"/>
              <a:gd name="connsiteY0" fmla="*/ 543 h 197558"/>
              <a:gd name="connsiteX1" fmla="*/ 60329 w 85748"/>
              <a:gd name="connsiteY1" fmla="*/ 76743 h 197558"/>
              <a:gd name="connsiteX2" fmla="*/ 60329 w 85748"/>
              <a:gd name="connsiteY2" fmla="*/ 137068 h 197558"/>
              <a:gd name="connsiteX3" fmla="*/ 4 w 85748"/>
              <a:gd name="connsiteY3" fmla="*/ 197393 h 197558"/>
              <a:gd name="connsiteX4" fmla="*/ 63504 w 85748"/>
              <a:gd name="connsiteY4" fmla="*/ 118018 h 197558"/>
              <a:gd name="connsiteX5" fmla="*/ 85729 w 85748"/>
              <a:gd name="connsiteY5" fmla="*/ 543 h 19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48" h="197558">
                <a:moveTo>
                  <a:pt x="85729" y="543"/>
                </a:moveTo>
                <a:cubicBezTo>
                  <a:pt x="85200" y="-6336"/>
                  <a:pt x="64562" y="53989"/>
                  <a:pt x="60329" y="76743"/>
                </a:cubicBezTo>
                <a:cubicBezTo>
                  <a:pt x="56096" y="99497"/>
                  <a:pt x="70383" y="116960"/>
                  <a:pt x="60329" y="137068"/>
                </a:cubicBezTo>
                <a:cubicBezTo>
                  <a:pt x="50275" y="157176"/>
                  <a:pt x="-525" y="200568"/>
                  <a:pt x="4" y="197393"/>
                </a:cubicBezTo>
                <a:cubicBezTo>
                  <a:pt x="533" y="194218"/>
                  <a:pt x="50804" y="143947"/>
                  <a:pt x="63504" y="118018"/>
                </a:cubicBezTo>
                <a:cubicBezTo>
                  <a:pt x="76204" y="92089"/>
                  <a:pt x="86258" y="7422"/>
                  <a:pt x="85729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5B3BA83F-55C6-1F83-6BF4-7BF443B962D8}"/>
              </a:ext>
            </a:extLst>
          </p:cNvPr>
          <p:cNvSpPr/>
          <p:nvPr/>
        </p:nvSpPr>
        <p:spPr>
          <a:xfrm>
            <a:off x="4346570" y="8569325"/>
            <a:ext cx="60385" cy="91308"/>
          </a:xfrm>
          <a:custGeom>
            <a:avLst/>
            <a:gdLst>
              <a:gd name="connsiteX0" fmla="*/ 60330 w 60385"/>
              <a:gd name="connsiteY0" fmla="*/ 0 h 91308"/>
              <a:gd name="connsiteX1" fmla="*/ 44455 w 60385"/>
              <a:gd name="connsiteY1" fmla="*/ 82550 h 91308"/>
              <a:gd name="connsiteX2" fmla="*/ 5 w 60385"/>
              <a:gd name="connsiteY2" fmla="*/ 88900 h 91308"/>
              <a:gd name="connsiteX3" fmla="*/ 47630 w 60385"/>
              <a:gd name="connsiteY3" fmla="*/ 82550 h 91308"/>
              <a:gd name="connsiteX4" fmla="*/ 60330 w 60385"/>
              <a:gd name="connsiteY4" fmla="*/ 0 h 9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85" h="91308">
                <a:moveTo>
                  <a:pt x="60330" y="0"/>
                </a:moveTo>
                <a:cubicBezTo>
                  <a:pt x="59801" y="0"/>
                  <a:pt x="54509" y="67733"/>
                  <a:pt x="44455" y="82550"/>
                </a:cubicBezTo>
                <a:cubicBezTo>
                  <a:pt x="34401" y="97367"/>
                  <a:pt x="-524" y="88900"/>
                  <a:pt x="5" y="88900"/>
                </a:cubicBezTo>
                <a:cubicBezTo>
                  <a:pt x="534" y="88900"/>
                  <a:pt x="37576" y="94192"/>
                  <a:pt x="47630" y="82550"/>
                </a:cubicBezTo>
                <a:cubicBezTo>
                  <a:pt x="57684" y="70908"/>
                  <a:pt x="60859" y="0"/>
                  <a:pt x="603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5F408136-F4FB-E974-D7BE-0D3EABE38C43}"/>
              </a:ext>
            </a:extLst>
          </p:cNvPr>
          <p:cNvSpPr/>
          <p:nvPr/>
        </p:nvSpPr>
        <p:spPr>
          <a:xfrm>
            <a:off x="4189462" y="8454345"/>
            <a:ext cx="110803" cy="236589"/>
          </a:xfrm>
          <a:custGeom>
            <a:avLst/>
            <a:gdLst>
              <a:gd name="connsiteX0" fmla="*/ 106313 w 110803"/>
              <a:gd name="connsiteY0" fmla="*/ 680 h 236589"/>
              <a:gd name="connsiteX1" fmla="*/ 109488 w 110803"/>
              <a:gd name="connsiteY1" fmla="*/ 61005 h 236589"/>
              <a:gd name="connsiteX2" fmla="*/ 87263 w 110803"/>
              <a:gd name="connsiteY2" fmla="*/ 121330 h 236589"/>
              <a:gd name="connsiteX3" fmla="*/ 1538 w 110803"/>
              <a:gd name="connsiteY3" fmla="*/ 235630 h 236589"/>
              <a:gd name="connsiteX4" fmla="*/ 36463 w 110803"/>
              <a:gd name="connsiteY4" fmla="*/ 172130 h 236589"/>
              <a:gd name="connsiteX5" fmla="*/ 90438 w 110803"/>
              <a:gd name="connsiteY5" fmla="*/ 102280 h 236589"/>
              <a:gd name="connsiteX6" fmla="*/ 106313 w 110803"/>
              <a:gd name="connsiteY6" fmla="*/ 680 h 23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03" h="236589">
                <a:moveTo>
                  <a:pt x="106313" y="680"/>
                </a:moveTo>
                <a:cubicBezTo>
                  <a:pt x="109488" y="-6199"/>
                  <a:pt x="112663" y="40897"/>
                  <a:pt x="109488" y="61005"/>
                </a:cubicBezTo>
                <a:cubicBezTo>
                  <a:pt x="106313" y="81113"/>
                  <a:pt x="105255" y="92226"/>
                  <a:pt x="87263" y="121330"/>
                </a:cubicBezTo>
                <a:cubicBezTo>
                  <a:pt x="69271" y="150434"/>
                  <a:pt x="10005" y="227163"/>
                  <a:pt x="1538" y="235630"/>
                </a:cubicBezTo>
                <a:cubicBezTo>
                  <a:pt x="-6929" y="244097"/>
                  <a:pt x="21646" y="194355"/>
                  <a:pt x="36463" y="172130"/>
                </a:cubicBezTo>
                <a:cubicBezTo>
                  <a:pt x="51280" y="149905"/>
                  <a:pt x="78267" y="125563"/>
                  <a:pt x="90438" y="102280"/>
                </a:cubicBezTo>
                <a:cubicBezTo>
                  <a:pt x="102609" y="78997"/>
                  <a:pt x="103138" y="7559"/>
                  <a:pt x="106313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DC01C273-B92C-1D79-73A1-E6A66830583F}"/>
              </a:ext>
            </a:extLst>
          </p:cNvPr>
          <p:cNvSpPr/>
          <p:nvPr/>
        </p:nvSpPr>
        <p:spPr>
          <a:xfrm>
            <a:off x="4124714" y="8438974"/>
            <a:ext cx="180589" cy="257528"/>
          </a:xfrm>
          <a:custGeom>
            <a:avLst/>
            <a:gdLst>
              <a:gd name="connsiteX0" fmla="*/ 180586 w 180589"/>
              <a:gd name="connsiteY0" fmla="*/ 176 h 257528"/>
              <a:gd name="connsiteX1" fmla="*/ 88511 w 180589"/>
              <a:gd name="connsiteY1" fmla="*/ 108126 h 257528"/>
              <a:gd name="connsiteX2" fmla="*/ 2786 w 180589"/>
              <a:gd name="connsiteY2" fmla="*/ 235126 h 257528"/>
              <a:gd name="connsiteX3" fmla="*/ 25011 w 180589"/>
              <a:gd name="connsiteY3" fmla="*/ 238301 h 257528"/>
              <a:gd name="connsiteX4" fmla="*/ 66286 w 180589"/>
              <a:gd name="connsiteY4" fmla="*/ 257351 h 257528"/>
              <a:gd name="connsiteX5" fmla="*/ 21836 w 180589"/>
              <a:gd name="connsiteY5" fmla="*/ 225601 h 257528"/>
              <a:gd name="connsiteX6" fmla="*/ 85336 w 180589"/>
              <a:gd name="connsiteY6" fmla="*/ 133526 h 257528"/>
              <a:gd name="connsiteX7" fmla="*/ 180586 w 180589"/>
              <a:gd name="connsiteY7" fmla="*/ 176 h 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589" h="257528">
                <a:moveTo>
                  <a:pt x="180586" y="176"/>
                </a:moveTo>
                <a:cubicBezTo>
                  <a:pt x="181115" y="-4057"/>
                  <a:pt x="118144" y="68968"/>
                  <a:pt x="88511" y="108126"/>
                </a:cubicBezTo>
                <a:cubicBezTo>
                  <a:pt x="58878" y="147284"/>
                  <a:pt x="13369" y="213430"/>
                  <a:pt x="2786" y="235126"/>
                </a:cubicBezTo>
                <a:cubicBezTo>
                  <a:pt x="-7797" y="256822"/>
                  <a:pt x="14428" y="234597"/>
                  <a:pt x="25011" y="238301"/>
                </a:cubicBezTo>
                <a:cubicBezTo>
                  <a:pt x="35594" y="242005"/>
                  <a:pt x="66815" y="259468"/>
                  <a:pt x="66286" y="257351"/>
                </a:cubicBezTo>
                <a:cubicBezTo>
                  <a:pt x="65757" y="255234"/>
                  <a:pt x="18661" y="246239"/>
                  <a:pt x="21836" y="225601"/>
                </a:cubicBezTo>
                <a:cubicBezTo>
                  <a:pt x="25011" y="204964"/>
                  <a:pt x="59936" y="167393"/>
                  <a:pt x="85336" y="133526"/>
                </a:cubicBezTo>
                <a:cubicBezTo>
                  <a:pt x="110736" y="99659"/>
                  <a:pt x="180057" y="4409"/>
                  <a:pt x="180586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61536020-C275-7C4B-D8FB-2EF0FD5B9EC6}"/>
              </a:ext>
            </a:extLst>
          </p:cNvPr>
          <p:cNvSpPr/>
          <p:nvPr/>
        </p:nvSpPr>
        <p:spPr>
          <a:xfrm>
            <a:off x="6719059" y="9415496"/>
            <a:ext cx="277651" cy="545557"/>
          </a:xfrm>
          <a:custGeom>
            <a:avLst/>
            <a:gdLst>
              <a:gd name="connsiteX0" fmla="*/ 22767 w 277651"/>
              <a:gd name="connsiteY0" fmla="*/ 2074 h 545557"/>
              <a:gd name="connsiteX1" fmla="*/ 11525 w 277651"/>
              <a:gd name="connsiteY1" fmla="*/ 155724 h 545557"/>
              <a:gd name="connsiteX2" fmla="*/ 7777 w 277651"/>
              <a:gd name="connsiteY2" fmla="*/ 264402 h 545557"/>
              <a:gd name="connsiteX3" fmla="*/ 56495 w 277651"/>
              <a:gd name="connsiteY3" fmla="*/ 410556 h 545557"/>
              <a:gd name="connsiteX4" fmla="*/ 153931 w 277651"/>
              <a:gd name="connsiteY4" fmla="*/ 500497 h 545557"/>
              <a:gd name="connsiteX5" fmla="*/ 277600 w 277651"/>
              <a:gd name="connsiteY5" fmla="*/ 545468 h 545557"/>
              <a:gd name="connsiteX6" fmla="*/ 138941 w 277651"/>
              <a:gd name="connsiteY6" fmla="*/ 507993 h 545557"/>
              <a:gd name="connsiteX7" fmla="*/ 34010 w 277651"/>
              <a:gd name="connsiteY7" fmla="*/ 384324 h 545557"/>
              <a:gd name="connsiteX8" fmla="*/ 282 w 277651"/>
              <a:gd name="connsiteY8" fmla="*/ 275645 h 545557"/>
              <a:gd name="connsiteX9" fmla="*/ 22767 w 277651"/>
              <a:gd name="connsiteY9" fmla="*/ 2074 h 54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651" h="545557">
                <a:moveTo>
                  <a:pt x="22767" y="2074"/>
                </a:moveTo>
                <a:cubicBezTo>
                  <a:pt x="24641" y="-17913"/>
                  <a:pt x="14023" y="112003"/>
                  <a:pt x="11525" y="155724"/>
                </a:cubicBezTo>
                <a:cubicBezTo>
                  <a:pt x="9027" y="199445"/>
                  <a:pt x="282" y="221930"/>
                  <a:pt x="7777" y="264402"/>
                </a:cubicBezTo>
                <a:cubicBezTo>
                  <a:pt x="15272" y="306874"/>
                  <a:pt x="32136" y="371207"/>
                  <a:pt x="56495" y="410556"/>
                </a:cubicBezTo>
                <a:cubicBezTo>
                  <a:pt x="80854" y="449905"/>
                  <a:pt x="117080" y="478012"/>
                  <a:pt x="153931" y="500497"/>
                </a:cubicBezTo>
                <a:cubicBezTo>
                  <a:pt x="190782" y="522982"/>
                  <a:pt x="280098" y="544219"/>
                  <a:pt x="277600" y="545468"/>
                </a:cubicBezTo>
                <a:cubicBezTo>
                  <a:pt x="275102" y="546717"/>
                  <a:pt x="179539" y="534850"/>
                  <a:pt x="138941" y="507993"/>
                </a:cubicBezTo>
                <a:cubicBezTo>
                  <a:pt x="98343" y="481136"/>
                  <a:pt x="57120" y="423049"/>
                  <a:pt x="34010" y="384324"/>
                </a:cubicBezTo>
                <a:cubicBezTo>
                  <a:pt x="10900" y="345599"/>
                  <a:pt x="3405" y="334356"/>
                  <a:pt x="282" y="275645"/>
                </a:cubicBezTo>
                <a:cubicBezTo>
                  <a:pt x="-2841" y="216934"/>
                  <a:pt x="20893" y="22061"/>
                  <a:pt x="22767" y="2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E6973549-F6B2-8BD3-092C-8F55B2442559}"/>
              </a:ext>
            </a:extLst>
          </p:cNvPr>
          <p:cNvSpPr/>
          <p:nvPr/>
        </p:nvSpPr>
        <p:spPr>
          <a:xfrm>
            <a:off x="6547228" y="9742912"/>
            <a:ext cx="59693" cy="173794"/>
          </a:xfrm>
          <a:custGeom>
            <a:avLst/>
            <a:gdLst>
              <a:gd name="connsiteX0" fmla="*/ 3474 w 59693"/>
              <a:gd name="connsiteY0" fmla="*/ 695 h 173794"/>
              <a:gd name="connsiteX1" fmla="*/ 7221 w 59693"/>
              <a:gd name="connsiteY1" fmla="*/ 68150 h 173794"/>
              <a:gd name="connsiteX2" fmla="*/ 59687 w 59693"/>
              <a:gd name="connsiteY2" fmla="*/ 173081 h 173794"/>
              <a:gd name="connsiteX3" fmla="*/ 3474 w 59693"/>
              <a:gd name="connsiteY3" fmla="*/ 109373 h 173794"/>
              <a:gd name="connsiteX4" fmla="*/ 3474 w 59693"/>
              <a:gd name="connsiteY4" fmla="*/ 695 h 17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93" h="173794">
                <a:moveTo>
                  <a:pt x="3474" y="695"/>
                </a:moveTo>
                <a:cubicBezTo>
                  <a:pt x="4098" y="-6175"/>
                  <a:pt x="-2148" y="39419"/>
                  <a:pt x="7221" y="68150"/>
                </a:cubicBezTo>
                <a:cubicBezTo>
                  <a:pt x="16590" y="96881"/>
                  <a:pt x="60311" y="166211"/>
                  <a:pt x="59687" y="173081"/>
                </a:cubicBezTo>
                <a:cubicBezTo>
                  <a:pt x="59063" y="179951"/>
                  <a:pt x="10969" y="135606"/>
                  <a:pt x="3474" y="109373"/>
                </a:cubicBezTo>
                <a:cubicBezTo>
                  <a:pt x="-4021" y="83140"/>
                  <a:pt x="2850" y="7565"/>
                  <a:pt x="3474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FC22DE05-08F6-9F69-9728-7F9D420AD903}"/>
              </a:ext>
            </a:extLst>
          </p:cNvPr>
          <p:cNvSpPr/>
          <p:nvPr/>
        </p:nvSpPr>
        <p:spPr>
          <a:xfrm>
            <a:off x="6625474" y="9736109"/>
            <a:ext cx="317370" cy="303293"/>
          </a:xfrm>
          <a:custGeom>
            <a:avLst/>
            <a:gdLst>
              <a:gd name="connsiteX0" fmla="*/ 178 w 317370"/>
              <a:gd name="connsiteY0" fmla="*/ 2 h 303293"/>
              <a:gd name="connsiteX1" fmla="*/ 90119 w 317370"/>
              <a:gd name="connsiteY1" fmla="*/ 149904 h 303293"/>
              <a:gd name="connsiteX2" fmla="*/ 191303 w 317370"/>
              <a:gd name="connsiteY2" fmla="*/ 254835 h 303293"/>
              <a:gd name="connsiteX3" fmla="*/ 180060 w 317370"/>
              <a:gd name="connsiteY3" fmla="*/ 221107 h 303293"/>
              <a:gd name="connsiteX4" fmla="*/ 314972 w 317370"/>
              <a:gd name="connsiteY4" fmla="*/ 299806 h 303293"/>
              <a:gd name="connsiteX5" fmla="*/ 255011 w 317370"/>
              <a:gd name="connsiteY5" fmla="*/ 281068 h 303293"/>
              <a:gd name="connsiteX6" fmla="*/ 112605 w 317370"/>
              <a:gd name="connsiteY6" fmla="*/ 206117 h 303293"/>
              <a:gd name="connsiteX7" fmla="*/ 67634 w 317370"/>
              <a:gd name="connsiteY7" fmla="*/ 146157 h 303293"/>
              <a:gd name="connsiteX8" fmla="*/ 178 w 317370"/>
              <a:gd name="connsiteY8" fmla="*/ 2 h 30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370" h="303293">
                <a:moveTo>
                  <a:pt x="178" y="2"/>
                </a:moveTo>
                <a:cubicBezTo>
                  <a:pt x="3926" y="627"/>
                  <a:pt x="58265" y="107432"/>
                  <a:pt x="90119" y="149904"/>
                </a:cubicBezTo>
                <a:cubicBezTo>
                  <a:pt x="121973" y="192376"/>
                  <a:pt x="176313" y="242968"/>
                  <a:pt x="191303" y="254835"/>
                </a:cubicBezTo>
                <a:cubicBezTo>
                  <a:pt x="206293" y="266702"/>
                  <a:pt x="159449" y="213612"/>
                  <a:pt x="180060" y="221107"/>
                </a:cubicBezTo>
                <a:cubicBezTo>
                  <a:pt x="200671" y="228602"/>
                  <a:pt x="302480" y="289813"/>
                  <a:pt x="314972" y="299806"/>
                </a:cubicBezTo>
                <a:cubicBezTo>
                  <a:pt x="327464" y="309800"/>
                  <a:pt x="288739" y="296683"/>
                  <a:pt x="255011" y="281068"/>
                </a:cubicBezTo>
                <a:cubicBezTo>
                  <a:pt x="221283" y="265453"/>
                  <a:pt x="143834" y="228602"/>
                  <a:pt x="112605" y="206117"/>
                </a:cubicBezTo>
                <a:cubicBezTo>
                  <a:pt x="81376" y="183632"/>
                  <a:pt x="82624" y="176762"/>
                  <a:pt x="67634" y="146157"/>
                </a:cubicBezTo>
                <a:cubicBezTo>
                  <a:pt x="52644" y="115552"/>
                  <a:pt x="-3570" y="-623"/>
                  <a:pt x="17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4D14145C-F17F-901C-DEA2-9978275B8883}"/>
              </a:ext>
            </a:extLst>
          </p:cNvPr>
          <p:cNvSpPr/>
          <p:nvPr/>
        </p:nvSpPr>
        <p:spPr>
          <a:xfrm>
            <a:off x="5747089" y="10043406"/>
            <a:ext cx="313008" cy="119934"/>
          </a:xfrm>
          <a:custGeom>
            <a:avLst/>
            <a:gdLst>
              <a:gd name="connsiteX0" fmla="*/ 72842 w 313008"/>
              <a:gd name="connsiteY0" fmla="*/ 4 h 119934"/>
              <a:gd name="connsiteX1" fmla="*/ 76590 w 313008"/>
              <a:gd name="connsiteY1" fmla="*/ 71207 h 119934"/>
              <a:gd name="connsiteX2" fmla="*/ 1639 w 313008"/>
              <a:gd name="connsiteY2" fmla="*/ 119925 h 119934"/>
              <a:gd name="connsiteX3" fmla="*/ 159036 w 313008"/>
              <a:gd name="connsiteY3" fmla="*/ 67460 h 119934"/>
              <a:gd name="connsiteX4" fmla="*/ 241481 w 313008"/>
              <a:gd name="connsiteY4" fmla="*/ 52469 h 119934"/>
              <a:gd name="connsiteX5" fmla="*/ 308937 w 313008"/>
              <a:gd name="connsiteY5" fmla="*/ 29984 h 119934"/>
              <a:gd name="connsiteX6" fmla="*/ 117813 w 313008"/>
              <a:gd name="connsiteY6" fmla="*/ 71207 h 119934"/>
              <a:gd name="connsiteX7" fmla="*/ 106570 w 313008"/>
              <a:gd name="connsiteY7" fmla="*/ 67460 h 119934"/>
              <a:gd name="connsiteX8" fmla="*/ 72842 w 313008"/>
              <a:gd name="connsiteY8" fmla="*/ 4 h 11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008" h="119934">
                <a:moveTo>
                  <a:pt x="72842" y="4"/>
                </a:moveTo>
                <a:cubicBezTo>
                  <a:pt x="67845" y="629"/>
                  <a:pt x="88457" y="51220"/>
                  <a:pt x="76590" y="71207"/>
                </a:cubicBezTo>
                <a:cubicBezTo>
                  <a:pt x="64723" y="91194"/>
                  <a:pt x="-12102" y="120549"/>
                  <a:pt x="1639" y="119925"/>
                </a:cubicBezTo>
                <a:cubicBezTo>
                  <a:pt x="15380" y="119301"/>
                  <a:pt x="119062" y="78703"/>
                  <a:pt x="159036" y="67460"/>
                </a:cubicBezTo>
                <a:cubicBezTo>
                  <a:pt x="199010" y="56217"/>
                  <a:pt x="216498" y="58715"/>
                  <a:pt x="241481" y="52469"/>
                </a:cubicBezTo>
                <a:cubicBezTo>
                  <a:pt x="266465" y="46223"/>
                  <a:pt x="329548" y="26861"/>
                  <a:pt x="308937" y="29984"/>
                </a:cubicBezTo>
                <a:cubicBezTo>
                  <a:pt x="288326" y="33107"/>
                  <a:pt x="117813" y="71207"/>
                  <a:pt x="117813" y="71207"/>
                </a:cubicBezTo>
                <a:cubicBezTo>
                  <a:pt x="84085" y="77453"/>
                  <a:pt x="111567" y="74955"/>
                  <a:pt x="106570" y="67460"/>
                </a:cubicBezTo>
                <a:cubicBezTo>
                  <a:pt x="101573" y="59965"/>
                  <a:pt x="77839" y="-621"/>
                  <a:pt x="7284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52C75CBC-6FE1-B76B-51F4-0D1EA3F15DC7}"/>
              </a:ext>
            </a:extLst>
          </p:cNvPr>
          <p:cNvSpPr/>
          <p:nvPr/>
        </p:nvSpPr>
        <p:spPr>
          <a:xfrm>
            <a:off x="6002541" y="10080844"/>
            <a:ext cx="211364" cy="97243"/>
          </a:xfrm>
          <a:custGeom>
            <a:avLst/>
            <a:gdLst>
              <a:gd name="connsiteX0" fmla="*/ 4767 w 211364"/>
              <a:gd name="connsiteY0" fmla="*/ 93730 h 97243"/>
              <a:gd name="connsiteX1" fmla="*/ 203387 w 211364"/>
              <a:gd name="connsiteY1" fmla="*/ 3789 h 97243"/>
              <a:gd name="connsiteX2" fmla="*/ 162164 w 211364"/>
              <a:gd name="connsiteY2" fmla="*/ 22526 h 97243"/>
              <a:gd name="connsiteX3" fmla="*/ 68475 w 211364"/>
              <a:gd name="connsiteY3" fmla="*/ 74992 h 97243"/>
              <a:gd name="connsiteX4" fmla="*/ 4767 w 211364"/>
              <a:gd name="connsiteY4" fmla="*/ 93730 h 9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64" h="97243">
                <a:moveTo>
                  <a:pt x="4767" y="93730"/>
                </a:moveTo>
                <a:cubicBezTo>
                  <a:pt x="27252" y="81863"/>
                  <a:pt x="203387" y="3789"/>
                  <a:pt x="203387" y="3789"/>
                </a:cubicBezTo>
                <a:cubicBezTo>
                  <a:pt x="229620" y="-8078"/>
                  <a:pt x="184649" y="10659"/>
                  <a:pt x="162164" y="22526"/>
                </a:cubicBezTo>
                <a:cubicBezTo>
                  <a:pt x="139679" y="34393"/>
                  <a:pt x="91585" y="65623"/>
                  <a:pt x="68475" y="74992"/>
                </a:cubicBezTo>
                <a:cubicBezTo>
                  <a:pt x="45365" y="84361"/>
                  <a:pt x="-17718" y="105597"/>
                  <a:pt x="4767" y="93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39F7458B-7828-D069-C9FB-FA7B07EDE2F3}"/>
              </a:ext>
            </a:extLst>
          </p:cNvPr>
          <p:cNvSpPr/>
          <p:nvPr/>
        </p:nvSpPr>
        <p:spPr>
          <a:xfrm>
            <a:off x="6168436" y="10039043"/>
            <a:ext cx="90747" cy="143851"/>
          </a:xfrm>
          <a:custGeom>
            <a:avLst/>
            <a:gdLst>
              <a:gd name="connsiteX0" fmla="*/ 16 w 90747"/>
              <a:gd name="connsiteY0" fmla="*/ 619 h 143851"/>
              <a:gd name="connsiteX1" fmla="*/ 86210 w 90747"/>
              <a:gd name="connsiteY1" fmla="*/ 60580 h 143851"/>
              <a:gd name="connsiteX2" fmla="*/ 78715 w 90747"/>
              <a:gd name="connsiteY2" fmla="*/ 143026 h 143851"/>
              <a:gd name="connsiteX3" fmla="*/ 78715 w 90747"/>
              <a:gd name="connsiteY3" fmla="*/ 98055 h 143851"/>
              <a:gd name="connsiteX4" fmla="*/ 16 w 90747"/>
              <a:gd name="connsiteY4" fmla="*/ 619 h 14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47" h="143851">
                <a:moveTo>
                  <a:pt x="16" y="619"/>
                </a:moveTo>
                <a:cubicBezTo>
                  <a:pt x="1265" y="-5627"/>
                  <a:pt x="73094" y="36846"/>
                  <a:pt x="86210" y="60580"/>
                </a:cubicBezTo>
                <a:cubicBezTo>
                  <a:pt x="99326" y="84314"/>
                  <a:pt x="79964" y="136780"/>
                  <a:pt x="78715" y="143026"/>
                </a:cubicBezTo>
                <a:cubicBezTo>
                  <a:pt x="77466" y="149272"/>
                  <a:pt x="86835" y="118666"/>
                  <a:pt x="78715" y="98055"/>
                </a:cubicBezTo>
                <a:cubicBezTo>
                  <a:pt x="70595" y="77444"/>
                  <a:pt x="-1233" y="6865"/>
                  <a:pt x="1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F3DF6B3D-9B74-8F24-ECE2-DE11220B7138}"/>
              </a:ext>
            </a:extLst>
          </p:cNvPr>
          <p:cNvSpPr/>
          <p:nvPr/>
        </p:nvSpPr>
        <p:spPr>
          <a:xfrm>
            <a:off x="6340839" y="9987197"/>
            <a:ext cx="258688" cy="127416"/>
          </a:xfrm>
          <a:custGeom>
            <a:avLst/>
            <a:gdLst>
              <a:gd name="connsiteX0" fmla="*/ 0 w 258688"/>
              <a:gd name="connsiteY0" fmla="*/ 127416 h 127416"/>
              <a:gd name="connsiteX1" fmla="*/ 138659 w 258688"/>
              <a:gd name="connsiteY1" fmla="*/ 71203 h 127416"/>
              <a:gd name="connsiteX2" fmla="*/ 194872 w 258688"/>
              <a:gd name="connsiteY2" fmla="*/ 86193 h 127416"/>
              <a:gd name="connsiteX3" fmla="*/ 206115 w 258688"/>
              <a:gd name="connsiteY3" fmla="*/ 41223 h 127416"/>
              <a:gd name="connsiteX4" fmla="*/ 228600 w 258688"/>
              <a:gd name="connsiteY4" fmla="*/ 52465 h 127416"/>
              <a:gd name="connsiteX5" fmla="*/ 258581 w 258688"/>
              <a:gd name="connsiteY5" fmla="*/ 0 h 127416"/>
              <a:gd name="connsiteX6" fmla="*/ 217358 w 258688"/>
              <a:gd name="connsiteY6" fmla="*/ 52465 h 127416"/>
              <a:gd name="connsiteX7" fmla="*/ 183630 w 258688"/>
              <a:gd name="connsiteY7" fmla="*/ 63708 h 127416"/>
              <a:gd name="connsiteX8" fmla="*/ 0 w 258688"/>
              <a:gd name="connsiteY8" fmla="*/ 127416 h 12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688" h="127416">
                <a:moveTo>
                  <a:pt x="0" y="127416"/>
                </a:moveTo>
                <a:cubicBezTo>
                  <a:pt x="53090" y="102744"/>
                  <a:pt x="106180" y="78073"/>
                  <a:pt x="138659" y="71203"/>
                </a:cubicBezTo>
                <a:cubicBezTo>
                  <a:pt x="171138" y="64333"/>
                  <a:pt x="183629" y="91190"/>
                  <a:pt x="194872" y="86193"/>
                </a:cubicBezTo>
                <a:cubicBezTo>
                  <a:pt x="206115" y="81196"/>
                  <a:pt x="200494" y="46844"/>
                  <a:pt x="206115" y="41223"/>
                </a:cubicBezTo>
                <a:cubicBezTo>
                  <a:pt x="211736" y="35602"/>
                  <a:pt x="219856" y="59335"/>
                  <a:pt x="228600" y="52465"/>
                </a:cubicBezTo>
                <a:cubicBezTo>
                  <a:pt x="237344" y="45595"/>
                  <a:pt x="260455" y="0"/>
                  <a:pt x="258581" y="0"/>
                </a:cubicBezTo>
                <a:cubicBezTo>
                  <a:pt x="256707" y="0"/>
                  <a:pt x="229850" y="41847"/>
                  <a:pt x="217358" y="52465"/>
                </a:cubicBezTo>
                <a:cubicBezTo>
                  <a:pt x="204866" y="63083"/>
                  <a:pt x="183630" y="63708"/>
                  <a:pt x="183630" y="63708"/>
                </a:cubicBezTo>
                <a:lnTo>
                  <a:pt x="0" y="1274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A8D275FD-C2C7-F4E7-BB37-631C28D7AE3C}"/>
              </a:ext>
            </a:extLst>
          </p:cNvPr>
          <p:cNvSpPr/>
          <p:nvPr/>
        </p:nvSpPr>
        <p:spPr>
          <a:xfrm>
            <a:off x="7014872" y="10095154"/>
            <a:ext cx="388934" cy="1060166"/>
          </a:xfrm>
          <a:custGeom>
            <a:avLst/>
            <a:gdLst>
              <a:gd name="connsiteX0" fmla="*/ 27 w 388934"/>
              <a:gd name="connsiteY0" fmla="*/ 362 h 1060166"/>
              <a:gd name="connsiteX1" fmla="*/ 111374 w 388934"/>
              <a:gd name="connsiteY1" fmla="*/ 148825 h 1060166"/>
              <a:gd name="connsiteX2" fmla="*/ 388056 w 388934"/>
              <a:gd name="connsiteY2" fmla="*/ 1056477 h 1060166"/>
              <a:gd name="connsiteX3" fmla="*/ 195729 w 388934"/>
              <a:gd name="connsiteY3" fmla="*/ 455875 h 1060166"/>
              <a:gd name="connsiteX4" fmla="*/ 101252 w 388934"/>
              <a:gd name="connsiteY4" fmla="*/ 118458 h 1060166"/>
              <a:gd name="connsiteX5" fmla="*/ 27 w 388934"/>
              <a:gd name="connsiteY5" fmla="*/ 362 h 106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934" h="1060166">
                <a:moveTo>
                  <a:pt x="27" y="362"/>
                </a:moveTo>
                <a:cubicBezTo>
                  <a:pt x="1714" y="5423"/>
                  <a:pt x="46703" y="-27194"/>
                  <a:pt x="111374" y="148825"/>
                </a:cubicBezTo>
                <a:cubicBezTo>
                  <a:pt x="176045" y="324844"/>
                  <a:pt x="373997" y="1005302"/>
                  <a:pt x="388056" y="1056477"/>
                </a:cubicBezTo>
                <a:cubicBezTo>
                  <a:pt x="402115" y="1107652"/>
                  <a:pt x="243530" y="612212"/>
                  <a:pt x="195729" y="455875"/>
                </a:cubicBezTo>
                <a:cubicBezTo>
                  <a:pt x="147928" y="299539"/>
                  <a:pt x="128245" y="193252"/>
                  <a:pt x="101252" y="118458"/>
                </a:cubicBezTo>
                <a:cubicBezTo>
                  <a:pt x="74259" y="43664"/>
                  <a:pt x="-1660" y="-4699"/>
                  <a:pt x="27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9A3F857-9246-C2E2-54EF-09D514B3FA44}"/>
              </a:ext>
            </a:extLst>
          </p:cNvPr>
          <p:cNvSpPr/>
          <p:nvPr/>
        </p:nvSpPr>
        <p:spPr>
          <a:xfrm>
            <a:off x="7291121" y="10746162"/>
            <a:ext cx="317647" cy="1174784"/>
          </a:xfrm>
          <a:custGeom>
            <a:avLst/>
            <a:gdLst>
              <a:gd name="connsiteX0" fmla="*/ 460 w 317647"/>
              <a:gd name="connsiteY0" fmla="*/ 569 h 1174784"/>
              <a:gd name="connsiteX1" fmla="*/ 162420 w 317647"/>
              <a:gd name="connsiteY1" fmla="*/ 499946 h 1174784"/>
              <a:gd name="connsiteX2" fmla="*/ 277142 w 317647"/>
              <a:gd name="connsiteY2" fmla="*/ 830614 h 1174784"/>
              <a:gd name="connsiteX3" fmla="*/ 317632 w 317647"/>
              <a:gd name="connsiteY3" fmla="*/ 1174780 h 1174784"/>
              <a:gd name="connsiteX4" fmla="*/ 273768 w 317647"/>
              <a:gd name="connsiteY4" fmla="*/ 823866 h 1174784"/>
              <a:gd name="connsiteX5" fmla="*/ 118556 w 317647"/>
              <a:gd name="connsiteY5" fmla="*/ 408843 h 1174784"/>
              <a:gd name="connsiteX6" fmla="*/ 460 w 317647"/>
              <a:gd name="connsiteY6" fmla="*/ 569 h 11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647" h="1174784">
                <a:moveTo>
                  <a:pt x="460" y="569"/>
                </a:moveTo>
                <a:cubicBezTo>
                  <a:pt x="7771" y="15753"/>
                  <a:pt x="116306" y="361605"/>
                  <a:pt x="162420" y="499946"/>
                </a:cubicBezTo>
                <a:cubicBezTo>
                  <a:pt x="208534" y="638287"/>
                  <a:pt x="251273" y="718142"/>
                  <a:pt x="277142" y="830614"/>
                </a:cubicBezTo>
                <a:cubicBezTo>
                  <a:pt x="303011" y="943086"/>
                  <a:pt x="318194" y="1175905"/>
                  <a:pt x="317632" y="1174780"/>
                </a:cubicBezTo>
                <a:cubicBezTo>
                  <a:pt x="317070" y="1173655"/>
                  <a:pt x="306947" y="951522"/>
                  <a:pt x="273768" y="823866"/>
                </a:cubicBezTo>
                <a:cubicBezTo>
                  <a:pt x="240589" y="696210"/>
                  <a:pt x="162420" y="539873"/>
                  <a:pt x="118556" y="408843"/>
                </a:cubicBezTo>
                <a:cubicBezTo>
                  <a:pt x="74692" y="277813"/>
                  <a:pt x="-6851" y="-14615"/>
                  <a:pt x="460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C1FE4A69-D6A2-C613-9F04-BBB931FC7B89}"/>
              </a:ext>
            </a:extLst>
          </p:cNvPr>
          <p:cNvSpPr/>
          <p:nvPr/>
        </p:nvSpPr>
        <p:spPr>
          <a:xfrm>
            <a:off x="7415958" y="11187456"/>
            <a:ext cx="186382" cy="1229499"/>
          </a:xfrm>
          <a:custGeom>
            <a:avLst/>
            <a:gdLst>
              <a:gd name="connsiteX0" fmla="*/ 467 w 186382"/>
              <a:gd name="connsiteY0" fmla="*/ 1291 h 1229499"/>
              <a:gd name="connsiteX1" fmla="*/ 101692 w 186382"/>
              <a:gd name="connsiteY1" fmla="*/ 325211 h 1229499"/>
              <a:gd name="connsiteX2" fmla="*/ 169176 w 186382"/>
              <a:gd name="connsiteY2" fmla="*/ 730112 h 1229499"/>
              <a:gd name="connsiteX3" fmla="*/ 186046 w 186382"/>
              <a:gd name="connsiteY3" fmla="*/ 1229489 h 1229499"/>
              <a:gd name="connsiteX4" fmla="*/ 159053 w 186382"/>
              <a:gd name="connsiteY4" fmla="*/ 743608 h 1229499"/>
              <a:gd name="connsiteX5" fmla="*/ 145556 w 186382"/>
              <a:gd name="connsiteY5" fmla="*/ 446681 h 1229499"/>
              <a:gd name="connsiteX6" fmla="*/ 467 w 186382"/>
              <a:gd name="connsiteY6" fmla="*/ 1291 h 122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382" h="1229499">
                <a:moveTo>
                  <a:pt x="467" y="1291"/>
                </a:moveTo>
                <a:cubicBezTo>
                  <a:pt x="-6844" y="-18954"/>
                  <a:pt x="73574" y="203741"/>
                  <a:pt x="101692" y="325211"/>
                </a:cubicBezTo>
                <a:cubicBezTo>
                  <a:pt x="129810" y="446681"/>
                  <a:pt x="155117" y="579399"/>
                  <a:pt x="169176" y="730112"/>
                </a:cubicBezTo>
                <a:cubicBezTo>
                  <a:pt x="183235" y="880825"/>
                  <a:pt x="187733" y="1227240"/>
                  <a:pt x="186046" y="1229489"/>
                </a:cubicBezTo>
                <a:cubicBezTo>
                  <a:pt x="184359" y="1231738"/>
                  <a:pt x="165801" y="874076"/>
                  <a:pt x="159053" y="743608"/>
                </a:cubicBezTo>
                <a:cubicBezTo>
                  <a:pt x="152305" y="613140"/>
                  <a:pt x="170300" y="564215"/>
                  <a:pt x="145556" y="446681"/>
                </a:cubicBezTo>
                <a:cubicBezTo>
                  <a:pt x="120812" y="329147"/>
                  <a:pt x="7778" y="21536"/>
                  <a:pt x="467" y="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B09D59CB-DD11-1459-EC5B-52D3358A52F4}"/>
              </a:ext>
            </a:extLst>
          </p:cNvPr>
          <p:cNvSpPr/>
          <p:nvPr/>
        </p:nvSpPr>
        <p:spPr>
          <a:xfrm>
            <a:off x="7591719" y="11640601"/>
            <a:ext cx="24916" cy="759649"/>
          </a:xfrm>
          <a:custGeom>
            <a:avLst/>
            <a:gdLst>
              <a:gd name="connsiteX0" fmla="*/ 163 w 24916"/>
              <a:gd name="connsiteY0" fmla="*/ 285 h 759649"/>
              <a:gd name="connsiteX1" fmla="*/ 23782 w 24916"/>
              <a:gd name="connsiteY1" fmla="*/ 344450 h 759649"/>
              <a:gd name="connsiteX2" fmla="*/ 20408 w 24916"/>
              <a:gd name="connsiteY2" fmla="*/ 759473 h 759649"/>
              <a:gd name="connsiteX3" fmla="*/ 13660 w 24916"/>
              <a:gd name="connsiteY3" fmla="*/ 293837 h 759649"/>
              <a:gd name="connsiteX4" fmla="*/ 163 w 24916"/>
              <a:gd name="connsiteY4" fmla="*/ 285 h 75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6" h="759649">
                <a:moveTo>
                  <a:pt x="163" y="285"/>
                </a:moveTo>
                <a:cubicBezTo>
                  <a:pt x="1850" y="8721"/>
                  <a:pt x="20408" y="217919"/>
                  <a:pt x="23782" y="344450"/>
                </a:cubicBezTo>
                <a:cubicBezTo>
                  <a:pt x="27156" y="470981"/>
                  <a:pt x="22095" y="767909"/>
                  <a:pt x="20408" y="759473"/>
                </a:cubicBezTo>
                <a:cubicBezTo>
                  <a:pt x="18721" y="751038"/>
                  <a:pt x="17034" y="415307"/>
                  <a:pt x="13660" y="293837"/>
                </a:cubicBezTo>
                <a:cubicBezTo>
                  <a:pt x="10286" y="172367"/>
                  <a:pt x="-1524" y="-8151"/>
                  <a:pt x="16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BF983706-7ED5-5F3E-8F5C-1A1F774900C5}"/>
              </a:ext>
            </a:extLst>
          </p:cNvPr>
          <p:cNvSpPr/>
          <p:nvPr/>
        </p:nvSpPr>
        <p:spPr>
          <a:xfrm>
            <a:off x="5535572" y="9079331"/>
            <a:ext cx="438972" cy="361145"/>
          </a:xfrm>
          <a:custGeom>
            <a:avLst/>
            <a:gdLst>
              <a:gd name="connsiteX0" fmla="*/ 435814 w 438972"/>
              <a:gd name="connsiteY0" fmla="*/ 4046 h 361145"/>
              <a:gd name="connsiteX1" fmla="*/ 6399 w 438972"/>
              <a:gd name="connsiteY1" fmla="*/ 357681 h 361145"/>
              <a:gd name="connsiteX2" fmla="*/ 193321 w 438972"/>
              <a:gd name="connsiteY2" fmla="*/ 175812 h 361145"/>
              <a:gd name="connsiteX3" fmla="*/ 435814 w 438972"/>
              <a:gd name="connsiteY3" fmla="*/ 4046 h 36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72" h="361145">
                <a:moveTo>
                  <a:pt x="435814" y="4046"/>
                </a:moveTo>
                <a:cubicBezTo>
                  <a:pt x="404660" y="34358"/>
                  <a:pt x="46814" y="329053"/>
                  <a:pt x="6399" y="357681"/>
                </a:cubicBezTo>
                <a:cubicBezTo>
                  <a:pt x="-34017" y="386309"/>
                  <a:pt x="127646" y="229699"/>
                  <a:pt x="193321" y="175812"/>
                </a:cubicBezTo>
                <a:cubicBezTo>
                  <a:pt x="258996" y="121925"/>
                  <a:pt x="466968" y="-26266"/>
                  <a:pt x="435814" y="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1F8CF418-B313-C0F2-7271-71EB7FFBA54D}"/>
              </a:ext>
            </a:extLst>
          </p:cNvPr>
          <p:cNvSpPr/>
          <p:nvPr/>
        </p:nvSpPr>
        <p:spPr>
          <a:xfrm>
            <a:off x="4848089" y="9527920"/>
            <a:ext cx="185712" cy="114661"/>
          </a:xfrm>
          <a:custGeom>
            <a:avLst/>
            <a:gdLst>
              <a:gd name="connsiteX0" fmla="*/ 136 w 185712"/>
              <a:gd name="connsiteY0" fmla="*/ 114555 h 114661"/>
              <a:gd name="connsiteX1" fmla="*/ 92211 w 185712"/>
              <a:gd name="connsiteY1" fmla="*/ 41530 h 114661"/>
              <a:gd name="connsiteX2" fmla="*/ 184286 w 185712"/>
              <a:gd name="connsiteY2" fmla="*/ 255 h 114661"/>
              <a:gd name="connsiteX3" fmla="*/ 143011 w 185712"/>
              <a:gd name="connsiteY3" fmla="*/ 25655 h 114661"/>
              <a:gd name="connsiteX4" fmla="*/ 73161 w 185712"/>
              <a:gd name="connsiteY4" fmla="*/ 57405 h 114661"/>
              <a:gd name="connsiteX5" fmla="*/ 136 w 185712"/>
              <a:gd name="connsiteY5" fmla="*/ 114555 h 11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12" h="114661">
                <a:moveTo>
                  <a:pt x="136" y="114555"/>
                </a:moveTo>
                <a:cubicBezTo>
                  <a:pt x="3311" y="111909"/>
                  <a:pt x="61519" y="60580"/>
                  <a:pt x="92211" y="41530"/>
                </a:cubicBezTo>
                <a:cubicBezTo>
                  <a:pt x="122903" y="22480"/>
                  <a:pt x="175819" y="2901"/>
                  <a:pt x="184286" y="255"/>
                </a:cubicBezTo>
                <a:cubicBezTo>
                  <a:pt x="192753" y="-2391"/>
                  <a:pt x="161532" y="16130"/>
                  <a:pt x="143011" y="25655"/>
                </a:cubicBezTo>
                <a:cubicBezTo>
                  <a:pt x="124490" y="35180"/>
                  <a:pt x="96444" y="45234"/>
                  <a:pt x="73161" y="57405"/>
                </a:cubicBezTo>
                <a:cubicBezTo>
                  <a:pt x="49878" y="69576"/>
                  <a:pt x="-3039" y="117201"/>
                  <a:pt x="136" y="114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712D6EE-93FD-C9E6-19C7-E9207B0CFE46}"/>
              </a:ext>
            </a:extLst>
          </p:cNvPr>
          <p:cNvSpPr/>
          <p:nvPr/>
        </p:nvSpPr>
        <p:spPr>
          <a:xfrm>
            <a:off x="1856302" y="5920095"/>
            <a:ext cx="905710" cy="304146"/>
          </a:xfrm>
          <a:custGeom>
            <a:avLst/>
            <a:gdLst>
              <a:gd name="connsiteX0" fmla="*/ 1073 w 905710"/>
              <a:gd name="connsiteY0" fmla="*/ 1280 h 304146"/>
              <a:gd name="connsiteX1" fmla="*/ 299523 w 905710"/>
              <a:gd name="connsiteY1" fmla="*/ 64780 h 304146"/>
              <a:gd name="connsiteX2" fmla="*/ 623373 w 905710"/>
              <a:gd name="connsiteY2" fmla="*/ 194955 h 304146"/>
              <a:gd name="connsiteX3" fmla="*/ 880548 w 905710"/>
              <a:gd name="connsiteY3" fmla="*/ 299730 h 304146"/>
              <a:gd name="connsiteX4" fmla="*/ 842448 w 905710"/>
              <a:gd name="connsiteY4" fmla="*/ 267980 h 304146"/>
              <a:gd name="connsiteX5" fmla="*/ 407473 w 905710"/>
              <a:gd name="connsiteY5" fmla="*/ 118755 h 304146"/>
              <a:gd name="connsiteX6" fmla="*/ 1073 w 905710"/>
              <a:gd name="connsiteY6" fmla="*/ 1280 h 30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710" h="304146">
                <a:moveTo>
                  <a:pt x="1073" y="1280"/>
                </a:moveTo>
                <a:cubicBezTo>
                  <a:pt x="-16919" y="-7716"/>
                  <a:pt x="195806" y="32501"/>
                  <a:pt x="299523" y="64780"/>
                </a:cubicBezTo>
                <a:cubicBezTo>
                  <a:pt x="403240" y="97059"/>
                  <a:pt x="623373" y="194955"/>
                  <a:pt x="623373" y="194955"/>
                </a:cubicBezTo>
                <a:cubicBezTo>
                  <a:pt x="720210" y="234113"/>
                  <a:pt x="844036" y="287559"/>
                  <a:pt x="880548" y="299730"/>
                </a:cubicBezTo>
                <a:cubicBezTo>
                  <a:pt x="917060" y="311901"/>
                  <a:pt x="921294" y="298143"/>
                  <a:pt x="842448" y="267980"/>
                </a:cubicBezTo>
                <a:cubicBezTo>
                  <a:pt x="763602" y="237817"/>
                  <a:pt x="553523" y="162147"/>
                  <a:pt x="407473" y="118755"/>
                </a:cubicBezTo>
                <a:lnTo>
                  <a:pt x="1073" y="12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A77F2E9D-B9AC-8C77-DEE4-2153C0254836}"/>
              </a:ext>
            </a:extLst>
          </p:cNvPr>
          <p:cNvSpPr/>
          <p:nvPr/>
        </p:nvSpPr>
        <p:spPr>
          <a:xfrm>
            <a:off x="1470025" y="6372032"/>
            <a:ext cx="165100" cy="505391"/>
          </a:xfrm>
          <a:custGeom>
            <a:avLst/>
            <a:gdLst>
              <a:gd name="connsiteX0" fmla="*/ 0 w 165100"/>
              <a:gd name="connsiteY0" fmla="*/ 193 h 505391"/>
              <a:gd name="connsiteX1" fmla="*/ 88900 w 165100"/>
              <a:gd name="connsiteY1" fmla="*/ 324043 h 505391"/>
              <a:gd name="connsiteX2" fmla="*/ 165100 w 165100"/>
              <a:gd name="connsiteY2" fmla="*/ 505018 h 505391"/>
              <a:gd name="connsiteX3" fmla="*/ 88900 w 165100"/>
              <a:gd name="connsiteY3" fmla="*/ 279593 h 505391"/>
              <a:gd name="connsiteX4" fmla="*/ 0 w 165100"/>
              <a:gd name="connsiteY4" fmla="*/ 193 h 50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100" h="505391">
                <a:moveTo>
                  <a:pt x="0" y="193"/>
                </a:moveTo>
                <a:cubicBezTo>
                  <a:pt x="0" y="7601"/>
                  <a:pt x="61383" y="239906"/>
                  <a:pt x="88900" y="324043"/>
                </a:cubicBezTo>
                <a:cubicBezTo>
                  <a:pt x="116417" y="408180"/>
                  <a:pt x="165100" y="512426"/>
                  <a:pt x="165100" y="505018"/>
                </a:cubicBezTo>
                <a:cubicBezTo>
                  <a:pt x="165100" y="497610"/>
                  <a:pt x="115358" y="358968"/>
                  <a:pt x="88900" y="279593"/>
                </a:cubicBezTo>
                <a:cubicBezTo>
                  <a:pt x="62442" y="200218"/>
                  <a:pt x="0" y="-7215"/>
                  <a:pt x="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83E5AC78-51E3-B95B-A710-8846A943B03F}"/>
              </a:ext>
            </a:extLst>
          </p:cNvPr>
          <p:cNvSpPr/>
          <p:nvPr/>
        </p:nvSpPr>
        <p:spPr>
          <a:xfrm>
            <a:off x="1662863" y="6891419"/>
            <a:ext cx="365964" cy="306349"/>
          </a:xfrm>
          <a:custGeom>
            <a:avLst/>
            <a:gdLst>
              <a:gd name="connsiteX0" fmla="*/ 837 w 365964"/>
              <a:gd name="connsiteY0" fmla="*/ 1506 h 306349"/>
              <a:gd name="connsiteX1" fmla="*/ 153237 w 365964"/>
              <a:gd name="connsiteY1" fmla="*/ 90406 h 306349"/>
              <a:gd name="connsiteX2" fmla="*/ 245312 w 365964"/>
              <a:gd name="connsiteY2" fmla="*/ 185656 h 306349"/>
              <a:gd name="connsiteX3" fmla="*/ 264362 w 365964"/>
              <a:gd name="connsiteY3" fmla="*/ 233281 h 306349"/>
              <a:gd name="connsiteX4" fmla="*/ 365962 w 365964"/>
              <a:gd name="connsiteY4" fmla="*/ 306306 h 306349"/>
              <a:gd name="connsiteX5" fmla="*/ 261187 w 365964"/>
              <a:gd name="connsiteY5" fmla="*/ 242806 h 306349"/>
              <a:gd name="connsiteX6" fmla="*/ 226262 w 365964"/>
              <a:gd name="connsiteY6" fmla="*/ 166606 h 306349"/>
              <a:gd name="connsiteX7" fmla="*/ 837 w 365964"/>
              <a:gd name="connsiteY7" fmla="*/ 1506 h 3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964" h="306349">
                <a:moveTo>
                  <a:pt x="837" y="1506"/>
                </a:moveTo>
                <a:cubicBezTo>
                  <a:pt x="-11334" y="-11194"/>
                  <a:pt x="112491" y="59714"/>
                  <a:pt x="153237" y="90406"/>
                </a:cubicBezTo>
                <a:cubicBezTo>
                  <a:pt x="193983" y="121098"/>
                  <a:pt x="226791" y="161844"/>
                  <a:pt x="245312" y="185656"/>
                </a:cubicBezTo>
                <a:cubicBezTo>
                  <a:pt x="263833" y="209468"/>
                  <a:pt x="244254" y="213173"/>
                  <a:pt x="264362" y="233281"/>
                </a:cubicBezTo>
                <a:cubicBezTo>
                  <a:pt x="284470" y="253389"/>
                  <a:pt x="366491" y="304719"/>
                  <a:pt x="365962" y="306306"/>
                </a:cubicBezTo>
                <a:cubicBezTo>
                  <a:pt x="365433" y="307893"/>
                  <a:pt x="284470" y="266089"/>
                  <a:pt x="261187" y="242806"/>
                </a:cubicBezTo>
                <a:cubicBezTo>
                  <a:pt x="237904" y="219523"/>
                  <a:pt x="263304" y="206294"/>
                  <a:pt x="226262" y="166606"/>
                </a:cubicBezTo>
                <a:cubicBezTo>
                  <a:pt x="189220" y="126919"/>
                  <a:pt x="13008" y="14206"/>
                  <a:pt x="837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93CED9DF-3C3D-E80E-4D52-130B533CD392}"/>
              </a:ext>
            </a:extLst>
          </p:cNvPr>
          <p:cNvSpPr/>
          <p:nvPr/>
        </p:nvSpPr>
        <p:spPr>
          <a:xfrm>
            <a:off x="1770096" y="7005339"/>
            <a:ext cx="290483" cy="379713"/>
          </a:xfrm>
          <a:custGeom>
            <a:avLst/>
            <a:gdLst>
              <a:gd name="connsiteX0" fmla="*/ 7904 w 290483"/>
              <a:gd name="connsiteY0" fmla="*/ 14586 h 379713"/>
              <a:gd name="connsiteX1" fmla="*/ 195229 w 290483"/>
              <a:gd name="connsiteY1" fmla="*/ 230486 h 379713"/>
              <a:gd name="connsiteX2" fmla="*/ 290479 w 290483"/>
              <a:gd name="connsiteY2" fmla="*/ 379711 h 379713"/>
              <a:gd name="connsiteX3" fmla="*/ 192054 w 290483"/>
              <a:gd name="connsiteY3" fmla="*/ 233661 h 379713"/>
              <a:gd name="connsiteX4" fmla="*/ 49179 w 290483"/>
              <a:gd name="connsiteY4" fmla="*/ 43161 h 379713"/>
              <a:gd name="connsiteX5" fmla="*/ 7904 w 290483"/>
              <a:gd name="connsiteY5" fmla="*/ 14586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83" h="379713">
                <a:moveTo>
                  <a:pt x="7904" y="14586"/>
                </a:moveTo>
                <a:cubicBezTo>
                  <a:pt x="32246" y="45807"/>
                  <a:pt x="148133" y="169632"/>
                  <a:pt x="195229" y="230486"/>
                </a:cubicBezTo>
                <a:cubicBezTo>
                  <a:pt x="242325" y="291340"/>
                  <a:pt x="291008" y="379182"/>
                  <a:pt x="290479" y="379711"/>
                </a:cubicBezTo>
                <a:cubicBezTo>
                  <a:pt x="289950" y="380240"/>
                  <a:pt x="232271" y="289753"/>
                  <a:pt x="192054" y="233661"/>
                </a:cubicBezTo>
                <a:cubicBezTo>
                  <a:pt x="151837" y="177569"/>
                  <a:pt x="77754" y="79673"/>
                  <a:pt x="49179" y="43161"/>
                </a:cubicBezTo>
                <a:cubicBezTo>
                  <a:pt x="20604" y="6649"/>
                  <a:pt x="-16438" y="-16635"/>
                  <a:pt x="7904" y="14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79B52EE4-3CB7-D881-2C36-6D5E921B79E2}"/>
              </a:ext>
            </a:extLst>
          </p:cNvPr>
          <p:cNvSpPr/>
          <p:nvPr/>
        </p:nvSpPr>
        <p:spPr>
          <a:xfrm>
            <a:off x="2084933" y="7403281"/>
            <a:ext cx="236571" cy="343834"/>
          </a:xfrm>
          <a:custGeom>
            <a:avLst/>
            <a:gdLst>
              <a:gd name="connsiteX0" fmla="*/ 1042 w 236571"/>
              <a:gd name="connsiteY0" fmla="*/ 819 h 343834"/>
              <a:gd name="connsiteX1" fmla="*/ 45492 w 236571"/>
              <a:gd name="connsiteY1" fmla="*/ 124644 h 343834"/>
              <a:gd name="connsiteX2" fmla="*/ 108992 w 236571"/>
              <a:gd name="connsiteY2" fmla="*/ 238944 h 343834"/>
              <a:gd name="connsiteX3" fmla="*/ 235992 w 236571"/>
              <a:gd name="connsiteY3" fmla="*/ 343719 h 343834"/>
              <a:gd name="connsiteX4" fmla="*/ 153442 w 236571"/>
              <a:gd name="connsiteY4" fmla="*/ 257994 h 343834"/>
              <a:gd name="connsiteX5" fmla="*/ 89942 w 236571"/>
              <a:gd name="connsiteY5" fmla="*/ 188144 h 343834"/>
              <a:gd name="connsiteX6" fmla="*/ 1042 w 236571"/>
              <a:gd name="connsiteY6" fmla="*/ 819 h 34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71" h="343834">
                <a:moveTo>
                  <a:pt x="1042" y="819"/>
                </a:moveTo>
                <a:cubicBezTo>
                  <a:pt x="-6366" y="-9764"/>
                  <a:pt x="27500" y="84956"/>
                  <a:pt x="45492" y="124644"/>
                </a:cubicBezTo>
                <a:cubicBezTo>
                  <a:pt x="63484" y="164332"/>
                  <a:pt x="77242" y="202432"/>
                  <a:pt x="108992" y="238944"/>
                </a:cubicBezTo>
                <a:cubicBezTo>
                  <a:pt x="140742" y="275456"/>
                  <a:pt x="228584" y="340544"/>
                  <a:pt x="235992" y="343719"/>
                </a:cubicBezTo>
                <a:cubicBezTo>
                  <a:pt x="243400" y="346894"/>
                  <a:pt x="177784" y="283923"/>
                  <a:pt x="153442" y="257994"/>
                </a:cubicBezTo>
                <a:cubicBezTo>
                  <a:pt x="129100" y="232065"/>
                  <a:pt x="113755" y="226773"/>
                  <a:pt x="89942" y="188144"/>
                </a:cubicBezTo>
                <a:cubicBezTo>
                  <a:pt x="66129" y="149515"/>
                  <a:pt x="8450" y="11402"/>
                  <a:pt x="1042" y="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26E57B58-252B-6539-1213-8CF0B5B4D38A}"/>
              </a:ext>
            </a:extLst>
          </p:cNvPr>
          <p:cNvSpPr/>
          <p:nvPr/>
        </p:nvSpPr>
        <p:spPr>
          <a:xfrm>
            <a:off x="2339589" y="7746845"/>
            <a:ext cx="359631" cy="416240"/>
          </a:xfrm>
          <a:custGeom>
            <a:avLst/>
            <a:gdLst>
              <a:gd name="connsiteX0" fmla="*/ 386 w 359631"/>
              <a:gd name="connsiteY0" fmla="*/ 155 h 416240"/>
              <a:gd name="connsiteX1" fmla="*/ 213111 w 359631"/>
              <a:gd name="connsiteY1" fmla="*/ 225580 h 416240"/>
              <a:gd name="connsiteX2" fmla="*/ 359161 w 359631"/>
              <a:gd name="connsiteY2" fmla="*/ 416080 h 416240"/>
              <a:gd name="connsiteX3" fmla="*/ 165486 w 359631"/>
              <a:gd name="connsiteY3" fmla="*/ 193830 h 416240"/>
              <a:gd name="connsiteX4" fmla="*/ 386 w 359631"/>
              <a:gd name="connsiteY4" fmla="*/ 155 h 41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631" h="416240">
                <a:moveTo>
                  <a:pt x="386" y="155"/>
                </a:moveTo>
                <a:cubicBezTo>
                  <a:pt x="8323" y="5447"/>
                  <a:pt x="153315" y="156259"/>
                  <a:pt x="213111" y="225580"/>
                </a:cubicBezTo>
                <a:cubicBezTo>
                  <a:pt x="272907" y="294901"/>
                  <a:pt x="367098" y="421372"/>
                  <a:pt x="359161" y="416080"/>
                </a:cubicBezTo>
                <a:cubicBezTo>
                  <a:pt x="351224" y="410788"/>
                  <a:pt x="222107" y="261563"/>
                  <a:pt x="165486" y="193830"/>
                </a:cubicBezTo>
                <a:cubicBezTo>
                  <a:pt x="108865" y="126097"/>
                  <a:pt x="-7551" y="-5137"/>
                  <a:pt x="386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837C95E7-F3D5-7662-1347-4099F903C1F8}"/>
              </a:ext>
            </a:extLst>
          </p:cNvPr>
          <p:cNvSpPr/>
          <p:nvPr/>
        </p:nvSpPr>
        <p:spPr>
          <a:xfrm>
            <a:off x="2733507" y="8188149"/>
            <a:ext cx="685299" cy="322825"/>
          </a:xfrm>
          <a:custGeom>
            <a:avLst/>
            <a:gdLst>
              <a:gd name="connsiteX0" fmla="*/ 168 w 685299"/>
              <a:gd name="connsiteY0" fmla="*/ 176 h 322825"/>
              <a:gd name="connsiteX1" fmla="*/ 152568 w 685299"/>
              <a:gd name="connsiteY1" fmla="*/ 73201 h 322825"/>
              <a:gd name="connsiteX2" fmla="*/ 358943 w 685299"/>
              <a:gd name="connsiteY2" fmla="*/ 127176 h 322825"/>
              <a:gd name="connsiteX3" fmla="*/ 682793 w 685299"/>
              <a:gd name="connsiteY3" fmla="*/ 320851 h 322825"/>
              <a:gd name="connsiteX4" fmla="*/ 501818 w 685299"/>
              <a:gd name="connsiteY4" fmla="*/ 222426 h 322825"/>
              <a:gd name="connsiteX5" fmla="*/ 368468 w 685299"/>
              <a:gd name="connsiteY5" fmla="*/ 139876 h 322825"/>
              <a:gd name="connsiteX6" fmla="*/ 250993 w 685299"/>
              <a:gd name="connsiteY6" fmla="*/ 108126 h 322825"/>
              <a:gd name="connsiteX7" fmla="*/ 181143 w 685299"/>
              <a:gd name="connsiteY7" fmla="*/ 95426 h 322825"/>
              <a:gd name="connsiteX8" fmla="*/ 168 w 685299"/>
              <a:gd name="connsiteY8" fmla="*/ 176 h 32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299" h="322825">
                <a:moveTo>
                  <a:pt x="168" y="176"/>
                </a:moveTo>
                <a:cubicBezTo>
                  <a:pt x="-4594" y="-3528"/>
                  <a:pt x="92772" y="52034"/>
                  <a:pt x="152568" y="73201"/>
                </a:cubicBezTo>
                <a:cubicBezTo>
                  <a:pt x="212364" y="94368"/>
                  <a:pt x="270572" y="85901"/>
                  <a:pt x="358943" y="127176"/>
                </a:cubicBezTo>
                <a:cubicBezTo>
                  <a:pt x="447314" y="168451"/>
                  <a:pt x="658981" y="304976"/>
                  <a:pt x="682793" y="320851"/>
                </a:cubicBezTo>
                <a:cubicBezTo>
                  <a:pt x="706606" y="336726"/>
                  <a:pt x="554205" y="252588"/>
                  <a:pt x="501818" y="222426"/>
                </a:cubicBezTo>
                <a:cubicBezTo>
                  <a:pt x="449431" y="192264"/>
                  <a:pt x="410272" y="158926"/>
                  <a:pt x="368468" y="139876"/>
                </a:cubicBezTo>
                <a:cubicBezTo>
                  <a:pt x="326664" y="120826"/>
                  <a:pt x="282214" y="115534"/>
                  <a:pt x="250993" y="108126"/>
                </a:cubicBezTo>
                <a:cubicBezTo>
                  <a:pt x="219772" y="100718"/>
                  <a:pt x="218714" y="108655"/>
                  <a:pt x="181143" y="95426"/>
                </a:cubicBezTo>
                <a:cubicBezTo>
                  <a:pt x="143572" y="82197"/>
                  <a:pt x="4930" y="3880"/>
                  <a:pt x="168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F7A63AEE-BF17-DD2B-5CA8-B4CC3374D7AB}"/>
              </a:ext>
            </a:extLst>
          </p:cNvPr>
          <p:cNvSpPr/>
          <p:nvPr/>
        </p:nvSpPr>
        <p:spPr>
          <a:xfrm>
            <a:off x="3349448" y="8477237"/>
            <a:ext cx="308347" cy="78817"/>
          </a:xfrm>
          <a:custGeom>
            <a:avLst/>
            <a:gdLst>
              <a:gd name="connsiteX0" fmla="*/ 177 w 308347"/>
              <a:gd name="connsiteY0" fmla="*/ 13 h 78817"/>
              <a:gd name="connsiteX1" fmla="*/ 117652 w 308347"/>
              <a:gd name="connsiteY1" fmla="*/ 73038 h 78817"/>
              <a:gd name="connsiteX2" fmla="*/ 177977 w 308347"/>
              <a:gd name="connsiteY2" fmla="*/ 73038 h 78817"/>
              <a:gd name="connsiteX3" fmla="*/ 308152 w 308347"/>
              <a:gd name="connsiteY3" fmla="*/ 63513 h 78817"/>
              <a:gd name="connsiteX4" fmla="*/ 146227 w 308347"/>
              <a:gd name="connsiteY4" fmla="*/ 66688 h 78817"/>
              <a:gd name="connsiteX5" fmla="*/ 177 w 308347"/>
              <a:gd name="connsiteY5" fmla="*/ 13 h 7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47" h="78817">
                <a:moveTo>
                  <a:pt x="177" y="13"/>
                </a:moveTo>
                <a:cubicBezTo>
                  <a:pt x="-4585" y="1071"/>
                  <a:pt x="88019" y="60867"/>
                  <a:pt x="117652" y="73038"/>
                </a:cubicBezTo>
                <a:cubicBezTo>
                  <a:pt x="147285" y="85209"/>
                  <a:pt x="146227" y="74626"/>
                  <a:pt x="177977" y="73038"/>
                </a:cubicBezTo>
                <a:cubicBezTo>
                  <a:pt x="209727" y="71450"/>
                  <a:pt x="313443" y="64571"/>
                  <a:pt x="308152" y="63513"/>
                </a:cubicBezTo>
                <a:cubicBezTo>
                  <a:pt x="302861" y="62455"/>
                  <a:pt x="193323" y="74096"/>
                  <a:pt x="146227" y="66688"/>
                </a:cubicBezTo>
                <a:cubicBezTo>
                  <a:pt x="99131" y="59280"/>
                  <a:pt x="4939" y="-1045"/>
                  <a:pt x="17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1D49A4B-0A58-39FB-54D9-C83B684C2F99}"/>
              </a:ext>
            </a:extLst>
          </p:cNvPr>
          <p:cNvSpPr/>
          <p:nvPr/>
        </p:nvSpPr>
        <p:spPr>
          <a:xfrm>
            <a:off x="3390900" y="8458200"/>
            <a:ext cx="286037" cy="50966"/>
          </a:xfrm>
          <a:custGeom>
            <a:avLst/>
            <a:gdLst>
              <a:gd name="connsiteX0" fmla="*/ 0 w 286037"/>
              <a:gd name="connsiteY0" fmla="*/ 0 h 50966"/>
              <a:gd name="connsiteX1" fmla="*/ 82550 w 286037"/>
              <a:gd name="connsiteY1" fmla="*/ 22225 h 50966"/>
              <a:gd name="connsiteX2" fmla="*/ 146050 w 286037"/>
              <a:gd name="connsiteY2" fmla="*/ 3175 h 50966"/>
              <a:gd name="connsiteX3" fmla="*/ 285750 w 286037"/>
              <a:gd name="connsiteY3" fmla="*/ 50800 h 50966"/>
              <a:gd name="connsiteX4" fmla="*/ 180975 w 286037"/>
              <a:gd name="connsiteY4" fmla="*/ 19050 h 50966"/>
              <a:gd name="connsiteX5" fmla="*/ 127000 w 286037"/>
              <a:gd name="connsiteY5" fmla="*/ 22225 h 50966"/>
              <a:gd name="connsiteX6" fmla="*/ 0 w 286037"/>
              <a:gd name="connsiteY6" fmla="*/ 0 h 5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037" h="50966">
                <a:moveTo>
                  <a:pt x="0" y="0"/>
                </a:moveTo>
                <a:cubicBezTo>
                  <a:pt x="29104" y="10848"/>
                  <a:pt x="58208" y="21696"/>
                  <a:pt x="82550" y="22225"/>
                </a:cubicBezTo>
                <a:cubicBezTo>
                  <a:pt x="106892" y="22754"/>
                  <a:pt x="112183" y="-1587"/>
                  <a:pt x="146050" y="3175"/>
                </a:cubicBezTo>
                <a:cubicBezTo>
                  <a:pt x="179917" y="7937"/>
                  <a:pt x="279929" y="48154"/>
                  <a:pt x="285750" y="50800"/>
                </a:cubicBezTo>
                <a:cubicBezTo>
                  <a:pt x="291571" y="53446"/>
                  <a:pt x="207433" y="23812"/>
                  <a:pt x="180975" y="19050"/>
                </a:cubicBezTo>
                <a:cubicBezTo>
                  <a:pt x="154517" y="14288"/>
                  <a:pt x="127000" y="22225"/>
                  <a:pt x="127000" y="222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4EC8D05E-0395-0E58-8DC6-392EF8C76F6C}"/>
              </a:ext>
            </a:extLst>
          </p:cNvPr>
          <p:cNvSpPr/>
          <p:nvPr/>
        </p:nvSpPr>
        <p:spPr>
          <a:xfrm>
            <a:off x="3667109" y="8499405"/>
            <a:ext cx="417344" cy="140605"/>
          </a:xfrm>
          <a:custGeom>
            <a:avLst/>
            <a:gdLst>
              <a:gd name="connsiteX0" fmla="*/ 16 w 417344"/>
              <a:gd name="connsiteY0" fmla="*/ 70 h 140605"/>
              <a:gd name="connsiteX1" fmla="*/ 254016 w 417344"/>
              <a:gd name="connsiteY1" fmla="*/ 76270 h 140605"/>
              <a:gd name="connsiteX2" fmla="*/ 336566 w 417344"/>
              <a:gd name="connsiteY2" fmla="*/ 120720 h 140605"/>
              <a:gd name="connsiteX3" fmla="*/ 384191 w 417344"/>
              <a:gd name="connsiteY3" fmla="*/ 139770 h 140605"/>
              <a:gd name="connsiteX4" fmla="*/ 412766 w 417344"/>
              <a:gd name="connsiteY4" fmla="*/ 95320 h 140605"/>
              <a:gd name="connsiteX5" fmla="*/ 409591 w 417344"/>
              <a:gd name="connsiteY5" fmla="*/ 133420 h 140605"/>
              <a:gd name="connsiteX6" fmla="*/ 339741 w 417344"/>
              <a:gd name="connsiteY6" fmla="*/ 117545 h 140605"/>
              <a:gd name="connsiteX7" fmla="*/ 266716 w 417344"/>
              <a:gd name="connsiteY7" fmla="*/ 63570 h 140605"/>
              <a:gd name="connsiteX8" fmla="*/ 16 w 417344"/>
              <a:gd name="connsiteY8" fmla="*/ 70 h 14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344" h="140605">
                <a:moveTo>
                  <a:pt x="16" y="70"/>
                </a:moveTo>
                <a:cubicBezTo>
                  <a:pt x="-2101" y="2187"/>
                  <a:pt x="197924" y="56162"/>
                  <a:pt x="254016" y="76270"/>
                </a:cubicBezTo>
                <a:cubicBezTo>
                  <a:pt x="310108" y="96378"/>
                  <a:pt x="314870" y="110137"/>
                  <a:pt x="336566" y="120720"/>
                </a:cubicBezTo>
                <a:cubicBezTo>
                  <a:pt x="358262" y="131303"/>
                  <a:pt x="371491" y="144003"/>
                  <a:pt x="384191" y="139770"/>
                </a:cubicBezTo>
                <a:cubicBezTo>
                  <a:pt x="396891" y="135537"/>
                  <a:pt x="408533" y="96378"/>
                  <a:pt x="412766" y="95320"/>
                </a:cubicBezTo>
                <a:cubicBezTo>
                  <a:pt x="416999" y="94262"/>
                  <a:pt x="421762" y="129716"/>
                  <a:pt x="409591" y="133420"/>
                </a:cubicBezTo>
                <a:cubicBezTo>
                  <a:pt x="397420" y="137124"/>
                  <a:pt x="363554" y="129187"/>
                  <a:pt x="339741" y="117545"/>
                </a:cubicBezTo>
                <a:cubicBezTo>
                  <a:pt x="315928" y="105903"/>
                  <a:pt x="319104" y="83149"/>
                  <a:pt x="266716" y="63570"/>
                </a:cubicBezTo>
                <a:cubicBezTo>
                  <a:pt x="214329" y="43991"/>
                  <a:pt x="2133" y="-2047"/>
                  <a:pt x="1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B6A7DCFA-558B-1EC7-6D63-74A14E8ED291}"/>
              </a:ext>
            </a:extLst>
          </p:cNvPr>
          <p:cNvSpPr/>
          <p:nvPr/>
        </p:nvSpPr>
        <p:spPr>
          <a:xfrm>
            <a:off x="3647902" y="8534314"/>
            <a:ext cx="407377" cy="117618"/>
          </a:xfrm>
          <a:custGeom>
            <a:avLst/>
            <a:gdLst>
              <a:gd name="connsiteX0" fmla="*/ 212898 w 407377"/>
              <a:gd name="connsiteY0" fmla="*/ 9611 h 117618"/>
              <a:gd name="connsiteX1" fmla="*/ 79548 w 407377"/>
              <a:gd name="connsiteY1" fmla="*/ 9611 h 117618"/>
              <a:gd name="connsiteX2" fmla="*/ 47798 w 407377"/>
              <a:gd name="connsiteY2" fmla="*/ 19136 h 117618"/>
              <a:gd name="connsiteX3" fmla="*/ 276398 w 407377"/>
              <a:gd name="connsiteY3" fmla="*/ 79461 h 117618"/>
              <a:gd name="connsiteX4" fmla="*/ 339898 w 407377"/>
              <a:gd name="connsiteY4" fmla="*/ 98511 h 117618"/>
              <a:gd name="connsiteX5" fmla="*/ 406573 w 407377"/>
              <a:gd name="connsiteY5" fmla="*/ 117561 h 117618"/>
              <a:gd name="connsiteX6" fmla="*/ 292273 w 407377"/>
              <a:gd name="connsiteY6" fmla="*/ 92161 h 117618"/>
              <a:gd name="connsiteX7" fmla="*/ 108123 w 407377"/>
              <a:gd name="connsiteY7" fmla="*/ 50886 h 117618"/>
              <a:gd name="connsiteX8" fmla="*/ 173 w 407377"/>
              <a:gd name="connsiteY8" fmla="*/ 19136 h 117618"/>
              <a:gd name="connsiteX9" fmla="*/ 85898 w 407377"/>
              <a:gd name="connsiteY9" fmla="*/ 86 h 117618"/>
              <a:gd name="connsiteX10" fmla="*/ 212898 w 407377"/>
              <a:gd name="connsiteY10" fmla="*/ 9611 h 11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377" h="117618">
                <a:moveTo>
                  <a:pt x="212898" y="9611"/>
                </a:moveTo>
                <a:cubicBezTo>
                  <a:pt x="211840" y="11199"/>
                  <a:pt x="107065" y="8024"/>
                  <a:pt x="79548" y="9611"/>
                </a:cubicBezTo>
                <a:cubicBezTo>
                  <a:pt x="52031" y="11198"/>
                  <a:pt x="14990" y="7494"/>
                  <a:pt x="47798" y="19136"/>
                </a:cubicBezTo>
                <a:cubicBezTo>
                  <a:pt x="80606" y="30778"/>
                  <a:pt x="227715" y="66232"/>
                  <a:pt x="276398" y="79461"/>
                </a:cubicBezTo>
                <a:cubicBezTo>
                  <a:pt x="325081" y="92690"/>
                  <a:pt x="339898" y="98511"/>
                  <a:pt x="339898" y="98511"/>
                </a:cubicBezTo>
                <a:cubicBezTo>
                  <a:pt x="361594" y="104861"/>
                  <a:pt x="414510" y="118619"/>
                  <a:pt x="406573" y="117561"/>
                </a:cubicBezTo>
                <a:cubicBezTo>
                  <a:pt x="398636" y="116503"/>
                  <a:pt x="292273" y="92161"/>
                  <a:pt x="292273" y="92161"/>
                </a:cubicBezTo>
                <a:lnTo>
                  <a:pt x="108123" y="50886"/>
                </a:lnTo>
                <a:cubicBezTo>
                  <a:pt x="59440" y="38715"/>
                  <a:pt x="3877" y="27603"/>
                  <a:pt x="173" y="19136"/>
                </a:cubicBezTo>
                <a:cubicBezTo>
                  <a:pt x="-3531" y="10669"/>
                  <a:pt x="53090" y="1144"/>
                  <a:pt x="85898" y="86"/>
                </a:cubicBezTo>
                <a:cubicBezTo>
                  <a:pt x="118706" y="-972"/>
                  <a:pt x="213956" y="8023"/>
                  <a:pt x="212898" y="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569B9667-6486-7A43-04F7-789502B26D5C}"/>
              </a:ext>
            </a:extLst>
          </p:cNvPr>
          <p:cNvSpPr/>
          <p:nvPr/>
        </p:nvSpPr>
        <p:spPr>
          <a:xfrm>
            <a:off x="4019531" y="8385172"/>
            <a:ext cx="71480" cy="197597"/>
          </a:xfrm>
          <a:custGeom>
            <a:avLst/>
            <a:gdLst>
              <a:gd name="connsiteX0" fmla="*/ 19 w 71480"/>
              <a:gd name="connsiteY0" fmla="*/ 3 h 197597"/>
              <a:gd name="connsiteX1" fmla="*/ 53994 w 71480"/>
              <a:gd name="connsiteY1" fmla="*/ 79378 h 197597"/>
              <a:gd name="connsiteX2" fmla="*/ 69869 w 71480"/>
              <a:gd name="connsiteY2" fmla="*/ 196853 h 197597"/>
              <a:gd name="connsiteX3" fmla="*/ 69869 w 71480"/>
              <a:gd name="connsiteY3" fmla="*/ 127003 h 197597"/>
              <a:gd name="connsiteX4" fmla="*/ 60344 w 71480"/>
              <a:gd name="connsiteY4" fmla="*/ 76203 h 197597"/>
              <a:gd name="connsiteX5" fmla="*/ 19 w 71480"/>
              <a:gd name="connsiteY5" fmla="*/ 3 h 19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0" h="197597">
                <a:moveTo>
                  <a:pt x="19" y="3"/>
                </a:moveTo>
                <a:cubicBezTo>
                  <a:pt x="-1039" y="532"/>
                  <a:pt x="42352" y="46570"/>
                  <a:pt x="53994" y="79378"/>
                </a:cubicBezTo>
                <a:cubicBezTo>
                  <a:pt x="65636" y="112186"/>
                  <a:pt x="67223" y="188916"/>
                  <a:pt x="69869" y="196853"/>
                </a:cubicBezTo>
                <a:cubicBezTo>
                  <a:pt x="72515" y="204790"/>
                  <a:pt x="71457" y="147111"/>
                  <a:pt x="69869" y="127003"/>
                </a:cubicBezTo>
                <a:cubicBezTo>
                  <a:pt x="68282" y="106895"/>
                  <a:pt x="70927" y="96311"/>
                  <a:pt x="60344" y="76203"/>
                </a:cubicBezTo>
                <a:cubicBezTo>
                  <a:pt x="49761" y="56095"/>
                  <a:pt x="1077" y="-526"/>
                  <a:pt x="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72E57F61-C887-DC72-07D4-26E8AE92CC05}"/>
              </a:ext>
            </a:extLst>
          </p:cNvPr>
          <p:cNvSpPr/>
          <p:nvPr/>
        </p:nvSpPr>
        <p:spPr>
          <a:xfrm>
            <a:off x="3524008" y="8132490"/>
            <a:ext cx="536465" cy="285728"/>
          </a:xfrm>
          <a:custGeom>
            <a:avLst/>
            <a:gdLst>
              <a:gd name="connsiteX0" fmla="*/ 242 w 536465"/>
              <a:gd name="connsiteY0" fmla="*/ 1860 h 285728"/>
              <a:gd name="connsiteX1" fmla="*/ 171692 w 536465"/>
              <a:gd name="connsiteY1" fmla="*/ 20910 h 285728"/>
              <a:gd name="connsiteX2" fmla="*/ 346317 w 536465"/>
              <a:gd name="connsiteY2" fmla="*/ 122510 h 285728"/>
              <a:gd name="connsiteX3" fmla="*/ 336792 w 536465"/>
              <a:gd name="connsiteY3" fmla="*/ 125685 h 285728"/>
              <a:gd name="connsiteX4" fmla="*/ 479667 w 536465"/>
              <a:gd name="connsiteY4" fmla="*/ 230460 h 285728"/>
              <a:gd name="connsiteX5" fmla="*/ 527292 w 536465"/>
              <a:gd name="connsiteY5" fmla="*/ 281260 h 285728"/>
              <a:gd name="connsiteX6" fmla="*/ 308217 w 536465"/>
              <a:gd name="connsiteY6" fmla="*/ 119335 h 285728"/>
              <a:gd name="connsiteX7" fmla="*/ 209792 w 536465"/>
              <a:gd name="connsiteY7" fmla="*/ 49485 h 285728"/>
              <a:gd name="connsiteX8" fmla="*/ 242 w 536465"/>
              <a:gd name="connsiteY8" fmla="*/ 1860 h 28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6465" h="285728">
                <a:moveTo>
                  <a:pt x="242" y="1860"/>
                </a:moveTo>
                <a:cubicBezTo>
                  <a:pt x="-6108" y="-2902"/>
                  <a:pt x="114013" y="802"/>
                  <a:pt x="171692" y="20910"/>
                </a:cubicBezTo>
                <a:cubicBezTo>
                  <a:pt x="229371" y="41018"/>
                  <a:pt x="346317" y="122510"/>
                  <a:pt x="346317" y="122510"/>
                </a:cubicBezTo>
                <a:cubicBezTo>
                  <a:pt x="373834" y="139973"/>
                  <a:pt x="314567" y="107693"/>
                  <a:pt x="336792" y="125685"/>
                </a:cubicBezTo>
                <a:cubicBezTo>
                  <a:pt x="359017" y="143677"/>
                  <a:pt x="447917" y="204531"/>
                  <a:pt x="479667" y="230460"/>
                </a:cubicBezTo>
                <a:cubicBezTo>
                  <a:pt x="511417" y="256389"/>
                  <a:pt x="555867" y="299781"/>
                  <a:pt x="527292" y="281260"/>
                </a:cubicBezTo>
                <a:cubicBezTo>
                  <a:pt x="498717" y="262739"/>
                  <a:pt x="361134" y="157964"/>
                  <a:pt x="308217" y="119335"/>
                </a:cubicBezTo>
                <a:cubicBezTo>
                  <a:pt x="255300" y="80706"/>
                  <a:pt x="255300" y="66418"/>
                  <a:pt x="209792" y="49485"/>
                </a:cubicBezTo>
                <a:cubicBezTo>
                  <a:pt x="164284" y="32552"/>
                  <a:pt x="6592" y="6622"/>
                  <a:pt x="242" y="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78995FDC-4F5B-DD48-FAE4-B28CC9961818}"/>
              </a:ext>
            </a:extLst>
          </p:cNvPr>
          <p:cNvSpPr/>
          <p:nvPr/>
        </p:nvSpPr>
        <p:spPr>
          <a:xfrm>
            <a:off x="3949653" y="8445351"/>
            <a:ext cx="95300" cy="63728"/>
          </a:xfrm>
          <a:custGeom>
            <a:avLst/>
            <a:gdLst>
              <a:gd name="connsiteX0" fmla="*/ 95297 w 95300"/>
              <a:gd name="connsiteY0" fmla="*/ 9674 h 63728"/>
              <a:gd name="connsiteX1" fmla="*/ 19097 w 95300"/>
              <a:gd name="connsiteY1" fmla="*/ 16024 h 63728"/>
              <a:gd name="connsiteX2" fmla="*/ 47 w 95300"/>
              <a:gd name="connsiteY2" fmla="*/ 63649 h 63728"/>
              <a:gd name="connsiteX3" fmla="*/ 22272 w 95300"/>
              <a:gd name="connsiteY3" fmla="*/ 3324 h 63728"/>
              <a:gd name="connsiteX4" fmla="*/ 95297 w 95300"/>
              <a:gd name="connsiteY4" fmla="*/ 9674 h 6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00" h="63728">
                <a:moveTo>
                  <a:pt x="95297" y="9674"/>
                </a:moveTo>
                <a:cubicBezTo>
                  <a:pt x="94768" y="11791"/>
                  <a:pt x="34972" y="7028"/>
                  <a:pt x="19097" y="16024"/>
                </a:cubicBezTo>
                <a:cubicBezTo>
                  <a:pt x="3222" y="25020"/>
                  <a:pt x="-482" y="65766"/>
                  <a:pt x="47" y="63649"/>
                </a:cubicBezTo>
                <a:cubicBezTo>
                  <a:pt x="576" y="61532"/>
                  <a:pt x="9572" y="12849"/>
                  <a:pt x="22272" y="3324"/>
                </a:cubicBezTo>
                <a:cubicBezTo>
                  <a:pt x="34972" y="-6201"/>
                  <a:pt x="95826" y="7557"/>
                  <a:pt x="95297" y="9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0FFC2882-590F-18E4-7236-0236C7A7EA58}"/>
              </a:ext>
            </a:extLst>
          </p:cNvPr>
          <p:cNvSpPr/>
          <p:nvPr/>
        </p:nvSpPr>
        <p:spPr>
          <a:xfrm>
            <a:off x="3482675" y="8280147"/>
            <a:ext cx="337044" cy="146675"/>
          </a:xfrm>
          <a:custGeom>
            <a:avLst/>
            <a:gdLst>
              <a:gd name="connsiteX0" fmla="*/ 300 w 337044"/>
              <a:gd name="connsiteY0" fmla="*/ 253 h 146675"/>
              <a:gd name="connsiteX1" fmla="*/ 130475 w 337044"/>
              <a:gd name="connsiteY1" fmla="*/ 70103 h 146675"/>
              <a:gd name="connsiteX2" fmla="*/ 336850 w 337044"/>
              <a:gd name="connsiteY2" fmla="*/ 146303 h 146675"/>
              <a:gd name="connsiteX3" fmla="*/ 165400 w 337044"/>
              <a:gd name="connsiteY3" fmla="*/ 95503 h 146675"/>
              <a:gd name="connsiteX4" fmla="*/ 300 w 337044"/>
              <a:gd name="connsiteY4" fmla="*/ 253 h 1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44" h="146675">
                <a:moveTo>
                  <a:pt x="300" y="253"/>
                </a:moveTo>
                <a:cubicBezTo>
                  <a:pt x="-5521" y="-3980"/>
                  <a:pt x="74383" y="45761"/>
                  <a:pt x="130475" y="70103"/>
                </a:cubicBezTo>
                <a:cubicBezTo>
                  <a:pt x="186567" y="94445"/>
                  <a:pt x="331029" y="142070"/>
                  <a:pt x="336850" y="146303"/>
                </a:cubicBezTo>
                <a:cubicBezTo>
                  <a:pt x="342671" y="150536"/>
                  <a:pt x="216200" y="117728"/>
                  <a:pt x="165400" y="95503"/>
                </a:cubicBezTo>
                <a:cubicBezTo>
                  <a:pt x="114600" y="73278"/>
                  <a:pt x="6121" y="4486"/>
                  <a:pt x="300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0F0E1F4B-C7AC-9D30-58D4-69D899054057}"/>
              </a:ext>
            </a:extLst>
          </p:cNvPr>
          <p:cNvSpPr/>
          <p:nvPr/>
        </p:nvSpPr>
        <p:spPr>
          <a:xfrm>
            <a:off x="3403600" y="8137378"/>
            <a:ext cx="142877" cy="261277"/>
          </a:xfrm>
          <a:custGeom>
            <a:avLst/>
            <a:gdLst>
              <a:gd name="connsiteX0" fmla="*/ 142875 w 142877"/>
              <a:gd name="connsiteY0" fmla="*/ 147 h 261277"/>
              <a:gd name="connsiteX1" fmla="*/ 19050 w 142877"/>
              <a:gd name="connsiteY1" fmla="*/ 117622 h 261277"/>
              <a:gd name="connsiteX2" fmla="*/ 22225 w 142877"/>
              <a:gd name="connsiteY2" fmla="*/ 203347 h 261277"/>
              <a:gd name="connsiteX3" fmla="*/ 0 w 142877"/>
              <a:gd name="connsiteY3" fmla="*/ 260497 h 261277"/>
              <a:gd name="connsiteX4" fmla="*/ 22225 w 142877"/>
              <a:gd name="connsiteY4" fmla="*/ 162072 h 261277"/>
              <a:gd name="connsiteX5" fmla="*/ 15875 w 142877"/>
              <a:gd name="connsiteY5" fmla="*/ 143022 h 261277"/>
              <a:gd name="connsiteX6" fmla="*/ 142875 w 142877"/>
              <a:gd name="connsiteY6" fmla="*/ 147 h 26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877" h="261277">
                <a:moveTo>
                  <a:pt x="142875" y="147"/>
                </a:moveTo>
                <a:cubicBezTo>
                  <a:pt x="143404" y="-4086"/>
                  <a:pt x="39158" y="83755"/>
                  <a:pt x="19050" y="117622"/>
                </a:cubicBezTo>
                <a:cubicBezTo>
                  <a:pt x="-1058" y="151489"/>
                  <a:pt x="25400" y="179535"/>
                  <a:pt x="22225" y="203347"/>
                </a:cubicBezTo>
                <a:cubicBezTo>
                  <a:pt x="19050" y="227160"/>
                  <a:pt x="0" y="267376"/>
                  <a:pt x="0" y="260497"/>
                </a:cubicBezTo>
                <a:cubicBezTo>
                  <a:pt x="0" y="253618"/>
                  <a:pt x="22225" y="162072"/>
                  <a:pt x="22225" y="162072"/>
                </a:cubicBezTo>
                <a:cubicBezTo>
                  <a:pt x="24871" y="142493"/>
                  <a:pt x="-529" y="168422"/>
                  <a:pt x="15875" y="143022"/>
                </a:cubicBezTo>
                <a:cubicBezTo>
                  <a:pt x="32279" y="117622"/>
                  <a:pt x="142346" y="4380"/>
                  <a:pt x="142875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E390A0EC-93FD-6665-1CBD-BA7534B4A8A3}"/>
              </a:ext>
            </a:extLst>
          </p:cNvPr>
          <p:cNvSpPr/>
          <p:nvPr/>
        </p:nvSpPr>
        <p:spPr>
          <a:xfrm>
            <a:off x="3070020" y="8207157"/>
            <a:ext cx="318157" cy="38682"/>
          </a:xfrm>
          <a:custGeom>
            <a:avLst/>
            <a:gdLst>
              <a:gd name="connsiteX0" fmla="*/ 205 w 318157"/>
              <a:gd name="connsiteY0" fmla="*/ 22443 h 38682"/>
              <a:gd name="connsiteX1" fmla="*/ 212930 w 318157"/>
              <a:gd name="connsiteY1" fmla="*/ 218 h 38682"/>
              <a:gd name="connsiteX2" fmla="*/ 317705 w 318157"/>
              <a:gd name="connsiteY2" fmla="*/ 38318 h 38682"/>
              <a:gd name="connsiteX3" fmla="*/ 247855 w 318157"/>
              <a:gd name="connsiteY3" fmla="*/ 19268 h 38682"/>
              <a:gd name="connsiteX4" fmla="*/ 174830 w 318157"/>
              <a:gd name="connsiteY4" fmla="*/ 16093 h 38682"/>
              <a:gd name="connsiteX5" fmla="*/ 205 w 318157"/>
              <a:gd name="connsiteY5" fmla="*/ 22443 h 3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157" h="38682">
                <a:moveTo>
                  <a:pt x="205" y="22443"/>
                </a:moveTo>
                <a:cubicBezTo>
                  <a:pt x="6555" y="19797"/>
                  <a:pt x="160014" y="-2428"/>
                  <a:pt x="212930" y="218"/>
                </a:cubicBezTo>
                <a:cubicBezTo>
                  <a:pt x="265846" y="2864"/>
                  <a:pt x="311884" y="35143"/>
                  <a:pt x="317705" y="38318"/>
                </a:cubicBezTo>
                <a:cubicBezTo>
                  <a:pt x="323526" y="41493"/>
                  <a:pt x="271668" y="22972"/>
                  <a:pt x="247855" y="19268"/>
                </a:cubicBezTo>
                <a:cubicBezTo>
                  <a:pt x="224043" y="15564"/>
                  <a:pt x="212930" y="15035"/>
                  <a:pt x="174830" y="16093"/>
                </a:cubicBezTo>
                <a:cubicBezTo>
                  <a:pt x="136730" y="17151"/>
                  <a:pt x="-6145" y="25089"/>
                  <a:pt x="205" y="22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5BA13637-34EC-5C25-C016-B7A9EE8A56B7}"/>
              </a:ext>
            </a:extLst>
          </p:cNvPr>
          <p:cNvSpPr/>
          <p:nvPr/>
        </p:nvSpPr>
        <p:spPr>
          <a:xfrm>
            <a:off x="3267012" y="7931147"/>
            <a:ext cx="270072" cy="165107"/>
          </a:xfrm>
          <a:custGeom>
            <a:avLst/>
            <a:gdLst>
              <a:gd name="connsiteX0" fmla="*/ 63 w 270072"/>
              <a:gd name="connsiteY0" fmla="*/ 3 h 165107"/>
              <a:gd name="connsiteX1" fmla="*/ 174688 w 270072"/>
              <a:gd name="connsiteY1" fmla="*/ 95253 h 165107"/>
              <a:gd name="connsiteX2" fmla="*/ 269938 w 270072"/>
              <a:gd name="connsiteY2" fmla="*/ 165103 h 165107"/>
              <a:gd name="connsiteX3" fmla="*/ 155638 w 270072"/>
              <a:gd name="connsiteY3" fmla="*/ 98428 h 165107"/>
              <a:gd name="connsiteX4" fmla="*/ 63 w 270072"/>
              <a:gd name="connsiteY4" fmla="*/ 3 h 16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072" h="165107">
                <a:moveTo>
                  <a:pt x="63" y="3"/>
                </a:moveTo>
                <a:cubicBezTo>
                  <a:pt x="3238" y="-526"/>
                  <a:pt x="129709" y="67736"/>
                  <a:pt x="174688" y="95253"/>
                </a:cubicBezTo>
                <a:cubicBezTo>
                  <a:pt x="219667" y="122770"/>
                  <a:pt x="273113" y="164574"/>
                  <a:pt x="269938" y="165103"/>
                </a:cubicBezTo>
                <a:cubicBezTo>
                  <a:pt x="266763" y="165632"/>
                  <a:pt x="196913" y="120653"/>
                  <a:pt x="155638" y="98428"/>
                </a:cubicBezTo>
                <a:cubicBezTo>
                  <a:pt x="114363" y="76203"/>
                  <a:pt x="-3112" y="532"/>
                  <a:pt x="6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D2449AC-36CB-A3AE-3384-4420688C4640}"/>
              </a:ext>
            </a:extLst>
          </p:cNvPr>
          <p:cNvSpPr/>
          <p:nvPr/>
        </p:nvSpPr>
        <p:spPr>
          <a:xfrm>
            <a:off x="2594457" y="7803875"/>
            <a:ext cx="599199" cy="197136"/>
          </a:xfrm>
          <a:custGeom>
            <a:avLst/>
            <a:gdLst>
              <a:gd name="connsiteX0" fmla="*/ 2693 w 599199"/>
              <a:gd name="connsiteY0" fmla="*/ 197125 h 197136"/>
              <a:gd name="connsiteX1" fmla="*/ 323368 w 599199"/>
              <a:gd name="connsiteY1" fmla="*/ 168550 h 197136"/>
              <a:gd name="connsiteX2" fmla="*/ 402743 w 599199"/>
              <a:gd name="connsiteY2" fmla="*/ 130450 h 197136"/>
              <a:gd name="connsiteX3" fmla="*/ 383693 w 599199"/>
              <a:gd name="connsiteY3" fmla="*/ 146325 h 197136"/>
              <a:gd name="connsiteX4" fmla="*/ 577368 w 599199"/>
              <a:gd name="connsiteY4" fmla="*/ 44725 h 197136"/>
              <a:gd name="connsiteX5" fmla="*/ 593243 w 599199"/>
              <a:gd name="connsiteY5" fmla="*/ 275 h 197136"/>
              <a:gd name="connsiteX6" fmla="*/ 564668 w 599199"/>
              <a:gd name="connsiteY6" fmla="*/ 32025 h 197136"/>
              <a:gd name="connsiteX7" fmla="*/ 390043 w 599199"/>
              <a:gd name="connsiteY7" fmla="*/ 143150 h 197136"/>
              <a:gd name="connsiteX8" fmla="*/ 180493 w 599199"/>
              <a:gd name="connsiteY8" fmla="*/ 171725 h 197136"/>
              <a:gd name="connsiteX9" fmla="*/ 2693 w 599199"/>
              <a:gd name="connsiteY9" fmla="*/ 197125 h 19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99" h="197136">
                <a:moveTo>
                  <a:pt x="2693" y="197125"/>
                </a:moveTo>
                <a:cubicBezTo>
                  <a:pt x="26505" y="196596"/>
                  <a:pt x="256693" y="179662"/>
                  <a:pt x="323368" y="168550"/>
                </a:cubicBezTo>
                <a:cubicBezTo>
                  <a:pt x="390043" y="157437"/>
                  <a:pt x="392689" y="134154"/>
                  <a:pt x="402743" y="130450"/>
                </a:cubicBezTo>
                <a:cubicBezTo>
                  <a:pt x="412797" y="126746"/>
                  <a:pt x="354589" y="160612"/>
                  <a:pt x="383693" y="146325"/>
                </a:cubicBezTo>
                <a:cubicBezTo>
                  <a:pt x="412797" y="132038"/>
                  <a:pt x="542443" y="69067"/>
                  <a:pt x="577368" y="44725"/>
                </a:cubicBezTo>
                <a:cubicBezTo>
                  <a:pt x="612293" y="20383"/>
                  <a:pt x="595360" y="2392"/>
                  <a:pt x="593243" y="275"/>
                </a:cubicBezTo>
                <a:cubicBezTo>
                  <a:pt x="591126" y="-1842"/>
                  <a:pt x="598535" y="8213"/>
                  <a:pt x="564668" y="32025"/>
                </a:cubicBezTo>
                <a:cubicBezTo>
                  <a:pt x="530801" y="55837"/>
                  <a:pt x="454072" y="119867"/>
                  <a:pt x="390043" y="143150"/>
                </a:cubicBezTo>
                <a:cubicBezTo>
                  <a:pt x="326014" y="166433"/>
                  <a:pt x="241876" y="164317"/>
                  <a:pt x="180493" y="171725"/>
                </a:cubicBezTo>
                <a:cubicBezTo>
                  <a:pt x="119110" y="179133"/>
                  <a:pt x="-21119" y="197654"/>
                  <a:pt x="2693" y="197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D69D6EAB-EB34-CB72-DD22-F926EBFDB1EB}"/>
              </a:ext>
            </a:extLst>
          </p:cNvPr>
          <p:cNvSpPr/>
          <p:nvPr/>
        </p:nvSpPr>
        <p:spPr>
          <a:xfrm>
            <a:off x="3034740" y="7927939"/>
            <a:ext cx="233245" cy="130427"/>
          </a:xfrm>
          <a:custGeom>
            <a:avLst/>
            <a:gdLst>
              <a:gd name="connsiteX0" fmla="*/ 560 w 233245"/>
              <a:gd name="connsiteY0" fmla="*/ 130211 h 130427"/>
              <a:gd name="connsiteX1" fmla="*/ 156135 w 233245"/>
              <a:gd name="connsiteY1" fmla="*/ 12736 h 130427"/>
              <a:gd name="connsiteX2" fmla="*/ 232335 w 233245"/>
              <a:gd name="connsiteY2" fmla="*/ 6386 h 130427"/>
              <a:gd name="connsiteX3" fmla="*/ 108510 w 233245"/>
              <a:gd name="connsiteY3" fmla="*/ 41311 h 130427"/>
              <a:gd name="connsiteX4" fmla="*/ 560 w 233245"/>
              <a:gd name="connsiteY4" fmla="*/ 130211 h 13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45" h="130427">
                <a:moveTo>
                  <a:pt x="560" y="130211"/>
                </a:moveTo>
                <a:cubicBezTo>
                  <a:pt x="8498" y="125448"/>
                  <a:pt x="117506" y="33374"/>
                  <a:pt x="156135" y="12736"/>
                </a:cubicBezTo>
                <a:cubicBezTo>
                  <a:pt x="194764" y="-7902"/>
                  <a:pt x="240273" y="1623"/>
                  <a:pt x="232335" y="6386"/>
                </a:cubicBezTo>
                <a:cubicBezTo>
                  <a:pt x="224398" y="11148"/>
                  <a:pt x="146081" y="22790"/>
                  <a:pt x="108510" y="41311"/>
                </a:cubicBezTo>
                <a:cubicBezTo>
                  <a:pt x="70939" y="59832"/>
                  <a:pt x="-7378" y="134974"/>
                  <a:pt x="560" y="13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0DAD2F18-9E78-EDFC-346D-FEB830B3F4CD}"/>
              </a:ext>
            </a:extLst>
          </p:cNvPr>
          <p:cNvSpPr/>
          <p:nvPr/>
        </p:nvSpPr>
        <p:spPr>
          <a:xfrm>
            <a:off x="3124188" y="7852579"/>
            <a:ext cx="141010" cy="84943"/>
          </a:xfrm>
          <a:custGeom>
            <a:avLst/>
            <a:gdLst>
              <a:gd name="connsiteX0" fmla="*/ 12 w 141010"/>
              <a:gd name="connsiteY0" fmla="*/ 2371 h 84943"/>
              <a:gd name="connsiteX1" fmla="*/ 85737 w 141010"/>
              <a:gd name="connsiteY1" fmla="*/ 8721 h 84943"/>
              <a:gd name="connsiteX2" fmla="*/ 117487 w 141010"/>
              <a:gd name="connsiteY2" fmla="*/ 37296 h 84943"/>
              <a:gd name="connsiteX3" fmla="*/ 139712 w 141010"/>
              <a:gd name="connsiteY3" fmla="*/ 84921 h 84943"/>
              <a:gd name="connsiteX4" fmla="*/ 133362 w 141010"/>
              <a:gd name="connsiteY4" fmla="*/ 30946 h 84943"/>
              <a:gd name="connsiteX5" fmla="*/ 92087 w 141010"/>
              <a:gd name="connsiteY5" fmla="*/ 2371 h 84943"/>
              <a:gd name="connsiteX6" fmla="*/ 12 w 141010"/>
              <a:gd name="connsiteY6" fmla="*/ 2371 h 8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10" h="84943">
                <a:moveTo>
                  <a:pt x="12" y="2371"/>
                </a:moveTo>
                <a:cubicBezTo>
                  <a:pt x="-1046" y="3429"/>
                  <a:pt x="66158" y="2900"/>
                  <a:pt x="85737" y="8721"/>
                </a:cubicBezTo>
                <a:cubicBezTo>
                  <a:pt x="105316" y="14542"/>
                  <a:pt x="108491" y="24596"/>
                  <a:pt x="117487" y="37296"/>
                </a:cubicBezTo>
                <a:cubicBezTo>
                  <a:pt x="126483" y="49996"/>
                  <a:pt x="137066" y="85979"/>
                  <a:pt x="139712" y="84921"/>
                </a:cubicBezTo>
                <a:cubicBezTo>
                  <a:pt x="142358" y="83863"/>
                  <a:pt x="141300" y="44704"/>
                  <a:pt x="133362" y="30946"/>
                </a:cubicBezTo>
                <a:cubicBezTo>
                  <a:pt x="125425" y="17188"/>
                  <a:pt x="111666" y="7133"/>
                  <a:pt x="92087" y="2371"/>
                </a:cubicBezTo>
                <a:cubicBezTo>
                  <a:pt x="72508" y="-2391"/>
                  <a:pt x="1070" y="1313"/>
                  <a:pt x="12" y="2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85E0D6C9-2463-75B7-82C1-0A1F2E473EDC}"/>
              </a:ext>
            </a:extLst>
          </p:cNvPr>
          <p:cNvSpPr/>
          <p:nvPr/>
        </p:nvSpPr>
        <p:spPr>
          <a:xfrm>
            <a:off x="2762250" y="8112072"/>
            <a:ext cx="336552" cy="76253"/>
          </a:xfrm>
          <a:custGeom>
            <a:avLst/>
            <a:gdLst>
              <a:gd name="connsiteX0" fmla="*/ 0 w 336552"/>
              <a:gd name="connsiteY0" fmla="*/ 15928 h 76253"/>
              <a:gd name="connsiteX1" fmla="*/ 257175 w 336552"/>
              <a:gd name="connsiteY1" fmla="*/ 53 h 76253"/>
              <a:gd name="connsiteX2" fmla="*/ 250825 w 336552"/>
              <a:gd name="connsiteY2" fmla="*/ 22278 h 76253"/>
              <a:gd name="connsiteX3" fmla="*/ 336550 w 336552"/>
              <a:gd name="connsiteY3" fmla="*/ 76253 h 76253"/>
              <a:gd name="connsiteX4" fmla="*/ 247650 w 336552"/>
              <a:gd name="connsiteY4" fmla="*/ 22278 h 76253"/>
              <a:gd name="connsiteX5" fmla="*/ 171450 w 336552"/>
              <a:gd name="connsiteY5" fmla="*/ 12753 h 76253"/>
              <a:gd name="connsiteX6" fmla="*/ 0 w 336552"/>
              <a:gd name="connsiteY6" fmla="*/ 15928 h 7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552" h="76253">
                <a:moveTo>
                  <a:pt x="0" y="15928"/>
                </a:moveTo>
                <a:cubicBezTo>
                  <a:pt x="14288" y="13811"/>
                  <a:pt x="215371" y="-1005"/>
                  <a:pt x="257175" y="53"/>
                </a:cubicBezTo>
                <a:cubicBezTo>
                  <a:pt x="298979" y="1111"/>
                  <a:pt x="237596" y="9578"/>
                  <a:pt x="250825" y="22278"/>
                </a:cubicBezTo>
                <a:cubicBezTo>
                  <a:pt x="264054" y="34978"/>
                  <a:pt x="337079" y="76253"/>
                  <a:pt x="336550" y="76253"/>
                </a:cubicBezTo>
                <a:cubicBezTo>
                  <a:pt x="336021" y="76253"/>
                  <a:pt x="275167" y="32861"/>
                  <a:pt x="247650" y="22278"/>
                </a:cubicBezTo>
                <a:cubicBezTo>
                  <a:pt x="220133" y="11695"/>
                  <a:pt x="213783" y="13282"/>
                  <a:pt x="171450" y="12753"/>
                </a:cubicBezTo>
                <a:lnTo>
                  <a:pt x="0" y="1592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6C6E67B-7AAE-7CE4-5937-C8B93F99B1AC}"/>
              </a:ext>
            </a:extLst>
          </p:cNvPr>
          <p:cNvSpPr/>
          <p:nvPr/>
        </p:nvSpPr>
        <p:spPr>
          <a:xfrm>
            <a:off x="2806698" y="8009665"/>
            <a:ext cx="215905" cy="35817"/>
          </a:xfrm>
          <a:custGeom>
            <a:avLst/>
            <a:gdLst>
              <a:gd name="connsiteX0" fmla="*/ 2 w 215905"/>
              <a:gd name="connsiteY0" fmla="*/ 35785 h 35817"/>
              <a:gd name="connsiteX1" fmla="*/ 123827 w 215905"/>
              <a:gd name="connsiteY1" fmla="*/ 860 h 35817"/>
              <a:gd name="connsiteX2" fmla="*/ 215902 w 215905"/>
              <a:gd name="connsiteY2" fmla="*/ 10385 h 35817"/>
              <a:gd name="connsiteX3" fmla="*/ 127002 w 215905"/>
              <a:gd name="connsiteY3" fmla="*/ 7210 h 35817"/>
              <a:gd name="connsiteX4" fmla="*/ 2 w 215905"/>
              <a:gd name="connsiteY4" fmla="*/ 35785 h 3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5" h="35817">
                <a:moveTo>
                  <a:pt x="2" y="35785"/>
                </a:moveTo>
                <a:cubicBezTo>
                  <a:pt x="-527" y="34727"/>
                  <a:pt x="87844" y="5093"/>
                  <a:pt x="123827" y="860"/>
                </a:cubicBezTo>
                <a:cubicBezTo>
                  <a:pt x="159810" y="-3373"/>
                  <a:pt x="215373" y="9327"/>
                  <a:pt x="215902" y="10385"/>
                </a:cubicBezTo>
                <a:cubicBezTo>
                  <a:pt x="216431" y="11443"/>
                  <a:pt x="162985" y="2448"/>
                  <a:pt x="127002" y="7210"/>
                </a:cubicBezTo>
                <a:cubicBezTo>
                  <a:pt x="91019" y="11972"/>
                  <a:pt x="531" y="36843"/>
                  <a:pt x="2" y="35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F6CA913-DB52-8300-721C-FD202A2D02C5}"/>
              </a:ext>
            </a:extLst>
          </p:cNvPr>
          <p:cNvSpPr/>
          <p:nvPr/>
        </p:nvSpPr>
        <p:spPr>
          <a:xfrm>
            <a:off x="2479191" y="7410289"/>
            <a:ext cx="238621" cy="447928"/>
          </a:xfrm>
          <a:custGeom>
            <a:avLst/>
            <a:gdLst>
              <a:gd name="connsiteX0" fmla="*/ 484 w 238621"/>
              <a:gd name="connsiteY0" fmla="*/ 161 h 447928"/>
              <a:gd name="connsiteX1" fmla="*/ 38584 w 238621"/>
              <a:gd name="connsiteY1" fmla="*/ 171611 h 447928"/>
              <a:gd name="connsiteX2" fmla="*/ 238609 w 238621"/>
              <a:gd name="connsiteY2" fmla="*/ 447836 h 447928"/>
              <a:gd name="connsiteX3" fmla="*/ 48109 w 238621"/>
              <a:gd name="connsiteY3" fmla="*/ 200186 h 447928"/>
              <a:gd name="connsiteX4" fmla="*/ 484 w 238621"/>
              <a:gd name="connsiteY4" fmla="*/ 161 h 44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21" h="447928">
                <a:moveTo>
                  <a:pt x="484" y="161"/>
                </a:moveTo>
                <a:cubicBezTo>
                  <a:pt x="-1103" y="-4601"/>
                  <a:pt x="-1103" y="96999"/>
                  <a:pt x="38584" y="171611"/>
                </a:cubicBezTo>
                <a:cubicBezTo>
                  <a:pt x="78271" y="246223"/>
                  <a:pt x="237022" y="443074"/>
                  <a:pt x="238609" y="447836"/>
                </a:cubicBezTo>
                <a:cubicBezTo>
                  <a:pt x="240196" y="452598"/>
                  <a:pt x="87267" y="272682"/>
                  <a:pt x="48109" y="200186"/>
                </a:cubicBezTo>
                <a:cubicBezTo>
                  <a:pt x="8951" y="127690"/>
                  <a:pt x="2071" y="4923"/>
                  <a:pt x="484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8CF317CB-E75B-6791-F1FB-94E5F5B7C8D5}"/>
              </a:ext>
            </a:extLst>
          </p:cNvPr>
          <p:cNvSpPr/>
          <p:nvPr/>
        </p:nvSpPr>
        <p:spPr>
          <a:xfrm>
            <a:off x="2796386" y="6254515"/>
            <a:ext cx="773356" cy="241969"/>
          </a:xfrm>
          <a:custGeom>
            <a:avLst/>
            <a:gdLst>
              <a:gd name="connsiteX0" fmla="*/ 789 w 773356"/>
              <a:gd name="connsiteY0" fmla="*/ 235 h 241969"/>
              <a:gd name="connsiteX1" fmla="*/ 372264 w 773356"/>
              <a:gd name="connsiteY1" fmla="*/ 178035 h 241969"/>
              <a:gd name="connsiteX2" fmla="*/ 772314 w 773356"/>
              <a:gd name="connsiteY2" fmla="*/ 232010 h 241969"/>
              <a:gd name="connsiteX3" fmla="*/ 473864 w 773356"/>
              <a:gd name="connsiteY3" fmla="*/ 219310 h 241969"/>
              <a:gd name="connsiteX4" fmla="*/ 789 w 773356"/>
              <a:gd name="connsiteY4" fmla="*/ 235 h 24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356" h="241969">
                <a:moveTo>
                  <a:pt x="789" y="235"/>
                </a:moveTo>
                <a:cubicBezTo>
                  <a:pt x="-16144" y="-6644"/>
                  <a:pt x="243677" y="139406"/>
                  <a:pt x="372264" y="178035"/>
                </a:cubicBezTo>
                <a:cubicBezTo>
                  <a:pt x="500852" y="216664"/>
                  <a:pt x="755381" y="225131"/>
                  <a:pt x="772314" y="232010"/>
                </a:cubicBezTo>
                <a:cubicBezTo>
                  <a:pt x="789247" y="238889"/>
                  <a:pt x="596101" y="255822"/>
                  <a:pt x="473864" y="219310"/>
                </a:cubicBezTo>
                <a:cubicBezTo>
                  <a:pt x="351627" y="182798"/>
                  <a:pt x="17722" y="7114"/>
                  <a:pt x="789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0CC0934E-537D-5AFD-E21A-38DD4D9C1B97}"/>
              </a:ext>
            </a:extLst>
          </p:cNvPr>
          <p:cNvSpPr/>
          <p:nvPr/>
        </p:nvSpPr>
        <p:spPr>
          <a:xfrm>
            <a:off x="2797175" y="6229350"/>
            <a:ext cx="1056391" cy="311386"/>
          </a:xfrm>
          <a:custGeom>
            <a:avLst/>
            <a:gdLst>
              <a:gd name="connsiteX0" fmla="*/ 0 w 1056391"/>
              <a:gd name="connsiteY0" fmla="*/ 0 h 311386"/>
              <a:gd name="connsiteX1" fmla="*/ 333375 w 1056391"/>
              <a:gd name="connsiteY1" fmla="*/ 92075 h 311386"/>
              <a:gd name="connsiteX2" fmla="*/ 819150 w 1056391"/>
              <a:gd name="connsiteY2" fmla="*/ 225425 h 311386"/>
              <a:gd name="connsiteX3" fmla="*/ 1054100 w 1056391"/>
              <a:gd name="connsiteY3" fmla="*/ 311150 h 311386"/>
              <a:gd name="connsiteX4" fmla="*/ 688975 w 1056391"/>
              <a:gd name="connsiteY4" fmla="*/ 200025 h 311386"/>
              <a:gd name="connsiteX5" fmla="*/ 0 w 1056391"/>
              <a:gd name="connsiteY5" fmla="*/ 0 h 31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391" h="311386">
                <a:moveTo>
                  <a:pt x="0" y="0"/>
                </a:moveTo>
                <a:lnTo>
                  <a:pt x="333375" y="92075"/>
                </a:lnTo>
                <a:lnTo>
                  <a:pt x="819150" y="225425"/>
                </a:lnTo>
                <a:cubicBezTo>
                  <a:pt x="939271" y="261937"/>
                  <a:pt x="1075796" y="315383"/>
                  <a:pt x="1054100" y="311150"/>
                </a:cubicBezTo>
                <a:cubicBezTo>
                  <a:pt x="1032404" y="306917"/>
                  <a:pt x="688975" y="200025"/>
                  <a:pt x="688975" y="200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DAC156C0-1B5C-B29F-E7DF-0901D1522646}"/>
              </a:ext>
            </a:extLst>
          </p:cNvPr>
          <p:cNvSpPr/>
          <p:nvPr/>
        </p:nvSpPr>
        <p:spPr>
          <a:xfrm>
            <a:off x="3885981" y="6549733"/>
            <a:ext cx="610018" cy="273550"/>
          </a:xfrm>
          <a:custGeom>
            <a:avLst/>
            <a:gdLst>
              <a:gd name="connsiteX0" fmla="*/ 219 w 610018"/>
              <a:gd name="connsiteY0" fmla="*/ 292 h 273550"/>
              <a:gd name="connsiteX1" fmla="*/ 276444 w 610018"/>
              <a:gd name="connsiteY1" fmla="*/ 108242 h 273550"/>
              <a:gd name="connsiteX2" fmla="*/ 609819 w 610018"/>
              <a:gd name="connsiteY2" fmla="*/ 273342 h 273550"/>
              <a:gd name="connsiteX3" fmla="*/ 320894 w 610018"/>
              <a:gd name="connsiteY3" fmla="*/ 139992 h 273550"/>
              <a:gd name="connsiteX4" fmla="*/ 219 w 610018"/>
              <a:gd name="connsiteY4" fmla="*/ 292 h 27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18" h="273550">
                <a:moveTo>
                  <a:pt x="219" y="292"/>
                </a:moveTo>
                <a:cubicBezTo>
                  <a:pt x="-7189" y="-5000"/>
                  <a:pt x="174844" y="62734"/>
                  <a:pt x="276444" y="108242"/>
                </a:cubicBezTo>
                <a:cubicBezTo>
                  <a:pt x="378044" y="153750"/>
                  <a:pt x="602411" y="268050"/>
                  <a:pt x="609819" y="273342"/>
                </a:cubicBezTo>
                <a:cubicBezTo>
                  <a:pt x="617227" y="278634"/>
                  <a:pt x="416673" y="181796"/>
                  <a:pt x="320894" y="139992"/>
                </a:cubicBezTo>
                <a:lnTo>
                  <a:pt x="219" y="2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125DA014-6076-B20B-62E8-36BE062DDE58}"/>
              </a:ext>
            </a:extLst>
          </p:cNvPr>
          <p:cNvSpPr/>
          <p:nvPr/>
        </p:nvSpPr>
        <p:spPr>
          <a:xfrm>
            <a:off x="4172310" y="6704215"/>
            <a:ext cx="233418" cy="127321"/>
          </a:xfrm>
          <a:custGeom>
            <a:avLst/>
            <a:gdLst>
              <a:gd name="connsiteX0" fmla="*/ 2815 w 233418"/>
              <a:gd name="connsiteY0" fmla="*/ 1385 h 127321"/>
              <a:gd name="connsiteX1" fmla="*/ 66315 w 233418"/>
              <a:gd name="connsiteY1" fmla="*/ 45835 h 127321"/>
              <a:gd name="connsiteX2" fmla="*/ 231415 w 233418"/>
              <a:gd name="connsiteY2" fmla="*/ 125210 h 127321"/>
              <a:gd name="connsiteX3" fmla="*/ 148865 w 233418"/>
              <a:gd name="connsiteY3" fmla="*/ 96635 h 127321"/>
              <a:gd name="connsiteX4" fmla="*/ 2815 w 233418"/>
              <a:gd name="connsiteY4" fmla="*/ 1385 h 12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418" h="127321">
                <a:moveTo>
                  <a:pt x="2815" y="1385"/>
                </a:moveTo>
                <a:cubicBezTo>
                  <a:pt x="-10943" y="-7082"/>
                  <a:pt x="28215" y="25198"/>
                  <a:pt x="66315" y="45835"/>
                </a:cubicBezTo>
                <a:cubicBezTo>
                  <a:pt x="104415" y="66472"/>
                  <a:pt x="217657" y="116743"/>
                  <a:pt x="231415" y="125210"/>
                </a:cubicBezTo>
                <a:cubicBezTo>
                  <a:pt x="245173" y="133677"/>
                  <a:pt x="184848" y="115156"/>
                  <a:pt x="148865" y="96635"/>
                </a:cubicBezTo>
                <a:cubicBezTo>
                  <a:pt x="112882" y="78114"/>
                  <a:pt x="16573" y="9852"/>
                  <a:pt x="2815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37AFDDDB-8829-0A5E-0315-70D737B54F91}"/>
              </a:ext>
            </a:extLst>
          </p:cNvPr>
          <p:cNvSpPr/>
          <p:nvPr/>
        </p:nvSpPr>
        <p:spPr>
          <a:xfrm>
            <a:off x="4297769" y="6876644"/>
            <a:ext cx="116308" cy="216662"/>
          </a:xfrm>
          <a:custGeom>
            <a:avLst/>
            <a:gdLst>
              <a:gd name="connsiteX0" fmla="*/ 115481 w 116308"/>
              <a:gd name="connsiteY0" fmla="*/ 406 h 216662"/>
              <a:gd name="connsiteX1" fmla="*/ 55156 w 116308"/>
              <a:gd name="connsiteY1" fmla="*/ 76606 h 216662"/>
              <a:gd name="connsiteX2" fmla="*/ 13881 w 116308"/>
              <a:gd name="connsiteY2" fmla="*/ 143281 h 216662"/>
              <a:gd name="connsiteX3" fmla="*/ 7531 w 116308"/>
              <a:gd name="connsiteY3" fmla="*/ 216306 h 216662"/>
              <a:gd name="connsiteX4" fmla="*/ 7531 w 116308"/>
              <a:gd name="connsiteY4" fmla="*/ 111531 h 216662"/>
              <a:gd name="connsiteX5" fmla="*/ 115481 w 116308"/>
              <a:gd name="connsiteY5" fmla="*/ 406 h 21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08" h="216662">
                <a:moveTo>
                  <a:pt x="115481" y="406"/>
                </a:moveTo>
                <a:cubicBezTo>
                  <a:pt x="123418" y="-5415"/>
                  <a:pt x="72089" y="52794"/>
                  <a:pt x="55156" y="76606"/>
                </a:cubicBezTo>
                <a:cubicBezTo>
                  <a:pt x="38223" y="100419"/>
                  <a:pt x="21818" y="119998"/>
                  <a:pt x="13881" y="143281"/>
                </a:cubicBezTo>
                <a:cubicBezTo>
                  <a:pt x="5943" y="166564"/>
                  <a:pt x="8589" y="221597"/>
                  <a:pt x="7531" y="216306"/>
                </a:cubicBezTo>
                <a:cubicBezTo>
                  <a:pt x="6473" y="211015"/>
                  <a:pt x="-8873" y="145398"/>
                  <a:pt x="7531" y="111531"/>
                </a:cubicBezTo>
                <a:cubicBezTo>
                  <a:pt x="23935" y="77664"/>
                  <a:pt x="107544" y="6227"/>
                  <a:pt x="115481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10CD9F2B-98B5-1FC0-4A02-C9705A26C03F}"/>
              </a:ext>
            </a:extLst>
          </p:cNvPr>
          <p:cNvSpPr/>
          <p:nvPr/>
        </p:nvSpPr>
        <p:spPr>
          <a:xfrm>
            <a:off x="4086133" y="6819394"/>
            <a:ext cx="41865" cy="210069"/>
          </a:xfrm>
          <a:custGeom>
            <a:avLst/>
            <a:gdLst>
              <a:gd name="connsiteX0" fmla="*/ 41367 w 41865"/>
              <a:gd name="connsiteY0" fmla="*/ 506 h 210069"/>
              <a:gd name="connsiteX1" fmla="*/ 22317 w 41865"/>
              <a:gd name="connsiteY1" fmla="*/ 79881 h 210069"/>
              <a:gd name="connsiteX2" fmla="*/ 12792 w 41865"/>
              <a:gd name="connsiteY2" fmla="*/ 127506 h 210069"/>
              <a:gd name="connsiteX3" fmla="*/ 35017 w 41865"/>
              <a:gd name="connsiteY3" fmla="*/ 210056 h 210069"/>
              <a:gd name="connsiteX4" fmla="*/ 92 w 41865"/>
              <a:gd name="connsiteY4" fmla="*/ 121156 h 210069"/>
              <a:gd name="connsiteX5" fmla="*/ 41367 w 41865"/>
              <a:gd name="connsiteY5" fmla="*/ 506 h 21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65" h="210069">
                <a:moveTo>
                  <a:pt x="41367" y="506"/>
                </a:moveTo>
                <a:cubicBezTo>
                  <a:pt x="45071" y="-6373"/>
                  <a:pt x="27079" y="58714"/>
                  <a:pt x="22317" y="79881"/>
                </a:cubicBezTo>
                <a:cubicBezTo>
                  <a:pt x="17555" y="101048"/>
                  <a:pt x="10675" y="105810"/>
                  <a:pt x="12792" y="127506"/>
                </a:cubicBezTo>
                <a:cubicBezTo>
                  <a:pt x="14909" y="149202"/>
                  <a:pt x="37134" y="211114"/>
                  <a:pt x="35017" y="210056"/>
                </a:cubicBezTo>
                <a:cubicBezTo>
                  <a:pt x="32900" y="208998"/>
                  <a:pt x="-2025" y="151848"/>
                  <a:pt x="92" y="121156"/>
                </a:cubicBezTo>
                <a:cubicBezTo>
                  <a:pt x="2209" y="90464"/>
                  <a:pt x="37663" y="7385"/>
                  <a:pt x="41367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447D567B-5AFE-CFE6-6AE8-03953FB9E2BB}"/>
              </a:ext>
            </a:extLst>
          </p:cNvPr>
          <p:cNvSpPr/>
          <p:nvPr/>
        </p:nvSpPr>
        <p:spPr>
          <a:xfrm>
            <a:off x="4146091" y="7019464"/>
            <a:ext cx="175202" cy="131754"/>
          </a:xfrm>
          <a:custGeom>
            <a:avLst/>
            <a:gdLst>
              <a:gd name="connsiteX0" fmla="*/ 459 w 175202"/>
              <a:gd name="connsiteY0" fmla="*/ 461 h 131754"/>
              <a:gd name="connsiteX1" fmla="*/ 44909 w 175202"/>
              <a:gd name="connsiteY1" fmla="*/ 67136 h 131754"/>
              <a:gd name="connsiteX2" fmla="*/ 175084 w 175202"/>
              <a:gd name="connsiteY2" fmla="*/ 130636 h 131754"/>
              <a:gd name="connsiteX3" fmla="*/ 67134 w 175202"/>
              <a:gd name="connsiteY3" fmla="*/ 102061 h 131754"/>
              <a:gd name="connsiteX4" fmla="*/ 459 w 175202"/>
              <a:gd name="connsiteY4" fmla="*/ 461 h 1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02" h="131754">
                <a:moveTo>
                  <a:pt x="459" y="461"/>
                </a:moveTo>
                <a:cubicBezTo>
                  <a:pt x="-3245" y="-5360"/>
                  <a:pt x="15805" y="45440"/>
                  <a:pt x="44909" y="67136"/>
                </a:cubicBezTo>
                <a:cubicBezTo>
                  <a:pt x="74013" y="88832"/>
                  <a:pt x="171380" y="124815"/>
                  <a:pt x="175084" y="130636"/>
                </a:cubicBezTo>
                <a:cubicBezTo>
                  <a:pt x="178788" y="136457"/>
                  <a:pt x="94651" y="118465"/>
                  <a:pt x="67134" y="102061"/>
                </a:cubicBezTo>
                <a:cubicBezTo>
                  <a:pt x="39617" y="85657"/>
                  <a:pt x="4163" y="6282"/>
                  <a:pt x="459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7FA1A5FD-2F48-C46B-7EC0-1630E2543A1A}"/>
              </a:ext>
            </a:extLst>
          </p:cNvPr>
          <p:cNvSpPr/>
          <p:nvPr/>
        </p:nvSpPr>
        <p:spPr>
          <a:xfrm>
            <a:off x="4537073" y="6838706"/>
            <a:ext cx="146347" cy="302084"/>
          </a:xfrm>
          <a:custGeom>
            <a:avLst/>
            <a:gdLst>
              <a:gd name="connsiteX0" fmla="*/ 2 w 146347"/>
              <a:gd name="connsiteY0" fmla="*/ 244 h 302084"/>
              <a:gd name="connsiteX1" fmla="*/ 95252 w 146347"/>
              <a:gd name="connsiteY1" fmla="*/ 70094 h 302084"/>
              <a:gd name="connsiteX2" fmla="*/ 117477 w 146347"/>
              <a:gd name="connsiteY2" fmla="*/ 133594 h 302084"/>
              <a:gd name="connsiteX3" fmla="*/ 146052 w 146347"/>
              <a:gd name="connsiteY3" fmla="*/ 301869 h 302084"/>
              <a:gd name="connsiteX4" fmla="*/ 98427 w 146347"/>
              <a:gd name="connsiteY4" fmla="*/ 95494 h 302084"/>
              <a:gd name="connsiteX5" fmla="*/ 2 w 146347"/>
              <a:gd name="connsiteY5" fmla="*/ 244 h 30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47" h="302084">
                <a:moveTo>
                  <a:pt x="2" y="244"/>
                </a:moveTo>
                <a:cubicBezTo>
                  <a:pt x="-527" y="-3989"/>
                  <a:pt x="75673" y="47869"/>
                  <a:pt x="95252" y="70094"/>
                </a:cubicBezTo>
                <a:cubicBezTo>
                  <a:pt x="114831" y="92319"/>
                  <a:pt x="109010" y="94965"/>
                  <a:pt x="117477" y="133594"/>
                </a:cubicBezTo>
                <a:cubicBezTo>
                  <a:pt x="125944" y="172223"/>
                  <a:pt x="149227" y="308219"/>
                  <a:pt x="146052" y="301869"/>
                </a:cubicBezTo>
                <a:cubicBezTo>
                  <a:pt x="142877" y="295519"/>
                  <a:pt x="118535" y="143119"/>
                  <a:pt x="98427" y="95494"/>
                </a:cubicBezTo>
                <a:cubicBezTo>
                  <a:pt x="78319" y="47869"/>
                  <a:pt x="531" y="4477"/>
                  <a:pt x="2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7CD8B270-768B-071F-2874-AB92AB546914}"/>
              </a:ext>
            </a:extLst>
          </p:cNvPr>
          <p:cNvSpPr/>
          <p:nvPr/>
        </p:nvSpPr>
        <p:spPr>
          <a:xfrm>
            <a:off x="4530481" y="6895377"/>
            <a:ext cx="59643" cy="207928"/>
          </a:xfrm>
          <a:custGeom>
            <a:avLst/>
            <a:gdLst>
              <a:gd name="connsiteX0" fmla="*/ 244 w 59643"/>
              <a:gd name="connsiteY0" fmla="*/ 723 h 207928"/>
              <a:gd name="connsiteX1" fmla="*/ 35169 w 59643"/>
              <a:gd name="connsiteY1" fmla="*/ 86448 h 207928"/>
              <a:gd name="connsiteX2" fmla="*/ 57394 w 59643"/>
              <a:gd name="connsiteY2" fmla="*/ 207098 h 207928"/>
              <a:gd name="connsiteX3" fmla="*/ 54219 w 59643"/>
              <a:gd name="connsiteY3" fmla="*/ 134073 h 207928"/>
              <a:gd name="connsiteX4" fmla="*/ 244 w 59643"/>
              <a:gd name="connsiteY4" fmla="*/ 723 h 20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3" h="207928">
                <a:moveTo>
                  <a:pt x="244" y="723"/>
                </a:moveTo>
                <a:cubicBezTo>
                  <a:pt x="-2931" y="-7215"/>
                  <a:pt x="25644" y="52052"/>
                  <a:pt x="35169" y="86448"/>
                </a:cubicBezTo>
                <a:cubicBezTo>
                  <a:pt x="44694" y="120844"/>
                  <a:pt x="54219" y="199160"/>
                  <a:pt x="57394" y="207098"/>
                </a:cubicBezTo>
                <a:cubicBezTo>
                  <a:pt x="60569" y="215036"/>
                  <a:pt x="61098" y="164235"/>
                  <a:pt x="54219" y="134073"/>
                </a:cubicBezTo>
                <a:cubicBezTo>
                  <a:pt x="47340" y="103911"/>
                  <a:pt x="3419" y="8661"/>
                  <a:pt x="244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FAC54993-2696-5F41-73D1-1BC44F4E2603}"/>
              </a:ext>
            </a:extLst>
          </p:cNvPr>
          <p:cNvSpPr/>
          <p:nvPr/>
        </p:nvSpPr>
        <p:spPr>
          <a:xfrm>
            <a:off x="4330616" y="7080073"/>
            <a:ext cx="85826" cy="181512"/>
          </a:xfrm>
          <a:custGeom>
            <a:avLst/>
            <a:gdLst>
              <a:gd name="connsiteX0" fmla="*/ 84 w 85826"/>
              <a:gd name="connsiteY0" fmla="*/ 177 h 181512"/>
              <a:gd name="connsiteX1" fmla="*/ 22309 w 85826"/>
              <a:gd name="connsiteY1" fmla="*/ 98602 h 181512"/>
              <a:gd name="connsiteX2" fmla="*/ 85809 w 85826"/>
              <a:gd name="connsiteY2" fmla="*/ 181152 h 181512"/>
              <a:gd name="connsiteX3" fmla="*/ 28659 w 85826"/>
              <a:gd name="connsiteY3" fmla="*/ 124002 h 181512"/>
              <a:gd name="connsiteX4" fmla="*/ 84 w 85826"/>
              <a:gd name="connsiteY4" fmla="*/ 177 h 18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6" h="181512">
                <a:moveTo>
                  <a:pt x="84" y="177"/>
                </a:moveTo>
                <a:cubicBezTo>
                  <a:pt x="-974" y="-4056"/>
                  <a:pt x="8022" y="68440"/>
                  <a:pt x="22309" y="98602"/>
                </a:cubicBezTo>
                <a:cubicBezTo>
                  <a:pt x="36596" y="128764"/>
                  <a:pt x="84751" y="176919"/>
                  <a:pt x="85809" y="181152"/>
                </a:cubicBezTo>
                <a:cubicBezTo>
                  <a:pt x="86867" y="185385"/>
                  <a:pt x="40301" y="151519"/>
                  <a:pt x="28659" y="124002"/>
                </a:cubicBezTo>
                <a:cubicBezTo>
                  <a:pt x="17017" y="96485"/>
                  <a:pt x="1142" y="4410"/>
                  <a:pt x="8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0AFB86ED-7E62-B099-5E2D-ED734618067B}"/>
              </a:ext>
            </a:extLst>
          </p:cNvPr>
          <p:cNvSpPr/>
          <p:nvPr/>
        </p:nvSpPr>
        <p:spPr>
          <a:xfrm>
            <a:off x="4420988" y="7111982"/>
            <a:ext cx="141563" cy="122658"/>
          </a:xfrm>
          <a:custGeom>
            <a:avLst/>
            <a:gdLst>
              <a:gd name="connsiteX0" fmla="*/ 141487 w 141563"/>
              <a:gd name="connsiteY0" fmla="*/ 18 h 122658"/>
              <a:gd name="connsiteX1" fmla="*/ 55762 w 141563"/>
              <a:gd name="connsiteY1" fmla="*/ 34943 h 122658"/>
              <a:gd name="connsiteX2" fmla="*/ 11312 w 141563"/>
              <a:gd name="connsiteY2" fmla="*/ 88918 h 122658"/>
              <a:gd name="connsiteX3" fmla="*/ 1787 w 141563"/>
              <a:gd name="connsiteY3" fmla="*/ 120668 h 122658"/>
              <a:gd name="connsiteX4" fmla="*/ 39887 w 141563"/>
              <a:gd name="connsiteY4" fmla="*/ 31768 h 122658"/>
              <a:gd name="connsiteX5" fmla="*/ 141487 w 141563"/>
              <a:gd name="connsiteY5" fmla="*/ 18 h 12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563" h="122658">
                <a:moveTo>
                  <a:pt x="141487" y="18"/>
                </a:moveTo>
                <a:cubicBezTo>
                  <a:pt x="144133" y="547"/>
                  <a:pt x="77458" y="20126"/>
                  <a:pt x="55762" y="34943"/>
                </a:cubicBezTo>
                <a:cubicBezTo>
                  <a:pt x="34066" y="49760"/>
                  <a:pt x="20308" y="74631"/>
                  <a:pt x="11312" y="88918"/>
                </a:cubicBezTo>
                <a:cubicBezTo>
                  <a:pt x="2316" y="103205"/>
                  <a:pt x="-2976" y="130193"/>
                  <a:pt x="1787" y="120668"/>
                </a:cubicBezTo>
                <a:cubicBezTo>
                  <a:pt x="6550" y="111143"/>
                  <a:pt x="20308" y="52935"/>
                  <a:pt x="39887" y="31768"/>
                </a:cubicBezTo>
                <a:cubicBezTo>
                  <a:pt x="59466" y="10601"/>
                  <a:pt x="138841" y="-511"/>
                  <a:pt x="14148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DBDD71CE-DEE7-B918-883C-F5BB7523A939}"/>
              </a:ext>
            </a:extLst>
          </p:cNvPr>
          <p:cNvSpPr/>
          <p:nvPr/>
        </p:nvSpPr>
        <p:spPr>
          <a:xfrm>
            <a:off x="4664075" y="7130160"/>
            <a:ext cx="38967" cy="258568"/>
          </a:xfrm>
          <a:custGeom>
            <a:avLst/>
            <a:gdLst>
              <a:gd name="connsiteX0" fmla="*/ 22225 w 38967"/>
              <a:gd name="connsiteY0" fmla="*/ 890 h 258568"/>
              <a:gd name="connsiteX1" fmla="*/ 34925 w 38967"/>
              <a:gd name="connsiteY1" fmla="*/ 124715 h 258568"/>
              <a:gd name="connsiteX2" fmla="*/ 25400 w 38967"/>
              <a:gd name="connsiteY2" fmla="*/ 178690 h 258568"/>
              <a:gd name="connsiteX3" fmla="*/ 38100 w 38967"/>
              <a:gd name="connsiteY3" fmla="*/ 165990 h 258568"/>
              <a:gd name="connsiteX4" fmla="*/ 0 w 38967"/>
              <a:gd name="connsiteY4" fmla="*/ 258065 h 258568"/>
              <a:gd name="connsiteX5" fmla="*/ 38100 w 38967"/>
              <a:gd name="connsiteY5" fmla="*/ 194565 h 258568"/>
              <a:gd name="connsiteX6" fmla="*/ 22225 w 38967"/>
              <a:gd name="connsiteY6" fmla="*/ 890 h 25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67" h="258568">
                <a:moveTo>
                  <a:pt x="22225" y="890"/>
                </a:moveTo>
                <a:cubicBezTo>
                  <a:pt x="21696" y="-10752"/>
                  <a:pt x="34396" y="95082"/>
                  <a:pt x="34925" y="124715"/>
                </a:cubicBezTo>
                <a:cubicBezTo>
                  <a:pt x="35454" y="154348"/>
                  <a:pt x="24871" y="171811"/>
                  <a:pt x="25400" y="178690"/>
                </a:cubicBezTo>
                <a:cubicBezTo>
                  <a:pt x="25929" y="185569"/>
                  <a:pt x="42333" y="152761"/>
                  <a:pt x="38100" y="165990"/>
                </a:cubicBezTo>
                <a:cubicBezTo>
                  <a:pt x="33867" y="179219"/>
                  <a:pt x="0" y="253303"/>
                  <a:pt x="0" y="258065"/>
                </a:cubicBezTo>
                <a:cubicBezTo>
                  <a:pt x="0" y="262827"/>
                  <a:pt x="32808" y="233194"/>
                  <a:pt x="38100" y="194565"/>
                </a:cubicBezTo>
                <a:cubicBezTo>
                  <a:pt x="43392" y="155936"/>
                  <a:pt x="22754" y="12532"/>
                  <a:pt x="22225" y="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BEC1B65F-D22A-EA74-300B-066E9341FB49}"/>
              </a:ext>
            </a:extLst>
          </p:cNvPr>
          <p:cNvSpPr/>
          <p:nvPr/>
        </p:nvSpPr>
        <p:spPr>
          <a:xfrm>
            <a:off x="4349515" y="7283122"/>
            <a:ext cx="108242" cy="365781"/>
          </a:xfrm>
          <a:custGeom>
            <a:avLst/>
            <a:gdLst>
              <a:gd name="connsiteX0" fmla="*/ 66910 w 108242"/>
              <a:gd name="connsiteY0" fmla="*/ 328 h 365781"/>
              <a:gd name="connsiteX1" fmla="*/ 6585 w 108242"/>
              <a:gd name="connsiteY1" fmla="*/ 143203 h 365781"/>
              <a:gd name="connsiteX2" fmla="*/ 6585 w 108242"/>
              <a:gd name="connsiteY2" fmla="*/ 181303 h 365781"/>
              <a:gd name="connsiteX3" fmla="*/ 51035 w 108242"/>
              <a:gd name="connsiteY3" fmla="*/ 317828 h 365781"/>
              <a:gd name="connsiteX4" fmla="*/ 108185 w 108242"/>
              <a:gd name="connsiteY4" fmla="*/ 365453 h 365781"/>
              <a:gd name="connsiteX5" fmla="*/ 60560 w 108242"/>
              <a:gd name="connsiteY5" fmla="*/ 298778 h 365781"/>
              <a:gd name="connsiteX6" fmla="*/ 3410 w 108242"/>
              <a:gd name="connsiteY6" fmla="*/ 187653 h 365781"/>
              <a:gd name="connsiteX7" fmla="*/ 66910 w 108242"/>
              <a:gd name="connsiteY7" fmla="*/ 328 h 3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42" h="365781">
                <a:moveTo>
                  <a:pt x="66910" y="328"/>
                </a:moveTo>
                <a:cubicBezTo>
                  <a:pt x="67439" y="-7080"/>
                  <a:pt x="16639" y="113041"/>
                  <a:pt x="6585" y="143203"/>
                </a:cubicBezTo>
                <a:cubicBezTo>
                  <a:pt x="-3469" y="173365"/>
                  <a:pt x="-823" y="152199"/>
                  <a:pt x="6585" y="181303"/>
                </a:cubicBezTo>
                <a:cubicBezTo>
                  <a:pt x="13993" y="210407"/>
                  <a:pt x="34102" y="287136"/>
                  <a:pt x="51035" y="317828"/>
                </a:cubicBezTo>
                <a:cubicBezTo>
                  <a:pt x="67968" y="348520"/>
                  <a:pt x="106598" y="368628"/>
                  <a:pt x="108185" y="365453"/>
                </a:cubicBezTo>
                <a:cubicBezTo>
                  <a:pt x="109772" y="362278"/>
                  <a:pt x="78022" y="328411"/>
                  <a:pt x="60560" y="298778"/>
                </a:cubicBezTo>
                <a:cubicBezTo>
                  <a:pt x="43098" y="269145"/>
                  <a:pt x="1293" y="235278"/>
                  <a:pt x="3410" y="187653"/>
                </a:cubicBezTo>
                <a:cubicBezTo>
                  <a:pt x="5527" y="140028"/>
                  <a:pt x="66381" y="7736"/>
                  <a:pt x="6691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83C2D2F7-D5F3-309C-9BB5-9EA829A8357C}"/>
              </a:ext>
            </a:extLst>
          </p:cNvPr>
          <p:cNvSpPr/>
          <p:nvPr/>
        </p:nvSpPr>
        <p:spPr>
          <a:xfrm>
            <a:off x="4442945" y="7241688"/>
            <a:ext cx="65571" cy="258110"/>
          </a:xfrm>
          <a:custGeom>
            <a:avLst/>
            <a:gdLst>
              <a:gd name="connsiteX0" fmla="*/ 65555 w 65571"/>
              <a:gd name="connsiteY0" fmla="*/ 487 h 258110"/>
              <a:gd name="connsiteX1" fmla="*/ 8405 w 65571"/>
              <a:gd name="connsiteY1" fmla="*/ 86212 h 258110"/>
              <a:gd name="connsiteX2" fmla="*/ 14755 w 65571"/>
              <a:gd name="connsiteY2" fmla="*/ 210037 h 258110"/>
              <a:gd name="connsiteX3" fmla="*/ 5230 w 65571"/>
              <a:gd name="connsiteY3" fmla="*/ 254487 h 258110"/>
              <a:gd name="connsiteX4" fmla="*/ 2055 w 65571"/>
              <a:gd name="connsiteY4" fmla="*/ 124312 h 258110"/>
              <a:gd name="connsiteX5" fmla="*/ 65555 w 65571"/>
              <a:gd name="connsiteY5" fmla="*/ 487 h 25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71" h="258110">
                <a:moveTo>
                  <a:pt x="65555" y="487"/>
                </a:moveTo>
                <a:cubicBezTo>
                  <a:pt x="66613" y="-5863"/>
                  <a:pt x="16872" y="51287"/>
                  <a:pt x="8405" y="86212"/>
                </a:cubicBezTo>
                <a:cubicBezTo>
                  <a:pt x="-62" y="121137"/>
                  <a:pt x="15284" y="181991"/>
                  <a:pt x="14755" y="210037"/>
                </a:cubicBezTo>
                <a:cubicBezTo>
                  <a:pt x="14226" y="238083"/>
                  <a:pt x="7347" y="268775"/>
                  <a:pt x="5230" y="254487"/>
                </a:cubicBezTo>
                <a:cubicBezTo>
                  <a:pt x="3113" y="240200"/>
                  <a:pt x="-3237" y="164000"/>
                  <a:pt x="2055" y="124312"/>
                </a:cubicBezTo>
                <a:cubicBezTo>
                  <a:pt x="7347" y="84625"/>
                  <a:pt x="64497" y="6837"/>
                  <a:pt x="65555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5E3861BF-C1DE-A9B3-B877-6C22197318A7}"/>
              </a:ext>
            </a:extLst>
          </p:cNvPr>
          <p:cNvSpPr/>
          <p:nvPr/>
        </p:nvSpPr>
        <p:spPr>
          <a:xfrm>
            <a:off x="4508424" y="7277060"/>
            <a:ext cx="139803" cy="158823"/>
          </a:xfrm>
          <a:custGeom>
            <a:avLst/>
            <a:gdLst>
              <a:gd name="connsiteX0" fmla="*/ 139776 w 139803"/>
              <a:gd name="connsiteY0" fmla="*/ 40 h 158823"/>
              <a:gd name="connsiteX1" fmla="*/ 50876 w 139803"/>
              <a:gd name="connsiteY1" fmla="*/ 79415 h 158823"/>
              <a:gd name="connsiteX2" fmla="*/ 76 w 139803"/>
              <a:gd name="connsiteY2" fmla="*/ 158790 h 158823"/>
              <a:gd name="connsiteX3" fmla="*/ 41351 w 139803"/>
              <a:gd name="connsiteY3" fmla="*/ 69890 h 158823"/>
              <a:gd name="connsiteX4" fmla="*/ 139776 w 139803"/>
              <a:gd name="connsiteY4" fmla="*/ 40 h 15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03" h="158823">
                <a:moveTo>
                  <a:pt x="139776" y="40"/>
                </a:moveTo>
                <a:cubicBezTo>
                  <a:pt x="141363" y="1627"/>
                  <a:pt x="74159" y="52957"/>
                  <a:pt x="50876" y="79415"/>
                </a:cubicBezTo>
                <a:cubicBezTo>
                  <a:pt x="27593" y="105873"/>
                  <a:pt x="1663" y="160377"/>
                  <a:pt x="76" y="158790"/>
                </a:cubicBezTo>
                <a:cubicBezTo>
                  <a:pt x="-1511" y="157203"/>
                  <a:pt x="21772" y="95819"/>
                  <a:pt x="41351" y="69890"/>
                </a:cubicBezTo>
                <a:cubicBezTo>
                  <a:pt x="60930" y="43961"/>
                  <a:pt x="138189" y="-1547"/>
                  <a:pt x="13977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5FBC24DD-8915-FF65-BD98-91C6703CCCCA}"/>
              </a:ext>
            </a:extLst>
          </p:cNvPr>
          <p:cNvSpPr/>
          <p:nvPr/>
        </p:nvSpPr>
        <p:spPr>
          <a:xfrm>
            <a:off x="4457121" y="7362206"/>
            <a:ext cx="175466" cy="163045"/>
          </a:xfrm>
          <a:custGeom>
            <a:avLst/>
            <a:gdLst>
              <a:gd name="connsiteX0" fmla="*/ 175204 w 175466"/>
              <a:gd name="connsiteY0" fmla="*/ 619 h 163045"/>
              <a:gd name="connsiteX1" fmla="*/ 6929 w 175466"/>
              <a:gd name="connsiteY1" fmla="*/ 159369 h 163045"/>
              <a:gd name="connsiteX2" fmla="*/ 45029 w 175466"/>
              <a:gd name="connsiteY2" fmla="*/ 105394 h 163045"/>
              <a:gd name="connsiteX3" fmla="*/ 175204 w 175466"/>
              <a:gd name="connsiteY3" fmla="*/ 619 h 16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66" h="163045">
                <a:moveTo>
                  <a:pt x="175204" y="619"/>
                </a:moveTo>
                <a:cubicBezTo>
                  <a:pt x="168854" y="9615"/>
                  <a:pt x="28625" y="141907"/>
                  <a:pt x="6929" y="159369"/>
                </a:cubicBezTo>
                <a:cubicBezTo>
                  <a:pt x="-14767" y="176831"/>
                  <a:pt x="19100" y="127619"/>
                  <a:pt x="45029" y="105394"/>
                </a:cubicBezTo>
                <a:cubicBezTo>
                  <a:pt x="70958" y="83169"/>
                  <a:pt x="181554" y="-8377"/>
                  <a:pt x="175204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4E281287-77BE-778B-0ECA-C251C6098864}"/>
              </a:ext>
            </a:extLst>
          </p:cNvPr>
          <p:cNvSpPr/>
          <p:nvPr/>
        </p:nvSpPr>
        <p:spPr>
          <a:xfrm>
            <a:off x="4466489" y="7520906"/>
            <a:ext cx="19985" cy="148634"/>
          </a:xfrm>
          <a:custGeom>
            <a:avLst/>
            <a:gdLst>
              <a:gd name="connsiteX0" fmla="*/ 3911 w 19985"/>
              <a:gd name="connsiteY0" fmla="*/ 669 h 148634"/>
              <a:gd name="connsiteX1" fmla="*/ 3911 w 19985"/>
              <a:gd name="connsiteY1" fmla="*/ 114969 h 148634"/>
              <a:gd name="connsiteX2" fmla="*/ 736 w 19985"/>
              <a:gd name="connsiteY2" fmla="*/ 146719 h 148634"/>
              <a:gd name="connsiteX3" fmla="*/ 19786 w 19985"/>
              <a:gd name="connsiteY3" fmla="*/ 70519 h 148634"/>
              <a:gd name="connsiteX4" fmla="*/ 3911 w 19985"/>
              <a:gd name="connsiteY4" fmla="*/ 669 h 14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5" h="148634">
                <a:moveTo>
                  <a:pt x="3911" y="669"/>
                </a:moveTo>
                <a:cubicBezTo>
                  <a:pt x="1265" y="8077"/>
                  <a:pt x="4440" y="90627"/>
                  <a:pt x="3911" y="114969"/>
                </a:cubicBezTo>
                <a:cubicBezTo>
                  <a:pt x="3382" y="139311"/>
                  <a:pt x="-1910" y="154127"/>
                  <a:pt x="736" y="146719"/>
                </a:cubicBezTo>
                <a:cubicBezTo>
                  <a:pt x="3382" y="139311"/>
                  <a:pt x="17669" y="91686"/>
                  <a:pt x="19786" y="70519"/>
                </a:cubicBezTo>
                <a:cubicBezTo>
                  <a:pt x="21903" y="49352"/>
                  <a:pt x="6557" y="-6739"/>
                  <a:pt x="3911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A0E661EF-0E29-3AC1-C4B5-4A8C9E4EF8EF}"/>
              </a:ext>
            </a:extLst>
          </p:cNvPr>
          <p:cNvSpPr/>
          <p:nvPr/>
        </p:nvSpPr>
        <p:spPr>
          <a:xfrm>
            <a:off x="4476722" y="7374852"/>
            <a:ext cx="185060" cy="276901"/>
          </a:xfrm>
          <a:custGeom>
            <a:avLst/>
            <a:gdLst>
              <a:gd name="connsiteX0" fmla="*/ 184178 w 185060"/>
              <a:gd name="connsiteY0" fmla="*/ 673 h 276901"/>
              <a:gd name="connsiteX1" fmla="*/ 136553 w 185060"/>
              <a:gd name="connsiteY1" fmla="*/ 127673 h 276901"/>
              <a:gd name="connsiteX2" fmla="*/ 101628 w 185060"/>
              <a:gd name="connsiteY2" fmla="*/ 191173 h 276901"/>
              <a:gd name="connsiteX3" fmla="*/ 28 w 185060"/>
              <a:gd name="connsiteY3" fmla="*/ 276898 h 276901"/>
              <a:gd name="connsiteX4" fmla="*/ 92103 w 185060"/>
              <a:gd name="connsiteY4" fmla="*/ 187998 h 276901"/>
              <a:gd name="connsiteX5" fmla="*/ 184178 w 185060"/>
              <a:gd name="connsiteY5" fmla="*/ 673 h 27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060" h="276901">
                <a:moveTo>
                  <a:pt x="184178" y="673"/>
                </a:moveTo>
                <a:cubicBezTo>
                  <a:pt x="191586" y="-9381"/>
                  <a:pt x="150311" y="95923"/>
                  <a:pt x="136553" y="127673"/>
                </a:cubicBezTo>
                <a:cubicBezTo>
                  <a:pt x="122795" y="159423"/>
                  <a:pt x="124382" y="166302"/>
                  <a:pt x="101628" y="191173"/>
                </a:cubicBezTo>
                <a:cubicBezTo>
                  <a:pt x="78874" y="216044"/>
                  <a:pt x="1615" y="277427"/>
                  <a:pt x="28" y="276898"/>
                </a:cubicBezTo>
                <a:cubicBezTo>
                  <a:pt x="-1559" y="276369"/>
                  <a:pt x="63528" y="227686"/>
                  <a:pt x="92103" y="187998"/>
                </a:cubicBezTo>
                <a:cubicBezTo>
                  <a:pt x="120678" y="148311"/>
                  <a:pt x="176770" y="10727"/>
                  <a:pt x="184178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6879FFC9-9FF8-2E3B-B09B-2D13099CBBBB}"/>
              </a:ext>
            </a:extLst>
          </p:cNvPr>
          <p:cNvSpPr/>
          <p:nvPr/>
        </p:nvSpPr>
        <p:spPr>
          <a:xfrm>
            <a:off x="4483989" y="7432654"/>
            <a:ext cx="135682" cy="180228"/>
          </a:xfrm>
          <a:custGeom>
            <a:avLst/>
            <a:gdLst>
              <a:gd name="connsiteX0" fmla="*/ 135636 w 135682"/>
              <a:gd name="connsiteY0" fmla="*/ 21 h 180228"/>
              <a:gd name="connsiteX1" fmla="*/ 78486 w 135682"/>
              <a:gd name="connsiteY1" fmla="*/ 114321 h 180228"/>
              <a:gd name="connsiteX2" fmla="*/ 21336 w 135682"/>
              <a:gd name="connsiteY2" fmla="*/ 165121 h 180228"/>
              <a:gd name="connsiteX3" fmla="*/ 2286 w 135682"/>
              <a:gd name="connsiteY3" fmla="*/ 177821 h 180228"/>
              <a:gd name="connsiteX4" fmla="*/ 68961 w 135682"/>
              <a:gd name="connsiteY4" fmla="*/ 123846 h 180228"/>
              <a:gd name="connsiteX5" fmla="*/ 135636 w 135682"/>
              <a:gd name="connsiteY5" fmla="*/ 21 h 18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82" h="180228">
                <a:moveTo>
                  <a:pt x="135636" y="21"/>
                </a:moveTo>
                <a:cubicBezTo>
                  <a:pt x="137223" y="-1566"/>
                  <a:pt x="97536" y="86804"/>
                  <a:pt x="78486" y="114321"/>
                </a:cubicBezTo>
                <a:cubicBezTo>
                  <a:pt x="59436" y="141838"/>
                  <a:pt x="21336" y="165121"/>
                  <a:pt x="21336" y="165121"/>
                </a:cubicBezTo>
                <a:cubicBezTo>
                  <a:pt x="8636" y="175704"/>
                  <a:pt x="-5652" y="184700"/>
                  <a:pt x="2286" y="177821"/>
                </a:cubicBezTo>
                <a:cubicBezTo>
                  <a:pt x="10224" y="170942"/>
                  <a:pt x="46207" y="150304"/>
                  <a:pt x="68961" y="123846"/>
                </a:cubicBezTo>
                <a:cubicBezTo>
                  <a:pt x="91715" y="97388"/>
                  <a:pt x="134049" y="1608"/>
                  <a:pt x="13563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63188B13-E84C-F8AF-2E7B-6996EA0E1D4B}"/>
              </a:ext>
            </a:extLst>
          </p:cNvPr>
          <p:cNvSpPr/>
          <p:nvPr/>
        </p:nvSpPr>
        <p:spPr>
          <a:xfrm>
            <a:off x="4107692" y="7118096"/>
            <a:ext cx="258328" cy="174936"/>
          </a:xfrm>
          <a:custGeom>
            <a:avLst/>
            <a:gdLst>
              <a:gd name="connsiteX0" fmla="*/ 758 w 258328"/>
              <a:gd name="connsiteY0" fmla="*/ 254 h 174936"/>
              <a:gd name="connsiteX1" fmla="*/ 45208 w 258328"/>
              <a:gd name="connsiteY1" fmla="*/ 57404 h 174936"/>
              <a:gd name="connsiteX2" fmla="*/ 188083 w 258328"/>
              <a:gd name="connsiteY2" fmla="*/ 139954 h 174936"/>
              <a:gd name="connsiteX3" fmla="*/ 257933 w 258328"/>
              <a:gd name="connsiteY3" fmla="*/ 174879 h 174936"/>
              <a:gd name="connsiteX4" fmla="*/ 159508 w 258328"/>
              <a:gd name="connsiteY4" fmla="*/ 146304 h 174936"/>
              <a:gd name="connsiteX5" fmla="*/ 73783 w 258328"/>
              <a:gd name="connsiteY5" fmla="*/ 79629 h 174936"/>
              <a:gd name="connsiteX6" fmla="*/ 758 w 258328"/>
              <a:gd name="connsiteY6" fmla="*/ 254 h 17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28" h="174936">
                <a:moveTo>
                  <a:pt x="758" y="254"/>
                </a:moveTo>
                <a:cubicBezTo>
                  <a:pt x="-4004" y="-3450"/>
                  <a:pt x="13987" y="34121"/>
                  <a:pt x="45208" y="57404"/>
                </a:cubicBezTo>
                <a:cubicBezTo>
                  <a:pt x="76429" y="80687"/>
                  <a:pt x="152629" y="120375"/>
                  <a:pt x="188083" y="139954"/>
                </a:cubicBezTo>
                <a:cubicBezTo>
                  <a:pt x="223537" y="159533"/>
                  <a:pt x="262695" y="173821"/>
                  <a:pt x="257933" y="174879"/>
                </a:cubicBezTo>
                <a:cubicBezTo>
                  <a:pt x="253171" y="175937"/>
                  <a:pt x="190200" y="162179"/>
                  <a:pt x="159508" y="146304"/>
                </a:cubicBezTo>
                <a:cubicBezTo>
                  <a:pt x="128816" y="130429"/>
                  <a:pt x="96537" y="98679"/>
                  <a:pt x="73783" y="79629"/>
                </a:cubicBezTo>
                <a:cubicBezTo>
                  <a:pt x="51029" y="60579"/>
                  <a:pt x="5520" y="3958"/>
                  <a:pt x="758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009924F-955A-A39E-3784-A78329066EE0}"/>
              </a:ext>
            </a:extLst>
          </p:cNvPr>
          <p:cNvSpPr/>
          <p:nvPr/>
        </p:nvSpPr>
        <p:spPr>
          <a:xfrm>
            <a:off x="4079816" y="7298628"/>
            <a:ext cx="34992" cy="215574"/>
          </a:xfrm>
          <a:custGeom>
            <a:avLst/>
            <a:gdLst>
              <a:gd name="connsiteX0" fmla="*/ 34984 w 34992"/>
              <a:gd name="connsiteY0" fmla="*/ 697 h 215574"/>
              <a:gd name="connsiteX1" fmla="*/ 6409 w 34992"/>
              <a:gd name="connsiteY1" fmla="*/ 89597 h 215574"/>
              <a:gd name="connsiteX2" fmla="*/ 12759 w 34992"/>
              <a:gd name="connsiteY2" fmla="*/ 213422 h 215574"/>
              <a:gd name="connsiteX3" fmla="*/ 6409 w 34992"/>
              <a:gd name="connsiteY3" fmla="*/ 165797 h 215574"/>
              <a:gd name="connsiteX4" fmla="*/ 59 w 34992"/>
              <a:gd name="connsiteY4" fmla="*/ 134047 h 215574"/>
              <a:gd name="connsiteX5" fmla="*/ 3234 w 34992"/>
              <a:gd name="connsiteY5" fmla="*/ 105472 h 215574"/>
              <a:gd name="connsiteX6" fmla="*/ 3234 w 34992"/>
              <a:gd name="connsiteY6" fmla="*/ 51497 h 215574"/>
              <a:gd name="connsiteX7" fmla="*/ 34984 w 34992"/>
              <a:gd name="connsiteY7" fmla="*/ 697 h 21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92" h="215574">
                <a:moveTo>
                  <a:pt x="34984" y="697"/>
                </a:moveTo>
                <a:cubicBezTo>
                  <a:pt x="35513" y="7047"/>
                  <a:pt x="10113" y="54143"/>
                  <a:pt x="6409" y="89597"/>
                </a:cubicBezTo>
                <a:cubicBezTo>
                  <a:pt x="2705" y="125051"/>
                  <a:pt x="12759" y="200722"/>
                  <a:pt x="12759" y="213422"/>
                </a:cubicBezTo>
                <a:cubicBezTo>
                  <a:pt x="12759" y="226122"/>
                  <a:pt x="8526" y="179026"/>
                  <a:pt x="6409" y="165797"/>
                </a:cubicBezTo>
                <a:cubicBezTo>
                  <a:pt x="4292" y="152568"/>
                  <a:pt x="588" y="144101"/>
                  <a:pt x="59" y="134047"/>
                </a:cubicBezTo>
                <a:cubicBezTo>
                  <a:pt x="-470" y="123993"/>
                  <a:pt x="2705" y="119230"/>
                  <a:pt x="3234" y="105472"/>
                </a:cubicBezTo>
                <a:cubicBezTo>
                  <a:pt x="3763" y="91714"/>
                  <a:pt x="-999" y="70018"/>
                  <a:pt x="3234" y="51497"/>
                </a:cubicBezTo>
                <a:cubicBezTo>
                  <a:pt x="7467" y="32976"/>
                  <a:pt x="34455" y="-5653"/>
                  <a:pt x="34984" y="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EC961267-2EF9-4FEF-99F0-1BE80B9B7C33}"/>
              </a:ext>
            </a:extLst>
          </p:cNvPr>
          <p:cNvSpPr/>
          <p:nvPr/>
        </p:nvSpPr>
        <p:spPr>
          <a:xfrm>
            <a:off x="4091910" y="7498013"/>
            <a:ext cx="209319" cy="164408"/>
          </a:xfrm>
          <a:custGeom>
            <a:avLst/>
            <a:gdLst>
              <a:gd name="connsiteX0" fmla="*/ 665 w 209319"/>
              <a:gd name="connsiteY0" fmla="*/ 1337 h 164408"/>
              <a:gd name="connsiteX1" fmla="*/ 70515 w 209319"/>
              <a:gd name="connsiteY1" fmla="*/ 93412 h 164408"/>
              <a:gd name="connsiteX2" fmla="*/ 207040 w 209319"/>
              <a:gd name="connsiteY2" fmla="*/ 163262 h 164408"/>
              <a:gd name="connsiteX3" fmla="*/ 153065 w 209319"/>
              <a:gd name="connsiteY3" fmla="*/ 134687 h 164408"/>
              <a:gd name="connsiteX4" fmla="*/ 114965 w 209319"/>
              <a:gd name="connsiteY4" fmla="*/ 106112 h 164408"/>
              <a:gd name="connsiteX5" fmla="*/ 38765 w 209319"/>
              <a:gd name="connsiteY5" fmla="*/ 42612 h 164408"/>
              <a:gd name="connsiteX6" fmla="*/ 665 w 209319"/>
              <a:gd name="connsiteY6" fmla="*/ 1337 h 16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319" h="164408">
                <a:moveTo>
                  <a:pt x="665" y="1337"/>
                </a:moveTo>
                <a:cubicBezTo>
                  <a:pt x="5957" y="9804"/>
                  <a:pt x="36119" y="66425"/>
                  <a:pt x="70515" y="93412"/>
                </a:cubicBezTo>
                <a:cubicBezTo>
                  <a:pt x="104911" y="120399"/>
                  <a:pt x="193282" y="156383"/>
                  <a:pt x="207040" y="163262"/>
                </a:cubicBezTo>
                <a:cubicBezTo>
                  <a:pt x="220798" y="170141"/>
                  <a:pt x="168411" y="144212"/>
                  <a:pt x="153065" y="134687"/>
                </a:cubicBezTo>
                <a:cubicBezTo>
                  <a:pt x="137719" y="125162"/>
                  <a:pt x="134015" y="121458"/>
                  <a:pt x="114965" y="106112"/>
                </a:cubicBezTo>
                <a:cubicBezTo>
                  <a:pt x="95915" y="90766"/>
                  <a:pt x="54640" y="58487"/>
                  <a:pt x="38765" y="42612"/>
                </a:cubicBezTo>
                <a:cubicBezTo>
                  <a:pt x="22890" y="26737"/>
                  <a:pt x="-4627" y="-7130"/>
                  <a:pt x="665" y="1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8F35361D-6548-2EDE-16F6-F8137530B2FE}"/>
              </a:ext>
            </a:extLst>
          </p:cNvPr>
          <p:cNvSpPr/>
          <p:nvPr/>
        </p:nvSpPr>
        <p:spPr>
          <a:xfrm>
            <a:off x="4651271" y="7439022"/>
            <a:ext cx="25536" cy="161932"/>
          </a:xfrm>
          <a:custGeom>
            <a:avLst/>
            <a:gdLst>
              <a:gd name="connsiteX0" fmla="*/ 104 w 25536"/>
              <a:gd name="connsiteY0" fmla="*/ 3 h 161932"/>
              <a:gd name="connsiteX1" fmla="*/ 15979 w 25536"/>
              <a:gd name="connsiteY1" fmla="*/ 88903 h 161932"/>
              <a:gd name="connsiteX2" fmla="*/ 3279 w 25536"/>
              <a:gd name="connsiteY2" fmla="*/ 161928 h 161932"/>
              <a:gd name="connsiteX3" fmla="*/ 25504 w 25536"/>
              <a:gd name="connsiteY3" fmla="*/ 92078 h 161932"/>
              <a:gd name="connsiteX4" fmla="*/ 104 w 25536"/>
              <a:gd name="connsiteY4" fmla="*/ 3 h 16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6" h="161932">
                <a:moveTo>
                  <a:pt x="104" y="3"/>
                </a:moveTo>
                <a:cubicBezTo>
                  <a:pt x="-1483" y="-526"/>
                  <a:pt x="15450" y="61916"/>
                  <a:pt x="15979" y="88903"/>
                </a:cubicBezTo>
                <a:cubicBezTo>
                  <a:pt x="16508" y="115890"/>
                  <a:pt x="1692" y="161399"/>
                  <a:pt x="3279" y="161928"/>
                </a:cubicBezTo>
                <a:cubicBezTo>
                  <a:pt x="4866" y="162457"/>
                  <a:pt x="24446" y="113774"/>
                  <a:pt x="25504" y="92078"/>
                </a:cubicBezTo>
                <a:cubicBezTo>
                  <a:pt x="26562" y="70382"/>
                  <a:pt x="1691" y="532"/>
                  <a:pt x="1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8BB97759-BAAF-8A0D-2BD0-AB31AAA5A414}"/>
              </a:ext>
            </a:extLst>
          </p:cNvPr>
          <p:cNvSpPr/>
          <p:nvPr/>
        </p:nvSpPr>
        <p:spPr>
          <a:xfrm>
            <a:off x="4265210" y="7419544"/>
            <a:ext cx="71901" cy="223172"/>
          </a:xfrm>
          <a:custGeom>
            <a:avLst/>
            <a:gdLst>
              <a:gd name="connsiteX0" fmla="*/ 71840 w 71901"/>
              <a:gd name="connsiteY0" fmla="*/ 431 h 223172"/>
              <a:gd name="connsiteX1" fmla="*/ 14690 w 71901"/>
              <a:gd name="connsiteY1" fmla="*/ 76631 h 223172"/>
              <a:gd name="connsiteX2" fmla="*/ 33740 w 71901"/>
              <a:gd name="connsiteY2" fmla="*/ 222681 h 223172"/>
              <a:gd name="connsiteX3" fmla="*/ 8340 w 71901"/>
              <a:gd name="connsiteY3" fmla="*/ 127431 h 223172"/>
              <a:gd name="connsiteX4" fmla="*/ 1990 w 71901"/>
              <a:gd name="connsiteY4" fmla="*/ 108381 h 223172"/>
              <a:gd name="connsiteX5" fmla="*/ 71840 w 71901"/>
              <a:gd name="connsiteY5" fmla="*/ 431 h 22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01" h="223172">
                <a:moveTo>
                  <a:pt x="71840" y="431"/>
                </a:moveTo>
                <a:cubicBezTo>
                  <a:pt x="73957" y="-4861"/>
                  <a:pt x="21040" y="39589"/>
                  <a:pt x="14690" y="76631"/>
                </a:cubicBezTo>
                <a:cubicBezTo>
                  <a:pt x="8340" y="113673"/>
                  <a:pt x="34798" y="214214"/>
                  <a:pt x="33740" y="222681"/>
                </a:cubicBezTo>
                <a:cubicBezTo>
                  <a:pt x="32682" y="231148"/>
                  <a:pt x="8340" y="127431"/>
                  <a:pt x="8340" y="127431"/>
                </a:cubicBezTo>
                <a:cubicBezTo>
                  <a:pt x="3048" y="108381"/>
                  <a:pt x="-3302" y="125314"/>
                  <a:pt x="1990" y="108381"/>
                </a:cubicBezTo>
                <a:cubicBezTo>
                  <a:pt x="7282" y="91448"/>
                  <a:pt x="69723" y="5723"/>
                  <a:pt x="71840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1598F328-D0F2-3FEE-DC2E-FA353D49B605}"/>
              </a:ext>
            </a:extLst>
          </p:cNvPr>
          <p:cNvSpPr/>
          <p:nvPr/>
        </p:nvSpPr>
        <p:spPr>
          <a:xfrm>
            <a:off x="4317704" y="7575405"/>
            <a:ext cx="38624" cy="159044"/>
          </a:xfrm>
          <a:custGeom>
            <a:avLst/>
            <a:gdLst>
              <a:gd name="connsiteX0" fmla="*/ 38396 w 38624"/>
              <a:gd name="connsiteY0" fmla="*/ 145 h 159044"/>
              <a:gd name="connsiteX1" fmla="*/ 16171 w 38624"/>
              <a:gd name="connsiteY1" fmla="*/ 73170 h 159044"/>
              <a:gd name="connsiteX2" fmla="*/ 16171 w 38624"/>
              <a:gd name="connsiteY2" fmla="*/ 158895 h 159044"/>
              <a:gd name="connsiteX3" fmla="*/ 296 w 38624"/>
              <a:gd name="connsiteY3" fmla="*/ 92220 h 159044"/>
              <a:gd name="connsiteX4" fmla="*/ 38396 w 38624"/>
              <a:gd name="connsiteY4" fmla="*/ 145 h 1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24" h="159044">
                <a:moveTo>
                  <a:pt x="38396" y="145"/>
                </a:moveTo>
                <a:cubicBezTo>
                  <a:pt x="41042" y="-3030"/>
                  <a:pt x="19875" y="46712"/>
                  <a:pt x="16171" y="73170"/>
                </a:cubicBezTo>
                <a:cubicBezTo>
                  <a:pt x="12467" y="99628"/>
                  <a:pt x="18817" y="155720"/>
                  <a:pt x="16171" y="158895"/>
                </a:cubicBezTo>
                <a:cubicBezTo>
                  <a:pt x="13525" y="162070"/>
                  <a:pt x="-2350" y="113916"/>
                  <a:pt x="296" y="92220"/>
                </a:cubicBezTo>
                <a:cubicBezTo>
                  <a:pt x="2942" y="70524"/>
                  <a:pt x="35750" y="3320"/>
                  <a:pt x="38396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658803FD-F604-E532-A0C9-C3B5D59D23D4}"/>
              </a:ext>
            </a:extLst>
          </p:cNvPr>
          <p:cNvSpPr/>
          <p:nvPr/>
        </p:nvSpPr>
        <p:spPr>
          <a:xfrm>
            <a:off x="4473531" y="7594516"/>
            <a:ext cx="198754" cy="222685"/>
          </a:xfrm>
          <a:custGeom>
            <a:avLst/>
            <a:gdLst>
              <a:gd name="connsiteX0" fmla="*/ 196894 w 198754"/>
              <a:gd name="connsiteY0" fmla="*/ 84 h 222685"/>
              <a:gd name="connsiteX1" fmla="*/ 193719 w 198754"/>
              <a:gd name="connsiteY1" fmla="*/ 111209 h 222685"/>
              <a:gd name="connsiteX2" fmla="*/ 158794 w 198754"/>
              <a:gd name="connsiteY2" fmla="*/ 162009 h 222685"/>
              <a:gd name="connsiteX3" fmla="*/ 44 w 198754"/>
              <a:gd name="connsiteY3" fmla="*/ 222334 h 222685"/>
              <a:gd name="connsiteX4" fmla="*/ 142919 w 198754"/>
              <a:gd name="connsiteY4" fmla="*/ 184234 h 222685"/>
              <a:gd name="connsiteX5" fmla="*/ 177844 w 198754"/>
              <a:gd name="connsiteY5" fmla="*/ 130259 h 222685"/>
              <a:gd name="connsiteX6" fmla="*/ 196894 w 198754"/>
              <a:gd name="connsiteY6" fmla="*/ 84 h 22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54" h="222685">
                <a:moveTo>
                  <a:pt x="196894" y="84"/>
                </a:moveTo>
                <a:cubicBezTo>
                  <a:pt x="199540" y="-3091"/>
                  <a:pt x="200069" y="84222"/>
                  <a:pt x="193719" y="111209"/>
                </a:cubicBezTo>
                <a:cubicBezTo>
                  <a:pt x="187369" y="138196"/>
                  <a:pt x="191073" y="143488"/>
                  <a:pt x="158794" y="162009"/>
                </a:cubicBezTo>
                <a:cubicBezTo>
                  <a:pt x="126515" y="180530"/>
                  <a:pt x="2690" y="218630"/>
                  <a:pt x="44" y="222334"/>
                </a:cubicBezTo>
                <a:cubicBezTo>
                  <a:pt x="-2602" y="226038"/>
                  <a:pt x="113286" y="199580"/>
                  <a:pt x="142919" y="184234"/>
                </a:cubicBezTo>
                <a:cubicBezTo>
                  <a:pt x="172552" y="168888"/>
                  <a:pt x="167790" y="156188"/>
                  <a:pt x="177844" y="130259"/>
                </a:cubicBezTo>
                <a:cubicBezTo>
                  <a:pt x="187898" y="104330"/>
                  <a:pt x="194248" y="3259"/>
                  <a:pt x="19689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420373A0-EC81-7666-68E6-BB0BB1D0805E}"/>
              </a:ext>
            </a:extLst>
          </p:cNvPr>
          <p:cNvSpPr/>
          <p:nvPr/>
        </p:nvSpPr>
        <p:spPr>
          <a:xfrm>
            <a:off x="4596053" y="7623173"/>
            <a:ext cx="98196" cy="337677"/>
          </a:xfrm>
          <a:custGeom>
            <a:avLst/>
            <a:gdLst>
              <a:gd name="connsiteX0" fmla="*/ 96597 w 98196"/>
              <a:gd name="connsiteY0" fmla="*/ 2 h 337677"/>
              <a:gd name="connsiteX1" fmla="*/ 93422 w 98196"/>
              <a:gd name="connsiteY1" fmla="*/ 127002 h 337677"/>
              <a:gd name="connsiteX2" fmla="*/ 55322 w 98196"/>
              <a:gd name="connsiteY2" fmla="*/ 196852 h 337677"/>
              <a:gd name="connsiteX3" fmla="*/ 1347 w 98196"/>
              <a:gd name="connsiteY3" fmla="*/ 336552 h 337677"/>
              <a:gd name="connsiteX4" fmla="*/ 20397 w 98196"/>
              <a:gd name="connsiteY4" fmla="*/ 257177 h 337677"/>
              <a:gd name="connsiteX5" fmla="*/ 64847 w 98196"/>
              <a:gd name="connsiteY5" fmla="*/ 158752 h 337677"/>
              <a:gd name="connsiteX6" fmla="*/ 83897 w 98196"/>
              <a:gd name="connsiteY6" fmla="*/ 130177 h 337677"/>
              <a:gd name="connsiteX7" fmla="*/ 96597 w 98196"/>
              <a:gd name="connsiteY7" fmla="*/ 2 h 33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96" h="337677">
                <a:moveTo>
                  <a:pt x="96597" y="2"/>
                </a:moveTo>
                <a:cubicBezTo>
                  <a:pt x="98184" y="-527"/>
                  <a:pt x="100301" y="94194"/>
                  <a:pt x="93422" y="127002"/>
                </a:cubicBezTo>
                <a:cubicBezTo>
                  <a:pt x="86543" y="159810"/>
                  <a:pt x="70668" y="161927"/>
                  <a:pt x="55322" y="196852"/>
                </a:cubicBezTo>
                <a:cubicBezTo>
                  <a:pt x="39976" y="231777"/>
                  <a:pt x="7168" y="326498"/>
                  <a:pt x="1347" y="336552"/>
                </a:cubicBezTo>
                <a:cubicBezTo>
                  <a:pt x="-4474" y="346606"/>
                  <a:pt x="9814" y="286810"/>
                  <a:pt x="20397" y="257177"/>
                </a:cubicBezTo>
                <a:cubicBezTo>
                  <a:pt x="30980" y="227544"/>
                  <a:pt x="54264" y="179919"/>
                  <a:pt x="64847" y="158752"/>
                </a:cubicBezTo>
                <a:cubicBezTo>
                  <a:pt x="75430" y="137585"/>
                  <a:pt x="79664" y="150285"/>
                  <a:pt x="83897" y="130177"/>
                </a:cubicBezTo>
                <a:cubicBezTo>
                  <a:pt x="88130" y="110069"/>
                  <a:pt x="95010" y="531"/>
                  <a:pt x="9659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852E84D8-3922-F381-83EB-95DD171F067A}"/>
              </a:ext>
            </a:extLst>
          </p:cNvPr>
          <p:cNvSpPr/>
          <p:nvPr/>
        </p:nvSpPr>
        <p:spPr>
          <a:xfrm>
            <a:off x="4425948" y="7943471"/>
            <a:ext cx="184159" cy="76885"/>
          </a:xfrm>
          <a:custGeom>
            <a:avLst/>
            <a:gdLst>
              <a:gd name="connsiteX0" fmla="*/ 2 w 184159"/>
              <a:gd name="connsiteY0" fmla="*/ 76579 h 76885"/>
              <a:gd name="connsiteX1" fmla="*/ 127002 w 184159"/>
              <a:gd name="connsiteY1" fmla="*/ 44829 h 76885"/>
              <a:gd name="connsiteX2" fmla="*/ 184152 w 184159"/>
              <a:gd name="connsiteY2" fmla="*/ 379 h 76885"/>
              <a:gd name="connsiteX3" fmla="*/ 130177 w 184159"/>
              <a:gd name="connsiteY3" fmla="*/ 25779 h 76885"/>
              <a:gd name="connsiteX4" fmla="*/ 2 w 184159"/>
              <a:gd name="connsiteY4" fmla="*/ 76579 h 7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59" h="76885">
                <a:moveTo>
                  <a:pt x="2" y="76579"/>
                </a:moveTo>
                <a:cubicBezTo>
                  <a:pt x="-527" y="79754"/>
                  <a:pt x="96310" y="57529"/>
                  <a:pt x="127002" y="44829"/>
                </a:cubicBezTo>
                <a:cubicBezTo>
                  <a:pt x="157694" y="32129"/>
                  <a:pt x="183623" y="3554"/>
                  <a:pt x="184152" y="379"/>
                </a:cubicBezTo>
                <a:cubicBezTo>
                  <a:pt x="184681" y="-2796"/>
                  <a:pt x="155577" y="14667"/>
                  <a:pt x="130177" y="25779"/>
                </a:cubicBezTo>
                <a:cubicBezTo>
                  <a:pt x="104777" y="36891"/>
                  <a:pt x="531" y="73404"/>
                  <a:pt x="2" y="76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5F7710E8-50BA-0917-65DC-1949F4E46A1E}"/>
              </a:ext>
            </a:extLst>
          </p:cNvPr>
          <p:cNvSpPr/>
          <p:nvPr/>
        </p:nvSpPr>
        <p:spPr>
          <a:xfrm>
            <a:off x="4174300" y="7715102"/>
            <a:ext cx="172495" cy="363885"/>
          </a:xfrm>
          <a:custGeom>
            <a:avLst/>
            <a:gdLst>
              <a:gd name="connsiteX0" fmla="*/ 172275 w 172495"/>
              <a:gd name="connsiteY0" fmla="*/ 148 h 363885"/>
              <a:gd name="connsiteX1" fmla="*/ 32575 w 172495"/>
              <a:gd name="connsiteY1" fmla="*/ 108098 h 363885"/>
              <a:gd name="connsiteX2" fmla="*/ 825 w 172495"/>
              <a:gd name="connsiteY2" fmla="*/ 196998 h 363885"/>
              <a:gd name="connsiteX3" fmla="*/ 13525 w 172495"/>
              <a:gd name="connsiteY3" fmla="*/ 285898 h 363885"/>
              <a:gd name="connsiteX4" fmla="*/ 57975 w 172495"/>
              <a:gd name="connsiteY4" fmla="*/ 362098 h 363885"/>
              <a:gd name="connsiteX5" fmla="*/ 45275 w 172495"/>
              <a:gd name="connsiteY5" fmla="*/ 336698 h 363885"/>
              <a:gd name="connsiteX6" fmla="*/ 26225 w 172495"/>
              <a:gd name="connsiteY6" fmla="*/ 301773 h 363885"/>
              <a:gd name="connsiteX7" fmla="*/ 10350 w 172495"/>
              <a:gd name="connsiteY7" fmla="*/ 247798 h 363885"/>
              <a:gd name="connsiteX8" fmla="*/ 23050 w 172495"/>
              <a:gd name="connsiteY8" fmla="*/ 143023 h 363885"/>
              <a:gd name="connsiteX9" fmla="*/ 64325 w 172495"/>
              <a:gd name="connsiteY9" fmla="*/ 85873 h 363885"/>
              <a:gd name="connsiteX10" fmla="*/ 172275 w 172495"/>
              <a:gd name="connsiteY10" fmla="*/ 148 h 36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495" h="363885">
                <a:moveTo>
                  <a:pt x="172275" y="148"/>
                </a:moveTo>
                <a:cubicBezTo>
                  <a:pt x="166983" y="3852"/>
                  <a:pt x="61150" y="75290"/>
                  <a:pt x="32575" y="108098"/>
                </a:cubicBezTo>
                <a:cubicBezTo>
                  <a:pt x="4000" y="140906"/>
                  <a:pt x="4000" y="167365"/>
                  <a:pt x="825" y="196998"/>
                </a:cubicBezTo>
                <a:cubicBezTo>
                  <a:pt x="-2350" y="226631"/>
                  <a:pt x="4000" y="258381"/>
                  <a:pt x="13525" y="285898"/>
                </a:cubicBezTo>
                <a:cubicBezTo>
                  <a:pt x="23050" y="313415"/>
                  <a:pt x="52683" y="353631"/>
                  <a:pt x="57975" y="362098"/>
                </a:cubicBezTo>
                <a:cubicBezTo>
                  <a:pt x="63267" y="370565"/>
                  <a:pt x="50567" y="346752"/>
                  <a:pt x="45275" y="336698"/>
                </a:cubicBezTo>
                <a:cubicBezTo>
                  <a:pt x="39983" y="326644"/>
                  <a:pt x="32046" y="316590"/>
                  <a:pt x="26225" y="301773"/>
                </a:cubicBezTo>
                <a:cubicBezTo>
                  <a:pt x="20404" y="286956"/>
                  <a:pt x="10879" y="274256"/>
                  <a:pt x="10350" y="247798"/>
                </a:cubicBezTo>
                <a:cubicBezTo>
                  <a:pt x="9821" y="221340"/>
                  <a:pt x="14054" y="170010"/>
                  <a:pt x="23050" y="143023"/>
                </a:cubicBezTo>
                <a:cubicBezTo>
                  <a:pt x="32046" y="116036"/>
                  <a:pt x="42629" y="108627"/>
                  <a:pt x="64325" y="85873"/>
                </a:cubicBezTo>
                <a:cubicBezTo>
                  <a:pt x="86021" y="63119"/>
                  <a:pt x="177567" y="-3556"/>
                  <a:pt x="17227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1AA0405-B07F-8D84-DC33-B80E5FC4C2A5}"/>
              </a:ext>
            </a:extLst>
          </p:cNvPr>
          <p:cNvSpPr/>
          <p:nvPr/>
        </p:nvSpPr>
        <p:spPr>
          <a:xfrm>
            <a:off x="4263255" y="7730927"/>
            <a:ext cx="300044" cy="150342"/>
          </a:xfrm>
          <a:custGeom>
            <a:avLst/>
            <a:gdLst>
              <a:gd name="connsiteX0" fmla="*/ 299220 w 300044"/>
              <a:gd name="connsiteY0" fmla="*/ 198 h 150342"/>
              <a:gd name="connsiteX1" fmla="*/ 42045 w 300044"/>
              <a:gd name="connsiteY1" fmla="*/ 85923 h 150342"/>
              <a:gd name="connsiteX2" fmla="*/ 770 w 300044"/>
              <a:gd name="connsiteY2" fmla="*/ 149423 h 150342"/>
              <a:gd name="connsiteX3" fmla="*/ 26170 w 300044"/>
              <a:gd name="connsiteY3" fmla="*/ 120848 h 150342"/>
              <a:gd name="connsiteX4" fmla="*/ 149995 w 300044"/>
              <a:gd name="connsiteY4" fmla="*/ 82748 h 150342"/>
              <a:gd name="connsiteX5" fmla="*/ 29345 w 300044"/>
              <a:gd name="connsiteY5" fmla="*/ 111323 h 150342"/>
              <a:gd name="connsiteX6" fmla="*/ 121420 w 300044"/>
              <a:gd name="connsiteY6" fmla="*/ 63698 h 150342"/>
              <a:gd name="connsiteX7" fmla="*/ 299220 w 300044"/>
              <a:gd name="connsiteY7" fmla="*/ 198 h 1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044" h="150342">
                <a:moveTo>
                  <a:pt x="299220" y="198"/>
                </a:moveTo>
                <a:cubicBezTo>
                  <a:pt x="285991" y="3902"/>
                  <a:pt x="91787" y="61052"/>
                  <a:pt x="42045" y="85923"/>
                </a:cubicBezTo>
                <a:cubicBezTo>
                  <a:pt x="-7697" y="110794"/>
                  <a:pt x="3416" y="143602"/>
                  <a:pt x="770" y="149423"/>
                </a:cubicBezTo>
                <a:cubicBezTo>
                  <a:pt x="-1876" y="155244"/>
                  <a:pt x="1299" y="131960"/>
                  <a:pt x="26170" y="120848"/>
                </a:cubicBezTo>
                <a:cubicBezTo>
                  <a:pt x="51041" y="109736"/>
                  <a:pt x="149466" y="84335"/>
                  <a:pt x="149995" y="82748"/>
                </a:cubicBezTo>
                <a:cubicBezTo>
                  <a:pt x="150524" y="81161"/>
                  <a:pt x="34107" y="114498"/>
                  <a:pt x="29345" y="111323"/>
                </a:cubicBezTo>
                <a:cubicBezTo>
                  <a:pt x="24583" y="108148"/>
                  <a:pt x="80145" y="81690"/>
                  <a:pt x="121420" y="63698"/>
                </a:cubicBezTo>
                <a:cubicBezTo>
                  <a:pt x="162695" y="45706"/>
                  <a:pt x="312449" y="-3506"/>
                  <a:pt x="299220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413BF60A-76C2-4D72-E704-C3CD4FDA30F5}"/>
              </a:ext>
            </a:extLst>
          </p:cNvPr>
          <p:cNvSpPr/>
          <p:nvPr/>
        </p:nvSpPr>
        <p:spPr>
          <a:xfrm>
            <a:off x="4238406" y="7876709"/>
            <a:ext cx="25679" cy="166164"/>
          </a:xfrm>
          <a:custGeom>
            <a:avLst/>
            <a:gdLst>
              <a:gd name="connsiteX0" fmla="*/ 12919 w 25679"/>
              <a:gd name="connsiteY0" fmla="*/ 466 h 166164"/>
              <a:gd name="connsiteX1" fmla="*/ 22444 w 25679"/>
              <a:gd name="connsiteY1" fmla="*/ 95716 h 166164"/>
              <a:gd name="connsiteX2" fmla="*/ 9744 w 25679"/>
              <a:gd name="connsiteY2" fmla="*/ 133816 h 166164"/>
              <a:gd name="connsiteX3" fmla="*/ 219 w 25679"/>
              <a:gd name="connsiteY3" fmla="*/ 165566 h 166164"/>
              <a:gd name="connsiteX4" fmla="*/ 19269 w 25679"/>
              <a:gd name="connsiteY4" fmla="*/ 105241 h 166164"/>
              <a:gd name="connsiteX5" fmla="*/ 25619 w 25679"/>
              <a:gd name="connsiteY5" fmla="*/ 60791 h 166164"/>
              <a:gd name="connsiteX6" fmla="*/ 12919 w 25679"/>
              <a:gd name="connsiteY6" fmla="*/ 466 h 16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79" h="166164">
                <a:moveTo>
                  <a:pt x="12919" y="466"/>
                </a:moveTo>
                <a:cubicBezTo>
                  <a:pt x="12390" y="6287"/>
                  <a:pt x="22973" y="73491"/>
                  <a:pt x="22444" y="95716"/>
                </a:cubicBezTo>
                <a:cubicBezTo>
                  <a:pt x="21915" y="117941"/>
                  <a:pt x="13448" y="122174"/>
                  <a:pt x="9744" y="133816"/>
                </a:cubicBezTo>
                <a:cubicBezTo>
                  <a:pt x="6040" y="145458"/>
                  <a:pt x="-1368" y="170328"/>
                  <a:pt x="219" y="165566"/>
                </a:cubicBezTo>
                <a:cubicBezTo>
                  <a:pt x="1806" y="160804"/>
                  <a:pt x="15036" y="122703"/>
                  <a:pt x="19269" y="105241"/>
                </a:cubicBezTo>
                <a:cubicBezTo>
                  <a:pt x="23502" y="87779"/>
                  <a:pt x="24561" y="76666"/>
                  <a:pt x="25619" y="60791"/>
                </a:cubicBezTo>
                <a:cubicBezTo>
                  <a:pt x="26677" y="44916"/>
                  <a:pt x="13448" y="-5355"/>
                  <a:pt x="12919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47B6B8CB-B2C0-B3C1-252E-64695E138EA0}"/>
              </a:ext>
            </a:extLst>
          </p:cNvPr>
          <p:cNvSpPr/>
          <p:nvPr/>
        </p:nvSpPr>
        <p:spPr>
          <a:xfrm>
            <a:off x="4237939" y="7905723"/>
            <a:ext cx="79363" cy="178831"/>
          </a:xfrm>
          <a:custGeom>
            <a:avLst/>
            <a:gdLst>
              <a:gd name="connsiteX0" fmla="*/ 73711 w 79363"/>
              <a:gd name="connsiteY0" fmla="*/ 27 h 178831"/>
              <a:gd name="connsiteX1" fmla="*/ 67361 w 79363"/>
              <a:gd name="connsiteY1" fmla="*/ 88927 h 178831"/>
              <a:gd name="connsiteX2" fmla="*/ 38786 w 79363"/>
              <a:gd name="connsiteY2" fmla="*/ 139727 h 178831"/>
              <a:gd name="connsiteX3" fmla="*/ 686 w 79363"/>
              <a:gd name="connsiteY3" fmla="*/ 177827 h 178831"/>
              <a:gd name="connsiteX4" fmla="*/ 73711 w 79363"/>
              <a:gd name="connsiteY4" fmla="*/ 98452 h 178831"/>
              <a:gd name="connsiteX5" fmla="*/ 73711 w 79363"/>
              <a:gd name="connsiteY5" fmla="*/ 27 h 17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63" h="178831">
                <a:moveTo>
                  <a:pt x="73711" y="27"/>
                </a:moveTo>
                <a:cubicBezTo>
                  <a:pt x="72653" y="-1561"/>
                  <a:pt x="73182" y="65644"/>
                  <a:pt x="67361" y="88927"/>
                </a:cubicBezTo>
                <a:cubicBezTo>
                  <a:pt x="61540" y="112210"/>
                  <a:pt x="49898" y="124911"/>
                  <a:pt x="38786" y="139727"/>
                </a:cubicBezTo>
                <a:cubicBezTo>
                  <a:pt x="27674" y="154543"/>
                  <a:pt x="-5135" y="184706"/>
                  <a:pt x="686" y="177827"/>
                </a:cubicBezTo>
                <a:cubicBezTo>
                  <a:pt x="6507" y="170948"/>
                  <a:pt x="61540" y="123852"/>
                  <a:pt x="73711" y="98452"/>
                </a:cubicBezTo>
                <a:cubicBezTo>
                  <a:pt x="85882" y="73052"/>
                  <a:pt x="74769" y="1615"/>
                  <a:pt x="7371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F8CC03FC-1C33-D561-934C-9CE771FB5D5F}"/>
              </a:ext>
            </a:extLst>
          </p:cNvPr>
          <p:cNvSpPr/>
          <p:nvPr/>
        </p:nvSpPr>
        <p:spPr>
          <a:xfrm>
            <a:off x="4251177" y="7921479"/>
            <a:ext cx="65603" cy="162407"/>
          </a:xfrm>
          <a:custGeom>
            <a:avLst/>
            <a:gdLst>
              <a:gd name="connsiteX0" fmla="*/ 63648 w 65603"/>
              <a:gd name="connsiteY0" fmla="*/ 146 h 162407"/>
              <a:gd name="connsiteX1" fmla="*/ 41423 w 65603"/>
              <a:gd name="connsiteY1" fmla="*/ 111271 h 162407"/>
              <a:gd name="connsiteX2" fmla="*/ 148 w 65603"/>
              <a:gd name="connsiteY2" fmla="*/ 162071 h 162407"/>
              <a:gd name="connsiteX3" fmla="*/ 57298 w 65603"/>
              <a:gd name="connsiteY3" fmla="*/ 89046 h 162407"/>
              <a:gd name="connsiteX4" fmla="*/ 63648 w 65603"/>
              <a:gd name="connsiteY4" fmla="*/ 146 h 16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3" h="162407">
                <a:moveTo>
                  <a:pt x="63648" y="146"/>
                </a:moveTo>
                <a:cubicBezTo>
                  <a:pt x="61002" y="3850"/>
                  <a:pt x="52006" y="84284"/>
                  <a:pt x="41423" y="111271"/>
                </a:cubicBezTo>
                <a:cubicBezTo>
                  <a:pt x="30840" y="138258"/>
                  <a:pt x="-2498" y="165775"/>
                  <a:pt x="148" y="162071"/>
                </a:cubicBezTo>
                <a:cubicBezTo>
                  <a:pt x="2794" y="158367"/>
                  <a:pt x="46715" y="113917"/>
                  <a:pt x="57298" y="89046"/>
                </a:cubicBezTo>
                <a:cubicBezTo>
                  <a:pt x="67881" y="64175"/>
                  <a:pt x="66294" y="-3558"/>
                  <a:pt x="63648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06D5CA41-9F69-1D2A-8060-D1D4C9035874}"/>
              </a:ext>
            </a:extLst>
          </p:cNvPr>
          <p:cNvSpPr/>
          <p:nvPr/>
        </p:nvSpPr>
        <p:spPr>
          <a:xfrm>
            <a:off x="4321082" y="7870223"/>
            <a:ext cx="187498" cy="48385"/>
          </a:xfrm>
          <a:custGeom>
            <a:avLst/>
            <a:gdLst>
              <a:gd name="connsiteX0" fmla="*/ 93 w 187498"/>
              <a:gd name="connsiteY0" fmla="*/ 29177 h 48385"/>
              <a:gd name="connsiteX1" fmla="*/ 82643 w 187498"/>
              <a:gd name="connsiteY1" fmla="*/ 16477 h 48385"/>
              <a:gd name="connsiteX2" fmla="*/ 187418 w 187498"/>
              <a:gd name="connsiteY2" fmla="*/ 48227 h 48385"/>
              <a:gd name="connsiteX3" fmla="*/ 98518 w 187498"/>
              <a:gd name="connsiteY3" fmla="*/ 602 h 48385"/>
              <a:gd name="connsiteX4" fmla="*/ 93 w 187498"/>
              <a:gd name="connsiteY4" fmla="*/ 29177 h 4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98" h="48385">
                <a:moveTo>
                  <a:pt x="93" y="29177"/>
                </a:moveTo>
                <a:cubicBezTo>
                  <a:pt x="-2553" y="31823"/>
                  <a:pt x="51422" y="13302"/>
                  <a:pt x="82643" y="16477"/>
                </a:cubicBezTo>
                <a:cubicBezTo>
                  <a:pt x="113864" y="19652"/>
                  <a:pt x="184772" y="50873"/>
                  <a:pt x="187418" y="48227"/>
                </a:cubicBezTo>
                <a:cubicBezTo>
                  <a:pt x="190064" y="45581"/>
                  <a:pt x="126564" y="5894"/>
                  <a:pt x="98518" y="602"/>
                </a:cubicBezTo>
                <a:cubicBezTo>
                  <a:pt x="70472" y="-4690"/>
                  <a:pt x="2739" y="26531"/>
                  <a:pt x="93" y="29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3E78493C-800D-F67E-FA00-18DA6258FDA2}"/>
              </a:ext>
            </a:extLst>
          </p:cNvPr>
          <p:cNvSpPr/>
          <p:nvPr/>
        </p:nvSpPr>
        <p:spPr>
          <a:xfrm>
            <a:off x="4279900" y="8010173"/>
            <a:ext cx="225672" cy="82902"/>
          </a:xfrm>
          <a:custGeom>
            <a:avLst/>
            <a:gdLst>
              <a:gd name="connsiteX0" fmla="*/ 0 w 225672"/>
              <a:gd name="connsiteY0" fmla="*/ 82902 h 82902"/>
              <a:gd name="connsiteX1" fmla="*/ 225425 w 225672"/>
              <a:gd name="connsiteY1" fmla="*/ 352 h 82902"/>
              <a:gd name="connsiteX2" fmla="*/ 47625 w 225672"/>
              <a:gd name="connsiteY2" fmla="*/ 51152 h 82902"/>
              <a:gd name="connsiteX3" fmla="*/ 0 w 225672"/>
              <a:gd name="connsiteY3" fmla="*/ 82902 h 8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672" h="82902">
                <a:moveTo>
                  <a:pt x="0" y="82902"/>
                </a:moveTo>
                <a:cubicBezTo>
                  <a:pt x="108744" y="44273"/>
                  <a:pt x="217488" y="5644"/>
                  <a:pt x="225425" y="352"/>
                </a:cubicBezTo>
                <a:cubicBezTo>
                  <a:pt x="233362" y="-4940"/>
                  <a:pt x="47625" y="51152"/>
                  <a:pt x="47625" y="51152"/>
                </a:cubicBezTo>
                <a:lnTo>
                  <a:pt x="0" y="829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732E1750-1761-3921-EBB4-5708998D9A65}"/>
              </a:ext>
            </a:extLst>
          </p:cNvPr>
          <p:cNvSpPr/>
          <p:nvPr/>
        </p:nvSpPr>
        <p:spPr>
          <a:xfrm>
            <a:off x="4251322" y="7924527"/>
            <a:ext cx="264020" cy="152688"/>
          </a:xfrm>
          <a:custGeom>
            <a:avLst/>
            <a:gdLst>
              <a:gd name="connsiteX0" fmla="*/ 263528 w 264020"/>
              <a:gd name="connsiteY0" fmla="*/ 273 h 152688"/>
              <a:gd name="connsiteX1" fmla="*/ 184153 w 264020"/>
              <a:gd name="connsiteY1" fmla="*/ 57423 h 152688"/>
              <a:gd name="connsiteX2" fmla="*/ 149228 w 264020"/>
              <a:gd name="connsiteY2" fmla="*/ 92348 h 152688"/>
              <a:gd name="connsiteX3" fmla="*/ 88903 w 264020"/>
              <a:gd name="connsiteY3" fmla="*/ 130448 h 152688"/>
              <a:gd name="connsiteX4" fmla="*/ 3 w 264020"/>
              <a:gd name="connsiteY4" fmla="*/ 152673 h 152688"/>
              <a:gd name="connsiteX5" fmla="*/ 92078 w 264020"/>
              <a:gd name="connsiteY5" fmla="*/ 127273 h 152688"/>
              <a:gd name="connsiteX6" fmla="*/ 142878 w 264020"/>
              <a:gd name="connsiteY6" fmla="*/ 82823 h 152688"/>
              <a:gd name="connsiteX7" fmla="*/ 263528 w 264020"/>
              <a:gd name="connsiteY7" fmla="*/ 273 h 15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020" h="152688">
                <a:moveTo>
                  <a:pt x="263528" y="273"/>
                </a:moveTo>
                <a:cubicBezTo>
                  <a:pt x="270407" y="-3960"/>
                  <a:pt x="203203" y="42077"/>
                  <a:pt x="184153" y="57423"/>
                </a:cubicBezTo>
                <a:cubicBezTo>
                  <a:pt x="165103" y="72769"/>
                  <a:pt x="165103" y="80177"/>
                  <a:pt x="149228" y="92348"/>
                </a:cubicBezTo>
                <a:cubicBezTo>
                  <a:pt x="133353" y="104519"/>
                  <a:pt x="113774" y="120394"/>
                  <a:pt x="88903" y="130448"/>
                </a:cubicBezTo>
                <a:cubicBezTo>
                  <a:pt x="64032" y="140502"/>
                  <a:pt x="-526" y="153202"/>
                  <a:pt x="3" y="152673"/>
                </a:cubicBezTo>
                <a:cubicBezTo>
                  <a:pt x="532" y="152144"/>
                  <a:pt x="68265" y="138915"/>
                  <a:pt x="92078" y="127273"/>
                </a:cubicBezTo>
                <a:cubicBezTo>
                  <a:pt x="115891" y="115631"/>
                  <a:pt x="116420" y="103990"/>
                  <a:pt x="142878" y="82823"/>
                </a:cubicBezTo>
                <a:cubicBezTo>
                  <a:pt x="169336" y="61656"/>
                  <a:pt x="256649" y="4506"/>
                  <a:pt x="263528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8E6BEBCC-5264-53C0-1F68-D4C8331E98D6}"/>
              </a:ext>
            </a:extLst>
          </p:cNvPr>
          <p:cNvSpPr/>
          <p:nvPr/>
        </p:nvSpPr>
        <p:spPr>
          <a:xfrm>
            <a:off x="3955918" y="7505697"/>
            <a:ext cx="132790" cy="411578"/>
          </a:xfrm>
          <a:custGeom>
            <a:avLst/>
            <a:gdLst>
              <a:gd name="connsiteX0" fmla="*/ 123957 w 132790"/>
              <a:gd name="connsiteY0" fmla="*/ 3 h 411578"/>
              <a:gd name="connsiteX1" fmla="*/ 127132 w 132790"/>
              <a:gd name="connsiteY1" fmla="*/ 76203 h 411578"/>
              <a:gd name="connsiteX2" fmla="*/ 44582 w 132790"/>
              <a:gd name="connsiteY2" fmla="*/ 155578 h 411578"/>
              <a:gd name="connsiteX3" fmla="*/ 28707 w 132790"/>
              <a:gd name="connsiteY3" fmla="*/ 228603 h 411578"/>
              <a:gd name="connsiteX4" fmla="*/ 25532 w 132790"/>
              <a:gd name="connsiteY4" fmla="*/ 288928 h 411578"/>
              <a:gd name="connsiteX5" fmla="*/ 22357 w 132790"/>
              <a:gd name="connsiteY5" fmla="*/ 409578 h 411578"/>
              <a:gd name="connsiteX6" fmla="*/ 25532 w 132790"/>
              <a:gd name="connsiteY6" fmla="*/ 355603 h 411578"/>
              <a:gd name="connsiteX7" fmla="*/ 132 w 132790"/>
              <a:gd name="connsiteY7" fmla="*/ 244478 h 411578"/>
              <a:gd name="connsiteX8" fmla="*/ 38232 w 132790"/>
              <a:gd name="connsiteY8" fmla="*/ 152403 h 411578"/>
              <a:gd name="connsiteX9" fmla="*/ 19182 w 132790"/>
              <a:gd name="connsiteY9" fmla="*/ 184153 h 411578"/>
              <a:gd name="connsiteX10" fmla="*/ 89032 w 132790"/>
              <a:gd name="connsiteY10" fmla="*/ 101603 h 411578"/>
              <a:gd name="connsiteX11" fmla="*/ 111257 w 132790"/>
              <a:gd name="connsiteY11" fmla="*/ 73028 h 411578"/>
              <a:gd name="connsiteX12" fmla="*/ 123957 w 132790"/>
              <a:gd name="connsiteY12" fmla="*/ 3 h 4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2790" h="411578">
                <a:moveTo>
                  <a:pt x="123957" y="3"/>
                </a:moveTo>
                <a:cubicBezTo>
                  <a:pt x="126603" y="532"/>
                  <a:pt x="140361" y="50274"/>
                  <a:pt x="127132" y="76203"/>
                </a:cubicBezTo>
                <a:cubicBezTo>
                  <a:pt x="113903" y="102132"/>
                  <a:pt x="60986" y="130178"/>
                  <a:pt x="44582" y="155578"/>
                </a:cubicBezTo>
                <a:cubicBezTo>
                  <a:pt x="28178" y="180978"/>
                  <a:pt x="31882" y="206378"/>
                  <a:pt x="28707" y="228603"/>
                </a:cubicBezTo>
                <a:cubicBezTo>
                  <a:pt x="25532" y="250828"/>
                  <a:pt x="26590" y="258766"/>
                  <a:pt x="25532" y="288928"/>
                </a:cubicBezTo>
                <a:cubicBezTo>
                  <a:pt x="24474" y="319090"/>
                  <a:pt x="22357" y="398466"/>
                  <a:pt x="22357" y="409578"/>
                </a:cubicBezTo>
                <a:cubicBezTo>
                  <a:pt x="22357" y="420690"/>
                  <a:pt x="29236" y="383120"/>
                  <a:pt x="25532" y="355603"/>
                </a:cubicBezTo>
                <a:cubicBezTo>
                  <a:pt x="21828" y="328086"/>
                  <a:pt x="-1985" y="278345"/>
                  <a:pt x="132" y="244478"/>
                </a:cubicBezTo>
                <a:cubicBezTo>
                  <a:pt x="2249" y="210611"/>
                  <a:pt x="35057" y="162457"/>
                  <a:pt x="38232" y="152403"/>
                </a:cubicBezTo>
                <a:cubicBezTo>
                  <a:pt x="41407" y="142349"/>
                  <a:pt x="10715" y="192620"/>
                  <a:pt x="19182" y="184153"/>
                </a:cubicBezTo>
                <a:cubicBezTo>
                  <a:pt x="27649" y="175686"/>
                  <a:pt x="73686" y="120124"/>
                  <a:pt x="89032" y="101603"/>
                </a:cubicBezTo>
                <a:cubicBezTo>
                  <a:pt x="104378" y="83082"/>
                  <a:pt x="104378" y="87845"/>
                  <a:pt x="111257" y="73028"/>
                </a:cubicBezTo>
                <a:cubicBezTo>
                  <a:pt x="118136" y="58211"/>
                  <a:pt x="121311" y="-526"/>
                  <a:pt x="12395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558F0EB-D55E-0F8E-68F0-E6419C12F573}"/>
              </a:ext>
            </a:extLst>
          </p:cNvPr>
          <p:cNvSpPr/>
          <p:nvPr/>
        </p:nvSpPr>
        <p:spPr>
          <a:xfrm>
            <a:off x="3965554" y="7857925"/>
            <a:ext cx="241932" cy="187667"/>
          </a:xfrm>
          <a:custGeom>
            <a:avLst/>
            <a:gdLst>
              <a:gd name="connsiteX0" fmla="*/ 21 w 241932"/>
              <a:gd name="connsiteY0" fmla="*/ 200 h 187667"/>
              <a:gd name="connsiteX1" fmla="*/ 120671 w 241932"/>
              <a:gd name="connsiteY1" fmla="*/ 124025 h 187667"/>
              <a:gd name="connsiteX2" fmla="*/ 241321 w 241932"/>
              <a:gd name="connsiteY2" fmla="*/ 187525 h 187667"/>
              <a:gd name="connsiteX3" fmla="*/ 165121 w 241932"/>
              <a:gd name="connsiteY3" fmla="*/ 139900 h 187667"/>
              <a:gd name="connsiteX4" fmla="*/ 111146 w 241932"/>
              <a:gd name="connsiteY4" fmla="*/ 95450 h 187667"/>
              <a:gd name="connsiteX5" fmla="*/ 21 w 241932"/>
              <a:gd name="connsiteY5" fmla="*/ 200 h 18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932" h="187667">
                <a:moveTo>
                  <a:pt x="21" y="200"/>
                </a:moveTo>
                <a:cubicBezTo>
                  <a:pt x="1608" y="4962"/>
                  <a:pt x="80454" y="92804"/>
                  <a:pt x="120671" y="124025"/>
                </a:cubicBezTo>
                <a:cubicBezTo>
                  <a:pt x="160888" y="155246"/>
                  <a:pt x="233913" y="184879"/>
                  <a:pt x="241321" y="187525"/>
                </a:cubicBezTo>
                <a:cubicBezTo>
                  <a:pt x="248729" y="190171"/>
                  <a:pt x="186817" y="155246"/>
                  <a:pt x="165121" y="139900"/>
                </a:cubicBezTo>
                <a:cubicBezTo>
                  <a:pt x="143425" y="124554"/>
                  <a:pt x="136546" y="113971"/>
                  <a:pt x="111146" y="95450"/>
                </a:cubicBezTo>
                <a:cubicBezTo>
                  <a:pt x="85746" y="76929"/>
                  <a:pt x="-1566" y="-4562"/>
                  <a:pt x="21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4734D12-0897-84B5-61CA-0AE7C365AE48}"/>
              </a:ext>
            </a:extLst>
          </p:cNvPr>
          <p:cNvSpPr/>
          <p:nvPr/>
        </p:nvSpPr>
        <p:spPr>
          <a:xfrm>
            <a:off x="4016196" y="7613616"/>
            <a:ext cx="101862" cy="104827"/>
          </a:xfrm>
          <a:custGeom>
            <a:avLst/>
            <a:gdLst>
              <a:gd name="connsiteX0" fmla="*/ 101779 w 101862"/>
              <a:gd name="connsiteY0" fmla="*/ 34 h 104827"/>
              <a:gd name="connsiteX1" fmla="*/ 31929 w 101862"/>
              <a:gd name="connsiteY1" fmla="*/ 44484 h 104827"/>
              <a:gd name="connsiteX2" fmla="*/ 179 w 101862"/>
              <a:gd name="connsiteY2" fmla="*/ 104809 h 104827"/>
              <a:gd name="connsiteX3" fmla="*/ 44629 w 101862"/>
              <a:gd name="connsiteY3" fmla="*/ 38134 h 104827"/>
              <a:gd name="connsiteX4" fmla="*/ 101779 w 101862"/>
              <a:gd name="connsiteY4" fmla="*/ 34 h 10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2" h="104827">
                <a:moveTo>
                  <a:pt x="101779" y="34"/>
                </a:moveTo>
                <a:cubicBezTo>
                  <a:pt x="99662" y="1092"/>
                  <a:pt x="48862" y="27022"/>
                  <a:pt x="31929" y="44484"/>
                </a:cubicBezTo>
                <a:cubicBezTo>
                  <a:pt x="14996" y="61946"/>
                  <a:pt x="-1938" y="105867"/>
                  <a:pt x="179" y="104809"/>
                </a:cubicBezTo>
                <a:cubicBezTo>
                  <a:pt x="2296" y="103751"/>
                  <a:pt x="23992" y="53480"/>
                  <a:pt x="44629" y="38134"/>
                </a:cubicBezTo>
                <a:cubicBezTo>
                  <a:pt x="65266" y="22788"/>
                  <a:pt x="103896" y="-1024"/>
                  <a:pt x="10177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D408EA5C-A655-89C6-4E5B-D84DFCF69F6F}"/>
              </a:ext>
            </a:extLst>
          </p:cNvPr>
          <p:cNvSpPr/>
          <p:nvPr/>
        </p:nvSpPr>
        <p:spPr>
          <a:xfrm>
            <a:off x="4088713" y="7639050"/>
            <a:ext cx="130969" cy="104775"/>
          </a:xfrm>
          <a:custGeom>
            <a:avLst/>
            <a:gdLst>
              <a:gd name="connsiteX0" fmla="*/ 35612 w 130969"/>
              <a:gd name="connsiteY0" fmla="*/ 0 h 104775"/>
              <a:gd name="connsiteX1" fmla="*/ 10212 w 130969"/>
              <a:gd name="connsiteY1" fmla="*/ 47625 h 104775"/>
              <a:gd name="connsiteX2" fmla="*/ 83237 w 130969"/>
              <a:gd name="connsiteY2" fmla="*/ 95250 h 104775"/>
              <a:gd name="connsiteX3" fmla="*/ 130862 w 130969"/>
              <a:gd name="connsiteY3" fmla="*/ 104775 h 104775"/>
              <a:gd name="connsiteX4" fmla="*/ 70537 w 130969"/>
              <a:gd name="connsiteY4" fmla="*/ 95250 h 104775"/>
              <a:gd name="connsiteX5" fmla="*/ 687 w 130969"/>
              <a:gd name="connsiteY5" fmla="*/ 47625 h 104775"/>
              <a:gd name="connsiteX6" fmla="*/ 35612 w 130969"/>
              <a:gd name="connsiteY6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969" h="104775">
                <a:moveTo>
                  <a:pt x="35612" y="0"/>
                </a:moveTo>
                <a:cubicBezTo>
                  <a:pt x="37199" y="0"/>
                  <a:pt x="2275" y="31750"/>
                  <a:pt x="10212" y="47625"/>
                </a:cubicBezTo>
                <a:cubicBezTo>
                  <a:pt x="18149" y="63500"/>
                  <a:pt x="63129" y="85725"/>
                  <a:pt x="83237" y="95250"/>
                </a:cubicBezTo>
                <a:cubicBezTo>
                  <a:pt x="103345" y="104775"/>
                  <a:pt x="132979" y="104775"/>
                  <a:pt x="130862" y="104775"/>
                </a:cubicBezTo>
                <a:cubicBezTo>
                  <a:pt x="128745" y="104775"/>
                  <a:pt x="92233" y="104775"/>
                  <a:pt x="70537" y="95250"/>
                </a:cubicBezTo>
                <a:cubicBezTo>
                  <a:pt x="48841" y="85725"/>
                  <a:pt x="7037" y="64029"/>
                  <a:pt x="687" y="47625"/>
                </a:cubicBezTo>
                <a:cubicBezTo>
                  <a:pt x="-5663" y="31221"/>
                  <a:pt x="34025" y="0"/>
                  <a:pt x="356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39BE26EC-E581-0A01-45C1-BB0DD5B60AE3}"/>
              </a:ext>
            </a:extLst>
          </p:cNvPr>
          <p:cNvSpPr/>
          <p:nvPr/>
        </p:nvSpPr>
        <p:spPr>
          <a:xfrm>
            <a:off x="4619616" y="7879245"/>
            <a:ext cx="34934" cy="328187"/>
          </a:xfrm>
          <a:custGeom>
            <a:avLst/>
            <a:gdLst>
              <a:gd name="connsiteX0" fmla="*/ 31759 w 34934"/>
              <a:gd name="connsiteY0" fmla="*/ 1105 h 328187"/>
              <a:gd name="connsiteX1" fmla="*/ 34934 w 34934"/>
              <a:gd name="connsiteY1" fmla="*/ 121755 h 328187"/>
              <a:gd name="connsiteX2" fmla="*/ 31759 w 34934"/>
              <a:gd name="connsiteY2" fmla="*/ 182080 h 328187"/>
              <a:gd name="connsiteX3" fmla="*/ 25409 w 34934"/>
              <a:gd name="connsiteY3" fmla="*/ 248755 h 328187"/>
              <a:gd name="connsiteX4" fmla="*/ 9 w 34934"/>
              <a:gd name="connsiteY4" fmla="*/ 328130 h 328187"/>
              <a:gd name="connsiteX5" fmla="*/ 28584 w 34934"/>
              <a:gd name="connsiteY5" fmla="*/ 236055 h 328187"/>
              <a:gd name="connsiteX6" fmla="*/ 22234 w 34934"/>
              <a:gd name="connsiteY6" fmla="*/ 70955 h 328187"/>
              <a:gd name="connsiteX7" fmla="*/ 31759 w 34934"/>
              <a:gd name="connsiteY7" fmla="*/ 1105 h 32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34" h="328187">
                <a:moveTo>
                  <a:pt x="31759" y="1105"/>
                </a:moveTo>
                <a:cubicBezTo>
                  <a:pt x="33876" y="9572"/>
                  <a:pt x="34934" y="91593"/>
                  <a:pt x="34934" y="121755"/>
                </a:cubicBezTo>
                <a:cubicBezTo>
                  <a:pt x="34934" y="151917"/>
                  <a:pt x="33346" y="160913"/>
                  <a:pt x="31759" y="182080"/>
                </a:cubicBezTo>
                <a:cubicBezTo>
                  <a:pt x="30172" y="203247"/>
                  <a:pt x="30701" y="224413"/>
                  <a:pt x="25409" y="248755"/>
                </a:cubicBezTo>
                <a:cubicBezTo>
                  <a:pt x="20117" y="273097"/>
                  <a:pt x="-520" y="330247"/>
                  <a:pt x="9" y="328130"/>
                </a:cubicBezTo>
                <a:cubicBezTo>
                  <a:pt x="538" y="326013"/>
                  <a:pt x="24880" y="278918"/>
                  <a:pt x="28584" y="236055"/>
                </a:cubicBezTo>
                <a:cubicBezTo>
                  <a:pt x="32288" y="193192"/>
                  <a:pt x="22234" y="107467"/>
                  <a:pt x="22234" y="70955"/>
                </a:cubicBezTo>
                <a:cubicBezTo>
                  <a:pt x="22234" y="34443"/>
                  <a:pt x="29642" y="-7362"/>
                  <a:pt x="31759" y="1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114F9BB1-ED16-C948-C63C-89CA5F35A290}"/>
              </a:ext>
            </a:extLst>
          </p:cNvPr>
          <p:cNvSpPr/>
          <p:nvPr/>
        </p:nvSpPr>
        <p:spPr>
          <a:xfrm>
            <a:off x="4546512" y="8108927"/>
            <a:ext cx="54411" cy="117517"/>
          </a:xfrm>
          <a:custGeom>
            <a:avLst/>
            <a:gdLst>
              <a:gd name="connsiteX0" fmla="*/ 88 w 54411"/>
              <a:gd name="connsiteY0" fmla="*/ 23 h 117517"/>
              <a:gd name="connsiteX1" fmla="*/ 41363 w 54411"/>
              <a:gd name="connsiteY1" fmla="*/ 57173 h 117517"/>
              <a:gd name="connsiteX2" fmla="*/ 41363 w 54411"/>
              <a:gd name="connsiteY2" fmla="*/ 117498 h 117517"/>
              <a:gd name="connsiteX3" fmla="*/ 54063 w 54411"/>
              <a:gd name="connsiteY3" fmla="*/ 50823 h 117517"/>
              <a:gd name="connsiteX4" fmla="*/ 88 w 54411"/>
              <a:gd name="connsiteY4" fmla="*/ 23 h 11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11" h="117517">
                <a:moveTo>
                  <a:pt x="88" y="23"/>
                </a:moveTo>
                <a:cubicBezTo>
                  <a:pt x="-2029" y="1081"/>
                  <a:pt x="34484" y="37594"/>
                  <a:pt x="41363" y="57173"/>
                </a:cubicBezTo>
                <a:cubicBezTo>
                  <a:pt x="48242" y="76752"/>
                  <a:pt x="39246" y="118556"/>
                  <a:pt x="41363" y="117498"/>
                </a:cubicBezTo>
                <a:cubicBezTo>
                  <a:pt x="43480" y="116440"/>
                  <a:pt x="56709" y="67756"/>
                  <a:pt x="54063" y="50823"/>
                </a:cubicBezTo>
                <a:cubicBezTo>
                  <a:pt x="51417" y="33890"/>
                  <a:pt x="2205" y="-1035"/>
                  <a:pt x="8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6C2E7A50-8434-DB22-AB39-818010253CE6}"/>
              </a:ext>
            </a:extLst>
          </p:cNvPr>
          <p:cNvSpPr/>
          <p:nvPr/>
        </p:nvSpPr>
        <p:spPr>
          <a:xfrm>
            <a:off x="4199816" y="8023111"/>
            <a:ext cx="378593" cy="117589"/>
          </a:xfrm>
          <a:custGeom>
            <a:avLst/>
            <a:gdLst>
              <a:gd name="connsiteX0" fmla="*/ 709 w 378593"/>
              <a:gd name="connsiteY0" fmla="*/ 85839 h 117589"/>
              <a:gd name="connsiteX1" fmla="*/ 99134 w 378593"/>
              <a:gd name="connsiteY1" fmla="*/ 117589 h 117589"/>
              <a:gd name="connsiteX2" fmla="*/ 226134 w 378593"/>
              <a:gd name="connsiteY2" fmla="*/ 85839 h 117589"/>
              <a:gd name="connsiteX3" fmla="*/ 200734 w 378593"/>
              <a:gd name="connsiteY3" fmla="*/ 95364 h 117589"/>
              <a:gd name="connsiteX4" fmla="*/ 378534 w 378593"/>
              <a:gd name="connsiteY4" fmla="*/ 114 h 117589"/>
              <a:gd name="connsiteX5" fmla="*/ 219784 w 378593"/>
              <a:gd name="connsiteY5" fmla="*/ 76314 h 117589"/>
              <a:gd name="connsiteX6" fmla="*/ 149934 w 378593"/>
              <a:gd name="connsiteY6" fmla="*/ 95364 h 117589"/>
              <a:gd name="connsiteX7" fmla="*/ 709 w 378593"/>
              <a:gd name="connsiteY7" fmla="*/ 85839 h 11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593" h="117589">
                <a:moveTo>
                  <a:pt x="709" y="85839"/>
                </a:moveTo>
                <a:cubicBezTo>
                  <a:pt x="-7758" y="89543"/>
                  <a:pt x="61563" y="117589"/>
                  <a:pt x="99134" y="117589"/>
                </a:cubicBezTo>
                <a:cubicBezTo>
                  <a:pt x="136705" y="117589"/>
                  <a:pt x="209201" y="89543"/>
                  <a:pt x="226134" y="85839"/>
                </a:cubicBezTo>
                <a:cubicBezTo>
                  <a:pt x="243067" y="82135"/>
                  <a:pt x="175334" y="109651"/>
                  <a:pt x="200734" y="95364"/>
                </a:cubicBezTo>
                <a:cubicBezTo>
                  <a:pt x="226134" y="81077"/>
                  <a:pt x="375359" y="3289"/>
                  <a:pt x="378534" y="114"/>
                </a:cubicBezTo>
                <a:cubicBezTo>
                  <a:pt x="381709" y="-3061"/>
                  <a:pt x="257884" y="60439"/>
                  <a:pt x="219784" y="76314"/>
                </a:cubicBezTo>
                <a:cubicBezTo>
                  <a:pt x="181684" y="92189"/>
                  <a:pt x="180626" y="93247"/>
                  <a:pt x="149934" y="95364"/>
                </a:cubicBezTo>
                <a:cubicBezTo>
                  <a:pt x="119242" y="97481"/>
                  <a:pt x="9176" y="82135"/>
                  <a:pt x="709" y="85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3BCE300D-9628-6920-D36F-77FB4C61A0F8}"/>
              </a:ext>
            </a:extLst>
          </p:cNvPr>
          <p:cNvSpPr/>
          <p:nvPr/>
        </p:nvSpPr>
        <p:spPr>
          <a:xfrm>
            <a:off x="4320794" y="8052816"/>
            <a:ext cx="264582" cy="101542"/>
          </a:xfrm>
          <a:custGeom>
            <a:avLst/>
            <a:gdLst>
              <a:gd name="connsiteX0" fmla="*/ 381 w 264582"/>
              <a:gd name="connsiteY0" fmla="*/ 100584 h 101542"/>
              <a:gd name="connsiteX1" fmla="*/ 159131 w 264582"/>
              <a:gd name="connsiteY1" fmla="*/ 72009 h 101542"/>
              <a:gd name="connsiteX2" fmla="*/ 194056 w 264582"/>
              <a:gd name="connsiteY2" fmla="*/ 52959 h 101542"/>
              <a:gd name="connsiteX3" fmla="*/ 181356 w 264582"/>
              <a:gd name="connsiteY3" fmla="*/ 94234 h 101542"/>
              <a:gd name="connsiteX4" fmla="*/ 263906 w 264582"/>
              <a:gd name="connsiteY4" fmla="*/ 2159 h 101542"/>
              <a:gd name="connsiteX5" fmla="*/ 209931 w 264582"/>
              <a:gd name="connsiteY5" fmla="*/ 33909 h 101542"/>
              <a:gd name="connsiteX6" fmla="*/ 381 w 264582"/>
              <a:gd name="connsiteY6" fmla="*/ 100584 h 10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582" h="101542">
                <a:moveTo>
                  <a:pt x="381" y="100584"/>
                </a:moveTo>
                <a:cubicBezTo>
                  <a:pt x="-8086" y="106934"/>
                  <a:pt x="126852" y="79946"/>
                  <a:pt x="159131" y="72009"/>
                </a:cubicBezTo>
                <a:cubicBezTo>
                  <a:pt x="191410" y="64072"/>
                  <a:pt x="190352" y="49255"/>
                  <a:pt x="194056" y="52959"/>
                </a:cubicBezTo>
                <a:cubicBezTo>
                  <a:pt x="197760" y="56663"/>
                  <a:pt x="169714" y="102701"/>
                  <a:pt x="181356" y="94234"/>
                </a:cubicBezTo>
                <a:cubicBezTo>
                  <a:pt x="192998" y="85767"/>
                  <a:pt x="259144" y="12213"/>
                  <a:pt x="263906" y="2159"/>
                </a:cubicBezTo>
                <a:cubicBezTo>
                  <a:pt x="268669" y="-7895"/>
                  <a:pt x="248031" y="19622"/>
                  <a:pt x="209931" y="33909"/>
                </a:cubicBezTo>
                <a:cubicBezTo>
                  <a:pt x="171831" y="48196"/>
                  <a:pt x="8848" y="94234"/>
                  <a:pt x="381" y="100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643433D1-6A6E-8162-0CB0-D239DF2C425B}"/>
              </a:ext>
            </a:extLst>
          </p:cNvPr>
          <p:cNvSpPr/>
          <p:nvPr/>
        </p:nvSpPr>
        <p:spPr>
          <a:xfrm>
            <a:off x="4117021" y="8091379"/>
            <a:ext cx="96704" cy="236708"/>
          </a:xfrm>
          <a:custGeom>
            <a:avLst/>
            <a:gdLst>
              <a:gd name="connsiteX0" fmla="*/ 96204 w 96704"/>
              <a:gd name="connsiteY0" fmla="*/ 1696 h 236708"/>
              <a:gd name="connsiteX1" fmla="*/ 42229 w 96704"/>
              <a:gd name="connsiteY1" fmla="*/ 49321 h 236708"/>
              <a:gd name="connsiteX2" fmla="*/ 16829 w 96704"/>
              <a:gd name="connsiteY2" fmla="*/ 125521 h 236708"/>
              <a:gd name="connsiteX3" fmla="*/ 4129 w 96704"/>
              <a:gd name="connsiteY3" fmla="*/ 236646 h 236708"/>
              <a:gd name="connsiteX4" fmla="*/ 7304 w 96704"/>
              <a:gd name="connsiteY4" fmla="*/ 109646 h 236708"/>
              <a:gd name="connsiteX5" fmla="*/ 96204 w 96704"/>
              <a:gd name="connsiteY5" fmla="*/ 1696 h 23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704" h="236708">
                <a:moveTo>
                  <a:pt x="96204" y="1696"/>
                </a:moveTo>
                <a:cubicBezTo>
                  <a:pt x="102025" y="-8358"/>
                  <a:pt x="55458" y="28683"/>
                  <a:pt x="42229" y="49321"/>
                </a:cubicBezTo>
                <a:cubicBezTo>
                  <a:pt x="29000" y="69959"/>
                  <a:pt x="23179" y="94300"/>
                  <a:pt x="16829" y="125521"/>
                </a:cubicBezTo>
                <a:cubicBezTo>
                  <a:pt x="10479" y="156742"/>
                  <a:pt x="5716" y="239292"/>
                  <a:pt x="4129" y="236646"/>
                </a:cubicBezTo>
                <a:cubicBezTo>
                  <a:pt x="2541" y="234000"/>
                  <a:pt x="-5925" y="146159"/>
                  <a:pt x="7304" y="109646"/>
                </a:cubicBezTo>
                <a:cubicBezTo>
                  <a:pt x="20533" y="73134"/>
                  <a:pt x="90383" y="11750"/>
                  <a:pt x="96204" y="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B637C3FB-CF7D-E6F2-6AC3-B6B10E47FA5E}"/>
              </a:ext>
            </a:extLst>
          </p:cNvPr>
          <p:cNvSpPr/>
          <p:nvPr/>
        </p:nvSpPr>
        <p:spPr>
          <a:xfrm>
            <a:off x="4171888" y="8191487"/>
            <a:ext cx="92274" cy="181098"/>
          </a:xfrm>
          <a:custGeom>
            <a:avLst/>
            <a:gdLst>
              <a:gd name="connsiteX0" fmla="*/ 79437 w 92274"/>
              <a:gd name="connsiteY0" fmla="*/ 13 h 181098"/>
              <a:gd name="connsiteX1" fmla="*/ 92137 w 92274"/>
              <a:gd name="connsiteY1" fmla="*/ 82563 h 181098"/>
              <a:gd name="connsiteX2" fmla="*/ 69912 w 92274"/>
              <a:gd name="connsiteY2" fmla="*/ 139713 h 181098"/>
              <a:gd name="connsiteX3" fmla="*/ 50862 w 92274"/>
              <a:gd name="connsiteY3" fmla="*/ 180988 h 181098"/>
              <a:gd name="connsiteX4" fmla="*/ 62 w 92274"/>
              <a:gd name="connsiteY4" fmla="*/ 152413 h 181098"/>
              <a:gd name="connsiteX5" fmla="*/ 41337 w 92274"/>
              <a:gd name="connsiteY5" fmla="*/ 171463 h 181098"/>
              <a:gd name="connsiteX6" fmla="*/ 82612 w 92274"/>
              <a:gd name="connsiteY6" fmla="*/ 88913 h 181098"/>
              <a:gd name="connsiteX7" fmla="*/ 79437 w 92274"/>
              <a:gd name="connsiteY7" fmla="*/ 13 h 18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274" h="181098">
                <a:moveTo>
                  <a:pt x="79437" y="13"/>
                </a:moveTo>
                <a:cubicBezTo>
                  <a:pt x="81025" y="-1045"/>
                  <a:pt x="93725" y="59280"/>
                  <a:pt x="92137" y="82563"/>
                </a:cubicBezTo>
                <a:cubicBezTo>
                  <a:pt x="90550" y="105846"/>
                  <a:pt x="76791" y="123309"/>
                  <a:pt x="69912" y="139713"/>
                </a:cubicBezTo>
                <a:cubicBezTo>
                  <a:pt x="63033" y="156117"/>
                  <a:pt x="62504" y="178871"/>
                  <a:pt x="50862" y="180988"/>
                </a:cubicBezTo>
                <a:cubicBezTo>
                  <a:pt x="39220" y="183105"/>
                  <a:pt x="1649" y="154000"/>
                  <a:pt x="62" y="152413"/>
                </a:cubicBezTo>
                <a:cubicBezTo>
                  <a:pt x="-1525" y="150826"/>
                  <a:pt x="27579" y="182046"/>
                  <a:pt x="41337" y="171463"/>
                </a:cubicBezTo>
                <a:cubicBezTo>
                  <a:pt x="55095" y="160880"/>
                  <a:pt x="76791" y="115371"/>
                  <a:pt x="82612" y="88913"/>
                </a:cubicBezTo>
                <a:cubicBezTo>
                  <a:pt x="88433" y="62455"/>
                  <a:pt x="77849" y="1071"/>
                  <a:pt x="7943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188DB076-A75F-CA8D-4780-DE46BFE469A8}"/>
              </a:ext>
            </a:extLst>
          </p:cNvPr>
          <p:cNvSpPr/>
          <p:nvPr/>
        </p:nvSpPr>
        <p:spPr>
          <a:xfrm>
            <a:off x="4127149" y="8318440"/>
            <a:ext cx="88293" cy="80334"/>
          </a:xfrm>
          <a:custGeom>
            <a:avLst/>
            <a:gdLst>
              <a:gd name="connsiteX0" fmla="*/ 351 w 88293"/>
              <a:gd name="connsiteY0" fmla="*/ 60 h 80334"/>
              <a:gd name="connsiteX1" fmla="*/ 79726 w 88293"/>
              <a:gd name="connsiteY1" fmla="*/ 73085 h 80334"/>
              <a:gd name="connsiteX2" fmla="*/ 82901 w 88293"/>
              <a:gd name="connsiteY2" fmla="*/ 76260 h 80334"/>
              <a:gd name="connsiteX3" fmla="*/ 51151 w 88293"/>
              <a:gd name="connsiteY3" fmla="*/ 60385 h 80334"/>
              <a:gd name="connsiteX4" fmla="*/ 351 w 88293"/>
              <a:gd name="connsiteY4" fmla="*/ 60 h 8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93" h="80334">
                <a:moveTo>
                  <a:pt x="351" y="60"/>
                </a:moveTo>
                <a:cubicBezTo>
                  <a:pt x="5113" y="2177"/>
                  <a:pt x="79726" y="73085"/>
                  <a:pt x="79726" y="73085"/>
                </a:cubicBezTo>
                <a:cubicBezTo>
                  <a:pt x="93484" y="85785"/>
                  <a:pt x="87663" y="78377"/>
                  <a:pt x="82901" y="76260"/>
                </a:cubicBezTo>
                <a:cubicBezTo>
                  <a:pt x="78139" y="74143"/>
                  <a:pt x="61734" y="68852"/>
                  <a:pt x="51151" y="60385"/>
                </a:cubicBezTo>
                <a:cubicBezTo>
                  <a:pt x="40568" y="51918"/>
                  <a:pt x="-4411" y="-2057"/>
                  <a:pt x="35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219D0BD6-B43F-0AE6-AE0B-791225200BD9}"/>
              </a:ext>
            </a:extLst>
          </p:cNvPr>
          <p:cNvSpPr/>
          <p:nvPr/>
        </p:nvSpPr>
        <p:spPr>
          <a:xfrm>
            <a:off x="4244255" y="8166080"/>
            <a:ext cx="216110" cy="41350"/>
          </a:xfrm>
          <a:custGeom>
            <a:avLst/>
            <a:gdLst>
              <a:gd name="connsiteX0" fmla="*/ 720 w 216110"/>
              <a:gd name="connsiteY0" fmla="*/ 41295 h 41350"/>
              <a:gd name="connsiteX1" fmla="*/ 80095 w 216110"/>
              <a:gd name="connsiteY1" fmla="*/ 9545 h 41350"/>
              <a:gd name="connsiteX2" fmla="*/ 213445 w 216110"/>
              <a:gd name="connsiteY2" fmla="*/ 38120 h 41350"/>
              <a:gd name="connsiteX3" fmla="*/ 165820 w 216110"/>
              <a:gd name="connsiteY3" fmla="*/ 15895 h 41350"/>
              <a:gd name="connsiteX4" fmla="*/ 124545 w 216110"/>
              <a:gd name="connsiteY4" fmla="*/ 20 h 41350"/>
              <a:gd name="connsiteX5" fmla="*/ 720 w 216110"/>
              <a:gd name="connsiteY5" fmla="*/ 41295 h 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10" h="41350">
                <a:moveTo>
                  <a:pt x="720" y="41295"/>
                </a:moveTo>
                <a:cubicBezTo>
                  <a:pt x="-6688" y="42882"/>
                  <a:pt x="44641" y="10074"/>
                  <a:pt x="80095" y="9545"/>
                </a:cubicBezTo>
                <a:cubicBezTo>
                  <a:pt x="115549" y="9016"/>
                  <a:pt x="199158" y="37062"/>
                  <a:pt x="213445" y="38120"/>
                </a:cubicBezTo>
                <a:cubicBezTo>
                  <a:pt x="227732" y="39178"/>
                  <a:pt x="180637" y="22245"/>
                  <a:pt x="165820" y="15895"/>
                </a:cubicBezTo>
                <a:cubicBezTo>
                  <a:pt x="151003" y="9545"/>
                  <a:pt x="147299" y="-509"/>
                  <a:pt x="124545" y="20"/>
                </a:cubicBezTo>
                <a:cubicBezTo>
                  <a:pt x="101791" y="549"/>
                  <a:pt x="8128" y="39708"/>
                  <a:pt x="720" y="4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AE0A49A1-BAAD-4B4A-1098-9FF6A81AFDAE}"/>
              </a:ext>
            </a:extLst>
          </p:cNvPr>
          <p:cNvSpPr/>
          <p:nvPr/>
        </p:nvSpPr>
        <p:spPr>
          <a:xfrm>
            <a:off x="4346546" y="8196593"/>
            <a:ext cx="106257" cy="214059"/>
          </a:xfrm>
          <a:custGeom>
            <a:avLst/>
            <a:gdLst>
              <a:gd name="connsiteX0" fmla="*/ 101629 w 106257"/>
              <a:gd name="connsiteY0" fmla="*/ 1257 h 214059"/>
              <a:gd name="connsiteX1" fmla="*/ 104804 w 106257"/>
              <a:gd name="connsiteY1" fmla="*/ 77457 h 214059"/>
              <a:gd name="connsiteX2" fmla="*/ 79404 w 106257"/>
              <a:gd name="connsiteY2" fmla="*/ 131432 h 214059"/>
              <a:gd name="connsiteX3" fmla="*/ 29 w 106257"/>
              <a:gd name="connsiteY3" fmla="*/ 213982 h 214059"/>
              <a:gd name="connsiteX4" fmla="*/ 88929 w 106257"/>
              <a:gd name="connsiteY4" fmla="*/ 144132 h 214059"/>
              <a:gd name="connsiteX5" fmla="*/ 101629 w 106257"/>
              <a:gd name="connsiteY5" fmla="*/ 1257 h 21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57" h="214059">
                <a:moveTo>
                  <a:pt x="101629" y="1257"/>
                </a:moveTo>
                <a:cubicBezTo>
                  <a:pt x="104275" y="-9856"/>
                  <a:pt x="108508" y="55761"/>
                  <a:pt x="104804" y="77457"/>
                </a:cubicBezTo>
                <a:cubicBezTo>
                  <a:pt x="101100" y="99153"/>
                  <a:pt x="96866" y="108678"/>
                  <a:pt x="79404" y="131432"/>
                </a:cubicBezTo>
                <a:cubicBezTo>
                  <a:pt x="61941" y="154186"/>
                  <a:pt x="-1559" y="211865"/>
                  <a:pt x="29" y="213982"/>
                </a:cubicBezTo>
                <a:cubicBezTo>
                  <a:pt x="1617" y="216099"/>
                  <a:pt x="70408" y="174295"/>
                  <a:pt x="88929" y="144132"/>
                </a:cubicBezTo>
                <a:cubicBezTo>
                  <a:pt x="107450" y="113970"/>
                  <a:pt x="98983" y="12370"/>
                  <a:pt x="101629" y="1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D71CB5EE-1B2C-6D3A-61A8-909DE0CD431C}"/>
              </a:ext>
            </a:extLst>
          </p:cNvPr>
          <p:cNvSpPr/>
          <p:nvPr/>
        </p:nvSpPr>
        <p:spPr>
          <a:xfrm>
            <a:off x="4190579" y="8382000"/>
            <a:ext cx="210078" cy="34925"/>
          </a:xfrm>
          <a:custGeom>
            <a:avLst/>
            <a:gdLst>
              <a:gd name="connsiteX0" fmla="*/ 421 w 210078"/>
              <a:gd name="connsiteY0" fmla="*/ 0 h 34925"/>
              <a:gd name="connsiteX1" fmla="*/ 102021 w 210078"/>
              <a:gd name="connsiteY1" fmla="*/ 28575 h 34925"/>
              <a:gd name="connsiteX2" fmla="*/ 209971 w 210078"/>
              <a:gd name="connsiteY2" fmla="*/ 28575 h 34925"/>
              <a:gd name="connsiteX3" fmla="*/ 121071 w 210078"/>
              <a:gd name="connsiteY3" fmla="*/ 34925 h 34925"/>
              <a:gd name="connsiteX4" fmla="*/ 67096 w 210078"/>
              <a:gd name="connsiteY4" fmla="*/ 28575 h 34925"/>
              <a:gd name="connsiteX5" fmla="*/ 421 w 210078"/>
              <a:gd name="connsiteY5" fmla="*/ 0 h 3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78" h="34925">
                <a:moveTo>
                  <a:pt x="421" y="0"/>
                </a:moveTo>
                <a:cubicBezTo>
                  <a:pt x="6242" y="0"/>
                  <a:pt x="67096" y="23813"/>
                  <a:pt x="102021" y="28575"/>
                </a:cubicBezTo>
                <a:cubicBezTo>
                  <a:pt x="136946" y="33338"/>
                  <a:pt x="206796" y="27517"/>
                  <a:pt x="209971" y="28575"/>
                </a:cubicBezTo>
                <a:cubicBezTo>
                  <a:pt x="213146" y="29633"/>
                  <a:pt x="144883" y="34925"/>
                  <a:pt x="121071" y="34925"/>
                </a:cubicBezTo>
                <a:cubicBezTo>
                  <a:pt x="97259" y="34925"/>
                  <a:pt x="83500" y="32279"/>
                  <a:pt x="67096" y="28575"/>
                </a:cubicBezTo>
                <a:cubicBezTo>
                  <a:pt x="50692" y="24871"/>
                  <a:pt x="-5400" y="0"/>
                  <a:pt x="4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C5D916C2-AA14-2908-4208-C839072D28C7}"/>
              </a:ext>
            </a:extLst>
          </p:cNvPr>
          <p:cNvSpPr/>
          <p:nvPr/>
        </p:nvSpPr>
        <p:spPr>
          <a:xfrm>
            <a:off x="3955923" y="7886664"/>
            <a:ext cx="206453" cy="231539"/>
          </a:xfrm>
          <a:custGeom>
            <a:avLst/>
            <a:gdLst>
              <a:gd name="connsiteX0" fmla="*/ 127 w 206453"/>
              <a:gd name="connsiteY0" fmla="*/ 36 h 231539"/>
              <a:gd name="connsiteX1" fmla="*/ 66802 w 206453"/>
              <a:gd name="connsiteY1" fmla="*/ 127036 h 231539"/>
              <a:gd name="connsiteX2" fmla="*/ 200152 w 206453"/>
              <a:gd name="connsiteY2" fmla="*/ 225461 h 231539"/>
              <a:gd name="connsiteX3" fmla="*/ 174752 w 206453"/>
              <a:gd name="connsiteY3" fmla="*/ 215936 h 231539"/>
              <a:gd name="connsiteX4" fmla="*/ 85852 w 206453"/>
              <a:gd name="connsiteY4" fmla="*/ 174661 h 231539"/>
              <a:gd name="connsiteX5" fmla="*/ 50927 w 206453"/>
              <a:gd name="connsiteY5" fmla="*/ 139736 h 231539"/>
              <a:gd name="connsiteX6" fmla="*/ 127 w 206453"/>
              <a:gd name="connsiteY6" fmla="*/ 36 h 23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53" h="231539">
                <a:moveTo>
                  <a:pt x="127" y="36"/>
                </a:moveTo>
                <a:cubicBezTo>
                  <a:pt x="2773" y="-2081"/>
                  <a:pt x="33465" y="89465"/>
                  <a:pt x="66802" y="127036"/>
                </a:cubicBezTo>
                <a:cubicBezTo>
                  <a:pt x="100139" y="164607"/>
                  <a:pt x="182160" y="210644"/>
                  <a:pt x="200152" y="225461"/>
                </a:cubicBezTo>
                <a:cubicBezTo>
                  <a:pt x="218144" y="240278"/>
                  <a:pt x="193802" y="224403"/>
                  <a:pt x="174752" y="215936"/>
                </a:cubicBezTo>
                <a:cubicBezTo>
                  <a:pt x="155702" y="207469"/>
                  <a:pt x="106489" y="187361"/>
                  <a:pt x="85852" y="174661"/>
                </a:cubicBezTo>
                <a:cubicBezTo>
                  <a:pt x="65215" y="161961"/>
                  <a:pt x="65214" y="168840"/>
                  <a:pt x="50927" y="139736"/>
                </a:cubicBezTo>
                <a:cubicBezTo>
                  <a:pt x="36640" y="110632"/>
                  <a:pt x="-2519" y="2153"/>
                  <a:pt x="127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7D759497-A987-93F1-3AFE-918F4FEC10D4}"/>
              </a:ext>
            </a:extLst>
          </p:cNvPr>
          <p:cNvSpPr/>
          <p:nvPr/>
        </p:nvSpPr>
        <p:spPr>
          <a:xfrm>
            <a:off x="3765205" y="7930939"/>
            <a:ext cx="210112" cy="279670"/>
          </a:xfrm>
          <a:custGeom>
            <a:avLst/>
            <a:gdLst>
              <a:gd name="connsiteX0" fmla="*/ 203545 w 210112"/>
              <a:gd name="connsiteY0" fmla="*/ 211 h 279670"/>
              <a:gd name="connsiteX1" fmla="*/ 190845 w 210112"/>
              <a:gd name="connsiteY1" fmla="*/ 85936 h 279670"/>
              <a:gd name="connsiteX2" fmla="*/ 32095 w 210112"/>
              <a:gd name="connsiteY2" fmla="*/ 178011 h 279670"/>
              <a:gd name="connsiteX3" fmla="*/ 25745 w 210112"/>
              <a:gd name="connsiteY3" fmla="*/ 209761 h 279670"/>
              <a:gd name="connsiteX4" fmla="*/ 111470 w 210112"/>
              <a:gd name="connsiteY4" fmla="*/ 279611 h 279670"/>
              <a:gd name="connsiteX5" fmla="*/ 345 w 210112"/>
              <a:gd name="connsiteY5" fmla="*/ 197061 h 279670"/>
              <a:gd name="connsiteX6" fmla="*/ 155920 w 210112"/>
              <a:gd name="connsiteY6" fmla="*/ 111336 h 279670"/>
              <a:gd name="connsiteX7" fmla="*/ 203545 w 210112"/>
              <a:gd name="connsiteY7" fmla="*/ 211 h 27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12" h="279670">
                <a:moveTo>
                  <a:pt x="203545" y="211"/>
                </a:moveTo>
                <a:cubicBezTo>
                  <a:pt x="209366" y="-4022"/>
                  <a:pt x="219420" y="56303"/>
                  <a:pt x="190845" y="85936"/>
                </a:cubicBezTo>
                <a:cubicBezTo>
                  <a:pt x="162270" y="115569"/>
                  <a:pt x="59612" y="157374"/>
                  <a:pt x="32095" y="178011"/>
                </a:cubicBezTo>
                <a:cubicBezTo>
                  <a:pt x="4578" y="198648"/>
                  <a:pt x="12516" y="192828"/>
                  <a:pt x="25745" y="209761"/>
                </a:cubicBezTo>
                <a:cubicBezTo>
                  <a:pt x="38974" y="226694"/>
                  <a:pt x="115703" y="281728"/>
                  <a:pt x="111470" y="279611"/>
                </a:cubicBezTo>
                <a:cubicBezTo>
                  <a:pt x="107237" y="277494"/>
                  <a:pt x="-7063" y="225107"/>
                  <a:pt x="345" y="197061"/>
                </a:cubicBezTo>
                <a:cubicBezTo>
                  <a:pt x="7753" y="169015"/>
                  <a:pt x="122583" y="136736"/>
                  <a:pt x="155920" y="111336"/>
                </a:cubicBezTo>
                <a:cubicBezTo>
                  <a:pt x="189257" y="85936"/>
                  <a:pt x="197724" y="4444"/>
                  <a:pt x="203545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B4FA5BA8-B1CB-35ED-3E64-483F25E4B1D5}"/>
              </a:ext>
            </a:extLst>
          </p:cNvPr>
          <p:cNvSpPr/>
          <p:nvPr/>
        </p:nvSpPr>
        <p:spPr>
          <a:xfrm>
            <a:off x="3889287" y="8197539"/>
            <a:ext cx="238236" cy="206758"/>
          </a:xfrm>
          <a:custGeom>
            <a:avLst/>
            <a:gdLst>
              <a:gd name="connsiteX0" fmla="*/ 88 w 238236"/>
              <a:gd name="connsiteY0" fmla="*/ 311 h 206758"/>
              <a:gd name="connsiteX1" fmla="*/ 76288 w 238236"/>
              <a:gd name="connsiteY1" fmla="*/ 79686 h 206758"/>
              <a:gd name="connsiteX2" fmla="*/ 127088 w 238236"/>
              <a:gd name="connsiteY2" fmla="*/ 127311 h 206758"/>
              <a:gd name="connsiteX3" fmla="*/ 174713 w 238236"/>
              <a:gd name="connsiteY3" fmla="*/ 171761 h 206758"/>
              <a:gd name="connsiteX4" fmla="*/ 196938 w 238236"/>
              <a:gd name="connsiteY4" fmla="*/ 206686 h 206758"/>
              <a:gd name="connsiteX5" fmla="*/ 196938 w 238236"/>
              <a:gd name="connsiteY5" fmla="*/ 178111 h 206758"/>
              <a:gd name="connsiteX6" fmla="*/ 238213 w 238236"/>
              <a:gd name="connsiteY6" fmla="*/ 92386 h 206758"/>
              <a:gd name="connsiteX7" fmla="*/ 190588 w 238236"/>
              <a:gd name="connsiteY7" fmla="*/ 155886 h 206758"/>
              <a:gd name="connsiteX8" fmla="*/ 92163 w 238236"/>
              <a:gd name="connsiteY8" fmla="*/ 111436 h 206758"/>
              <a:gd name="connsiteX9" fmla="*/ 88 w 238236"/>
              <a:gd name="connsiteY9" fmla="*/ 311 h 20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236" h="206758">
                <a:moveTo>
                  <a:pt x="88" y="311"/>
                </a:moveTo>
                <a:cubicBezTo>
                  <a:pt x="-2558" y="-4981"/>
                  <a:pt x="55121" y="58519"/>
                  <a:pt x="76288" y="79686"/>
                </a:cubicBezTo>
                <a:cubicBezTo>
                  <a:pt x="97455" y="100853"/>
                  <a:pt x="127088" y="127311"/>
                  <a:pt x="127088" y="127311"/>
                </a:cubicBezTo>
                <a:cubicBezTo>
                  <a:pt x="143492" y="142657"/>
                  <a:pt x="163071" y="158532"/>
                  <a:pt x="174713" y="171761"/>
                </a:cubicBezTo>
                <a:cubicBezTo>
                  <a:pt x="186355" y="184990"/>
                  <a:pt x="193234" y="205628"/>
                  <a:pt x="196938" y="206686"/>
                </a:cubicBezTo>
                <a:cubicBezTo>
                  <a:pt x="200642" y="207744"/>
                  <a:pt x="190059" y="197161"/>
                  <a:pt x="196938" y="178111"/>
                </a:cubicBezTo>
                <a:cubicBezTo>
                  <a:pt x="203817" y="159061"/>
                  <a:pt x="239271" y="96090"/>
                  <a:pt x="238213" y="92386"/>
                </a:cubicBezTo>
                <a:cubicBezTo>
                  <a:pt x="237155" y="88682"/>
                  <a:pt x="214930" y="152711"/>
                  <a:pt x="190588" y="155886"/>
                </a:cubicBezTo>
                <a:cubicBezTo>
                  <a:pt x="166246" y="159061"/>
                  <a:pt x="119680" y="135248"/>
                  <a:pt x="92163" y="111436"/>
                </a:cubicBezTo>
                <a:cubicBezTo>
                  <a:pt x="64646" y="87624"/>
                  <a:pt x="2734" y="5603"/>
                  <a:pt x="88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21A5EF15-A57B-AA34-D9ED-794ECAFC6D90}"/>
              </a:ext>
            </a:extLst>
          </p:cNvPr>
          <p:cNvSpPr/>
          <p:nvPr/>
        </p:nvSpPr>
        <p:spPr>
          <a:xfrm>
            <a:off x="4114679" y="8324847"/>
            <a:ext cx="95371" cy="200559"/>
          </a:xfrm>
          <a:custGeom>
            <a:avLst/>
            <a:gdLst>
              <a:gd name="connsiteX0" fmla="*/ 6471 w 95371"/>
              <a:gd name="connsiteY0" fmla="*/ 3 h 200559"/>
              <a:gd name="connsiteX1" fmla="*/ 9646 w 95371"/>
              <a:gd name="connsiteY1" fmla="*/ 79378 h 200559"/>
              <a:gd name="connsiteX2" fmla="*/ 15996 w 95371"/>
              <a:gd name="connsiteY2" fmla="*/ 117478 h 200559"/>
              <a:gd name="connsiteX3" fmla="*/ 95371 w 95371"/>
              <a:gd name="connsiteY3" fmla="*/ 200028 h 200559"/>
              <a:gd name="connsiteX4" fmla="*/ 15996 w 95371"/>
              <a:gd name="connsiteY4" fmla="*/ 149228 h 200559"/>
              <a:gd name="connsiteX5" fmla="*/ 121 w 95371"/>
              <a:gd name="connsiteY5" fmla="*/ 76203 h 200559"/>
              <a:gd name="connsiteX6" fmla="*/ 6471 w 95371"/>
              <a:gd name="connsiteY6" fmla="*/ 3 h 20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71" h="200559">
                <a:moveTo>
                  <a:pt x="6471" y="3"/>
                </a:moveTo>
                <a:cubicBezTo>
                  <a:pt x="8058" y="532"/>
                  <a:pt x="8059" y="59799"/>
                  <a:pt x="9646" y="79378"/>
                </a:cubicBezTo>
                <a:cubicBezTo>
                  <a:pt x="11233" y="98957"/>
                  <a:pt x="1709" y="97370"/>
                  <a:pt x="15996" y="117478"/>
                </a:cubicBezTo>
                <a:cubicBezTo>
                  <a:pt x="30283" y="137586"/>
                  <a:pt x="95371" y="194736"/>
                  <a:pt x="95371" y="200028"/>
                </a:cubicBezTo>
                <a:cubicBezTo>
                  <a:pt x="95371" y="205320"/>
                  <a:pt x="31871" y="169866"/>
                  <a:pt x="15996" y="149228"/>
                </a:cubicBezTo>
                <a:cubicBezTo>
                  <a:pt x="121" y="128591"/>
                  <a:pt x="-408" y="100015"/>
                  <a:pt x="121" y="76203"/>
                </a:cubicBezTo>
                <a:cubicBezTo>
                  <a:pt x="650" y="52391"/>
                  <a:pt x="4884" y="-526"/>
                  <a:pt x="647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A7554FD9-1C47-6DA4-113F-64AF8ABAAE55}"/>
              </a:ext>
            </a:extLst>
          </p:cNvPr>
          <p:cNvSpPr/>
          <p:nvPr/>
        </p:nvSpPr>
        <p:spPr>
          <a:xfrm>
            <a:off x="4644985" y="8512115"/>
            <a:ext cx="32882" cy="219212"/>
          </a:xfrm>
          <a:custGeom>
            <a:avLst/>
            <a:gdLst>
              <a:gd name="connsiteX0" fmla="*/ 19090 w 32882"/>
              <a:gd name="connsiteY0" fmla="*/ 60 h 219212"/>
              <a:gd name="connsiteX1" fmla="*/ 31790 w 32882"/>
              <a:gd name="connsiteY1" fmla="*/ 104835 h 219212"/>
              <a:gd name="connsiteX2" fmla="*/ 28615 w 32882"/>
              <a:gd name="connsiteY2" fmla="*/ 136585 h 219212"/>
              <a:gd name="connsiteX3" fmla="*/ 40 w 32882"/>
              <a:gd name="connsiteY3" fmla="*/ 219135 h 219212"/>
              <a:gd name="connsiteX4" fmla="*/ 22265 w 32882"/>
              <a:gd name="connsiteY4" fmla="*/ 120710 h 219212"/>
              <a:gd name="connsiteX5" fmla="*/ 19090 w 32882"/>
              <a:gd name="connsiteY5" fmla="*/ 60 h 21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82" h="219212">
                <a:moveTo>
                  <a:pt x="19090" y="60"/>
                </a:moveTo>
                <a:cubicBezTo>
                  <a:pt x="20678" y="-2586"/>
                  <a:pt x="30203" y="82081"/>
                  <a:pt x="31790" y="104835"/>
                </a:cubicBezTo>
                <a:cubicBezTo>
                  <a:pt x="33377" y="127589"/>
                  <a:pt x="33907" y="117535"/>
                  <a:pt x="28615" y="136585"/>
                </a:cubicBezTo>
                <a:cubicBezTo>
                  <a:pt x="23323" y="155635"/>
                  <a:pt x="1098" y="221781"/>
                  <a:pt x="40" y="219135"/>
                </a:cubicBezTo>
                <a:cubicBezTo>
                  <a:pt x="-1018" y="216489"/>
                  <a:pt x="19090" y="150343"/>
                  <a:pt x="22265" y="120710"/>
                </a:cubicBezTo>
                <a:cubicBezTo>
                  <a:pt x="25440" y="91077"/>
                  <a:pt x="17502" y="2706"/>
                  <a:pt x="19090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B62BA4C5-A1D7-D470-F61C-1A53254D368F}"/>
              </a:ext>
            </a:extLst>
          </p:cNvPr>
          <p:cNvSpPr/>
          <p:nvPr/>
        </p:nvSpPr>
        <p:spPr>
          <a:xfrm>
            <a:off x="4520340" y="8534400"/>
            <a:ext cx="137777" cy="131170"/>
          </a:xfrm>
          <a:custGeom>
            <a:avLst/>
            <a:gdLst>
              <a:gd name="connsiteX0" fmla="*/ 137385 w 137777"/>
              <a:gd name="connsiteY0" fmla="*/ 0 h 131170"/>
              <a:gd name="connsiteX1" fmla="*/ 115160 w 137777"/>
              <a:gd name="connsiteY1" fmla="*/ 69850 h 131170"/>
              <a:gd name="connsiteX2" fmla="*/ 54835 w 137777"/>
              <a:gd name="connsiteY2" fmla="*/ 104775 h 131170"/>
              <a:gd name="connsiteX3" fmla="*/ 860 w 137777"/>
              <a:gd name="connsiteY3" fmla="*/ 130175 h 131170"/>
              <a:gd name="connsiteX4" fmla="*/ 99285 w 137777"/>
              <a:gd name="connsiteY4" fmla="*/ 69850 h 131170"/>
              <a:gd name="connsiteX5" fmla="*/ 137385 w 137777"/>
              <a:gd name="connsiteY5" fmla="*/ 0 h 13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77" h="131170">
                <a:moveTo>
                  <a:pt x="137385" y="0"/>
                </a:moveTo>
                <a:cubicBezTo>
                  <a:pt x="140031" y="0"/>
                  <a:pt x="128918" y="52388"/>
                  <a:pt x="115160" y="69850"/>
                </a:cubicBezTo>
                <a:cubicBezTo>
                  <a:pt x="101402" y="87312"/>
                  <a:pt x="73885" y="94721"/>
                  <a:pt x="54835" y="104775"/>
                </a:cubicBezTo>
                <a:cubicBezTo>
                  <a:pt x="35785" y="114829"/>
                  <a:pt x="-6548" y="135996"/>
                  <a:pt x="860" y="130175"/>
                </a:cubicBezTo>
                <a:cubicBezTo>
                  <a:pt x="8268" y="124354"/>
                  <a:pt x="76531" y="87313"/>
                  <a:pt x="99285" y="69850"/>
                </a:cubicBezTo>
                <a:cubicBezTo>
                  <a:pt x="122039" y="52388"/>
                  <a:pt x="134739" y="0"/>
                  <a:pt x="1373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68580B5-8D5C-FA9B-E9DA-2DD0B86239B8}"/>
              </a:ext>
            </a:extLst>
          </p:cNvPr>
          <p:cNvSpPr/>
          <p:nvPr/>
        </p:nvSpPr>
        <p:spPr>
          <a:xfrm>
            <a:off x="4326194" y="8676028"/>
            <a:ext cx="214628" cy="173193"/>
          </a:xfrm>
          <a:custGeom>
            <a:avLst/>
            <a:gdLst>
              <a:gd name="connsiteX0" fmla="*/ 1331 w 214628"/>
              <a:gd name="connsiteY0" fmla="*/ 80622 h 173193"/>
              <a:gd name="connsiteX1" fmla="*/ 33081 w 214628"/>
              <a:gd name="connsiteY1" fmla="*/ 137772 h 173193"/>
              <a:gd name="connsiteX2" fmla="*/ 144206 w 214628"/>
              <a:gd name="connsiteY2" fmla="*/ 172697 h 173193"/>
              <a:gd name="connsiteX3" fmla="*/ 198181 w 214628"/>
              <a:gd name="connsiteY3" fmla="*/ 112372 h 173193"/>
              <a:gd name="connsiteX4" fmla="*/ 214056 w 214628"/>
              <a:gd name="connsiteY4" fmla="*/ 1247 h 173193"/>
              <a:gd name="connsiteX5" fmla="*/ 207706 w 214628"/>
              <a:gd name="connsiteY5" fmla="*/ 58397 h 173193"/>
              <a:gd name="connsiteX6" fmla="*/ 175956 w 214628"/>
              <a:gd name="connsiteY6" fmla="*/ 147297 h 173193"/>
              <a:gd name="connsiteX7" fmla="*/ 131506 w 214628"/>
              <a:gd name="connsiteY7" fmla="*/ 169522 h 173193"/>
              <a:gd name="connsiteX8" fmla="*/ 68006 w 214628"/>
              <a:gd name="connsiteY8" fmla="*/ 166347 h 173193"/>
              <a:gd name="connsiteX9" fmla="*/ 1331 w 214628"/>
              <a:gd name="connsiteY9" fmla="*/ 80622 h 17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628" h="173193">
                <a:moveTo>
                  <a:pt x="1331" y="80622"/>
                </a:moveTo>
                <a:cubicBezTo>
                  <a:pt x="-4490" y="75860"/>
                  <a:pt x="9269" y="122426"/>
                  <a:pt x="33081" y="137772"/>
                </a:cubicBezTo>
                <a:cubicBezTo>
                  <a:pt x="56893" y="153118"/>
                  <a:pt x="116689" y="176930"/>
                  <a:pt x="144206" y="172697"/>
                </a:cubicBezTo>
                <a:cubicBezTo>
                  <a:pt x="171723" y="168464"/>
                  <a:pt x="186539" y="140947"/>
                  <a:pt x="198181" y="112372"/>
                </a:cubicBezTo>
                <a:cubicBezTo>
                  <a:pt x="209823" y="83797"/>
                  <a:pt x="212469" y="10243"/>
                  <a:pt x="214056" y="1247"/>
                </a:cubicBezTo>
                <a:cubicBezTo>
                  <a:pt x="215643" y="-7749"/>
                  <a:pt x="214056" y="34055"/>
                  <a:pt x="207706" y="58397"/>
                </a:cubicBezTo>
                <a:cubicBezTo>
                  <a:pt x="201356" y="82739"/>
                  <a:pt x="188656" y="128776"/>
                  <a:pt x="175956" y="147297"/>
                </a:cubicBezTo>
                <a:cubicBezTo>
                  <a:pt x="163256" y="165818"/>
                  <a:pt x="149498" y="166347"/>
                  <a:pt x="131506" y="169522"/>
                </a:cubicBezTo>
                <a:cubicBezTo>
                  <a:pt x="113514" y="172697"/>
                  <a:pt x="87056" y="174284"/>
                  <a:pt x="68006" y="166347"/>
                </a:cubicBezTo>
                <a:cubicBezTo>
                  <a:pt x="48956" y="158410"/>
                  <a:pt x="7152" y="85384"/>
                  <a:pt x="1331" y="80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529D2C49-2522-A1F0-7AAA-C4A9D57129FF}"/>
              </a:ext>
            </a:extLst>
          </p:cNvPr>
          <p:cNvSpPr/>
          <p:nvPr/>
        </p:nvSpPr>
        <p:spPr>
          <a:xfrm>
            <a:off x="4489390" y="8683621"/>
            <a:ext cx="19266" cy="88915"/>
          </a:xfrm>
          <a:custGeom>
            <a:avLst/>
            <a:gdLst>
              <a:gd name="connsiteX0" fmla="*/ 60 w 19266"/>
              <a:gd name="connsiteY0" fmla="*/ 4 h 88915"/>
              <a:gd name="connsiteX1" fmla="*/ 12760 w 19266"/>
              <a:gd name="connsiteY1" fmla="*/ 57154 h 88915"/>
              <a:gd name="connsiteX2" fmla="*/ 3235 w 19266"/>
              <a:gd name="connsiteY2" fmla="*/ 88904 h 88915"/>
              <a:gd name="connsiteX3" fmla="*/ 19110 w 19266"/>
              <a:gd name="connsiteY3" fmla="*/ 53979 h 88915"/>
              <a:gd name="connsiteX4" fmla="*/ 60 w 19266"/>
              <a:gd name="connsiteY4" fmla="*/ 4 h 8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6" h="88915">
                <a:moveTo>
                  <a:pt x="60" y="4"/>
                </a:moveTo>
                <a:cubicBezTo>
                  <a:pt x="-998" y="533"/>
                  <a:pt x="12231" y="42337"/>
                  <a:pt x="12760" y="57154"/>
                </a:cubicBezTo>
                <a:cubicBezTo>
                  <a:pt x="13289" y="71971"/>
                  <a:pt x="2177" y="89433"/>
                  <a:pt x="3235" y="88904"/>
                </a:cubicBezTo>
                <a:cubicBezTo>
                  <a:pt x="4293" y="88375"/>
                  <a:pt x="16993" y="66679"/>
                  <a:pt x="19110" y="53979"/>
                </a:cubicBezTo>
                <a:cubicBezTo>
                  <a:pt x="21227" y="41279"/>
                  <a:pt x="1118" y="-525"/>
                  <a:pt x="6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4C4FCFE0-B12D-F133-4FA3-8F90E40C5CC8}"/>
              </a:ext>
            </a:extLst>
          </p:cNvPr>
          <p:cNvSpPr/>
          <p:nvPr/>
        </p:nvSpPr>
        <p:spPr>
          <a:xfrm>
            <a:off x="4499675" y="8632677"/>
            <a:ext cx="145128" cy="217193"/>
          </a:xfrm>
          <a:custGeom>
            <a:avLst/>
            <a:gdLst>
              <a:gd name="connsiteX0" fmla="*/ 104075 w 145128"/>
              <a:gd name="connsiteY0" fmla="*/ 148 h 217193"/>
              <a:gd name="connsiteX1" fmla="*/ 142175 w 145128"/>
              <a:gd name="connsiteY1" fmla="*/ 60473 h 217193"/>
              <a:gd name="connsiteX2" fmla="*/ 139000 w 145128"/>
              <a:gd name="connsiteY2" fmla="*/ 89048 h 217193"/>
              <a:gd name="connsiteX3" fmla="*/ 110425 w 145128"/>
              <a:gd name="connsiteY3" fmla="*/ 133498 h 217193"/>
              <a:gd name="connsiteX4" fmla="*/ 65975 w 145128"/>
              <a:gd name="connsiteY4" fmla="*/ 184298 h 217193"/>
              <a:gd name="connsiteX5" fmla="*/ 2475 w 145128"/>
              <a:gd name="connsiteY5" fmla="*/ 216048 h 217193"/>
              <a:gd name="connsiteX6" fmla="*/ 21525 w 145128"/>
              <a:gd name="connsiteY6" fmla="*/ 203348 h 217193"/>
              <a:gd name="connsiteX7" fmla="*/ 100900 w 145128"/>
              <a:gd name="connsiteY7" fmla="*/ 139848 h 217193"/>
              <a:gd name="connsiteX8" fmla="*/ 132650 w 145128"/>
              <a:gd name="connsiteY8" fmla="*/ 79523 h 217193"/>
              <a:gd name="connsiteX9" fmla="*/ 104075 w 145128"/>
              <a:gd name="connsiteY9" fmla="*/ 148 h 21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28" h="217193">
                <a:moveTo>
                  <a:pt x="104075" y="148"/>
                </a:moveTo>
                <a:cubicBezTo>
                  <a:pt x="105662" y="-3027"/>
                  <a:pt x="136354" y="45656"/>
                  <a:pt x="142175" y="60473"/>
                </a:cubicBezTo>
                <a:cubicBezTo>
                  <a:pt x="147996" y="75290"/>
                  <a:pt x="144292" y="76877"/>
                  <a:pt x="139000" y="89048"/>
                </a:cubicBezTo>
                <a:cubicBezTo>
                  <a:pt x="133708" y="101219"/>
                  <a:pt x="122596" y="117623"/>
                  <a:pt x="110425" y="133498"/>
                </a:cubicBezTo>
                <a:cubicBezTo>
                  <a:pt x="98254" y="149373"/>
                  <a:pt x="83967" y="170540"/>
                  <a:pt x="65975" y="184298"/>
                </a:cubicBezTo>
                <a:cubicBezTo>
                  <a:pt x="47983" y="198056"/>
                  <a:pt x="2475" y="216048"/>
                  <a:pt x="2475" y="216048"/>
                </a:cubicBezTo>
                <a:cubicBezTo>
                  <a:pt x="-4933" y="219223"/>
                  <a:pt x="5121" y="216048"/>
                  <a:pt x="21525" y="203348"/>
                </a:cubicBezTo>
                <a:cubicBezTo>
                  <a:pt x="37929" y="190648"/>
                  <a:pt x="82379" y="160485"/>
                  <a:pt x="100900" y="139848"/>
                </a:cubicBezTo>
                <a:cubicBezTo>
                  <a:pt x="119421" y="119211"/>
                  <a:pt x="130004" y="101219"/>
                  <a:pt x="132650" y="79523"/>
                </a:cubicBezTo>
                <a:cubicBezTo>
                  <a:pt x="135296" y="57827"/>
                  <a:pt x="102488" y="3323"/>
                  <a:pt x="10407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0663D823-7EB4-A0D9-C865-527DE9F1C771}"/>
              </a:ext>
            </a:extLst>
          </p:cNvPr>
          <p:cNvSpPr/>
          <p:nvPr/>
        </p:nvSpPr>
        <p:spPr>
          <a:xfrm>
            <a:off x="4489382" y="8619755"/>
            <a:ext cx="124081" cy="238631"/>
          </a:xfrm>
          <a:custGeom>
            <a:avLst/>
            <a:gdLst>
              <a:gd name="connsiteX0" fmla="*/ 123893 w 124081"/>
              <a:gd name="connsiteY0" fmla="*/ 370 h 238631"/>
              <a:gd name="connsiteX1" fmla="*/ 63568 w 124081"/>
              <a:gd name="connsiteY1" fmla="*/ 57520 h 238631"/>
              <a:gd name="connsiteX2" fmla="*/ 50868 w 124081"/>
              <a:gd name="connsiteY2" fmla="*/ 117845 h 238631"/>
              <a:gd name="connsiteX3" fmla="*/ 41343 w 124081"/>
              <a:gd name="connsiteY3" fmla="*/ 168645 h 238631"/>
              <a:gd name="connsiteX4" fmla="*/ 68 w 124081"/>
              <a:gd name="connsiteY4" fmla="*/ 238495 h 238631"/>
              <a:gd name="connsiteX5" fmla="*/ 31818 w 124081"/>
              <a:gd name="connsiteY5" fmla="*/ 149595 h 238631"/>
              <a:gd name="connsiteX6" fmla="*/ 41343 w 124081"/>
              <a:gd name="connsiteY6" fmla="*/ 86095 h 238631"/>
              <a:gd name="connsiteX7" fmla="*/ 123893 w 124081"/>
              <a:gd name="connsiteY7" fmla="*/ 370 h 23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81" h="238631">
                <a:moveTo>
                  <a:pt x="123893" y="370"/>
                </a:moveTo>
                <a:cubicBezTo>
                  <a:pt x="127597" y="-4392"/>
                  <a:pt x="75739" y="37941"/>
                  <a:pt x="63568" y="57520"/>
                </a:cubicBezTo>
                <a:cubicBezTo>
                  <a:pt x="51397" y="77099"/>
                  <a:pt x="54572" y="99324"/>
                  <a:pt x="50868" y="117845"/>
                </a:cubicBezTo>
                <a:cubicBezTo>
                  <a:pt x="47164" y="136366"/>
                  <a:pt x="49810" y="148537"/>
                  <a:pt x="41343" y="168645"/>
                </a:cubicBezTo>
                <a:cubicBezTo>
                  <a:pt x="32876" y="188753"/>
                  <a:pt x="1655" y="241670"/>
                  <a:pt x="68" y="238495"/>
                </a:cubicBezTo>
                <a:cubicBezTo>
                  <a:pt x="-1519" y="235320"/>
                  <a:pt x="24939" y="174995"/>
                  <a:pt x="31818" y="149595"/>
                </a:cubicBezTo>
                <a:cubicBezTo>
                  <a:pt x="38697" y="124195"/>
                  <a:pt x="28643" y="106203"/>
                  <a:pt x="41343" y="86095"/>
                </a:cubicBezTo>
                <a:cubicBezTo>
                  <a:pt x="54043" y="65987"/>
                  <a:pt x="120189" y="5132"/>
                  <a:pt x="123893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D380CFF0-2DDE-ADD1-2C90-0F2A642101E5}"/>
              </a:ext>
            </a:extLst>
          </p:cNvPr>
          <p:cNvSpPr/>
          <p:nvPr/>
        </p:nvSpPr>
        <p:spPr>
          <a:xfrm>
            <a:off x="2674551" y="6272840"/>
            <a:ext cx="862649" cy="283913"/>
          </a:xfrm>
          <a:custGeom>
            <a:avLst/>
            <a:gdLst>
              <a:gd name="connsiteX0" fmla="*/ 1974 w 862649"/>
              <a:gd name="connsiteY0" fmla="*/ 960 h 283913"/>
              <a:gd name="connsiteX1" fmla="*/ 421074 w 862649"/>
              <a:gd name="connsiteY1" fmla="*/ 258135 h 283913"/>
              <a:gd name="connsiteX2" fmla="*/ 360749 w 862649"/>
              <a:gd name="connsiteY2" fmla="*/ 270835 h 283913"/>
              <a:gd name="connsiteX3" fmla="*/ 852874 w 862649"/>
              <a:gd name="connsiteY3" fmla="*/ 277185 h 283913"/>
              <a:gd name="connsiteX4" fmla="*/ 675074 w 862649"/>
              <a:gd name="connsiteY4" fmla="*/ 277185 h 283913"/>
              <a:gd name="connsiteX5" fmla="*/ 506799 w 862649"/>
              <a:gd name="connsiteY5" fmla="*/ 283535 h 283913"/>
              <a:gd name="connsiteX6" fmla="*/ 430599 w 862649"/>
              <a:gd name="connsiteY6" fmla="*/ 264485 h 283913"/>
              <a:gd name="connsiteX7" fmla="*/ 338524 w 862649"/>
              <a:gd name="connsiteY7" fmla="*/ 229560 h 283913"/>
              <a:gd name="connsiteX8" fmla="*/ 265499 w 862649"/>
              <a:gd name="connsiteY8" fmla="*/ 172410 h 283913"/>
              <a:gd name="connsiteX9" fmla="*/ 1974 w 862649"/>
              <a:gd name="connsiteY9" fmla="*/ 960 h 28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2649" h="283913">
                <a:moveTo>
                  <a:pt x="1974" y="960"/>
                </a:moveTo>
                <a:cubicBezTo>
                  <a:pt x="27903" y="15247"/>
                  <a:pt x="361278" y="213156"/>
                  <a:pt x="421074" y="258135"/>
                </a:cubicBezTo>
                <a:cubicBezTo>
                  <a:pt x="480870" y="303114"/>
                  <a:pt x="288782" y="267660"/>
                  <a:pt x="360749" y="270835"/>
                </a:cubicBezTo>
                <a:cubicBezTo>
                  <a:pt x="432716" y="274010"/>
                  <a:pt x="800487" y="276127"/>
                  <a:pt x="852874" y="277185"/>
                </a:cubicBezTo>
                <a:cubicBezTo>
                  <a:pt x="905261" y="278243"/>
                  <a:pt x="732753" y="276127"/>
                  <a:pt x="675074" y="277185"/>
                </a:cubicBezTo>
                <a:cubicBezTo>
                  <a:pt x="617395" y="278243"/>
                  <a:pt x="547545" y="285652"/>
                  <a:pt x="506799" y="283535"/>
                </a:cubicBezTo>
                <a:cubicBezTo>
                  <a:pt x="466053" y="281418"/>
                  <a:pt x="458645" y="273481"/>
                  <a:pt x="430599" y="264485"/>
                </a:cubicBezTo>
                <a:cubicBezTo>
                  <a:pt x="402553" y="255489"/>
                  <a:pt x="366041" y="244906"/>
                  <a:pt x="338524" y="229560"/>
                </a:cubicBezTo>
                <a:cubicBezTo>
                  <a:pt x="311007" y="214214"/>
                  <a:pt x="317886" y="208922"/>
                  <a:pt x="265499" y="172410"/>
                </a:cubicBezTo>
                <a:cubicBezTo>
                  <a:pt x="213112" y="135898"/>
                  <a:pt x="-23955" y="-13327"/>
                  <a:pt x="1974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DD0B8E6E-A2F8-771F-D593-25443F748A21}"/>
              </a:ext>
            </a:extLst>
          </p:cNvPr>
          <p:cNvSpPr/>
          <p:nvPr/>
        </p:nvSpPr>
        <p:spPr>
          <a:xfrm>
            <a:off x="2867024" y="6632107"/>
            <a:ext cx="580156" cy="124340"/>
          </a:xfrm>
          <a:custGeom>
            <a:avLst/>
            <a:gdLst>
              <a:gd name="connsiteX0" fmla="*/ 1 w 580156"/>
              <a:gd name="connsiteY0" fmla="*/ 16343 h 124340"/>
              <a:gd name="connsiteX1" fmla="*/ 222251 w 580156"/>
              <a:gd name="connsiteY1" fmla="*/ 124293 h 124340"/>
              <a:gd name="connsiteX2" fmla="*/ 577851 w 580156"/>
              <a:gd name="connsiteY2" fmla="*/ 468 h 124340"/>
              <a:gd name="connsiteX3" fmla="*/ 368301 w 580156"/>
              <a:gd name="connsiteY3" fmla="*/ 83018 h 124340"/>
              <a:gd name="connsiteX4" fmla="*/ 225426 w 580156"/>
              <a:gd name="connsiteY4" fmla="*/ 111593 h 124340"/>
              <a:gd name="connsiteX5" fmla="*/ 1 w 580156"/>
              <a:gd name="connsiteY5" fmla="*/ 16343 h 12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156" h="124340">
                <a:moveTo>
                  <a:pt x="1" y="16343"/>
                </a:moveTo>
                <a:cubicBezTo>
                  <a:pt x="-528" y="18460"/>
                  <a:pt x="125943" y="126939"/>
                  <a:pt x="222251" y="124293"/>
                </a:cubicBezTo>
                <a:cubicBezTo>
                  <a:pt x="318559" y="121647"/>
                  <a:pt x="553509" y="7347"/>
                  <a:pt x="577851" y="468"/>
                </a:cubicBezTo>
                <a:cubicBezTo>
                  <a:pt x="602193" y="-6411"/>
                  <a:pt x="427038" y="64497"/>
                  <a:pt x="368301" y="83018"/>
                </a:cubicBezTo>
                <a:cubicBezTo>
                  <a:pt x="309564" y="101539"/>
                  <a:pt x="283634" y="117943"/>
                  <a:pt x="225426" y="111593"/>
                </a:cubicBezTo>
                <a:cubicBezTo>
                  <a:pt x="167218" y="105243"/>
                  <a:pt x="530" y="14226"/>
                  <a:pt x="1" y="16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DC453511-ADCB-B33F-151E-076770DAE7F0}"/>
              </a:ext>
            </a:extLst>
          </p:cNvPr>
          <p:cNvSpPr/>
          <p:nvPr/>
        </p:nvSpPr>
        <p:spPr>
          <a:xfrm>
            <a:off x="3962236" y="6680157"/>
            <a:ext cx="48779" cy="403765"/>
          </a:xfrm>
          <a:custGeom>
            <a:avLst/>
            <a:gdLst>
              <a:gd name="connsiteX0" fmla="*/ 164 w 48779"/>
              <a:gd name="connsiteY0" fmla="*/ 43 h 403765"/>
              <a:gd name="connsiteX1" fmla="*/ 47789 w 48779"/>
              <a:gd name="connsiteY1" fmla="*/ 161968 h 403765"/>
              <a:gd name="connsiteX2" fmla="*/ 31914 w 48779"/>
              <a:gd name="connsiteY2" fmla="*/ 241343 h 403765"/>
              <a:gd name="connsiteX3" fmla="*/ 25564 w 48779"/>
              <a:gd name="connsiteY3" fmla="*/ 288968 h 403765"/>
              <a:gd name="connsiteX4" fmla="*/ 47789 w 48779"/>
              <a:gd name="connsiteY4" fmla="*/ 403268 h 403765"/>
              <a:gd name="connsiteX5" fmla="*/ 31914 w 48779"/>
              <a:gd name="connsiteY5" fmla="*/ 327068 h 403765"/>
              <a:gd name="connsiteX6" fmla="*/ 6514 w 48779"/>
              <a:gd name="connsiteY6" fmla="*/ 244518 h 403765"/>
              <a:gd name="connsiteX7" fmla="*/ 16039 w 48779"/>
              <a:gd name="connsiteY7" fmla="*/ 215943 h 403765"/>
              <a:gd name="connsiteX8" fmla="*/ 25564 w 48779"/>
              <a:gd name="connsiteY8" fmla="*/ 184193 h 403765"/>
              <a:gd name="connsiteX9" fmla="*/ 31914 w 48779"/>
              <a:gd name="connsiteY9" fmla="*/ 146093 h 403765"/>
              <a:gd name="connsiteX10" fmla="*/ 164 w 48779"/>
              <a:gd name="connsiteY10" fmla="*/ 43 h 40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779" h="403765">
                <a:moveTo>
                  <a:pt x="164" y="43"/>
                </a:moveTo>
                <a:cubicBezTo>
                  <a:pt x="2810" y="2689"/>
                  <a:pt x="42497" y="121751"/>
                  <a:pt x="47789" y="161968"/>
                </a:cubicBezTo>
                <a:cubicBezTo>
                  <a:pt x="53081" y="202185"/>
                  <a:pt x="35618" y="220176"/>
                  <a:pt x="31914" y="241343"/>
                </a:cubicBezTo>
                <a:cubicBezTo>
                  <a:pt x="28210" y="262510"/>
                  <a:pt x="22918" y="261981"/>
                  <a:pt x="25564" y="288968"/>
                </a:cubicBezTo>
                <a:cubicBezTo>
                  <a:pt x="28210" y="315956"/>
                  <a:pt x="46731" y="396918"/>
                  <a:pt x="47789" y="403268"/>
                </a:cubicBezTo>
                <a:cubicBezTo>
                  <a:pt x="48847" y="409618"/>
                  <a:pt x="38793" y="353526"/>
                  <a:pt x="31914" y="327068"/>
                </a:cubicBezTo>
                <a:cubicBezTo>
                  <a:pt x="25035" y="300610"/>
                  <a:pt x="9160" y="263039"/>
                  <a:pt x="6514" y="244518"/>
                </a:cubicBezTo>
                <a:cubicBezTo>
                  <a:pt x="3868" y="225997"/>
                  <a:pt x="12864" y="225997"/>
                  <a:pt x="16039" y="215943"/>
                </a:cubicBezTo>
                <a:cubicBezTo>
                  <a:pt x="19214" y="205889"/>
                  <a:pt x="22918" y="195835"/>
                  <a:pt x="25564" y="184193"/>
                </a:cubicBezTo>
                <a:cubicBezTo>
                  <a:pt x="28210" y="172551"/>
                  <a:pt x="36147" y="175197"/>
                  <a:pt x="31914" y="146093"/>
                </a:cubicBezTo>
                <a:cubicBezTo>
                  <a:pt x="27681" y="116989"/>
                  <a:pt x="-2482" y="-2603"/>
                  <a:pt x="16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C5480DC4-563B-EE68-8BF5-E74D073E9446}"/>
              </a:ext>
            </a:extLst>
          </p:cNvPr>
          <p:cNvSpPr/>
          <p:nvPr/>
        </p:nvSpPr>
        <p:spPr>
          <a:xfrm>
            <a:off x="3933788" y="7065667"/>
            <a:ext cx="117078" cy="255888"/>
          </a:xfrm>
          <a:custGeom>
            <a:avLst/>
            <a:gdLst>
              <a:gd name="connsiteX0" fmla="*/ 82587 w 117078"/>
              <a:gd name="connsiteY0" fmla="*/ 1883 h 255888"/>
              <a:gd name="connsiteX1" fmla="*/ 114337 w 117078"/>
              <a:gd name="connsiteY1" fmla="*/ 176508 h 255888"/>
              <a:gd name="connsiteX2" fmla="*/ 37 w 117078"/>
              <a:gd name="connsiteY2" fmla="*/ 255883 h 255888"/>
              <a:gd name="connsiteX3" fmla="*/ 101637 w 117078"/>
              <a:gd name="connsiteY3" fmla="*/ 173333 h 255888"/>
              <a:gd name="connsiteX4" fmla="*/ 95287 w 117078"/>
              <a:gd name="connsiteY4" fmla="*/ 87608 h 255888"/>
              <a:gd name="connsiteX5" fmla="*/ 82587 w 117078"/>
              <a:gd name="connsiteY5" fmla="*/ 1883 h 25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78" h="255888">
                <a:moveTo>
                  <a:pt x="82587" y="1883"/>
                </a:moveTo>
                <a:cubicBezTo>
                  <a:pt x="85762" y="16700"/>
                  <a:pt x="128095" y="134175"/>
                  <a:pt x="114337" y="176508"/>
                </a:cubicBezTo>
                <a:cubicBezTo>
                  <a:pt x="100579" y="218841"/>
                  <a:pt x="2154" y="256412"/>
                  <a:pt x="37" y="255883"/>
                </a:cubicBezTo>
                <a:cubicBezTo>
                  <a:pt x="-2080" y="255354"/>
                  <a:pt x="85762" y="201379"/>
                  <a:pt x="101637" y="173333"/>
                </a:cubicBezTo>
                <a:cubicBezTo>
                  <a:pt x="117512" y="145287"/>
                  <a:pt x="98462" y="111421"/>
                  <a:pt x="95287" y="87608"/>
                </a:cubicBezTo>
                <a:cubicBezTo>
                  <a:pt x="92112" y="63796"/>
                  <a:pt x="79412" y="-12934"/>
                  <a:pt x="82587" y="1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DE3DD13A-0ADD-B36C-210B-CA68EB964123}"/>
              </a:ext>
            </a:extLst>
          </p:cNvPr>
          <p:cNvSpPr/>
          <p:nvPr/>
        </p:nvSpPr>
        <p:spPr>
          <a:xfrm>
            <a:off x="2313034" y="7169101"/>
            <a:ext cx="199770" cy="530726"/>
          </a:xfrm>
          <a:custGeom>
            <a:avLst/>
            <a:gdLst>
              <a:gd name="connsiteX0" fmla="*/ 33291 w 199770"/>
              <a:gd name="connsiteY0" fmla="*/ 49 h 530726"/>
              <a:gd name="connsiteX1" fmla="*/ 23766 w 199770"/>
              <a:gd name="connsiteY1" fmla="*/ 295324 h 530726"/>
              <a:gd name="connsiteX2" fmla="*/ 198391 w 199770"/>
              <a:gd name="connsiteY2" fmla="*/ 527099 h 530726"/>
              <a:gd name="connsiteX3" fmla="*/ 99966 w 199770"/>
              <a:gd name="connsiteY3" fmla="*/ 425499 h 530726"/>
              <a:gd name="connsiteX4" fmla="*/ 1541 w 199770"/>
              <a:gd name="connsiteY4" fmla="*/ 273099 h 530726"/>
              <a:gd name="connsiteX5" fmla="*/ 33291 w 199770"/>
              <a:gd name="connsiteY5" fmla="*/ 49 h 5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770" h="530726">
                <a:moveTo>
                  <a:pt x="33291" y="49"/>
                </a:moveTo>
                <a:cubicBezTo>
                  <a:pt x="36995" y="3753"/>
                  <a:pt x="-3751" y="207482"/>
                  <a:pt x="23766" y="295324"/>
                </a:cubicBezTo>
                <a:cubicBezTo>
                  <a:pt x="51283" y="383166"/>
                  <a:pt x="185691" y="505403"/>
                  <a:pt x="198391" y="527099"/>
                </a:cubicBezTo>
                <a:cubicBezTo>
                  <a:pt x="211091" y="548795"/>
                  <a:pt x="132774" y="467832"/>
                  <a:pt x="99966" y="425499"/>
                </a:cubicBezTo>
                <a:cubicBezTo>
                  <a:pt x="67158" y="383166"/>
                  <a:pt x="11066" y="345066"/>
                  <a:pt x="1541" y="273099"/>
                </a:cubicBezTo>
                <a:cubicBezTo>
                  <a:pt x="-7984" y="201132"/>
                  <a:pt x="29587" y="-3655"/>
                  <a:pt x="33291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A1882BC5-E716-B5D0-79A1-841148C2B1D8}"/>
              </a:ext>
            </a:extLst>
          </p:cNvPr>
          <p:cNvSpPr/>
          <p:nvPr/>
        </p:nvSpPr>
        <p:spPr>
          <a:xfrm>
            <a:off x="3651143" y="6591291"/>
            <a:ext cx="242181" cy="119870"/>
          </a:xfrm>
          <a:custGeom>
            <a:avLst/>
            <a:gdLst>
              <a:gd name="connsiteX0" fmla="*/ 107 w 242181"/>
              <a:gd name="connsiteY0" fmla="*/ 9 h 119870"/>
              <a:gd name="connsiteX1" fmla="*/ 104882 w 242181"/>
              <a:gd name="connsiteY1" fmla="*/ 107959 h 119870"/>
              <a:gd name="connsiteX2" fmla="*/ 241407 w 242181"/>
              <a:gd name="connsiteY2" fmla="*/ 117484 h 119870"/>
              <a:gd name="connsiteX3" fmla="*/ 158857 w 242181"/>
              <a:gd name="connsiteY3" fmla="*/ 111134 h 119870"/>
              <a:gd name="connsiteX4" fmla="*/ 123932 w 242181"/>
              <a:gd name="connsiteY4" fmla="*/ 101609 h 119870"/>
              <a:gd name="connsiteX5" fmla="*/ 107 w 242181"/>
              <a:gd name="connsiteY5" fmla="*/ 9 h 11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81" h="119870">
                <a:moveTo>
                  <a:pt x="107" y="9"/>
                </a:moveTo>
                <a:cubicBezTo>
                  <a:pt x="-3068" y="1067"/>
                  <a:pt x="64665" y="88380"/>
                  <a:pt x="104882" y="107959"/>
                </a:cubicBezTo>
                <a:cubicBezTo>
                  <a:pt x="145099" y="127538"/>
                  <a:pt x="232411" y="116955"/>
                  <a:pt x="241407" y="117484"/>
                </a:cubicBezTo>
                <a:cubicBezTo>
                  <a:pt x="250403" y="118013"/>
                  <a:pt x="178436" y="113780"/>
                  <a:pt x="158857" y="111134"/>
                </a:cubicBezTo>
                <a:cubicBezTo>
                  <a:pt x="139278" y="108488"/>
                  <a:pt x="147744" y="114838"/>
                  <a:pt x="123932" y="101609"/>
                </a:cubicBezTo>
                <a:cubicBezTo>
                  <a:pt x="100120" y="88380"/>
                  <a:pt x="3282" y="-1049"/>
                  <a:pt x="10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7F544C03-30CF-9C42-B8C3-12AF2CAE036C}"/>
              </a:ext>
            </a:extLst>
          </p:cNvPr>
          <p:cNvSpPr/>
          <p:nvPr/>
        </p:nvSpPr>
        <p:spPr>
          <a:xfrm>
            <a:off x="4034710" y="7098497"/>
            <a:ext cx="49219" cy="331154"/>
          </a:xfrm>
          <a:custGeom>
            <a:avLst/>
            <a:gdLst>
              <a:gd name="connsiteX0" fmla="*/ 45165 w 49219"/>
              <a:gd name="connsiteY0" fmla="*/ 803 h 331154"/>
              <a:gd name="connsiteX1" fmla="*/ 45165 w 49219"/>
              <a:gd name="connsiteY1" fmla="*/ 146853 h 331154"/>
              <a:gd name="connsiteX2" fmla="*/ 3890 w 49219"/>
              <a:gd name="connsiteY2" fmla="*/ 238928 h 331154"/>
              <a:gd name="connsiteX3" fmla="*/ 3890 w 49219"/>
              <a:gd name="connsiteY3" fmla="*/ 331003 h 331154"/>
              <a:gd name="connsiteX4" fmla="*/ 22940 w 49219"/>
              <a:gd name="connsiteY4" fmla="*/ 216703 h 331154"/>
              <a:gd name="connsiteX5" fmla="*/ 45165 w 49219"/>
              <a:gd name="connsiteY5" fmla="*/ 803 h 33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9" h="331154">
                <a:moveTo>
                  <a:pt x="45165" y="803"/>
                </a:moveTo>
                <a:cubicBezTo>
                  <a:pt x="48869" y="-10839"/>
                  <a:pt x="52044" y="107166"/>
                  <a:pt x="45165" y="146853"/>
                </a:cubicBezTo>
                <a:cubicBezTo>
                  <a:pt x="38286" y="186540"/>
                  <a:pt x="10769" y="208236"/>
                  <a:pt x="3890" y="238928"/>
                </a:cubicBezTo>
                <a:cubicBezTo>
                  <a:pt x="-2989" y="269620"/>
                  <a:pt x="715" y="334707"/>
                  <a:pt x="3890" y="331003"/>
                </a:cubicBezTo>
                <a:cubicBezTo>
                  <a:pt x="7065" y="327299"/>
                  <a:pt x="13944" y="266445"/>
                  <a:pt x="22940" y="216703"/>
                </a:cubicBezTo>
                <a:cubicBezTo>
                  <a:pt x="31936" y="166961"/>
                  <a:pt x="41461" y="12445"/>
                  <a:pt x="45165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E43A6696-82C5-75B7-6273-17F7DB44A716}"/>
              </a:ext>
            </a:extLst>
          </p:cNvPr>
          <p:cNvSpPr/>
          <p:nvPr/>
        </p:nvSpPr>
        <p:spPr>
          <a:xfrm>
            <a:off x="3901090" y="7651747"/>
            <a:ext cx="80615" cy="203206"/>
          </a:xfrm>
          <a:custGeom>
            <a:avLst/>
            <a:gdLst>
              <a:gd name="connsiteX0" fmla="*/ 80360 w 80615"/>
              <a:gd name="connsiteY0" fmla="*/ 3 h 203206"/>
              <a:gd name="connsiteX1" fmla="*/ 26385 w 80615"/>
              <a:gd name="connsiteY1" fmla="*/ 101603 h 203206"/>
              <a:gd name="connsiteX2" fmla="*/ 29560 w 80615"/>
              <a:gd name="connsiteY2" fmla="*/ 203203 h 203206"/>
              <a:gd name="connsiteX3" fmla="*/ 985 w 80615"/>
              <a:gd name="connsiteY3" fmla="*/ 98428 h 203206"/>
              <a:gd name="connsiteX4" fmla="*/ 80360 w 80615"/>
              <a:gd name="connsiteY4" fmla="*/ 3 h 20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15" h="203206">
                <a:moveTo>
                  <a:pt x="80360" y="3"/>
                </a:moveTo>
                <a:cubicBezTo>
                  <a:pt x="84593" y="532"/>
                  <a:pt x="34852" y="67736"/>
                  <a:pt x="26385" y="101603"/>
                </a:cubicBezTo>
                <a:cubicBezTo>
                  <a:pt x="17918" y="135470"/>
                  <a:pt x="33793" y="203732"/>
                  <a:pt x="29560" y="203203"/>
                </a:cubicBezTo>
                <a:cubicBezTo>
                  <a:pt x="25327" y="202674"/>
                  <a:pt x="-5894" y="131236"/>
                  <a:pt x="985" y="98428"/>
                </a:cubicBezTo>
                <a:cubicBezTo>
                  <a:pt x="7864" y="65620"/>
                  <a:pt x="76127" y="-526"/>
                  <a:pt x="8036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839D3C87-0DC7-9FBD-13E2-65F67D8D9D73}"/>
              </a:ext>
            </a:extLst>
          </p:cNvPr>
          <p:cNvSpPr/>
          <p:nvPr/>
        </p:nvSpPr>
        <p:spPr>
          <a:xfrm>
            <a:off x="3701651" y="7882062"/>
            <a:ext cx="213002" cy="215909"/>
          </a:xfrm>
          <a:custGeom>
            <a:avLst/>
            <a:gdLst>
              <a:gd name="connsiteX0" fmla="*/ 209949 w 213002"/>
              <a:gd name="connsiteY0" fmla="*/ 1463 h 215909"/>
              <a:gd name="connsiteX1" fmla="*/ 178199 w 213002"/>
              <a:gd name="connsiteY1" fmla="*/ 74488 h 215909"/>
              <a:gd name="connsiteX2" fmla="*/ 140099 w 213002"/>
              <a:gd name="connsiteY2" fmla="*/ 109413 h 215909"/>
              <a:gd name="connsiteX3" fmla="*/ 67074 w 213002"/>
              <a:gd name="connsiteY3" fmla="*/ 188788 h 215909"/>
              <a:gd name="connsiteX4" fmla="*/ 399 w 213002"/>
              <a:gd name="connsiteY4" fmla="*/ 214188 h 215909"/>
              <a:gd name="connsiteX5" fmla="*/ 98824 w 213002"/>
              <a:gd name="connsiteY5" fmla="*/ 147513 h 215909"/>
              <a:gd name="connsiteX6" fmla="*/ 209949 w 213002"/>
              <a:gd name="connsiteY6" fmla="*/ 1463 h 21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02" h="215909">
                <a:moveTo>
                  <a:pt x="209949" y="1463"/>
                </a:moveTo>
                <a:cubicBezTo>
                  <a:pt x="223178" y="-10708"/>
                  <a:pt x="189841" y="56496"/>
                  <a:pt x="178199" y="74488"/>
                </a:cubicBezTo>
                <a:cubicBezTo>
                  <a:pt x="166557" y="92480"/>
                  <a:pt x="158620" y="90363"/>
                  <a:pt x="140099" y="109413"/>
                </a:cubicBezTo>
                <a:cubicBezTo>
                  <a:pt x="121578" y="128463"/>
                  <a:pt x="90357" y="171326"/>
                  <a:pt x="67074" y="188788"/>
                </a:cubicBezTo>
                <a:cubicBezTo>
                  <a:pt x="43791" y="206251"/>
                  <a:pt x="-4893" y="221067"/>
                  <a:pt x="399" y="214188"/>
                </a:cubicBezTo>
                <a:cubicBezTo>
                  <a:pt x="5691" y="207309"/>
                  <a:pt x="64957" y="178734"/>
                  <a:pt x="98824" y="147513"/>
                </a:cubicBezTo>
                <a:cubicBezTo>
                  <a:pt x="132691" y="116292"/>
                  <a:pt x="196720" y="13634"/>
                  <a:pt x="209949" y="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B78C2092-D0EE-0802-6EBA-56AC73D5A813}"/>
              </a:ext>
            </a:extLst>
          </p:cNvPr>
          <p:cNvSpPr/>
          <p:nvPr/>
        </p:nvSpPr>
        <p:spPr>
          <a:xfrm>
            <a:off x="4016626" y="6991194"/>
            <a:ext cx="353162" cy="286627"/>
          </a:xfrm>
          <a:custGeom>
            <a:avLst/>
            <a:gdLst>
              <a:gd name="connsiteX0" fmla="*/ 55720 w 353162"/>
              <a:gd name="connsiteY0" fmla="*/ 163986 h 286627"/>
              <a:gd name="connsiteX1" fmla="*/ 23063 w 353162"/>
              <a:gd name="connsiteY1" fmla="*/ 66015 h 286627"/>
              <a:gd name="connsiteX2" fmla="*/ 203 w 353162"/>
              <a:gd name="connsiteY2" fmla="*/ 700 h 286627"/>
              <a:gd name="connsiteX3" fmla="*/ 36125 w 353162"/>
              <a:gd name="connsiteY3" fmla="*/ 33357 h 286627"/>
              <a:gd name="connsiteX4" fmla="*/ 117768 w 353162"/>
              <a:gd name="connsiteY4" fmla="*/ 62749 h 286627"/>
              <a:gd name="connsiteX5" fmla="*/ 111237 w 353162"/>
              <a:gd name="connsiteY5" fmla="*/ 52952 h 286627"/>
              <a:gd name="connsiteX6" fmla="*/ 199411 w 353162"/>
              <a:gd name="connsiteY6" fmla="*/ 115000 h 286627"/>
              <a:gd name="connsiteX7" fmla="*/ 300648 w 353162"/>
              <a:gd name="connsiteY7" fmla="*/ 163986 h 286627"/>
              <a:gd name="connsiteX8" fmla="*/ 349634 w 353162"/>
              <a:gd name="connsiteY8" fmla="*/ 284817 h 286627"/>
              <a:gd name="connsiteX9" fmla="*/ 336571 w 353162"/>
              <a:gd name="connsiteY9" fmla="*/ 232566 h 286627"/>
              <a:gd name="connsiteX10" fmla="*/ 235334 w 353162"/>
              <a:gd name="connsiteY10" fmla="*/ 177049 h 286627"/>
              <a:gd name="connsiteX11" fmla="*/ 117768 w 353162"/>
              <a:gd name="connsiteY11" fmla="*/ 88875 h 286627"/>
              <a:gd name="connsiteX12" fmla="*/ 78580 w 353162"/>
              <a:gd name="connsiteY12" fmla="*/ 88875 h 286627"/>
              <a:gd name="connsiteX13" fmla="*/ 55720 w 353162"/>
              <a:gd name="connsiteY13" fmla="*/ 163986 h 2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162" h="286627">
                <a:moveTo>
                  <a:pt x="55720" y="163986"/>
                </a:moveTo>
                <a:cubicBezTo>
                  <a:pt x="46467" y="160176"/>
                  <a:pt x="32316" y="93229"/>
                  <a:pt x="23063" y="66015"/>
                </a:cubicBezTo>
                <a:cubicBezTo>
                  <a:pt x="13810" y="38801"/>
                  <a:pt x="-1974" y="6143"/>
                  <a:pt x="203" y="700"/>
                </a:cubicBezTo>
                <a:cubicBezTo>
                  <a:pt x="2380" y="-4743"/>
                  <a:pt x="16531" y="23016"/>
                  <a:pt x="36125" y="33357"/>
                </a:cubicBezTo>
                <a:cubicBezTo>
                  <a:pt x="55719" y="43698"/>
                  <a:pt x="117768" y="62749"/>
                  <a:pt x="117768" y="62749"/>
                </a:cubicBezTo>
                <a:cubicBezTo>
                  <a:pt x="130287" y="66015"/>
                  <a:pt x="97630" y="44243"/>
                  <a:pt x="111237" y="52952"/>
                </a:cubicBezTo>
                <a:cubicBezTo>
                  <a:pt x="124844" y="61660"/>
                  <a:pt x="167843" y="96494"/>
                  <a:pt x="199411" y="115000"/>
                </a:cubicBezTo>
                <a:cubicBezTo>
                  <a:pt x="230980" y="133506"/>
                  <a:pt x="275611" y="135683"/>
                  <a:pt x="300648" y="163986"/>
                </a:cubicBezTo>
                <a:cubicBezTo>
                  <a:pt x="325685" y="192289"/>
                  <a:pt x="343647" y="273387"/>
                  <a:pt x="349634" y="284817"/>
                </a:cubicBezTo>
                <a:cubicBezTo>
                  <a:pt x="355621" y="296247"/>
                  <a:pt x="355621" y="250527"/>
                  <a:pt x="336571" y="232566"/>
                </a:cubicBezTo>
                <a:cubicBezTo>
                  <a:pt x="317521" y="214605"/>
                  <a:pt x="271801" y="200997"/>
                  <a:pt x="235334" y="177049"/>
                </a:cubicBezTo>
                <a:cubicBezTo>
                  <a:pt x="198867" y="153101"/>
                  <a:pt x="143894" y="103571"/>
                  <a:pt x="117768" y="88875"/>
                </a:cubicBezTo>
                <a:cubicBezTo>
                  <a:pt x="91642" y="74179"/>
                  <a:pt x="88377" y="83432"/>
                  <a:pt x="78580" y="88875"/>
                </a:cubicBezTo>
                <a:cubicBezTo>
                  <a:pt x="68783" y="94318"/>
                  <a:pt x="64973" y="167796"/>
                  <a:pt x="55720" y="163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5F4B439D-F07D-48C9-ED1D-54E0074E9C80}"/>
              </a:ext>
            </a:extLst>
          </p:cNvPr>
          <p:cNvSpPr/>
          <p:nvPr/>
        </p:nvSpPr>
        <p:spPr>
          <a:xfrm>
            <a:off x="3932849" y="7474086"/>
            <a:ext cx="182362" cy="151429"/>
          </a:xfrm>
          <a:custGeom>
            <a:avLst/>
            <a:gdLst>
              <a:gd name="connsiteX0" fmla="*/ 2337 w 182362"/>
              <a:gd name="connsiteY0" fmla="*/ 4400 h 151429"/>
              <a:gd name="connsiteX1" fmla="*/ 136231 w 182362"/>
              <a:gd name="connsiteY1" fmla="*/ 4400 h 151429"/>
              <a:gd name="connsiteX2" fmla="*/ 181951 w 182362"/>
              <a:gd name="connsiteY2" fmla="*/ 56651 h 151429"/>
              <a:gd name="connsiteX3" fmla="*/ 155825 w 182362"/>
              <a:gd name="connsiteY3" fmla="*/ 72980 h 151429"/>
              <a:gd name="connsiteX4" fmla="*/ 106840 w 182362"/>
              <a:gd name="connsiteY4" fmla="*/ 151357 h 151429"/>
              <a:gd name="connsiteX5" fmla="*/ 129700 w 182362"/>
              <a:gd name="connsiteY5" fmla="*/ 86043 h 151429"/>
              <a:gd name="connsiteX6" fmla="*/ 126434 w 182362"/>
              <a:gd name="connsiteY6" fmla="*/ 30525 h 151429"/>
              <a:gd name="connsiteX7" fmla="*/ 116637 w 182362"/>
              <a:gd name="connsiteY7" fmla="*/ 20728 h 151429"/>
              <a:gd name="connsiteX8" fmla="*/ 54588 w 182362"/>
              <a:gd name="connsiteY8" fmla="*/ 17463 h 151429"/>
              <a:gd name="connsiteX9" fmla="*/ 2337 w 182362"/>
              <a:gd name="connsiteY9" fmla="*/ 440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362" h="151429">
                <a:moveTo>
                  <a:pt x="2337" y="4400"/>
                </a:moveTo>
                <a:cubicBezTo>
                  <a:pt x="15944" y="2223"/>
                  <a:pt x="106295" y="-4308"/>
                  <a:pt x="136231" y="4400"/>
                </a:cubicBezTo>
                <a:cubicBezTo>
                  <a:pt x="166167" y="13108"/>
                  <a:pt x="178685" y="45221"/>
                  <a:pt x="181951" y="56651"/>
                </a:cubicBezTo>
                <a:cubicBezTo>
                  <a:pt x="185217" y="68081"/>
                  <a:pt x="168343" y="57196"/>
                  <a:pt x="155825" y="72980"/>
                </a:cubicBezTo>
                <a:cubicBezTo>
                  <a:pt x="143307" y="88764"/>
                  <a:pt x="111194" y="149180"/>
                  <a:pt x="106840" y="151357"/>
                </a:cubicBezTo>
                <a:cubicBezTo>
                  <a:pt x="102486" y="153534"/>
                  <a:pt x="126434" y="106182"/>
                  <a:pt x="129700" y="86043"/>
                </a:cubicBezTo>
                <a:cubicBezTo>
                  <a:pt x="132966" y="65904"/>
                  <a:pt x="126434" y="30525"/>
                  <a:pt x="126434" y="30525"/>
                </a:cubicBezTo>
                <a:cubicBezTo>
                  <a:pt x="124257" y="19639"/>
                  <a:pt x="128611" y="22905"/>
                  <a:pt x="116637" y="20728"/>
                </a:cubicBezTo>
                <a:cubicBezTo>
                  <a:pt x="104663" y="18551"/>
                  <a:pt x="70917" y="19096"/>
                  <a:pt x="54588" y="17463"/>
                </a:cubicBezTo>
                <a:cubicBezTo>
                  <a:pt x="38259" y="15830"/>
                  <a:pt x="-11270" y="6577"/>
                  <a:pt x="2337" y="4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9F8E46C6-080B-4411-A35F-C60393A36491}"/>
              </a:ext>
            </a:extLst>
          </p:cNvPr>
          <p:cNvSpPr/>
          <p:nvPr/>
        </p:nvSpPr>
        <p:spPr>
          <a:xfrm>
            <a:off x="3908939" y="7628361"/>
            <a:ext cx="105345" cy="320886"/>
          </a:xfrm>
          <a:custGeom>
            <a:avLst/>
            <a:gdLst>
              <a:gd name="connsiteX0" fmla="*/ 104624 w 105345"/>
              <a:gd name="connsiteY0" fmla="*/ 348 h 320886"/>
              <a:gd name="connsiteX1" fmla="*/ 62170 w 105345"/>
              <a:gd name="connsiteY1" fmla="*/ 111382 h 320886"/>
              <a:gd name="connsiteX2" fmla="*/ 49107 w 105345"/>
              <a:gd name="connsiteY2" fmla="*/ 183228 h 320886"/>
              <a:gd name="connsiteX3" fmla="*/ 81764 w 105345"/>
              <a:gd name="connsiteY3" fmla="*/ 320388 h 320886"/>
              <a:gd name="connsiteX4" fmla="*/ 62170 w 105345"/>
              <a:gd name="connsiteY4" fmla="*/ 232213 h 320886"/>
              <a:gd name="connsiteX5" fmla="*/ 3387 w 105345"/>
              <a:gd name="connsiteY5" fmla="*/ 310590 h 320886"/>
              <a:gd name="connsiteX6" fmla="*/ 26247 w 105345"/>
              <a:gd name="connsiteY6" fmla="*/ 261605 h 320886"/>
              <a:gd name="connsiteX7" fmla="*/ 121 w 105345"/>
              <a:gd name="connsiteY7" fmla="*/ 111382 h 320886"/>
              <a:gd name="connsiteX8" fmla="*/ 39310 w 105345"/>
              <a:gd name="connsiteY8" fmla="*/ 179962 h 320886"/>
              <a:gd name="connsiteX9" fmla="*/ 22981 w 105345"/>
              <a:gd name="connsiteY9" fmla="*/ 150570 h 320886"/>
              <a:gd name="connsiteX10" fmla="*/ 104624 w 105345"/>
              <a:gd name="connsiteY10" fmla="*/ 348 h 32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345" h="320886">
                <a:moveTo>
                  <a:pt x="104624" y="348"/>
                </a:moveTo>
                <a:cubicBezTo>
                  <a:pt x="111155" y="-6183"/>
                  <a:pt x="71423" y="80902"/>
                  <a:pt x="62170" y="111382"/>
                </a:cubicBezTo>
                <a:cubicBezTo>
                  <a:pt x="52917" y="141862"/>
                  <a:pt x="45841" y="148394"/>
                  <a:pt x="49107" y="183228"/>
                </a:cubicBezTo>
                <a:cubicBezTo>
                  <a:pt x="52373" y="218062"/>
                  <a:pt x="79587" y="312224"/>
                  <a:pt x="81764" y="320388"/>
                </a:cubicBezTo>
                <a:cubicBezTo>
                  <a:pt x="83941" y="328552"/>
                  <a:pt x="75233" y="233846"/>
                  <a:pt x="62170" y="232213"/>
                </a:cubicBezTo>
                <a:cubicBezTo>
                  <a:pt x="49107" y="230580"/>
                  <a:pt x="9374" y="305691"/>
                  <a:pt x="3387" y="310590"/>
                </a:cubicBezTo>
                <a:cubicBezTo>
                  <a:pt x="-2600" y="315489"/>
                  <a:pt x="26791" y="294806"/>
                  <a:pt x="26247" y="261605"/>
                </a:cubicBezTo>
                <a:cubicBezTo>
                  <a:pt x="25703" y="228404"/>
                  <a:pt x="-2056" y="124989"/>
                  <a:pt x="121" y="111382"/>
                </a:cubicBezTo>
                <a:cubicBezTo>
                  <a:pt x="2298" y="97775"/>
                  <a:pt x="35500" y="173431"/>
                  <a:pt x="39310" y="179962"/>
                </a:cubicBezTo>
                <a:cubicBezTo>
                  <a:pt x="43120" y="186493"/>
                  <a:pt x="13728" y="176696"/>
                  <a:pt x="22981" y="150570"/>
                </a:cubicBezTo>
                <a:cubicBezTo>
                  <a:pt x="32234" y="124444"/>
                  <a:pt x="98093" y="6879"/>
                  <a:pt x="10462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69070DAA-D5E5-F7C9-10D7-CBD9B0515CAB}"/>
              </a:ext>
            </a:extLst>
          </p:cNvPr>
          <p:cNvSpPr/>
          <p:nvPr/>
        </p:nvSpPr>
        <p:spPr>
          <a:xfrm>
            <a:off x="3503611" y="6939619"/>
            <a:ext cx="93218" cy="623227"/>
          </a:xfrm>
          <a:custGeom>
            <a:avLst/>
            <a:gdLst>
              <a:gd name="connsiteX0" fmla="*/ 29892 w 93218"/>
              <a:gd name="connsiteY0" fmla="*/ 24 h 623227"/>
              <a:gd name="connsiteX1" fmla="*/ 10298 w 93218"/>
              <a:gd name="connsiteY1" fmla="*/ 179638 h 623227"/>
              <a:gd name="connsiteX2" fmla="*/ 91940 w 93218"/>
              <a:gd name="connsiteY2" fmla="*/ 613978 h 623227"/>
              <a:gd name="connsiteX3" fmla="*/ 56018 w 93218"/>
              <a:gd name="connsiteY3" fmla="*/ 453958 h 623227"/>
              <a:gd name="connsiteX4" fmla="*/ 500 w 93218"/>
              <a:gd name="connsiteY4" fmla="*/ 189435 h 623227"/>
              <a:gd name="connsiteX5" fmla="*/ 29892 w 93218"/>
              <a:gd name="connsiteY5" fmla="*/ 24 h 62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18" h="623227">
                <a:moveTo>
                  <a:pt x="29892" y="24"/>
                </a:moveTo>
                <a:cubicBezTo>
                  <a:pt x="31525" y="-1609"/>
                  <a:pt x="-43" y="77312"/>
                  <a:pt x="10298" y="179638"/>
                </a:cubicBezTo>
                <a:cubicBezTo>
                  <a:pt x="20639" y="281964"/>
                  <a:pt x="84320" y="568258"/>
                  <a:pt x="91940" y="613978"/>
                </a:cubicBezTo>
                <a:cubicBezTo>
                  <a:pt x="99560" y="659698"/>
                  <a:pt x="71258" y="524715"/>
                  <a:pt x="56018" y="453958"/>
                </a:cubicBezTo>
                <a:cubicBezTo>
                  <a:pt x="40778" y="383201"/>
                  <a:pt x="5399" y="262369"/>
                  <a:pt x="500" y="189435"/>
                </a:cubicBezTo>
                <a:cubicBezTo>
                  <a:pt x="-4399" y="116501"/>
                  <a:pt x="28259" y="1657"/>
                  <a:pt x="2989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C9DECCA4-354F-9F6E-9E5D-AF15D326C6BF}"/>
              </a:ext>
            </a:extLst>
          </p:cNvPr>
          <p:cNvSpPr/>
          <p:nvPr/>
        </p:nvSpPr>
        <p:spPr>
          <a:xfrm>
            <a:off x="3295073" y="7084222"/>
            <a:ext cx="141820" cy="644380"/>
          </a:xfrm>
          <a:custGeom>
            <a:avLst/>
            <a:gdLst>
              <a:gd name="connsiteX0" fmla="*/ 33 w 141820"/>
              <a:gd name="connsiteY0" fmla="*/ 2378 h 644380"/>
              <a:gd name="connsiteX1" fmla="*/ 91473 w 141820"/>
              <a:gd name="connsiteY1" fmla="*/ 338747 h 644380"/>
              <a:gd name="connsiteX2" fmla="*/ 140458 w 141820"/>
              <a:gd name="connsiteY2" fmla="*/ 639192 h 644380"/>
              <a:gd name="connsiteX3" fmla="*/ 124130 w 141820"/>
              <a:gd name="connsiteY3" fmla="*/ 505298 h 644380"/>
              <a:gd name="connsiteX4" fmla="*/ 81676 w 141820"/>
              <a:gd name="connsiteY4" fmla="*/ 204852 h 644380"/>
              <a:gd name="connsiteX5" fmla="*/ 33 w 141820"/>
              <a:gd name="connsiteY5" fmla="*/ 2378 h 6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20" h="644380">
                <a:moveTo>
                  <a:pt x="33" y="2378"/>
                </a:moveTo>
                <a:cubicBezTo>
                  <a:pt x="1666" y="24694"/>
                  <a:pt x="68069" y="232611"/>
                  <a:pt x="91473" y="338747"/>
                </a:cubicBezTo>
                <a:cubicBezTo>
                  <a:pt x="114877" y="444883"/>
                  <a:pt x="135015" y="611434"/>
                  <a:pt x="140458" y="639192"/>
                </a:cubicBezTo>
                <a:cubicBezTo>
                  <a:pt x="145901" y="666950"/>
                  <a:pt x="133927" y="577688"/>
                  <a:pt x="124130" y="505298"/>
                </a:cubicBezTo>
                <a:cubicBezTo>
                  <a:pt x="114333" y="432908"/>
                  <a:pt x="106169" y="289760"/>
                  <a:pt x="81676" y="204852"/>
                </a:cubicBezTo>
                <a:cubicBezTo>
                  <a:pt x="57183" y="119944"/>
                  <a:pt x="-1600" y="-19938"/>
                  <a:pt x="33" y="2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8FC33753-EAFB-51E7-8EF4-3BD9F616CE8E}"/>
              </a:ext>
            </a:extLst>
          </p:cNvPr>
          <p:cNvSpPr/>
          <p:nvPr/>
        </p:nvSpPr>
        <p:spPr>
          <a:xfrm>
            <a:off x="2762732" y="7236810"/>
            <a:ext cx="82709" cy="512772"/>
          </a:xfrm>
          <a:custGeom>
            <a:avLst/>
            <a:gdLst>
              <a:gd name="connsiteX0" fmla="*/ 13125 w 82709"/>
              <a:gd name="connsiteY0" fmla="*/ 13 h 512772"/>
              <a:gd name="connsiteX1" fmla="*/ 3328 w 82709"/>
              <a:gd name="connsiteY1" fmla="*/ 173096 h 512772"/>
              <a:gd name="connsiteX2" fmla="*/ 29454 w 82709"/>
              <a:gd name="connsiteY2" fmla="*/ 186159 h 512772"/>
              <a:gd name="connsiteX3" fmla="*/ 26188 w 82709"/>
              <a:gd name="connsiteY3" fmla="*/ 235144 h 512772"/>
              <a:gd name="connsiteX4" fmla="*/ 81705 w 82709"/>
              <a:gd name="connsiteY4" fmla="*/ 509464 h 512772"/>
              <a:gd name="connsiteX5" fmla="*/ 58845 w 82709"/>
              <a:gd name="connsiteY5" fmla="*/ 375570 h 512772"/>
              <a:gd name="connsiteX6" fmla="*/ 19657 w 82709"/>
              <a:gd name="connsiteY6" fmla="*/ 205753 h 512772"/>
              <a:gd name="connsiteX7" fmla="*/ 62 w 82709"/>
              <a:gd name="connsiteY7" fmla="*/ 182893 h 512772"/>
              <a:gd name="connsiteX8" fmla="*/ 13125 w 82709"/>
              <a:gd name="connsiteY8" fmla="*/ 13 h 51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09" h="512772">
                <a:moveTo>
                  <a:pt x="13125" y="13"/>
                </a:moveTo>
                <a:cubicBezTo>
                  <a:pt x="13669" y="-1620"/>
                  <a:pt x="607" y="142072"/>
                  <a:pt x="3328" y="173096"/>
                </a:cubicBezTo>
                <a:cubicBezTo>
                  <a:pt x="6049" y="204120"/>
                  <a:pt x="25644" y="175818"/>
                  <a:pt x="29454" y="186159"/>
                </a:cubicBezTo>
                <a:cubicBezTo>
                  <a:pt x="33264" y="196500"/>
                  <a:pt x="17479" y="181260"/>
                  <a:pt x="26188" y="235144"/>
                </a:cubicBezTo>
                <a:cubicBezTo>
                  <a:pt x="34897" y="289028"/>
                  <a:pt x="76262" y="486060"/>
                  <a:pt x="81705" y="509464"/>
                </a:cubicBezTo>
                <a:cubicBezTo>
                  <a:pt x="87148" y="532868"/>
                  <a:pt x="69186" y="426189"/>
                  <a:pt x="58845" y="375570"/>
                </a:cubicBezTo>
                <a:cubicBezTo>
                  <a:pt x="48504" y="324952"/>
                  <a:pt x="29454" y="237866"/>
                  <a:pt x="19657" y="205753"/>
                </a:cubicBezTo>
                <a:cubicBezTo>
                  <a:pt x="9860" y="173640"/>
                  <a:pt x="1151" y="216094"/>
                  <a:pt x="62" y="182893"/>
                </a:cubicBezTo>
                <a:cubicBezTo>
                  <a:pt x="-1027" y="149692"/>
                  <a:pt x="12581" y="1646"/>
                  <a:pt x="131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3CDAB6EA-466A-6F48-EBBA-F6F884824247}"/>
              </a:ext>
            </a:extLst>
          </p:cNvPr>
          <p:cNvSpPr/>
          <p:nvPr/>
        </p:nvSpPr>
        <p:spPr>
          <a:xfrm>
            <a:off x="2924500" y="7256010"/>
            <a:ext cx="109504" cy="281436"/>
          </a:xfrm>
          <a:custGeom>
            <a:avLst/>
            <a:gdLst>
              <a:gd name="connsiteX0" fmla="*/ 11377 w 109504"/>
              <a:gd name="connsiteY0" fmla="*/ 407 h 281436"/>
              <a:gd name="connsiteX1" fmla="*/ 4846 w 109504"/>
              <a:gd name="connsiteY1" fmla="*/ 88581 h 281436"/>
              <a:gd name="connsiteX2" fmla="*/ 44034 w 109504"/>
              <a:gd name="connsiteY2" fmla="*/ 196350 h 281436"/>
              <a:gd name="connsiteX3" fmla="*/ 109349 w 109504"/>
              <a:gd name="connsiteY3" fmla="*/ 281259 h 281436"/>
              <a:gd name="connsiteX4" fmla="*/ 60363 w 109504"/>
              <a:gd name="connsiteY4" fmla="*/ 215944 h 281436"/>
              <a:gd name="connsiteX5" fmla="*/ 1580 w 109504"/>
              <a:gd name="connsiteY5" fmla="*/ 124504 h 281436"/>
              <a:gd name="connsiteX6" fmla="*/ 11377 w 109504"/>
              <a:gd name="connsiteY6" fmla="*/ 407 h 28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04" h="281436">
                <a:moveTo>
                  <a:pt x="11377" y="407"/>
                </a:moveTo>
                <a:cubicBezTo>
                  <a:pt x="11921" y="-5580"/>
                  <a:pt x="-597" y="55924"/>
                  <a:pt x="4846" y="88581"/>
                </a:cubicBezTo>
                <a:cubicBezTo>
                  <a:pt x="10289" y="121238"/>
                  <a:pt x="26617" y="164237"/>
                  <a:pt x="44034" y="196350"/>
                </a:cubicBezTo>
                <a:cubicBezTo>
                  <a:pt x="61451" y="228463"/>
                  <a:pt x="106627" y="277993"/>
                  <a:pt x="109349" y="281259"/>
                </a:cubicBezTo>
                <a:cubicBezTo>
                  <a:pt x="112071" y="284525"/>
                  <a:pt x="78324" y="242070"/>
                  <a:pt x="60363" y="215944"/>
                </a:cubicBezTo>
                <a:cubicBezTo>
                  <a:pt x="42402" y="189818"/>
                  <a:pt x="8111" y="160971"/>
                  <a:pt x="1580" y="124504"/>
                </a:cubicBezTo>
                <a:cubicBezTo>
                  <a:pt x="-4951" y="88037"/>
                  <a:pt x="10833" y="6394"/>
                  <a:pt x="11377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2F08AD20-85BB-5D04-2EB9-795F01F3A29B}"/>
              </a:ext>
            </a:extLst>
          </p:cNvPr>
          <p:cNvSpPr/>
          <p:nvPr/>
        </p:nvSpPr>
        <p:spPr>
          <a:xfrm>
            <a:off x="1822120" y="6028393"/>
            <a:ext cx="765666" cy="205850"/>
          </a:xfrm>
          <a:custGeom>
            <a:avLst/>
            <a:gdLst>
              <a:gd name="connsiteX0" fmla="*/ 149 w 765666"/>
              <a:gd name="connsiteY0" fmla="*/ 116 h 205850"/>
              <a:gd name="connsiteX1" fmla="*/ 450817 w 765666"/>
              <a:gd name="connsiteY1" fmla="*/ 173198 h 205850"/>
              <a:gd name="connsiteX2" fmla="*/ 764326 w 765666"/>
              <a:gd name="connsiteY2" fmla="*/ 199324 h 205850"/>
              <a:gd name="connsiteX3" fmla="*/ 561851 w 765666"/>
              <a:gd name="connsiteY3" fmla="*/ 199324 h 205850"/>
              <a:gd name="connsiteX4" fmla="*/ 509600 w 765666"/>
              <a:gd name="connsiteY4" fmla="*/ 202590 h 205850"/>
              <a:gd name="connsiteX5" fmla="*/ 401831 w 765666"/>
              <a:gd name="connsiteY5" fmla="*/ 147073 h 205850"/>
              <a:gd name="connsiteX6" fmla="*/ 149 w 765666"/>
              <a:gd name="connsiteY6" fmla="*/ 116 h 20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666" h="205850">
                <a:moveTo>
                  <a:pt x="149" y="116"/>
                </a:moveTo>
                <a:cubicBezTo>
                  <a:pt x="8313" y="4470"/>
                  <a:pt x="323454" y="139997"/>
                  <a:pt x="450817" y="173198"/>
                </a:cubicBezTo>
                <a:cubicBezTo>
                  <a:pt x="578180" y="206399"/>
                  <a:pt x="745820" y="194970"/>
                  <a:pt x="764326" y="199324"/>
                </a:cubicBezTo>
                <a:cubicBezTo>
                  <a:pt x="782832" y="203678"/>
                  <a:pt x="604305" y="198780"/>
                  <a:pt x="561851" y="199324"/>
                </a:cubicBezTo>
                <a:cubicBezTo>
                  <a:pt x="519397" y="199868"/>
                  <a:pt x="536270" y="211299"/>
                  <a:pt x="509600" y="202590"/>
                </a:cubicBezTo>
                <a:cubicBezTo>
                  <a:pt x="482930" y="193881"/>
                  <a:pt x="482385" y="179186"/>
                  <a:pt x="401831" y="147073"/>
                </a:cubicBezTo>
                <a:cubicBezTo>
                  <a:pt x="321277" y="114960"/>
                  <a:pt x="-8015" y="-4238"/>
                  <a:pt x="149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6528784F-D177-2C58-0B6A-22BB13688EFA}"/>
              </a:ext>
            </a:extLst>
          </p:cNvPr>
          <p:cNvSpPr/>
          <p:nvPr/>
        </p:nvSpPr>
        <p:spPr>
          <a:xfrm>
            <a:off x="2497676" y="6331756"/>
            <a:ext cx="108639" cy="390746"/>
          </a:xfrm>
          <a:custGeom>
            <a:avLst/>
            <a:gdLst>
              <a:gd name="connsiteX0" fmla="*/ 62644 w 108639"/>
              <a:gd name="connsiteY0" fmla="*/ 464 h 390746"/>
              <a:gd name="connsiteX1" fmla="*/ 20190 w 108639"/>
              <a:gd name="connsiteY1" fmla="*/ 124561 h 390746"/>
              <a:gd name="connsiteX2" fmla="*/ 20190 w 108639"/>
              <a:gd name="connsiteY2" fmla="*/ 183344 h 390746"/>
              <a:gd name="connsiteX3" fmla="*/ 108364 w 108639"/>
              <a:gd name="connsiteY3" fmla="*/ 389084 h 390746"/>
              <a:gd name="connsiteX4" fmla="*/ 46315 w 108639"/>
              <a:gd name="connsiteY4" fmla="*/ 274784 h 390746"/>
              <a:gd name="connsiteX5" fmla="*/ 595 w 108639"/>
              <a:gd name="connsiteY5" fmla="*/ 173547 h 390746"/>
              <a:gd name="connsiteX6" fmla="*/ 62644 w 108639"/>
              <a:gd name="connsiteY6" fmla="*/ 464 h 39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639" h="390746">
                <a:moveTo>
                  <a:pt x="62644" y="464"/>
                </a:moveTo>
                <a:cubicBezTo>
                  <a:pt x="65910" y="-7700"/>
                  <a:pt x="27266" y="94081"/>
                  <a:pt x="20190" y="124561"/>
                </a:cubicBezTo>
                <a:cubicBezTo>
                  <a:pt x="13114" y="155041"/>
                  <a:pt x="5494" y="139257"/>
                  <a:pt x="20190" y="183344"/>
                </a:cubicBezTo>
                <a:cubicBezTo>
                  <a:pt x="34886" y="227431"/>
                  <a:pt x="104010" y="373844"/>
                  <a:pt x="108364" y="389084"/>
                </a:cubicBezTo>
                <a:cubicBezTo>
                  <a:pt x="112718" y="404324"/>
                  <a:pt x="64277" y="310707"/>
                  <a:pt x="46315" y="274784"/>
                </a:cubicBezTo>
                <a:cubicBezTo>
                  <a:pt x="28353" y="238861"/>
                  <a:pt x="-4848" y="217090"/>
                  <a:pt x="595" y="173547"/>
                </a:cubicBezTo>
                <a:cubicBezTo>
                  <a:pt x="6038" y="130004"/>
                  <a:pt x="59378" y="8628"/>
                  <a:pt x="62644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F9596F46-1F69-9873-6E10-65827D738549}"/>
              </a:ext>
            </a:extLst>
          </p:cNvPr>
          <p:cNvSpPr/>
          <p:nvPr/>
        </p:nvSpPr>
        <p:spPr>
          <a:xfrm>
            <a:off x="1948744" y="6325522"/>
            <a:ext cx="213248" cy="359494"/>
          </a:xfrm>
          <a:custGeom>
            <a:avLst/>
            <a:gdLst>
              <a:gd name="connsiteX0" fmla="*/ 213159 w 213248"/>
              <a:gd name="connsiteY0" fmla="*/ 167 h 359494"/>
              <a:gd name="connsiteX1" fmla="*/ 62936 w 213248"/>
              <a:gd name="connsiteY1" fmla="*/ 137327 h 359494"/>
              <a:gd name="connsiteX2" fmla="*/ 887 w 213248"/>
              <a:gd name="connsiteY2" fmla="*/ 359395 h 359494"/>
              <a:gd name="connsiteX3" fmla="*/ 40076 w 213248"/>
              <a:gd name="connsiteY3" fmla="*/ 163452 h 359494"/>
              <a:gd name="connsiteX4" fmla="*/ 213159 w 213248"/>
              <a:gd name="connsiteY4" fmla="*/ 167 h 35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248" h="359494">
                <a:moveTo>
                  <a:pt x="213159" y="167"/>
                </a:moveTo>
                <a:cubicBezTo>
                  <a:pt x="216969" y="-4187"/>
                  <a:pt x="98315" y="77456"/>
                  <a:pt x="62936" y="137327"/>
                </a:cubicBezTo>
                <a:cubicBezTo>
                  <a:pt x="27557" y="197198"/>
                  <a:pt x="4697" y="355041"/>
                  <a:pt x="887" y="359395"/>
                </a:cubicBezTo>
                <a:cubicBezTo>
                  <a:pt x="-2923" y="363749"/>
                  <a:pt x="4697" y="223868"/>
                  <a:pt x="40076" y="163452"/>
                </a:cubicBezTo>
                <a:cubicBezTo>
                  <a:pt x="75455" y="103036"/>
                  <a:pt x="209349" y="4521"/>
                  <a:pt x="21315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00E10CE2-9C5B-2EA2-9D38-2950B3C6D123}"/>
              </a:ext>
            </a:extLst>
          </p:cNvPr>
          <p:cNvSpPr/>
          <p:nvPr/>
        </p:nvSpPr>
        <p:spPr>
          <a:xfrm>
            <a:off x="2220553" y="6364848"/>
            <a:ext cx="117769" cy="313580"/>
          </a:xfrm>
          <a:custGeom>
            <a:avLst/>
            <a:gdLst>
              <a:gd name="connsiteX0" fmla="*/ 117698 w 117769"/>
              <a:gd name="connsiteY0" fmla="*/ 29 h 313580"/>
              <a:gd name="connsiteX1" fmla="*/ 26258 w 117769"/>
              <a:gd name="connsiteY1" fmla="*/ 169846 h 313580"/>
              <a:gd name="connsiteX2" fmla="*/ 6664 w 117769"/>
              <a:gd name="connsiteY2" fmla="*/ 313538 h 313580"/>
              <a:gd name="connsiteX3" fmla="*/ 9930 w 117769"/>
              <a:gd name="connsiteY3" fmla="*/ 182909 h 313580"/>
              <a:gd name="connsiteX4" fmla="*/ 117698 w 117769"/>
              <a:gd name="connsiteY4" fmla="*/ 29 h 31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69" h="313580">
                <a:moveTo>
                  <a:pt x="117698" y="29"/>
                </a:moveTo>
                <a:cubicBezTo>
                  <a:pt x="120419" y="-2148"/>
                  <a:pt x="44764" y="117594"/>
                  <a:pt x="26258" y="169846"/>
                </a:cubicBezTo>
                <a:cubicBezTo>
                  <a:pt x="7752" y="222098"/>
                  <a:pt x="9385" y="311361"/>
                  <a:pt x="6664" y="313538"/>
                </a:cubicBezTo>
                <a:cubicBezTo>
                  <a:pt x="3943" y="315715"/>
                  <a:pt x="-8576" y="232983"/>
                  <a:pt x="9930" y="182909"/>
                </a:cubicBezTo>
                <a:cubicBezTo>
                  <a:pt x="28436" y="132835"/>
                  <a:pt x="114977" y="2206"/>
                  <a:pt x="11769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7926F005-147F-558E-34A9-40C9DBE2B946}"/>
              </a:ext>
            </a:extLst>
          </p:cNvPr>
          <p:cNvSpPr/>
          <p:nvPr/>
        </p:nvSpPr>
        <p:spPr>
          <a:xfrm>
            <a:off x="2089729" y="6946134"/>
            <a:ext cx="75872" cy="361387"/>
          </a:xfrm>
          <a:custGeom>
            <a:avLst/>
            <a:gdLst>
              <a:gd name="connsiteX0" fmla="*/ 328 w 75872"/>
              <a:gd name="connsiteY0" fmla="*/ 40 h 361387"/>
              <a:gd name="connsiteX1" fmla="*/ 23188 w 75872"/>
              <a:gd name="connsiteY1" fmla="*/ 143732 h 361387"/>
              <a:gd name="connsiteX2" fmla="*/ 75440 w 75872"/>
              <a:gd name="connsiteY2" fmla="*/ 359269 h 361387"/>
              <a:gd name="connsiteX3" fmla="*/ 46048 w 75872"/>
              <a:gd name="connsiteY3" fmla="*/ 248235 h 361387"/>
              <a:gd name="connsiteX4" fmla="*/ 10125 w 75872"/>
              <a:gd name="connsiteY4" fmla="*/ 156795 h 361387"/>
              <a:gd name="connsiteX5" fmla="*/ 328 w 75872"/>
              <a:gd name="connsiteY5" fmla="*/ 40 h 36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72" h="361387">
                <a:moveTo>
                  <a:pt x="328" y="40"/>
                </a:moveTo>
                <a:cubicBezTo>
                  <a:pt x="2505" y="-2137"/>
                  <a:pt x="10669" y="83861"/>
                  <a:pt x="23188" y="143732"/>
                </a:cubicBezTo>
                <a:cubicBezTo>
                  <a:pt x="35707" y="203604"/>
                  <a:pt x="71630" y="341852"/>
                  <a:pt x="75440" y="359269"/>
                </a:cubicBezTo>
                <a:cubicBezTo>
                  <a:pt x="79250" y="376686"/>
                  <a:pt x="56934" y="281981"/>
                  <a:pt x="46048" y="248235"/>
                </a:cubicBezTo>
                <a:cubicBezTo>
                  <a:pt x="35162" y="214489"/>
                  <a:pt x="12846" y="199794"/>
                  <a:pt x="10125" y="156795"/>
                </a:cubicBezTo>
                <a:cubicBezTo>
                  <a:pt x="7404" y="113796"/>
                  <a:pt x="-1849" y="2217"/>
                  <a:pt x="32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43F534E0-1ED8-23A2-2A35-CCD7DF69ED74}"/>
              </a:ext>
            </a:extLst>
          </p:cNvPr>
          <p:cNvSpPr/>
          <p:nvPr/>
        </p:nvSpPr>
        <p:spPr>
          <a:xfrm>
            <a:off x="2354580" y="7102348"/>
            <a:ext cx="576174" cy="111904"/>
          </a:xfrm>
          <a:custGeom>
            <a:avLst/>
            <a:gdLst>
              <a:gd name="connsiteX0" fmla="*/ 0 w 576174"/>
              <a:gd name="connsiteY0" fmla="*/ 10378 h 111904"/>
              <a:gd name="connsiteX1" fmla="*/ 310243 w 576174"/>
              <a:gd name="connsiteY1" fmla="*/ 23441 h 111904"/>
              <a:gd name="connsiteX2" fmla="*/ 453934 w 576174"/>
              <a:gd name="connsiteY2" fmla="*/ 43035 h 111904"/>
              <a:gd name="connsiteX3" fmla="*/ 574766 w 576174"/>
              <a:gd name="connsiteY3" fmla="*/ 111615 h 111904"/>
              <a:gd name="connsiteX4" fmla="*/ 512717 w 576174"/>
              <a:gd name="connsiteY4" fmla="*/ 65895 h 111904"/>
              <a:gd name="connsiteX5" fmla="*/ 404949 w 576174"/>
              <a:gd name="connsiteY5" fmla="*/ 23441 h 111904"/>
              <a:gd name="connsiteX6" fmla="*/ 349431 w 576174"/>
              <a:gd name="connsiteY6" fmla="*/ 581 h 111904"/>
              <a:gd name="connsiteX7" fmla="*/ 160020 w 576174"/>
              <a:gd name="connsiteY7" fmla="*/ 7112 h 111904"/>
              <a:gd name="connsiteX8" fmla="*/ 313509 w 576174"/>
              <a:gd name="connsiteY8" fmla="*/ 10378 h 111904"/>
              <a:gd name="connsiteX9" fmla="*/ 0 w 576174"/>
              <a:gd name="connsiteY9" fmla="*/ 10378 h 11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6174" h="111904">
                <a:moveTo>
                  <a:pt x="0" y="10378"/>
                </a:moveTo>
                <a:lnTo>
                  <a:pt x="310243" y="23441"/>
                </a:lnTo>
                <a:cubicBezTo>
                  <a:pt x="385899" y="28884"/>
                  <a:pt x="409847" y="28339"/>
                  <a:pt x="453934" y="43035"/>
                </a:cubicBezTo>
                <a:cubicBezTo>
                  <a:pt x="498021" y="57731"/>
                  <a:pt x="564969" y="107805"/>
                  <a:pt x="574766" y="111615"/>
                </a:cubicBezTo>
                <a:cubicBezTo>
                  <a:pt x="584563" y="115425"/>
                  <a:pt x="541020" y="80591"/>
                  <a:pt x="512717" y="65895"/>
                </a:cubicBezTo>
                <a:cubicBezTo>
                  <a:pt x="484414" y="51199"/>
                  <a:pt x="432163" y="34327"/>
                  <a:pt x="404949" y="23441"/>
                </a:cubicBezTo>
                <a:cubicBezTo>
                  <a:pt x="377735" y="12555"/>
                  <a:pt x="390252" y="3302"/>
                  <a:pt x="349431" y="581"/>
                </a:cubicBezTo>
                <a:cubicBezTo>
                  <a:pt x="308610" y="-2140"/>
                  <a:pt x="166007" y="5479"/>
                  <a:pt x="160020" y="7112"/>
                </a:cubicBezTo>
                <a:cubicBezTo>
                  <a:pt x="154033" y="8745"/>
                  <a:pt x="313509" y="10378"/>
                  <a:pt x="313509" y="10378"/>
                </a:cubicBezTo>
                <a:lnTo>
                  <a:pt x="0" y="103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FA53BC95-1E46-3310-8801-AD6BA0251B06}"/>
              </a:ext>
            </a:extLst>
          </p:cNvPr>
          <p:cNvSpPr/>
          <p:nvPr/>
        </p:nvSpPr>
        <p:spPr>
          <a:xfrm>
            <a:off x="4460265" y="7345793"/>
            <a:ext cx="167228" cy="318968"/>
          </a:xfrm>
          <a:custGeom>
            <a:avLst/>
            <a:gdLst>
              <a:gd name="connsiteX0" fmla="*/ 162535 w 167228"/>
              <a:gd name="connsiteY0" fmla="*/ 1157 h 318968"/>
              <a:gd name="connsiteX1" fmla="*/ 60935 w 167228"/>
              <a:gd name="connsiteY1" fmla="*/ 86882 h 318968"/>
              <a:gd name="connsiteX2" fmla="*/ 6960 w 167228"/>
              <a:gd name="connsiteY2" fmla="*/ 150382 h 318968"/>
              <a:gd name="connsiteX3" fmla="*/ 610 w 167228"/>
              <a:gd name="connsiteY3" fmla="*/ 178957 h 318968"/>
              <a:gd name="connsiteX4" fmla="*/ 610 w 167228"/>
              <a:gd name="connsiteY4" fmla="*/ 223407 h 318968"/>
              <a:gd name="connsiteX5" fmla="*/ 3785 w 167228"/>
              <a:gd name="connsiteY5" fmla="*/ 315482 h 318968"/>
              <a:gd name="connsiteX6" fmla="*/ 19660 w 167228"/>
              <a:gd name="connsiteY6" fmla="*/ 293257 h 318968"/>
              <a:gd name="connsiteX7" fmla="*/ 95860 w 167228"/>
              <a:gd name="connsiteY7" fmla="*/ 232932 h 318968"/>
              <a:gd name="connsiteX8" fmla="*/ 143485 w 167228"/>
              <a:gd name="connsiteY8" fmla="*/ 153557 h 318968"/>
              <a:gd name="connsiteX9" fmla="*/ 162535 w 167228"/>
              <a:gd name="connsiteY9" fmla="*/ 1157 h 31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228" h="318968">
                <a:moveTo>
                  <a:pt x="162535" y="1157"/>
                </a:moveTo>
                <a:cubicBezTo>
                  <a:pt x="148777" y="-9956"/>
                  <a:pt x="86864" y="62011"/>
                  <a:pt x="60935" y="86882"/>
                </a:cubicBezTo>
                <a:cubicBezTo>
                  <a:pt x="35006" y="111753"/>
                  <a:pt x="17014" y="135036"/>
                  <a:pt x="6960" y="150382"/>
                </a:cubicBezTo>
                <a:cubicBezTo>
                  <a:pt x="-3094" y="165728"/>
                  <a:pt x="1668" y="166786"/>
                  <a:pt x="610" y="178957"/>
                </a:cubicBezTo>
                <a:cubicBezTo>
                  <a:pt x="-448" y="191128"/>
                  <a:pt x="81" y="200653"/>
                  <a:pt x="610" y="223407"/>
                </a:cubicBezTo>
                <a:cubicBezTo>
                  <a:pt x="1139" y="246161"/>
                  <a:pt x="3785" y="315482"/>
                  <a:pt x="3785" y="315482"/>
                </a:cubicBezTo>
                <a:cubicBezTo>
                  <a:pt x="6960" y="327124"/>
                  <a:pt x="4314" y="307015"/>
                  <a:pt x="19660" y="293257"/>
                </a:cubicBezTo>
                <a:cubicBezTo>
                  <a:pt x="35006" y="279499"/>
                  <a:pt x="75223" y="256215"/>
                  <a:pt x="95860" y="232932"/>
                </a:cubicBezTo>
                <a:cubicBezTo>
                  <a:pt x="116497" y="209649"/>
                  <a:pt x="130256" y="187953"/>
                  <a:pt x="143485" y="153557"/>
                </a:cubicBezTo>
                <a:cubicBezTo>
                  <a:pt x="156714" y="119161"/>
                  <a:pt x="176293" y="12270"/>
                  <a:pt x="162535" y="115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7719C0A6-F384-B4FC-2447-6FC77F4457DC}"/>
              </a:ext>
            </a:extLst>
          </p:cNvPr>
          <p:cNvSpPr/>
          <p:nvPr/>
        </p:nvSpPr>
        <p:spPr>
          <a:xfrm>
            <a:off x="4199969" y="7858047"/>
            <a:ext cx="318088" cy="235877"/>
          </a:xfrm>
          <a:custGeom>
            <a:avLst/>
            <a:gdLst>
              <a:gd name="connsiteX0" fmla="*/ 318056 w 318088"/>
              <a:gd name="connsiteY0" fmla="*/ 73103 h 235877"/>
              <a:gd name="connsiteX1" fmla="*/ 187881 w 318088"/>
              <a:gd name="connsiteY1" fmla="*/ 177878 h 235877"/>
              <a:gd name="connsiteX2" fmla="*/ 133906 w 318088"/>
              <a:gd name="connsiteY2" fmla="*/ 225503 h 235877"/>
              <a:gd name="connsiteX3" fmla="*/ 64056 w 318088"/>
              <a:gd name="connsiteY3" fmla="*/ 231853 h 235877"/>
              <a:gd name="connsiteX4" fmla="*/ 556 w 318088"/>
              <a:gd name="connsiteY4" fmla="*/ 235028 h 235877"/>
              <a:gd name="connsiteX5" fmla="*/ 35481 w 318088"/>
              <a:gd name="connsiteY5" fmla="*/ 215978 h 235877"/>
              <a:gd name="connsiteX6" fmla="*/ 76756 w 318088"/>
              <a:gd name="connsiteY6" fmla="*/ 158828 h 235877"/>
              <a:gd name="connsiteX7" fmla="*/ 95806 w 318088"/>
              <a:gd name="connsiteY7" fmla="*/ 47703 h 235877"/>
              <a:gd name="connsiteX8" fmla="*/ 175181 w 318088"/>
              <a:gd name="connsiteY8" fmla="*/ 78 h 235877"/>
              <a:gd name="connsiteX9" fmla="*/ 318056 w 318088"/>
              <a:gd name="connsiteY9" fmla="*/ 73103 h 23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088" h="235877">
                <a:moveTo>
                  <a:pt x="318056" y="73103"/>
                </a:moveTo>
                <a:cubicBezTo>
                  <a:pt x="320173" y="102736"/>
                  <a:pt x="218573" y="152478"/>
                  <a:pt x="187881" y="177878"/>
                </a:cubicBezTo>
                <a:cubicBezTo>
                  <a:pt x="157189" y="203278"/>
                  <a:pt x="154543" y="216507"/>
                  <a:pt x="133906" y="225503"/>
                </a:cubicBezTo>
                <a:cubicBezTo>
                  <a:pt x="113268" y="234499"/>
                  <a:pt x="86281" y="230266"/>
                  <a:pt x="64056" y="231853"/>
                </a:cubicBezTo>
                <a:cubicBezTo>
                  <a:pt x="41831" y="233440"/>
                  <a:pt x="5318" y="237674"/>
                  <a:pt x="556" y="235028"/>
                </a:cubicBezTo>
                <a:cubicBezTo>
                  <a:pt x="-4206" y="232382"/>
                  <a:pt x="22781" y="228678"/>
                  <a:pt x="35481" y="215978"/>
                </a:cubicBezTo>
                <a:cubicBezTo>
                  <a:pt x="48181" y="203278"/>
                  <a:pt x="66702" y="186874"/>
                  <a:pt x="76756" y="158828"/>
                </a:cubicBezTo>
                <a:cubicBezTo>
                  <a:pt x="86810" y="130782"/>
                  <a:pt x="79402" y="74161"/>
                  <a:pt x="95806" y="47703"/>
                </a:cubicBezTo>
                <a:cubicBezTo>
                  <a:pt x="112210" y="21245"/>
                  <a:pt x="137610" y="-1509"/>
                  <a:pt x="175181" y="78"/>
                </a:cubicBezTo>
                <a:cubicBezTo>
                  <a:pt x="212752" y="1665"/>
                  <a:pt x="315939" y="43470"/>
                  <a:pt x="318056" y="7310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15D0F44B-987D-E346-8A6D-05872C40DCA0}"/>
              </a:ext>
            </a:extLst>
          </p:cNvPr>
          <p:cNvSpPr/>
          <p:nvPr/>
        </p:nvSpPr>
        <p:spPr>
          <a:xfrm>
            <a:off x="4195320" y="8162540"/>
            <a:ext cx="262380" cy="254283"/>
          </a:xfrm>
          <a:custGeom>
            <a:avLst/>
            <a:gdLst>
              <a:gd name="connsiteX0" fmla="*/ 59180 w 262380"/>
              <a:gd name="connsiteY0" fmla="*/ 25785 h 254283"/>
              <a:gd name="connsiteX1" fmla="*/ 170305 w 262380"/>
              <a:gd name="connsiteY1" fmla="*/ 385 h 254283"/>
              <a:gd name="connsiteX2" fmla="*/ 243330 w 262380"/>
              <a:gd name="connsiteY2" fmla="*/ 38485 h 254283"/>
              <a:gd name="connsiteX3" fmla="*/ 262380 w 262380"/>
              <a:gd name="connsiteY3" fmla="*/ 89285 h 254283"/>
              <a:gd name="connsiteX4" fmla="*/ 243330 w 262380"/>
              <a:gd name="connsiteY4" fmla="*/ 168660 h 254283"/>
              <a:gd name="connsiteX5" fmla="*/ 170305 w 262380"/>
              <a:gd name="connsiteY5" fmla="*/ 248035 h 254283"/>
              <a:gd name="connsiteX6" fmla="*/ 65530 w 262380"/>
              <a:gd name="connsiteY6" fmla="*/ 248035 h 254283"/>
              <a:gd name="connsiteX7" fmla="*/ 2030 w 262380"/>
              <a:gd name="connsiteY7" fmla="*/ 238510 h 254283"/>
              <a:gd name="connsiteX8" fmla="*/ 17905 w 262380"/>
              <a:gd name="connsiteY8" fmla="*/ 200410 h 254283"/>
              <a:gd name="connsiteX9" fmla="*/ 40130 w 262380"/>
              <a:gd name="connsiteY9" fmla="*/ 155960 h 254283"/>
              <a:gd name="connsiteX10" fmla="*/ 49655 w 262380"/>
              <a:gd name="connsiteY10" fmla="*/ 127385 h 254283"/>
              <a:gd name="connsiteX11" fmla="*/ 59180 w 262380"/>
              <a:gd name="connsiteY11" fmla="*/ 25785 h 25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80" h="254283">
                <a:moveTo>
                  <a:pt x="59180" y="25785"/>
                </a:moveTo>
                <a:cubicBezTo>
                  <a:pt x="79288" y="4618"/>
                  <a:pt x="139613" y="-1732"/>
                  <a:pt x="170305" y="385"/>
                </a:cubicBezTo>
                <a:cubicBezTo>
                  <a:pt x="200997" y="2502"/>
                  <a:pt x="227984" y="23668"/>
                  <a:pt x="243330" y="38485"/>
                </a:cubicBezTo>
                <a:cubicBezTo>
                  <a:pt x="258676" y="53302"/>
                  <a:pt x="262380" y="67589"/>
                  <a:pt x="262380" y="89285"/>
                </a:cubicBezTo>
                <a:cubicBezTo>
                  <a:pt x="262380" y="110981"/>
                  <a:pt x="258676" y="142202"/>
                  <a:pt x="243330" y="168660"/>
                </a:cubicBezTo>
                <a:cubicBezTo>
                  <a:pt x="227984" y="195118"/>
                  <a:pt x="199938" y="234806"/>
                  <a:pt x="170305" y="248035"/>
                </a:cubicBezTo>
                <a:cubicBezTo>
                  <a:pt x="140672" y="261264"/>
                  <a:pt x="93576" y="249622"/>
                  <a:pt x="65530" y="248035"/>
                </a:cubicBezTo>
                <a:cubicBezTo>
                  <a:pt x="37484" y="246448"/>
                  <a:pt x="9967" y="246447"/>
                  <a:pt x="2030" y="238510"/>
                </a:cubicBezTo>
                <a:cubicBezTo>
                  <a:pt x="-5907" y="230573"/>
                  <a:pt x="11555" y="214168"/>
                  <a:pt x="17905" y="200410"/>
                </a:cubicBezTo>
                <a:cubicBezTo>
                  <a:pt x="24255" y="186652"/>
                  <a:pt x="34838" y="168131"/>
                  <a:pt x="40130" y="155960"/>
                </a:cubicBezTo>
                <a:cubicBezTo>
                  <a:pt x="45422" y="143789"/>
                  <a:pt x="48067" y="143260"/>
                  <a:pt x="49655" y="127385"/>
                </a:cubicBezTo>
                <a:cubicBezTo>
                  <a:pt x="51242" y="111510"/>
                  <a:pt x="39072" y="46952"/>
                  <a:pt x="59180" y="2578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E014D19C-898A-D573-7603-5F46065DB3E2}"/>
              </a:ext>
            </a:extLst>
          </p:cNvPr>
          <p:cNvSpPr/>
          <p:nvPr/>
        </p:nvSpPr>
        <p:spPr>
          <a:xfrm>
            <a:off x="3613150" y="8512153"/>
            <a:ext cx="502588" cy="141093"/>
          </a:xfrm>
          <a:custGeom>
            <a:avLst/>
            <a:gdLst>
              <a:gd name="connsiteX0" fmla="*/ 0 w 502588"/>
              <a:gd name="connsiteY0" fmla="*/ 28597 h 141093"/>
              <a:gd name="connsiteX1" fmla="*/ 130175 w 502588"/>
              <a:gd name="connsiteY1" fmla="*/ 60347 h 141093"/>
              <a:gd name="connsiteX2" fmla="*/ 469900 w 502588"/>
              <a:gd name="connsiteY2" fmla="*/ 136547 h 141093"/>
              <a:gd name="connsiteX3" fmla="*/ 479425 w 502588"/>
              <a:gd name="connsiteY3" fmla="*/ 127022 h 141093"/>
              <a:gd name="connsiteX4" fmla="*/ 384175 w 502588"/>
              <a:gd name="connsiteY4" fmla="*/ 82572 h 141093"/>
              <a:gd name="connsiteX5" fmla="*/ 266700 w 502588"/>
              <a:gd name="connsiteY5" fmla="*/ 22247 h 141093"/>
              <a:gd name="connsiteX6" fmla="*/ 196850 w 502588"/>
              <a:gd name="connsiteY6" fmla="*/ 22 h 141093"/>
              <a:gd name="connsiteX7" fmla="*/ 0 w 502588"/>
              <a:gd name="connsiteY7" fmla="*/ 28597 h 14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588" h="141093">
                <a:moveTo>
                  <a:pt x="0" y="28597"/>
                </a:moveTo>
                <a:lnTo>
                  <a:pt x="130175" y="60347"/>
                </a:lnTo>
                <a:lnTo>
                  <a:pt x="469900" y="136547"/>
                </a:lnTo>
                <a:cubicBezTo>
                  <a:pt x="528108" y="147660"/>
                  <a:pt x="493712" y="136018"/>
                  <a:pt x="479425" y="127022"/>
                </a:cubicBezTo>
                <a:cubicBezTo>
                  <a:pt x="465138" y="118026"/>
                  <a:pt x="419629" y="100034"/>
                  <a:pt x="384175" y="82572"/>
                </a:cubicBezTo>
                <a:cubicBezTo>
                  <a:pt x="348721" y="65110"/>
                  <a:pt x="297921" y="36005"/>
                  <a:pt x="266700" y="22247"/>
                </a:cubicBezTo>
                <a:cubicBezTo>
                  <a:pt x="235479" y="8489"/>
                  <a:pt x="235479" y="-507"/>
                  <a:pt x="196850" y="22"/>
                </a:cubicBezTo>
                <a:cubicBezTo>
                  <a:pt x="158221" y="551"/>
                  <a:pt x="96573" y="12986"/>
                  <a:pt x="0" y="2859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366564CC-AFA0-EC87-4664-3A6F620E94D7}"/>
              </a:ext>
            </a:extLst>
          </p:cNvPr>
          <p:cNvSpPr/>
          <p:nvPr/>
        </p:nvSpPr>
        <p:spPr>
          <a:xfrm>
            <a:off x="4111100" y="8430786"/>
            <a:ext cx="213200" cy="265246"/>
          </a:xfrm>
          <a:custGeom>
            <a:avLst/>
            <a:gdLst>
              <a:gd name="connsiteX0" fmla="*/ 210018 w 213200"/>
              <a:gd name="connsiteY0" fmla="*/ 180 h 265246"/>
              <a:gd name="connsiteX1" fmla="*/ 91179 w 213200"/>
              <a:gd name="connsiteY1" fmla="*/ 119019 h 265246"/>
              <a:gd name="connsiteX2" fmla="*/ 2049 w 213200"/>
              <a:gd name="connsiteY2" fmla="*/ 241159 h 265246"/>
              <a:gd name="connsiteX3" fmla="*/ 31759 w 213200"/>
              <a:gd name="connsiteY3" fmla="*/ 237858 h 265246"/>
              <a:gd name="connsiteX4" fmla="*/ 68071 w 213200"/>
              <a:gd name="connsiteY4" fmla="*/ 260966 h 265246"/>
              <a:gd name="connsiteX5" fmla="*/ 193512 w 213200"/>
              <a:gd name="connsiteY5" fmla="*/ 138826 h 265246"/>
              <a:gd name="connsiteX6" fmla="*/ 180308 w 213200"/>
              <a:gd name="connsiteY6" fmla="*/ 92610 h 265246"/>
              <a:gd name="connsiteX7" fmla="*/ 210018 w 213200"/>
              <a:gd name="connsiteY7" fmla="*/ 180 h 26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200" h="265246">
                <a:moveTo>
                  <a:pt x="210018" y="180"/>
                </a:moveTo>
                <a:cubicBezTo>
                  <a:pt x="195163" y="4582"/>
                  <a:pt x="125840" y="78856"/>
                  <a:pt x="91179" y="119019"/>
                </a:cubicBezTo>
                <a:cubicBezTo>
                  <a:pt x="56518" y="159182"/>
                  <a:pt x="11952" y="221353"/>
                  <a:pt x="2049" y="241159"/>
                </a:cubicBezTo>
                <a:cubicBezTo>
                  <a:pt x="-7854" y="260965"/>
                  <a:pt x="20755" y="234557"/>
                  <a:pt x="31759" y="237858"/>
                </a:cubicBezTo>
                <a:cubicBezTo>
                  <a:pt x="42763" y="241159"/>
                  <a:pt x="41112" y="277471"/>
                  <a:pt x="68071" y="260966"/>
                </a:cubicBezTo>
                <a:cubicBezTo>
                  <a:pt x="95030" y="244461"/>
                  <a:pt x="174806" y="166885"/>
                  <a:pt x="193512" y="138826"/>
                </a:cubicBezTo>
                <a:cubicBezTo>
                  <a:pt x="212218" y="110767"/>
                  <a:pt x="177557" y="111866"/>
                  <a:pt x="180308" y="92610"/>
                </a:cubicBezTo>
                <a:cubicBezTo>
                  <a:pt x="183059" y="73354"/>
                  <a:pt x="224873" y="-4222"/>
                  <a:pt x="210018" y="18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1C03E772-720D-0379-FD35-D45CD5AC5AD5}"/>
              </a:ext>
            </a:extLst>
          </p:cNvPr>
          <p:cNvSpPr/>
          <p:nvPr/>
        </p:nvSpPr>
        <p:spPr>
          <a:xfrm>
            <a:off x="4489459" y="8619004"/>
            <a:ext cx="169371" cy="249350"/>
          </a:xfrm>
          <a:custGeom>
            <a:avLst/>
            <a:gdLst>
              <a:gd name="connsiteX0" fmla="*/ 145262 w 169371"/>
              <a:gd name="connsiteY0" fmla="*/ 124 h 249350"/>
              <a:gd name="connsiteX1" fmla="*/ 39627 w 169371"/>
              <a:gd name="connsiteY1" fmla="*/ 56242 h 249350"/>
              <a:gd name="connsiteX2" fmla="*/ 36326 w 169371"/>
              <a:gd name="connsiteY2" fmla="*/ 92554 h 249350"/>
              <a:gd name="connsiteX3" fmla="*/ 33025 w 169371"/>
              <a:gd name="connsiteY3" fmla="*/ 155275 h 249350"/>
              <a:gd name="connsiteX4" fmla="*/ 14 w 169371"/>
              <a:gd name="connsiteY4" fmla="*/ 247705 h 249350"/>
              <a:gd name="connsiteX5" fmla="*/ 29724 w 169371"/>
              <a:gd name="connsiteY5" fmla="*/ 211393 h 249350"/>
              <a:gd name="connsiteX6" fmla="*/ 92444 w 169371"/>
              <a:gd name="connsiteY6" fmla="*/ 171780 h 249350"/>
              <a:gd name="connsiteX7" fmla="*/ 165068 w 169371"/>
              <a:gd name="connsiteY7" fmla="*/ 72748 h 249350"/>
              <a:gd name="connsiteX8" fmla="*/ 145262 w 169371"/>
              <a:gd name="connsiteY8" fmla="*/ 124 h 2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71" h="249350">
                <a:moveTo>
                  <a:pt x="145262" y="124"/>
                </a:moveTo>
                <a:cubicBezTo>
                  <a:pt x="124355" y="-2627"/>
                  <a:pt x="57783" y="40837"/>
                  <a:pt x="39627" y="56242"/>
                </a:cubicBezTo>
                <a:cubicBezTo>
                  <a:pt x="21471" y="71647"/>
                  <a:pt x="37426" y="76049"/>
                  <a:pt x="36326" y="92554"/>
                </a:cubicBezTo>
                <a:cubicBezTo>
                  <a:pt x="35226" y="109059"/>
                  <a:pt x="39077" y="129417"/>
                  <a:pt x="33025" y="155275"/>
                </a:cubicBezTo>
                <a:cubicBezTo>
                  <a:pt x="26973" y="181133"/>
                  <a:pt x="564" y="238352"/>
                  <a:pt x="14" y="247705"/>
                </a:cubicBezTo>
                <a:cubicBezTo>
                  <a:pt x="-536" y="257058"/>
                  <a:pt x="14319" y="224047"/>
                  <a:pt x="29724" y="211393"/>
                </a:cubicBezTo>
                <a:cubicBezTo>
                  <a:pt x="45129" y="198739"/>
                  <a:pt x="69887" y="194887"/>
                  <a:pt x="92444" y="171780"/>
                </a:cubicBezTo>
                <a:cubicBezTo>
                  <a:pt x="115001" y="148673"/>
                  <a:pt x="154615" y="96956"/>
                  <a:pt x="165068" y="72748"/>
                </a:cubicBezTo>
                <a:cubicBezTo>
                  <a:pt x="175521" y="48540"/>
                  <a:pt x="166169" y="2875"/>
                  <a:pt x="145262" y="12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D8E42A2A-798A-41CA-244F-C2FEA7431D87}"/>
              </a:ext>
            </a:extLst>
          </p:cNvPr>
          <p:cNvSpPr/>
          <p:nvPr/>
        </p:nvSpPr>
        <p:spPr>
          <a:xfrm>
            <a:off x="4737009" y="9414529"/>
            <a:ext cx="139472" cy="331555"/>
          </a:xfrm>
          <a:custGeom>
            <a:avLst/>
            <a:gdLst>
              <a:gd name="connsiteX0" fmla="*/ 138691 w 139472"/>
              <a:gd name="connsiteY0" fmla="*/ 3461 h 331555"/>
              <a:gd name="connsiteX1" fmla="*/ 69368 w 139472"/>
              <a:gd name="connsiteY1" fmla="*/ 82687 h 331555"/>
              <a:gd name="connsiteX2" fmla="*/ 29755 w 139472"/>
              <a:gd name="connsiteY2" fmla="*/ 125601 h 331555"/>
              <a:gd name="connsiteX3" fmla="*/ 45 w 139472"/>
              <a:gd name="connsiteY3" fmla="*/ 323666 h 331555"/>
              <a:gd name="connsiteX4" fmla="*/ 36357 w 139472"/>
              <a:gd name="connsiteY4" fmla="*/ 284053 h 331555"/>
              <a:gd name="connsiteX5" fmla="*/ 102379 w 139472"/>
              <a:gd name="connsiteY5" fmla="*/ 208128 h 331555"/>
              <a:gd name="connsiteX6" fmla="*/ 138691 w 139472"/>
              <a:gd name="connsiteY6" fmla="*/ 3461 h 33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72" h="331555">
                <a:moveTo>
                  <a:pt x="138691" y="3461"/>
                </a:moveTo>
                <a:cubicBezTo>
                  <a:pt x="133189" y="-17446"/>
                  <a:pt x="87524" y="62330"/>
                  <a:pt x="69368" y="82687"/>
                </a:cubicBezTo>
                <a:cubicBezTo>
                  <a:pt x="51212" y="103044"/>
                  <a:pt x="41309" y="85438"/>
                  <a:pt x="29755" y="125601"/>
                </a:cubicBezTo>
                <a:cubicBezTo>
                  <a:pt x="18201" y="165764"/>
                  <a:pt x="-1055" y="297257"/>
                  <a:pt x="45" y="323666"/>
                </a:cubicBezTo>
                <a:cubicBezTo>
                  <a:pt x="1145" y="350075"/>
                  <a:pt x="19301" y="303309"/>
                  <a:pt x="36357" y="284053"/>
                </a:cubicBezTo>
                <a:cubicBezTo>
                  <a:pt x="53413" y="264797"/>
                  <a:pt x="85323" y="249942"/>
                  <a:pt x="102379" y="208128"/>
                </a:cubicBezTo>
                <a:cubicBezTo>
                  <a:pt x="119435" y="166314"/>
                  <a:pt x="144193" y="24368"/>
                  <a:pt x="138691" y="34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5A606FE4-A984-5640-0E0C-8C28F6135A2A}"/>
              </a:ext>
            </a:extLst>
          </p:cNvPr>
          <p:cNvSpPr/>
          <p:nvPr/>
        </p:nvSpPr>
        <p:spPr>
          <a:xfrm>
            <a:off x="5303204" y="9707502"/>
            <a:ext cx="152870" cy="313150"/>
          </a:xfrm>
          <a:custGeom>
            <a:avLst/>
            <a:gdLst>
              <a:gd name="connsiteX0" fmla="*/ 11540 w 152870"/>
              <a:gd name="connsiteY0" fmla="*/ 983 h 313150"/>
              <a:gd name="connsiteX1" fmla="*/ 140282 w 152870"/>
              <a:gd name="connsiteY1" fmla="*/ 169338 h 313150"/>
              <a:gd name="connsiteX2" fmla="*/ 146884 w 152870"/>
              <a:gd name="connsiteY2" fmla="*/ 222156 h 313150"/>
              <a:gd name="connsiteX3" fmla="*/ 130379 w 152870"/>
              <a:gd name="connsiteY3" fmla="*/ 311285 h 313150"/>
              <a:gd name="connsiteX4" fmla="*/ 103970 w 152870"/>
              <a:gd name="connsiteY4" fmla="*/ 268371 h 313150"/>
              <a:gd name="connsiteX5" fmla="*/ 18142 w 152870"/>
              <a:gd name="connsiteY5" fmla="*/ 106618 h 313150"/>
              <a:gd name="connsiteX6" fmla="*/ 11540 w 152870"/>
              <a:gd name="connsiteY6" fmla="*/ 983 h 3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70" h="313150">
                <a:moveTo>
                  <a:pt x="11540" y="983"/>
                </a:moveTo>
                <a:cubicBezTo>
                  <a:pt x="31897" y="11436"/>
                  <a:pt x="117725" y="132476"/>
                  <a:pt x="140282" y="169338"/>
                </a:cubicBezTo>
                <a:cubicBezTo>
                  <a:pt x="162839" y="206200"/>
                  <a:pt x="148534" y="198498"/>
                  <a:pt x="146884" y="222156"/>
                </a:cubicBezTo>
                <a:cubicBezTo>
                  <a:pt x="145234" y="245814"/>
                  <a:pt x="137531" y="303583"/>
                  <a:pt x="130379" y="311285"/>
                </a:cubicBezTo>
                <a:cubicBezTo>
                  <a:pt x="123227" y="318987"/>
                  <a:pt x="122676" y="302482"/>
                  <a:pt x="103970" y="268371"/>
                </a:cubicBezTo>
                <a:cubicBezTo>
                  <a:pt x="85264" y="234260"/>
                  <a:pt x="35748" y="147331"/>
                  <a:pt x="18142" y="106618"/>
                </a:cubicBezTo>
                <a:cubicBezTo>
                  <a:pt x="536" y="65905"/>
                  <a:pt x="-8817" y="-9470"/>
                  <a:pt x="11540" y="98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B6D70FAE-139D-4079-1304-021356A1D1B4}"/>
              </a:ext>
            </a:extLst>
          </p:cNvPr>
          <p:cNvSpPr/>
          <p:nvPr/>
        </p:nvSpPr>
        <p:spPr>
          <a:xfrm>
            <a:off x="5255083" y="9434282"/>
            <a:ext cx="191714" cy="292464"/>
          </a:xfrm>
          <a:custGeom>
            <a:avLst/>
            <a:gdLst>
              <a:gd name="connsiteX0" fmla="*/ 3542 w 191714"/>
              <a:gd name="connsiteY0" fmla="*/ 213 h 292464"/>
              <a:gd name="connsiteX1" fmla="*/ 138887 w 191714"/>
              <a:gd name="connsiteY1" fmla="*/ 125654 h 292464"/>
              <a:gd name="connsiteX2" fmla="*/ 191704 w 191714"/>
              <a:gd name="connsiteY2" fmla="*/ 287408 h 292464"/>
              <a:gd name="connsiteX3" fmla="*/ 135586 w 191714"/>
              <a:gd name="connsiteY3" fmla="*/ 241192 h 292464"/>
              <a:gd name="connsiteX4" fmla="*/ 16747 w 191714"/>
              <a:gd name="connsiteY4" fmla="*/ 135558 h 292464"/>
              <a:gd name="connsiteX5" fmla="*/ 36553 w 191714"/>
              <a:gd name="connsiteY5" fmla="*/ 155364 h 292464"/>
              <a:gd name="connsiteX6" fmla="*/ 3542 w 191714"/>
              <a:gd name="connsiteY6" fmla="*/ 213 h 29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714" h="292464">
                <a:moveTo>
                  <a:pt x="3542" y="213"/>
                </a:moveTo>
                <a:cubicBezTo>
                  <a:pt x="20598" y="-4739"/>
                  <a:pt x="107527" y="77788"/>
                  <a:pt x="138887" y="125654"/>
                </a:cubicBezTo>
                <a:cubicBezTo>
                  <a:pt x="170247" y="173520"/>
                  <a:pt x="192254" y="268152"/>
                  <a:pt x="191704" y="287408"/>
                </a:cubicBezTo>
                <a:cubicBezTo>
                  <a:pt x="191154" y="306664"/>
                  <a:pt x="164745" y="266500"/>
                  <a:pt x="135586" y="241192"/>
                </a:cubicBezTo>
                <a:cubicBezTo>
                  <a:pt x="106427" y="215884"/>
                  <a:pt x="16747" y="135558"/>
                  <a:pt x="16747" y="135558"/>
                </a:cubicBezTo>
                <a:cubicBezTo>
                  <a:pt x="241" y="121253"/>
                  <a:pt x="36553" y="173520"/>
                  <a:pt x="36553" y="155364"/>
                </a:cubicBezTo>
                <a:cubicBezTo>
                  <a:pt x="36553" y="137208"/>
                  <a:pt x="-13514" y="5165"/>
                  <a:pt x="3542" y="21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E652558C-9C8D-1CC4-9612-95D055B0AE1D}"/>
              </a:ext>
            </a:extLst>
          </p:cNvPr>
          <p:cNvSpPr/>
          <p:nvPr/>
        </p:nvSpPr>
        <p:spPr>
          <a:xfrm>
            <a:off x="5218006" y="4613196"/>
            <a:ext cx="258877" cy="1260409"/>
          </a:xfrm>
          <a:custGeom>
            <a:avLst/>
            <a:gdLst>
              <a:gd name="connsiteX0" fmla="*/ 258869 w 258877"/>
              <a:gd name="connsiteY0" fmla="*/ 79 h 1260409"/>
              <a:gd name="connsiteX1" fmla="*/ 115994 w 258877"/>
              <a:gd name="connsiteY1" fmla="*/ 146129 h 1260409"/>
              <a:gd name="connsiteX2" fmla="*/ 36619 w 258877"/>
              <a:gd name="connsiteY2" fmla="*/ 339804 h 1260409"/>
              <a:gd name="connsiteX3" fmla="*/ 1694 w 258877"/>
              <a:gd name="connsiteY3" fmla="*/ 543004 h 1260409"/>
              <a:gd name="connsiteX4" fmla="*/ 14394 w 258877"/>
              <a:gd name="connsiteY4" fmla="*/ 850979 h 1260409"/>
              <a:gd name="connsiteX5" fmla="*/ 90594 w 258877"/>
              <a:gd name="connsiteY5" fmla="*/ 1066879 h 1260409"/>
              <a:gd name="connsiteX6" fmla="*/ 182669 w 258877"/>
              <a:gd name="connsiteY6" fmla="*/ 1257379 h 1260409"/>
              <a:gd name="connsiteX7" fmla="*/ 144569 w 258877"/>
              <a:gd name="connsiteY7" fmla="*/ 1171654 h 1260409"/>
              <a:gd name="connsiteX8" fmla="*/ 58844 w 258877"/>
              <a:gd name="connsiteY8" fmla="*/ 1009729 h 1260409"/>
              <a:gd name="connsiteX9" fmla="*/ 30269 w 258877"/>
              <a:gd name="connsiteY9" fmla="*/ 911304 h 1260409"/>
              <a:gd name="connsiteX10" fmla="*/ 23919 w 258877"/>
              <a:gd name="connsiteY10" fmla="*/ 501729 h 1260409"/>
              <a:gd name="connsiteX11" fmla="*/ 122344 w 258877"/>
              <a:gd name="connsiteY11" fmla="*/ 165179 h 1260409"/>
              <a:gd name="connsiteX12" fmla="*/ 258869 w 258877"/>
              <a:gd name="connsiteY12" fmla="*/ 79 h 126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877" h="1260409">
                <a:moveTo>
                  <a:pt x="258869" y="79"/>
                </a:moveTo>
                <a:cubicBezTo>
                  <a:pt x="257811" y="-3096"/>
                  <a:pt x="153036" y="89508"/>
                  <a:pt x="115994" y="146129"/>
                </a:cubicBezTo>
                <a:cubicBezTo>
                  <a:pt x="78952" y="202750"/>
                  <a:pt x="55669" y="273658"/>
                  <a:pt x="36619" y="339804"/>
                </a:cubicBezTo>
                <a:cubicBezTo>
                  <a:pt x="17569" y="405950"/>
                  <a:pt x="5398" y="457808"/>
                  <a:pt x="1694" y="543004"/>
                </a:cubicBezTo>
                <a:cubicBezTo>
                  <a:pt x="-2010" y="628200"/>
                  <a:pt x="-423" y="763667"/>
                  <a:pt x="14394" y="850979"/>
                </a:cubicBezTo>
                <a:cubicBezTo>
                  <a:pt x="29211" y="938291"/>
                  <a:pt x="62548" y="999146"/>
                  <a:pt x="90594" y="1066879"/>
                </a:cubicBezTo>
                <a:cubicBezTo>
                  <a:pt x="118640" y="1134612"/>
                  <a:pt x="173673" y="1239917"/>
                  <a:pt x="182669" y="1257379"/>
                </a:cubicBezTo>
                <a:cubicBezTo>
                  <a:pt x="191665" y="1274842"/>
                  <a:pt x="165206" y="1212929"/>
                  <a:pt x="144569" y="1171654"/>
                </a:cubicBezTo>
                <a:cubicBezTo>
                  <a:pt x="123931" y="1130379"/>
                  <a:pt x="77894" y="1053121"/>
                  <a:pt x="58844" y="1009729"/>
                </a:cubicBezTo>
                <a:cubicBezTo>
                  <a:pt x="39794" y="966337"/>
                  <a:pt x="36090" y="995971"/>
                  <a:pt x="30269" y="911304"/>
                </a:cubicBezTo>
                <a:cubicBezTo>
                  <a:pt x="24448" y="826637"/>
                  <a:pt x="8573" y="626083"/>
                  <a:pt x="23919" y="501729"/>
                </a:cubicBezTo>
                <a:cubicBezTo>
                  <a:pt x="39265" y="377375"/>
                  <a:pt x="82656" y="246142"/>
                  <a:pt x="122344" y="165179"/>
                </a:cubicBezTo>
                <a:cubicBezTo>
                  <a:pt x="162031" y="84217"/>
                  <a:pt x="259927" y="3254"/>
                  <a:pt x="258869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D6858384-904D-58EA-88A6-BEF348761A56}"/>
              </a:ext>
            </a:extLst>
          </p:cNvPr>
          <p:cNvSpPr/>
          <p:nvPr/>
        </p:nvSpPr>
        <p:spPr>
          <a:xfrm>
            <a:off x="5473257" y="4616330"/>
            <a:ext cx="216343" cy="197068"/>
          </a:xfrm>
          <a:custGeom>
            <a:avLst/>
            <a:gdLst>
              <a:gd name="connsiteX0" fmla="*/ 443 w 216343"/>
              <a:gd name="connsiteY0" fmla="*/ 3295 h 197068"/>
              <a:gd name="connsiteX1" fmla="*/ 111568 w 216343"/>
              <a:gd name="connsiteY1" fmla="*/ 12820 h 197068"/>
              <a:gd name="connsiteX2" fmla="*/ 187768 w 216343"/>
              <a:gd name="connsiteY2" fmla="*/ 82670 h 197068"/>
              <a:gd name="connsiteX3" fmla="*/ 216343 w 216343"/>
              <a:gd name="connsiteY3" fmla="*/ 196970 h 197068"/>
              <a:gd name="connsiteX4" fmla="*/ 187768 w 216343"/>
              <a:gd name="connsiteY4" fmla="*/ 101720 h 197068"/>
              <a:gd name="connsiteX5" fmla="*/ 156018 w 216343"/>
              <a:gd name="connsiteY5" fmla="*/ 50920 h 197068"/>
              <a:gd name="connsiteX6" fmla="*/ 443 w 216343"/>
              <a:gd name="connsiteY6" fmla="*/ 3295 h 19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43" h="197068">
                <a:moveTo>
                  <a:pt x="443" y="3295"/>
                </a:moveTo>
                <a:cubicBezTo>
                  <a:pt x="-6965" y="-3055"/>
                  <a:pt x="80347" y="-409"/>
                  <a:pt x="111568" y="12820"/>
                </a:cubicBezTo>
                <a:cubicBezTo>
                  <a:pt x="142789" y="26049"/>
                  <a:pt x="170306" y="51978"/>
                  <a:pt x="187768" y="82670"/>
                </a:cubicBezTo>
                <a:cubicBezTo>
                  <a:pt x="205231" y="113362"/>
                  <a:pt x="216343" y="193795"/>
                  <a:pt x="216343" y="196970"/>
                </a:cubicBezTo>
                <a:cubicBezTo>
                  <a:pt x="216343" y="200145"/>
                  <a:pt x="197822" y="126062"/>
                  <a:pt x="187768" y="101720"/>
                </a:cubicBezTo>
                <a:cubicBezTo>
                  <a:pt x="177714" y="77378"/>
                  <a:pt x="180360" y="66795"/>
                  <a:pt x="156018" y="50920"/>
                </a:cubicBezTo>
                <a:cubicBezTo>
                  <a:pt x="131676" y="35045"/>
                  <a:pt x="7851" y="9645"/>
                  <a:pt x="443" y="3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490CF27B-EE99-EE44-904C-9074D42F3584}"/>
              </a:ext>
            </a:extLst>
          </p:cNvPr>
          <p:cNvSpPr/>
          <p:nvPr/>
        </p:nvSpPr>
        <p:spPr>
          <a:xfrm>
            <a:off x="5522031" y="4791955"/>
            <a:ext cx="139915" cy="479946"/>
          </a:xfrm>
          <a:custGeom>
            <a:avLst/>
            <a:gdLst>
              <a:gd name="connsiteX0" fmla="*/ 138994 w 139915"/>
              <a:gd name="connsiteY0" fmla="*/ 2295 h 479946"/>
              <a:gd name="connsiteX1" fmla="*/ 85019 w 139915"/>
              <a:gd name="connsiteY1" fmla="*/ 97545 h 479946"/>
              <a:gd name="connsiteX2" fmla="*/ 40569 w 139915"/>
              <a:gd name="connsiteY2" fmla="*/ 218195 h 479946"/>
              <a:gd name="connsiteX3" fmla="*/ 27869 w 139915"/>
              <a:gd name="connsiteY3" fmla="*/ 281695 h 479946"/>
              <a:gd name="connsiteX4" fmla="*/ 5644 w 139915"/>
              <a:gd name="connsiteY4" fmla="*/ 478545 h 479946"/>
              <a:gd name="connsiteX5" fmla="*/ 2469 w 139915"/>
              <a:gd name="connsiteY5" fmla="*/ 361070 h 479946"/>
              <a:gd name="connsiteX6" fmla="*/ 37394 w 139915"/>
              <a:gd name="connsiteY6" fmla="*/ 195970 h 479946"/>
              <a:gd name="connsiteX7" fmla="*/ 138994 w 139915"/>
              <a:gd name="connsiteY7" fmla="*/ 2295 h 4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915" h="479946">
                <a:moveTo>
                  <a:pt x="138994" y="2295"/>
                </a:moveTo>
                <a:cubicBezTo>
                  <a:pt x="146932" y="-14109"/>
                  <a:pt x="101423" y="61562"/>
                  <a:pt x="85019" y="97545"/>
                </a:cubicBezTo>
                <a:cubicBezTo>
                  <a:pt x="68615" y="133528"/>
                  <a:pt x="50094" y="187503"/>
                  <a:pt x="40569" y="218195"/>
                </a:cubicBezTo>
                <a:cubicBezTo>
                  <a:pt x="31044" y="248887"/>
                  <a:pt x="33690" y="238303"/>
                  <a:pt x="27869" y="281695"/>
                </a:cubicBezTo>
                <a:cubicBezTo>
                  <a:pt x="22048" y="325087"/>
                  <a:pt x="9877" y="465316"/>
                  <a:pt x="5644" y="478545"/>
                </a:cubicBezTo>
                <a:cubicBezTo>
                  <a:pt x="1411" y="491774"/>
                  <a:pt x="-2823" y="408166"/>
                  <a:pt x="2469" y="361070"/>
                </a:cubicBezTo>
                <a:cubicBezTo>
                  <a:pt x="7761" y="313974"/>
                  <a:pt x="15698" y="252591"/>
                  <a:pt x="37394" y="195970"/>
                </a:cubicBezTo>
                <a:cubicBezTo>
                  <a:pt x="59090" y="139349"/>
                  <a:pt x="131056" y="18699"/>
                  <a:pt x="138994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BC760373-0D21-562C-9F88-A3164729060C}"/>
              </a:ext>
            </a:extLst>
          </p:cNvPr>
          <p:cNvSpPr/>
          <p:nvPr/>
        </p:nvSpPr>
        <p:spPr>
          <a:xfrm>
            <a:off x="5679912" y="5070299"/>
            <a:ext cx="239232" cy="76478"/>
          </a:xfrm>
          <a:custGeom>
            <a:avLst/>
            <a:gdLst>
              <a:gd name="connsiteX0" fmla="*/ 163 w 239232"/>
              <a:gd name="connsiteY0" fmla="*/ 76376 h 76478"/>
              <a:gd name="connsiteX1" fmla="*/ 114463 w 239232"/>
              <a:gd name="connsiteY1" fmla="*/ 19226 h 76478"/>
              <a:gd name="connsiteX2" fmla="*/ 238288 w 239232"/>
              <a:gd name="connsiteY2" fmla="*/ 12876 h 76478"/>
              <a:gd name="connsiteX3" fmla="*/ 174788 w 239232"/>
              <a:gd name="connsiteY3" fmla="*/ 6526 h 76478"/>
              <a:gd name="connsiteX4" fmla="*/ 139863 w 239232"/>
              <a:gd name="connsiteY4" fmla="*/ 3351 h 76478"/>
              <a:gd name="connsiteX5" fmla="*/ 163 w 239232"/>
              <a:gd name="connsiteY5" fmla="*/ 76376 h 7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32" h="76478">
                <a:moveTo>
                  <a:pt x="163" y="76376"/>
                </a:moveTo>
                <a:cubicBezTo>
                  <a:pt x="-4070" y="79022"/>
                  <a:pt x="74776" y="29809"/>
                  <a:pt x="114463" y="19226"/>
                </a:cubicBezTo>
                <a:cubicBezTo>
                  <a:pt x="154151" y="8643"/>
                  <a:pt x="228234" y="14993"/>
                  <a:pt x="238288" y="12876"/>
                </a:cubicBezTo>
                <a:cubicBezTo>
                  <a:pt x="248342" y="10759"/>
                  <a:pt x="174788" y="6526"/>
                  <a:pt x="174788" y="6526"/>
                </a:cubicBezTo>
                <a:cubicBezTo>
                  <a:pt x="158384" y="4939"/>
                  <a:pt x="168438" y="-5116"/>
                  <a:pt x="139863" y="3351"/>
                </a:cubicBezTo>
                <a:cubicBezTo>
                  <a:pt x="111288" y="11818"/>
                  <a:pt x="4396" y="73730"/>
                  <a:pt x="163" y="76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75A185FB-52A6-F2E3-ABCE-A0C527F0654B}"/>
              </a:ext>
            </a:extLst>
          </p:cNvPr>
          <p:cNvSpPr/>
          <p:nvPr/>
        </p:nvSpPr>
        <p:spPr>
          <a:xfrm>
            <a:off x="5686304" y="5078881"/>
            <a:ext cx="130438" cy="58576"/>
          </a:xfrm>
          <a:custGeom>
            <a:avLst/>
            <a:gdLst>
              <a:gd name="connsiteX0" fmla="*/ 121 w 130438"/>
              <a:gd name="connsiteY0" fmla="*/ 58269 h 58576"/>
              <a:gd name="connsiteX1" fmla="*/ 60446 w 130438"/>
              <a:gd name="connsiteY1" fmla="*/ 29694 h 58576"/>
              <a:gd name="connsiteX2" fmla="*/ 130296 w 130438"/>
              <a:gd name="connsiteY2" fmla="*/ 1119 h 58576"/>
              <a:gd name="connsiteX3" fmla="*/ 76321 w 130438"/>
              <a:gd name="connsiteY3" fmla="*/ 10644 h 58576"/>
              <a:gd name="connsiteX4" fmla="*/ 121 w 130438"/>
              <a:gd name="connsiteY4" fmla="*/ 58269 h 5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38" h="58576">
                <a:moveTo>
                  <a:pt x="121" y="58269"/>
                </a:moveTo>
                <a:cubicBezTo>
                  <a:pt x="-2525" y="61444"/>
                  <a:pt x="38750" y="39219"/>
                  <a:pt x="60446" y="29694"/>
                </a:cubicBezTo>
                <a:cubicBezTo>
                  <a:pt x="82142" y="20169"/>
                  <a:pt x="127650" y="4294"/>
                  <a:pt x="130296" y="1119"/>
                </a:cubicBezTo>
                <a:cubicBezTo>
                  <a:pt x="132942" y="-2056"/>
                  <a:pt x="98017" y="1648"/>
                  <a:pt x="76321" y="10644"/>
                </a:cubicBezTo>
                <a:cubicBezTo>
                  <a:pt x="54625" y="19640"/>
                  <a:pt x="2767" y="55094"/>
                  <a:pt x="121" y="58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D1450EFD-FDEA-16AC-6006-6816B4D598E4}"/>
              </a:ext>
            </a:extLst>
          </p:cNvPr>
          <p:cNvSpPr/>
          <p:nvPr/>
        </p:nvSpPr>
        <p:spPr>
          <a:xfrm>
            <a:off x="5680052" y="5085165"/>
            <a:ext cx="239844" cy="69671"/>
          </a:xfrm>
          <a:custGeom>
            <a:avLst/>
            <a:gdLst>
              <a:gd name="connsiteX0" fmla="*/ 23 w 239844"/>
              <a:gd name="connsiteY0" fmla="*/ 58335 h 69671"/>
              <a:gd name="connsiteX1" fmla="*/ 117498 w 239844"/>
              <a:gd name="connsiteY1" fmla="*/ 58335 h 69671"/>
              <a:gd name="connsiteX2" fmla="*/ 149248 w 239844"/>
              <a:gd name="connsiteY2" fmla="*/ 58335 h 69671"/>
              <a:gd name="connsiteX3" fmla="*/ 238148 w 239844"/>
              <a:gd name="connsiteY3" fmla="*/ 1185 h 69671"/>
              <a:gd name="connsiteX4" fmla="*/ 200048 w 239844"/>
              <a:gd name="connsiteY4" fmla="*/ 23410 h 69671"/>
              <a:gd name="connsiteX5" fmla="*/ 107973 w 239844"/>
              <a:gd name="connsiteY5" fmla="*/ 67860 h 69671"/>
              <a:gd name="connsiteX6" fmla="*/ 23 w 239844"/>
              <a:gd name="connsiteY6" fmla="*/ 58335 h 6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44" h="69671">
                <a:moveTo>
                  <a:pt x="23" y="58335"/>
                </a:moveTo>
                <a:cubicBezTo>
                  <a:pt x="1610" y="56748"/>
                  <a:pt x="117498" y="58335"/>
                  <a:pt x="117498" y="58335"/>
                </a:cubicBezTo>
                <a:cubicBezTo>
                  <a:pt x="142369" y="58335"/>
                  <a:pt x="129140" y="67860"/>
                  <a:pt x="149248" y="58335"/>
                </a:cubicBezTo>
                <a:cubicBezTo>
                  <a:pt x="169356" y="48810"/>
                  <a:pt x="229681" y="7006"/>
                  <a:pt x="238148" y="1185"/>
                </a:cubicBezTo>
                <a:cubicBezTo>
                  <a:pt x="246615" y="-4636"/>
                  <a:pt x="221744" y="12298"/>
                  <a:pt x="200048" y="23410"/>
                </a:cubicBezTo>
                <a:cubicBezTo>
                  <a:pt x="178352" y="34522"/>
                  <a:pt x="138135" y="60981"/>
                  <a:pt x="107973" y="67860"/>
                </a:cubicBezTo>
                <a:cubicBezTo>
                  <a:pt x="77811" y="74739"/>
                  <a:pt x="-1564" y="59922"/>
                  <a:pt x="23" y="5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54B009DB-FFF1-4AA3-F164-09574420B2C5}"/>
              </a:ext>
            </a:extLst>
          </p:cNvPr>
          <p:cNvSpPr/>
          <p:nvPr/>
        </p:nvSpPr>
        <p:spPr>
          <a:xfrm>
            <a:off x="5676898" y="5111742"/>
            <a:ext cx="235261" cy="68207"/>
          </a:xfrm>
          <a:custGeom>
            <a:avLst/>
            <a:gdLst>
              <a:gd name="connsiteX0" fmla="*/ 2 w 235261"/>
              <a:gd name="connsiteY0" fmla="*/ 60333 h 68207"/>
              <a:gd name="connsiteX1" fmla="*/ 104777 w 235261"/>
              <a:gd name="connsiteY1" fmla="*/ 57158 h 68207"/>
              <a:gd name="connsiteX2" fmla="*/ 152402 w 235261"/>
              <a:gd name="connsiteY2" fmla="*/ 38108 h 68207"/>
              <a:gd name="connsiteX3" fmla="*/ 234952 w 235261"/>
              <a:gd name="connsiteY3" fmla="*/ 8 h 68207"/>
              <a:gd name="connsiteX4" fmla="*/ 177802 w 235261"/>
              <a:gd name="connsiteY4" fmla="*/ 34933 h 68207"/>
              <a:gd name="connsiteX5" fmla="*/ 107952 w 235261"/>
              <a:gd name="connsiteY5" fmla="*/ 66683 h 68207"/>
              <a:gd name="connsiteX6" fmla="*/ 2 w 235261"/>
              <a:gd name="connsiteY6" fmla="*/ 60333 h 6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261" h="68207">
                <a:moveTo>
                  <a:pt x="2" y="60333"/>
                </a:moveTo>
                <a:cubicBezTo>
                  <a:pt x="-527" y="58746"/>
                  <a:pt x="79377" y="60862"/>
                  <a:pt x="104777" y="57158"/>
                </a:cubicBezTo>
                <a:cubicBezTo>
                  <a:pt x="130177" y="53454"/>
                  <a:pt x="130706" y="47633"/>
                  <a:pt x="152402" y="38108"/>
                </a:cubicBezTo>
                <a:cubicBezTo>
                  <a:pt x="174098" y="28583"/>
                  <a:pt x="230719" y="537"/>
                  <a:pt x="234952" y="8"/>
                </a:cubicBezTo>
                <a:cubicBezTo>
                  <a:pt x="239185" y="-521"/>
                  <a:pt x="198969" y="23820"/>
                  <a:pt x="177802" y="34933"/>
                </a:cubicBezTo>
                <a:cubicBezTo>
                  <a:pt x="156635" y="46045"/>
                  <a:pt x="132823" y="61391"/>
                  <a:pt x="107952" y="66683"/>
                </a:cubicBezTo>
                <a:cubicBezTo>
                  <a:pt x="83081" y="71975"/>
                  <a:pt x="531" y="61920"/>
                  <a:pt x="2" y="60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2F5AA9B9-AF6C-4FBA-B10B-3058BCD2E9AA}"/>
              </a:ext>
            </a:extLst>
          </p:cNvPr>
          <p:cNvSpPr/>
          <p:nvPr/>
        </p:nvSpPr>
        <p:spPr>
          <a:xfrm>
            <a:off x="5513643" y="5278296"/>
            <a:ext cx="151725" cy="519271"/>
          </a:xfrm>
          <a:custGeom>
            <a:avLst/>
            <a:gdLst>
              <a:gd name="connsiteX0" fmla="*/ 1332 w 151725"/>
              <a:gd name="connsiteY0" fmla="*/ 1729 h 519271"/>
              <a:gd name="connsiteX1" fmla="*/ 7682 w 151725"/>
              <a:gd name="connsiteY1" fmla="*/ 131904 h 519271"/>
              <a:gd name="connsiteX2" fmla="*/ 42607 w 151725"/>
              <a:gd name="connsiteY2" fmla="*/ 293829 h 519271"/>
              <a:gd name="connsiteX3" fmla="*/ 77532 w 151725"/>
              <a:gd name="connsiteY3" fmla="*/ 366854 h 519271"/>
              <a:gd name="connsiteX4" fmla="*/ 150557 w 151725"/>
              <a:gd name="connsiteY4" fmla="*/ 516079 h 519271"/>
              <a:gd name="connsiteX5" fmla="*/ 115632 w 151725"/>
              <a:gd name="connsiteY5" fmla="*/ 449404 h 519271"/>
              <a:gd name="connsiteX6" fmla="*/ 26732 w 151725"/>
              <a:gd name="connsiteY6" fmla="*/ 227154 h 519271"/>
              <a:gd name="connsiteX7" fmla="*/ 1332 w 151725"/>
              <a:gd name="connsiteY7" fmla="*/ 1729 h 51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725" h="519271">
                <a:moveTo>
                  <a:pt x="1332" y="1729"/>
                </a:moveTo>
                <a:cubicBezTo>
                  <a:pt x="-1843" y="-14146"/>
                  <a:pt x="803" y="83221"/>
                  <a:pt x="7682" y="131904"/>
                </a:cubicBezTo>
                <a:cubicBezTo>
                  <a:pt x="14561" y="180587"/>
                  <a:pt x="30965" y="254671"/>
                  <a:pt x="42607" y="293829"/>
                </a:cubicBezTo>
                <a:cubicBezTo>
                  <a:pt x="54249" y="332987"/>
                  <a:pt x="59540" y="329812"/>
                  <a:pt x="77532" y="366854"/>
                </a:cubicBezTo>
                <a:cubicBezTo>
                  <a:pt x="95524" y="403896"/>
                  <a:pt x="144207" y="502321"/>
                  <a:pt x="150557" y="516079"/>
                </a:cubicBezTo>
                <a:cubicBezTo>
                  <a:pt x="156907" y="529837"/>
                  <a:pt x="136270" y="497558"/>
                  <a:pt x="115632" y="449404"/>
                </a:cubicBezTo>
                <a:cubicBezTo>
                  <a:pt x="94995" y="401250"/>
                  <a:pt x="47369" y="297533"/>
                  <a:pt x="26732" y="227154"/>
                </a:cubicBezTo>
                <a:cubicBezTo>
                  <a:pt x="6095" y="156775"/>
                  <a:pt x="4507" y="17604"/>
                  <a:pt x="1332" y="1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BF250A48-3297-10C4-8B4E-733E6F0C77FE}"/>
              </a:ext>
            </a:extLst>
          </p:cNvPr>
          <p:cNvSpPr/>
          <p:nvPr/>
        </p:nvSpPr>
        <p:spPr>
          <a:xfrm>
            <a:off x="5549696" y="5355047"/>
            <a:ext cx="82781" cy="258507"/>
          </a:xfrm>
          <a:custGeom>
            <a:avLst/>
            <a:gdLst>
              <a:gd name="connsiteX0" fmla="*/ 204 w 82781"/>
              <a:gd name="connsiteY0" fmla="*/ 1178 h 258507"/>
              <a:gd name="connsiteX1" fmla="*/ 6554 w 82781"/>
              <a:gd name="connsiteY1" fmla="*/ 90078 h 258507"/>
              <a:gd name="connsiteX2" fmla="*/ 41479 w 82781"/>
              <a:gd name="connsiteY2" fmla="*/ 178978 h 258507"/>
              <a:gd name="connsiteX3" fmla="*/ 82754 w 82781"/>
              <a:gd name="connsiteY3" fmla="*/ 258353 h 258507"/>
              <a:gd name="connsiteX4" fmla="*/ 35129 w 82781"/>
              <a:gd name="connsiteY4" fmla="*/ 198028 h 258507"/>
              <a:gd name="connsiteX5" fmla="*/ 9729 w 82781"/>
              <a:gd name="connsiteY5" fmla="*/ 156753 h 258507"/>
              <a:gd name="connsiteX6" fmla="*/ 204 w 82781"/>
              <a:gd name="connsiteY6" fmla="*/ 1178 h 25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781" h="258507">
                <a:moveTo>
                  <a:pt x="204" y="1178"/>
                </a:moveTo>
                <a:cubicBezTo>
                  <a:pt x="-325" y="-9934"/>
                  <a:pt x="-325" y="60445"/>
                  <a:pt x="6554" y="90078"/>
                </a:cubicBezTo>
                <a:cubicBezTo>
                  <a:pt x="13433" y="119711"/>
                  <a:pt x="28779" y="150932"/>
                  <a:pt x="41479" y="178978"/>
                </a:cubicBezTo>
                <a:cubicBezTo>
                  <a:pt x="54179" y="207024"/>
                  <a:pt x="83812" y="255178"/>
                  <a:pt x="82754" y="258353"/>
                </a:cubicBezTo>
                <a:cubicBezTo>
                  <a:pt x="81696" y="261528"/>
                  <a:pt x="47300" y="214961"/>
                  <a:pt x="35129" y="198028"/>
                </a:cubicBezTo>
                <a:cubicBezTo>
                  <a:pt x="22958" y="181095"/>
                  <a:pt x="15021" y="183211"/>
                  <a:pt x="9729" y="156753"/>
                </a:cubicBezTo>
                <a:cubicBezTo>
                  <a:pt x="4437" y="130295"/>
                  <a:pt x="733" y="12290"/>
                  <a:pt x="204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3C359C65-8457-D890-0179-E45A664C3AC5}"/>
              </a:ext>
            </a:extLst>
          </p:cNvPr>
          <p:cNvSpPr/>
          <p:nvPr/>
        </p:nvSpPr>
        <p:spPr>
          <a:xfrm>
            <a:off x="5406018" y="5857823"/>
            <a:ext cx="312321" cy="111435"/>
          </a:xfrm>
          <a:custGeom>
            <a:avLst/>
            <a:gdLst>
              <a:gd name="connsiteX0" fmla="*/ 1007 w 312321"/>
              <a:gd name="connsiteY0" fmla="*/ 52 h 111435"/>
              <a:gd name="connsiteX1" fmla="*/ 89907 w 312321"/>
              <a:gd name="connsiteY1" fmla="*/ 79427 h 111435"/>
              <a:gd name="connsiteX2" fmla="*/ 188332 w 312321"/>
              <a:gd name="connsiteY2" fmla="*/ 111177 h 111435"/>
              <a:gd name="connsiteX3" fmla="*/ 312157 w 312321"/>
              <a:gd name="connsiteY3" fmla="*/ 95302 h 111435"/>
              <a:gd name="connsiteX4" fmla="*/ 213732 w 312321"/>
              <a:gd name="connsiteY4" fmla="*/ 108002 h 111435"/>
              <a:gd name="connsiteX5" fmla="*/ 169282 w 312321"/>
              <a:gd name="connsiteY5" fmla="*/ 104827 h 111435"/>
              <a:gd name="connsiteX6" fmla="*/ 150232 w 312321"/>
              <a:gd name="connsiteY6" fmla="*/ 92127 h 111435"/>
              <a:gd name="connsiteX7" fmla="*/ 1007 w 312321"/>
              <a:gd name="connsiteY7" fmla="*/ 52 h 11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321" h="111435">
                <a:moveTo>
                  <a:pt x="1007" y="52"/>
                </a:moveTo>
                <a:cubicBezTo>
                  <a:pt x="-9047" y="-2065"/>
                  <a:pt x="58686" y="60906"/>
                  <a:pt x="89907" y="79427"/>
                </a:cubicBezTo>
                <a:cubicBezTo>
                  <a:pt x="121128" y="97948"/>
                  <a:pt x="151290" y="108531"/>
                  <a:pt x="188332" y="111177"/>
                </a:cubicBezTo>
                <a:cubicBezTo>
                  <a:pt x="225374" y="113823"/>
                  <a:pt x="312157" y="95302"/>
                  <a:pt x="312157" y="95302"/>
                </a:cubicBezTo>
                <a:cubicBezTo>
                  <a:pt x="316390" y="94773"/>
                  <a:pt x="237545" y="106414"/>
                  <a:pt x="213732" y="108002"/>
                </a:cubicBezTo>
                <a:lnTo>
                  <a:pt x="169282" y="104827"/>
                </a:lnTo>
                <a:cubicBezTo>
                  <a:pt x="158699" y="102181"/>
                  <a:pt x="174044" y="106414"/>
                  <a:pt x="150232" y="92127"/>
                </a:cubicBezTo>
                <a:cubicBezTo>
                  <a:pt x="126420" y="77840"/>
                  <a:pt x="11061" y="2169"/>
                  <a:pt x="1007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23B4B49C-B282-EA93-5651-D84F40DAFFA5}"/>
              </a:ext>
            </a:extLst>
          </p:cNvPr>
          <p:cNvSpPr/>
          <p:nvPr/>
        </p:nvSpPr>
        <p:spPr>
          <a:xfrm>
            <a:off x="5494356" y="5464053"/>
            <a:ext cx="95014" cy="321382"/>
          </a:xfrm>
          <a:custGeom>
            <a:avLst/>
            <a:gdLst>
              <a:gd name="connsiteX0" fmla="*/ 4744 w 95014"/>
              <a:gd name="connsiteY0" fmla="*/ 122 h 321382"/>
              <a:gd name="connsiteX1" fmla="*/ 17444 w 95014"/>
              <a:gd name="connsiteY1" fmla="*/ 130297 h 321382"/>
              <a:gd name="connsiteX2" fmla="*/ 93644 w 95014"/>
              <a:gd name="connsiteY2" fmla="*/ 317622 h 321382"/>
              <a:gd name="connsiteX3" fmla="*/ 61894 w 95014"/>
              <a:gd name="connsiteY3" fmla="*/ 247772 h 321382"/>
              <a:gd name="connsiteX4" fmla="*/ 4744 w 95014"/>
              <a:gd name="connsiteY4" fmla="*/ 152522 h 321382"/>
              <a:gd name="connsiteX5" fmla="*/ 4744 w 95014"/>
              <a:gd name="connsiteY5" fmla="*/ 122 h 32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14" h="321382">
                <a:moveTo>
                  <a:pt x="4744" y="122"/>
                </a:moveTo>
                <a:cubicBezTo>
                  <a:pt x="6861" y="-3582"/>
                  <a:pt x="2627" y="77380"/>
                  <a:pt x="17444" y="130297"/>
                </a:cubicBezTo>
                <a:cubicBezTo>
                  <a:pt x="32261" y="183214"/>
                  <a:pt x="86236" y="298043"/>
                  <a:pt x="93644" y="317622"/>
                </a:cubicBezTo>
                <a:cubicBezTo>
                  <a:pt x="101052" y="337201"/>
                  <a:pt x="76711" y="275289"/>
                  <a:pt x="61894" y="247772"/>
                </a:cubicBezTo>
                <a:cubicBezTo>
                  <a:pt x="47077" y="220255"/>
                  <a:pt x="14269" y="188505"/>
                  <a:pt x="4744" y="152522"/>
                </a:cubicBezTo>
                <a:cubicBezTo>
                  <a:pt x="-4781" y="116539"/>
                  <a:pt x="2627" y="3826"/>
                  <a:pt x="474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0A811B61-DDFF-C37D-50C2-F82BD500BCCA}"/>
              </a:ext>
            </a:extLst>
          </p:cNvPr>
          <p:cNvSpPr/>
          <p:nvPr/>
        </p:nvSpPr>
        <p:spPr>
          <a:xfrm>
            <a:off x="5621932" y="5148905"/>
            <a:ext cx="64743" cy="459190"/>
          </a:xfrm>
          <a:custGeom>
            <a:avLst/>
            <a:gdLst>
              <a:gd name="connsiteX0" fmla="*/ 58143 w 64743"/>
              <a:gd name="connsiteY0" fmla="*/ 945 h 459190"/>
              <a:gd name="connsiteX1" fmla="*/ 64493 w 64743"/>
              <a:gd name="connsiteY1" fmla="*/ 127945 h 459190"/>
              <a:gd name="connsiteX2" fmla="*/ 61318 w 64743"/>
              <a:gd name="connsiteY2" fmla="*/ 239070 h 459190"/>
              <a:gd name="connsiteX3" fmla="*/ 42268 w 64743"/>
              <a:gd name="connsiteY3" fmla="*/ 327970 h 459190"/>
              <a:gd name="connsiteX4" fmla="*/ 993 w 64743"/>
              <a:gd name="connsiteY4" fmla="*/ 458145 h 459190"/>
              <a:gd name="connsiteX5" fmla="*/ 16868 w 64743"/>
              <a:gd name="connsiteY5" fmla="*/ 378770 h 459190"/>
              <a:gd name="connsiteX6" fmla="*/ 61318 w 64743"/>
              <a:gd name="connsiteY6" fmla="*/ 197795 h 459190"/>
              <a:gd name="connsiteX7" fmla="*/ 58143 w 64743"/>
              <a:gd name="connsiteY7" fmla="*/ 945 h 45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43" h="459190">
                <a:moveTo>
                  <a:pt x="58143" y="945"/>
                </a:moveTo>
                <a:cubicBezTo>
                  <a:pt x="58672" y="-10697"/>
                  <a:pt x="63964" y="88258"/>
                  <a:pt x="64493" y="127945"/>
                </a:cubicBezTo>
                <a:cubicBezTo>
                  <a:pt x="65022" y="167632"/>
                  <a:pt x="65022" y="205732"/>
                  <a:pt x="61318" y="239070"/>
                </a:cubicBezTo>
                <a:cubicBezTo>
                  <a:pt x="57614" y="272408"/>
                  <a:pt x="52322" y="291458"/>
                  <a:pt x="42268" y="327970"/>
                </a:cubicBezTo>
                <a:cubicBezTo>
                  <a:pt x="32214" y="364482"/>
                  <a:pt x="5226" y="449678"/>
                  <a:pt x="993" y="458145"/>
                </a:cubicBezTo>
                <a:cubicBezTo>
                  <a:pt x="-3240" y="466612"/>
                  <a:pt x="6814" y="422162"/>
                  <a:pt x="16868" y="378770"/>
                </a:cubicBezTo>
                <a:cubicBezTo>
                  <a:pt x="26922" y="335378"/>
                  <a:pt x="55497" y="259707"/>
                  <a:pt x="61318" y="197795"/>
                </a:cubicBezTo>
                <a:cubicBezTo>
                  <a:pt x="67139" y="135883"/>
                  <a:pt x="57614" y="12587"/>
                  <a:pt x="58143" y="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C0F37331-CC8C-9287-26FC-17F7C48EC144}"/>
              </a:ext>
            </a:extLst>
          </p:cNvPr>
          <p:cNvSpPr/>
          <p:nvPr/>
        </p:nvSpPr>
        <p:spPr>
          <a:xfrm>
            <a:off x="5772147" y="5118077"/>
            <a:ext cx="179414" cy="721298"/>
          </a:xfrm>
          <a:custGeom>
            <a:avLst/>
            <a:gdLst>
              <a:gd name="connsiteX0" fmla="*/ 177803 w 179414"/>
              <a:gd name="connsiteY0" fmla="*/ 23 h 721298"/>
              <a:gd name="connsiteX1" fmla="*/ 177803 w 179414"/>
              <a:gd name="connsiteY1" fmla="*/ 209573 h 721298"/>
              <a:gd name="connsiteX2" fmla="*/ 168278 w 179414"/>
              <a:gd name="connsiteY2" fmla="*/ 412773 h 721298"/>
              <a:gd name="connsiteX3" fmla="*/ 152403 w 179414"/>
              <a:gd name="connsiteY3" fmla="*/ 511198 h 721298"/>
              <a:gd name="connsiteX4" fmla="*/ 107953 w 179414"/>
              <a:gd name="connsiteY4" fmla="*/ 603273 h 721298"/>
              <a:gd name="connsiteX5" fmla="*/ 79378 w 179414"/>
              <a:gd name="connsiteY5" fmla="*/ 657248 h 721298"/>
              <a:gd name="connsiteX6" fmla="*/ 3 w 179414"/>
              <a:gd name="connsiteY6" fmla="*/ 720748 h 721298"/>
              <a:gd name="connsiteX7" fmla="*/ 82553 w 179414"/>
              <a:gd name="connsiteY7" fmla="*/ 619148 h 721298"/>
              <a:gd name="connsiteX8" fmla="*/ 142878 w 179414"/>
              <a:gd name="connsiteY8" fmla="*/ 517548 h 721298"/>
              <a:gd name="connsiteX9" fmla="*/ 161928 w 179414"/>
              <a:gd name="connsiteY9" fmla="*/ 222273 h 721298"/>
              <a:gd name="connsiteX10" fmla="*/ 177803 w 179414"/>
              <a:gd name="connsiteY10" fmla="*/ 23 h 72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414" h="721298">
                <a:moveTo>
                  <a:pt x="177803" y="23"/>
                </a:moveTo>
                <a:cubicBezTo>
                  <a:pt x="180449" y="-2094"/>
                  <a:pt x="179391" y="140781"/>
                  <a:pt x="177803" y="209573"/>
                </a:cubicBezTo>
                <a:cubicBezTo>
                  <a:pt x="176215" y="278365"/>
                  <a:pt x="172511" y="362502"/>
                  <a:pt x="168278" y="412773"/>
                </a:cubicBezTo>
                <a:cubicBezTo>
                  <a:pt x="164045" y="463044"/>
                  <a:pt x="162457" y="479448"/>
                  <a:pt x="152403" y="511198"/>
                </a:cubicBezTo>
                <a:cubicBezTo>
                  <a:pt x="142349" y="542948"/>
                  <a:pt x="120124" y="578931"/>
                  <a:pt x="107953" y="603273"/>
                </a:cubicBezTo>
                <a:cubicBezTo>
                  <a:pt x="95782" y="627615"/>
                  <a:pt x="97370" y="637669"/>
                  <a:pt x="79378" y="657248"/>
                </a:cubicBezTo>
                <a:cubicBezTo>
                  <a:pt x="61386" y="676827"/>
                  <a:pt x="-526" y="727098"/>
                  <a:pt x="3" y="720748"/>
                </a:cubicBezTo>
                <a:cubicBezTo>
                  <a:pt x="532" y="714398"/>
                  <a:pt x="58741" y="653015"/>
                  <a:pt x="82553" y="619148"/>
                </a:cubicBezTo>
                <a:cubicBezTo>
                  <a:pt x="106365" y="585281"/>
                  <a:pt x="129649" y="583694"/>
                  <a:pt x="142878" y="517548"/>
                </a:cubicBezTo>
                <a:cubicBezTo>
                  <a:pt x="156107" y="451402"/>
                  <a:pt x="159282" y="308527"/>
                  <a:pt x="161928" y="222273"/>
                </a:cubicBezTo>
                <a:cubicBezTo>
                  <a:pt x="164574" y="136019"/>
                  <a:pt x="175157" y="2140"/>
                  <a:pt x="17780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C2BDE947-B9F1-5EA1-2B4D-D883AF12037E}"/>
              </a:ext>
            </a:extLst>
          </p:cNvPr>
          <p:cNvSpPr/>
          <p:nvPr/>
        </p:nvSpPr>
        <p:spPr>
          <a:xfrm>
            <a:off x="5721348" y="5191820"/>
            <a:ext cx="131766" cy="504139"/>
          </a:xfrm>
          <a:custGeom>
            <a:avLst/>
            <a:gdLst>
              <a:gd name="connsiteX0" fmla="*/ 127002 w 131766"/>
              <a:gd name="connsiteY0" fmla="*/ 2480 h 504139"/>
              <a:gd name="connsiteX1" fmla="*/ 127002 w 131766"/>
              <a:gd name="connsiteY1" fmla="*/ 154880 h 504139"/>
              <a:gd name="connsiteX2" fmla="*/ 130177 w 131766"/>
              <a:gd name="connsiteY2" fmla="*/ 288230 h 504139"/>
              <a:gd name="connsiteX3" fmla="*/ 98427 w 131766"/>
              <a:gd name="connsiteY3" fmla="*/ 415230 h 504139"/>
              <a:gd name="connsiteX4" fmla="*/ 85727 w 131766"/>
              <a:gd name="connsiteY4" fmla="*/ 469205 h 504139"/>
              <a:gd name="connsiteX5" fmla="*/ 2 w 131766"/>
              <a:gd name="connsiteY5" fmla="*/ 504130 h 504139"/>
              <a:gd name="connsiteX6" fmla="*/ 88902 w 131766"/>
              <a:gd name="connsiteY6" fmla="*/ 466030 h 504139"/>
              <a:gd name="connsiteX7" fmla="*/ 120652 w 131766"/>
              <a:gd name="connsiteY7" fmla="*/ 285055 h 504139"/>
              <a:gd name="connsiteX8" fmla="*/ 127002 w 131766"/>
              <a:gd name="connsiteY8" fmla="*/ 2480 h 50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66" h="504139">
                <a:moveTo>
                  <a:pt x="127002" y="2480"/>
                </a:moveTo>
                <a:cubicBezTo>
                  <a:pt x="128060" y="-19216"/>
                  <a:pt x="126473" y="107255"/>
                  <a:pt x="127002" y="154880"/>
                </a:cubicBezTo>
                <a:cubicBezTo>
                  <a:pt x="127531" y="202505"/>
                  <a:pt x="134940" y="244838"/>
                  <a:pt x="130177" y="288230"/>
                </a:cubicBezTo>
                <a:cubicBezTo>
                  <a:pt x="125414" y="331622"/>
                  <a:pt x="105835" y="385068"/>
                  <a:pt x="98427" y="415230"/>
                </a:cubicBezTo>
                <a:cubicBezTo>
                  <a:pt x="91019" y="445392"/>
                  <a:pt x="102131" y="454388"/>
                  <a:pt x="85727" y="469205"/>
                </a:cubicBezTo>
                <a:cubicBezTo>
                  <a:pt x="69323" y="484022"/>
                  <a:pt x="-527" y="504659"/>
                  <a:pt x="2" y="504130"/>
                </a:cubicBezTo>
                <a:cubicBezTo>
                  <a:pt x="531" y="503601"/>
                  <a:pt x="68794" y="502543"/>
                  <a:pt x="88902" y="466030"/>
                </a:cubicBezTo>
                <a:cubicBezTo>
                  <a:pt x="109010" y="429517"/>
                  <a:pt x="117477" y="358609"/>
                  <a:pt x="120652" y="285055"/>
                </a:cubicBezTo>
                <a:cubicBezTo>
                  <a:pt x="123827" y="211501"/>
                  <a:pt x="125944" y="24176"/>
                  <a:pt x="127002" y="2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128AB475-0E32-A8A5-2BDA-62DD487CFB6C}"/>
              </a:ext>
            </a:extLst>
          </p:cNvPr>
          <p:cNvSpPr/>
          <p:nvPr/>
        </p:nvSpPr>
        <p:spPr>
          <a:xfrm>
            <a:off x="5422103" y="4708478"/>
            <a:ext cx="128221" cy="282655"/>
          </a:xfrm>
          <a:custGeom>
            <a:avLst/>
            <a:gdLst>
              <a:gd name="connsiteX0" fmla="*/ 127797 w 128221"/>
              <a:gd name="connsiteY0" fmla="*/ 47 h 282655"/>
              <a:gd name="connsiteX1" fmla="*/ 51597 w 128221"/>
              <a:gd name="connsiteY1" fmla="*/ 133397 h 282655"/>
              <a:gd name="connsiteX2" fmla="*/ 32547 w 128221"/>
              <a:gd name="connsiteY2" fmla="*/ 161972 h 282655"/>
              <a:gd name="connsiteX3" fmla="*/ 7147 w 128221"/>
              <a:gd name="connsiteY3" fmla="*/ 282622 h 282655"/>
              <a:gd name="connsiteX4" fmla="*/ 13497 w 128221"/>
              <a:gd name="connsiteY4" fmla="*/ 149272 h 282655"/>
              <a:gd name="connsiteX5" fmla="*/ 127797 w 128221"/>
              <a:gd name="connsiteY5" fmla="*/ 47 h 28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21" h="282655">
                <a:moveTo>
                  <a:pt x="127797" y="47"/>
                </a:moveTo>
                <a:cubicBezTo>
                  <a:pt x="134147" y="-2599"/>
                  <a:pt x="67472" y="106410"/>
                  <a:pt x="51597" y="133397"/>
                </a:cubicBezTo>
                <a:cubicBezTo>
                  <a:pt x="35722" y="160385"/>
                  <a:pt x="39955" y="137101"/>
                  <a:pt x="32547" y="161972"/>
                </a:cubicBezTo>
                <a:cubicBezTo>
                  <a:pt x="25139" y="186843"/>
                  <a:pt x="10322" y="284739"/>
                  <a:pt x="7147" y="282622"/>
                </a:cubicBezTo>
                <a:cubicBezTo>
                  <a:pt x="3972" y="280505"/>
                  <a:pt x="-10316" y="195839"/>
                  <a:pt x="13497" y="149272"/>
                </a:cubicBezTo>
                <a:cubicBezTo>
                  <a:pt x="37309" y="102705"/>
                  <a:pt x="121447" y="2693"/>
                  <a:pt x="127797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90761D24-D7E0-5127-04F1-09BCB59BAC78}"/>
              </a:ext>
            </a:extLst>
          </p:cNvPr>
          <p:cNvSpPr/>
          <p:nvPr/>
        </p:nvSpPr>
        <p:spPr>
          <a:xfrm>
            <a:off x="5368849" y="5384148"/>
            <a:ext cx="127650" cy="344534"/>
          </a:xfrm>
          <a:custGeom>
            <a:avLst/>
            <a:gdLst>
              <a:gd name="connsiteX0" fmla="*/ 76 w 127650"/>
              <a:gd name="connsiteY0" fmla="*/ 652 h 344534"/>
              <a:gd name="connsiteX1" fmla="*/ 19126 w 127650"/>
              <a:gd name="connsiteY1" fmla="*/ 124477 h 344534"/>
              <a:gd name="connsiteX2" fmla="*/ 60401 w 127650"/>
              <a:gd name="connsiteY2" fmla="*/ 216552 h 344534"/>
              <a:gd name="connsiteX3" fmla="*/ 127076 w 127650"/>
              <a:gd name="connsiteY3" fmla="*/ 343552 h 344534"/>
              <a:gd name="connsiteX4" fmla="*/ 88976 w 127650"/>
              <a:gd name="connsiteY4" fmla="*/ 270527 h 344534"/>
              <a:gd name="connsiteX5" fmla="*/ 25476 w 127650"/>
              <a:gd name="connsiteY5" fmla="*/ 181627 h 344534"/>
              <a:gd name="connsiteX6" fmla="*/ 76 w 127650"/>
              <a:gd name="connsiteY6" fmla="*/ 652 h 34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50" h="344534">
                <a:moveTo>
                  <a:pt x="76" y="652"/>
                </a:moveTo>
                <a:cubicBezTo>
                  <a:pt x="-982" y="-8873"/>
                  <a:pt x="9072" y="88494"/>
                  <a:pt x="19126" y="124477"/>
                </a:cubicBezTo>
                <a:cubicBezTo>
                  <a:pt x="29180" y="160460"/>
                  <a:pt x="42409" y="180040"/>
                  <a:pt x="60401" y="216552"/>
                </a:cubicBezTo>
                <a:cubicBezTo>
                  <a:pt x="78393" y="253064"/>
                  <a:pt x="122314" y="334556"/>
                  <a:pt x="127076" y="343552"/>
                </a:cubicBezTo>
                <a:cubicBezTo>
                  <a:pt x="131838" y="352548"/>
                  <a:pt x="105909" y="297515"/>
                  <a:pt x="88976" y="270527"/>
                </a:cubicBezTo>
                <a:cubicBezTo>
                  <a:pt x="72043" y="243540"/>
                  <a:pt x="43468" y="226606"/>
                  <a:pt x="25476" y="181627"/>
                </a:cubicBezTo>
                <a:cubicBezTo>
                  <a:pt x="7484" y="136648"/>
                  <a:pt x="1134" y="10177"/>
                  <a:pt x="76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A727C199-205C-6ACE-5A56-CEE68D2F9D32}"/>
              </a:ext>
            </a:extLst>
          </p:cNvPr>
          <p:cNvSpPr/>
          <p:nvPr/>
        </p:nvSpPr>
        <p:spPr>
          <a:xfrm>
            <a:off x="5461993" y="4867227"/>
            <a:ext cx="62641" cy="374437"/>
          </a:xfrm>
          <a:custGeom>
            <a:avLst/>
            <a:gdLst>
              <a:gd name="connsiteX0" fmla="*/ 62507 w 62641"/>
              <a:gd name="connsiteY0" fmla="*/ 48 h 374437"/>
              <a:gd name="connsiteX1" fmla="*/ 18057 w 62641"/>
              <a:gd name="connsiteY1" fmla="*/ 165148 h 374437"/>
              <a:gd name="connsiteX2" fmla="*/ 2182 w 62641"/>
              <a:gd name="connsiteY2" fmla="*/ 371523 h 374437"/>
              <a:gd name="connsiteX3" fmla="*/ 5357 w 62641"/>
              <a:gd name="connsiteY3" fmla="*/ 279448 h 374437"/>
              <a:gd name="connsiteX4" fmla="*/ 2182 w 62641"/>
              <a:gd name="connsiteY4" fmla="*/ 181023 h 374437"/>
              <a:gd name="connsiteX5" fmla="*/ 62507 w 62641"/>
              <a:gd name="connsiteY5" fmla="*/ 48 h 37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1" h="374437">
                <a:moveTo>
                  <a:pt x="62507" y="48"/>
                </a:moveTo>
                <a:cubicBezTo>
                  <a:pt x="65153" y="-2598"/>
                  <a:pt x="28111" y="103236"/>
                  <a:pt x="18057" y="165148"/>
                </a:cubicBezTo>
                <a:cubicBezTo>
                  <a:pt x="8003" y="227061"/>
                  <a:pt x="4299" y="352473"/>
                  <a:pt x="2182" y="371523"/>
                </a:cubicBezTo>
                <a:cubicBezTo>
                  <a:pt x="65" y="390573"/>
                  <a:pt x="5357" y="311198"/>
                  <a:pt x="5357" y="279448"/>
                </a:cubicBezTo>
                <a:cubicBezTo>
                  <a:pt x="5357" y="247698"/>
                  <a:pt x="-4168" y="224415"/>
                  <a:pt x="2182" y="181023"/>
                </a:cubicBezTo>
                <a:cubicBezTo>
                  <a:pt x="8532" y="137631"/>
                  <a:pt x="59861" y="2694"/>
                  <a:pt x="62507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7DBC29EB-489C-9C6E-D3B5-6C2438A1488A}"/>
              </a:ext>
            </a:extLst>
          </p:cNvPr>
          <p:cNvSpPr/>
          <p:nvPr/>
        </p:nvSpPr>
        <p:spPr>
          <a:xfrm>
            <a:off x="5352288" y="4660883"/>
            <a:ext cx="143763" cy="324022"/>
          </a:xfrm>
          <a:custGeom>
            <a:avLst/>
            <a:gdLst>
              <a:gd name="connsiteX0" fmla="*/ 143637 w 143763"/>
              <a:gd name="connsiteY0" fmla="*/ 17 h 324022"/>
              <a:gd name="connsiteX1" fmla="*/ 48387 w 143763"/>
              <a:gd name="connsiteY1" fmla="*/ 139717 h 324022"/>
              <a:gd name="connsiteX2" fmla="*/ 22987 w 143763"/>
              <a:gd name="connsiteY2" fmla="*/ 212742 h 324022"/>
              <a:gd name="connsiteX3" fmla="*/ 762 w 143763"/>
              <a:gd name="connsiteY3" fmla="*/ 323867 h 324022"/>
              <a:gd name="connsiteX4" fmla="*/ 7112 w 143763"/>
              <a:gd name="connsiteY4" fmla="*/ 234967 h 324022"/>
              <a:gd name="connsiteX5" fmla="*/ 26162 w 143763"/>
              <a:gd name="connsiteY5" fmla="*/ 149242 h 324022"/>
              <a:gd name="connsiteX6" fmla="*/ 143637 w 143763"/>
              <a:gd name="connsiteY6" fmla="*/ 17 h 32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63" h="324022">
                <a:moveTo>
                  <a:pt x="143637" y="17"/>
                </a:moveTo>
                <a:cubicBezTo>
                  <a:pt x="147341" y="-1570"/>
                  <a:pt x="68495" y="104263"/>
                  <a:pt x="48387" y="139717"/>
                </a:cubicBezTo>
                <a:cubicBezTo>
                  <a:pt x="28279" y="175171"/>
                  <a:pt x="30924" y="182050"/>
                  <a:pt x="22987" y="212742"/>
                </a:cubicBezTo>
                <a:cubicBezTo>
                  <a:pt x="15050" y="243434"/>
                  <a:pt x="3408" y="320163"/>
                  <a:pt x="762" y="323867"/>
                </a:cubicBezTo>
                <a:cubicBezTo>
                  <a:pt x="-1884" y="327571"/>
                  <a:pt x="2879" y="264071"/>
                  <a:pt x="7112" y="234967"/>
                </a:cubicBezTo>
                <a:cubicBezTo>
                  <a:pt x="11345" y="205863"/>
                  <a:pt x="6583" y="184696"/>
                  <a:pt x="26162" y="149242"/>
                </a:cubicBezTo>
                <a:cubicBezTo>
                  <a:pt x="45741" y="113788"/>
                  <a:pt x="139933" y="1604"/>
                  <a:pt x="14363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71404D97-2B1C-D01E-41DF-F1FF0B734584}"/>
              </a:ext>
            </a:extLst>
          </p:cNvPr>
          <p:cNvSpPr/>
          <p:nvPr/>
        </p:nvSpPr>
        <p:spPr>
          <a:xfrm>
            <a:off x="5314705" y="5022729"/>
            <a:ext cx="25890" cy="371638"/>
          </a:xfrm>
          <a:custGeom>
            <a:avLst/>
            <a:gdLst>
              <a:gd name="connsiteX0" fmla="*/ 25645 w 25890"/>
              <a:gd name="connsiteY0" fmla="*/ 121 h 371638"/>
              <a:gd name="connsiteX1" fmla="*/ 12945 w 25890"/>
              <a:gd name="connsiteY1" fmla="*/ 200146 h 371638"/>
              <a:gd name="connsiteX2" fmla="*/ 9770 w 25890"/>
              <a:gd name="connsiteY2" fmla="*/ 266821 h 371638"/>
              <a:gd name="connsiteX3" fmla="*/ 16120 w 25890"/>
              <a:gd name="connsiteY3" fmla="*/ 371596 h 371638"/>
              <a:gd name="connsiteX4" fmla="*/ 12945 w 25890"/>
              <a:gd name="connsiteY4" fmla="*/ 254121 h 371638"/>
              <a:gd name="connsiteX5" fmla="*/ 245 w 25890"/>
              <a:gd name="connsiteY5" fmla="*/ 171571 h 371638"/>
              <a:gd name="connsiteX6" fmla="*/ 25645 w 25890"/>
              <a:gd name="connsiteY6" fmla="*/ 121 h 37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90" h="371638">
                <a:moveTo>
                  <a:pt x="25645" y="121"/>
                </a:moveTo>
                <a:cubicBezTo>
                  <a:pt x="27762" y="4883"/>
                  <a:pt x="15591" y="155696"/>
                  <a:pt x="12945" y="200146"/>
                </a:cubicBezTo>
                <a:cubicBezTo>
                  <a:pt x="10299" y="244596"/>
                  <a:pt x="9241" y="238246"/>
                  <a:pt x="9770" y="266821"/>
                </a:cubicBezTo>
                <a:cubicBezTo>
                  <a:pt x="10299" y="295396"/>
                  <a:pt x="15591" y="373713"/>
                  <a:pt x="16120" y="371596"/>
                </a:cubicBezTo>
                <a:cubicBezTo>
                  <a:pt x="16649" y="369479"/>
                  <a:pt x="15591" y="287459"/>
                  <a:pt x="12945" y="254121"/>
                </a:cubicBezTo>
                <a:cubicBezTo>
                  <a:pt x="10299" y="220784"/>
                  <a:pt x="-1872" y="210729"/>
                  <a:pt x="245" y="171571"/>
                </a:cubicBezTo>
                <a:cubicBezTo>
                  <a:pt x="2362" y="132413"/>
                  <a:pt x="23528" y="-4641"/>
                  <a:pt x="25645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27EEBF7F-EE9D-9789-56F0-57FB31A86B81}"/>
              </a:ext>
            </a:extLst>
          </p:cNvPr>
          <p:cNvSpPr/>
          <p:nvPr/>
        </p:nvSpPr>
        <p:spPr>
          <a:xfrm>
            <a:off x="5533223" y="4688160"/>
            <a:ext cx="77298" cy="154431"/>
          </a:xfrm>
          <a:custGeom>
            <a:avLst/>
            <a:gdLst>
              <a:gd name="connsiteX0" fmla="*/ 77002 w 77298"/>
              <a:gd name="connsiteY0" fmla="*/ 1315 h 154431"/>
              <a:gd name="connsiteX1" fmla="*/ 26202 w 77298"/>
              <a:gd name="connsiteY1" fmla="*/ 83865 h 154431"/>
              <a:gd name="connsiteX2" fmla="*/ 802 w 77298"/>
              <a:gd name="connsiteY2" fmla="*/ 153715 h 154431"/>
              <a:gd name="connsiteX3" fmla="*/ 77002 w 77298"/>
              <a:gd name="connsiteY3" fmla="*/ 1315 h 15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8" h="154431">
                <a:moveTo>
                  <a:pt x="77002" y="1315"/>
                </a:moveTo>
                <a:cubicBezTo>
                  <a:pt x="81235" y="-10327"/>
                  <a:pt x="38902" y="58465"/>
                  <a:pt x="26202" y="83865"/>
                </a:cubicBezTo>
                <a:cubicBezTo>
                  <a:pt x="13502" y="109265"/>
                  <a:pt x="-3961" y="161123"/>
                  <a:pt x="802" y="153715"/>
                </a:cubicBezTo>
                <a:cubicBezTo>
                  <a:pt x="5564" y="146307"/>
                  <a:pt x="72769" y="12957"/>
                  <a:pt x="77002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F3283129-80AF-CD0A-9C87-F1B9C95DBA85}"/>
              </a:ext>
            </a:extLst>
          </p:cNvPr>
          <p:cNvSpPr/>
          <p:nvPr/>
        </p:nvSpPr>
        <p:spPr>
          <a:xfrm>
            <a:off x="5181744" y="4615130"/>
            <a:ext cx="714886" cy="1364232"/>
          </a:xfrm>
          <a:custGeom>
            <a:avLst/>
            <a:gdLst>
              <a:gd name="connsiteX0" fmla="*/ 279256 w 714886"/>
              <a:gd name="connsiteY0" fmla="*/ 4495 h 1364232"/>
              <a:gd name="connsiteX1" fmla="*/ 130031 w 714886"/>
              <a:gd name="connsiteY1" fmla="*/ 198170 h 1364232"/>
              <a:gd name="connsiteX2" fmla="*/ 6206 w 714886"/>
              <a:gd name="connsiteY2" fmla="*/ 566470 h 1364232"/>
              <a:gd name="connsiteX3" fmla="*/ 18906 w 714886"/>
              <a:gd name="connsiteY3" fmla="*/ 518845 h 1364232"/>
              <a:gd name="connsiteX4" fmla="*/ 22081 w 714886"/>
              <a:gd name="connsiteY4" fmla="*/ 753795 h 1364232"/>
              <a:gd name="connsiteX5" fmla="*/ 72881 w 714886"/>
              <a:gd name="connsiteY5" fmla="*/ 950645 h 1364232"/>
              <a:gd name="connsiteX6" fmla="*/ 174481 w 714886"/>
              <a:gd name="connsiteY6" fmla="*/ 1150670 h 1364232"/>
              <a:gd name="connsiteX7" fmla="*/ 199881 w 714886"/>
              <a:gd name="connsiteY7" fmla="*/ 1207820 h 1364232"/>
              <a:gd name="connsiteX8" fmla="*/ 323706 w 714886"/>
              <a:gd name="connsiteY8" fmla="*/ 1331645 h 1364232"/>
              <a:gd name="connsiteX9" fmla="*/ 482456 w 714886"/>
              <a:gd name="connsiteY9" fmla="*/ 1357045 h 1364232"/>
              <a:gd name="connsiteX10" fmla="*/ 714231 w 714886"/>
              <a:gd name="connsiteY10" fmla="*/ 1223695 h 1364232"/>
              <a:gd name="connsiteX11" fmla="*/ 549131 w 714886"/>
              <a:gd name="connsiteY11" fmla="*/ 1303070 h 1364232"/>
              <a:gd name="connsiteX12" fmla="*/ 457056 w 714886"/>
              <a:gd name="connsiteY12" fmla="*/ 1290370 h 1364232"/>
              <a:gd name="connsiteX13" fmla="*/ 349106 w 714886"/>
              <a:gd name="connsiteY13" fmla="*/ 1166545 h 1364232"/>
              <a:gd name="connsiteX14" fmla="*/ 142731 w 714886"/>
              <a:gd name="connsiteY14" fmla="*/ 541070 h 1364232"/>
              <a:gd name="connsiteX15" fmla="*/ 180831 w 714886"/>
              <a:gd name="connsiteY15" fmla="*/ 544245 h 1364232"/>
              <a:gd name="connsiteX16" fmla="*/ 231631 w 714886"/>
              <a:gd name="connsiteY16" fmla="*/ 179120 h 1364232"/>
              <a:gd name="connsiteX17" fmla="*/ 228456 w 714886"/>
              <a:gd name="connsiteY17" fmla="*/ 207695 h 1364232"/>
              <a:gd name="connsiteX18" fmla="*/ 336406 w 714886"/>
              <a:gd name="connsiteY18" fmla="*/ 36245 h 1364232"/>
              <a:gd name="connsiteX19" fmla="*/ 247506 w 714886"/>
              <a:gd name="connsiteY19" fmla="*/ 58470 h 1364232"/>
              <a:gd name="connsiteX20" fmla="*/ 279256 w 714886"/>
              <a:gd name="connsiteY20" fmla="*/ 4495 h 13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4886" h="1364232">
                <a:moveTo>
                  <a:pt x="279256" y="4495"/>
                </a:moveTo>
                <a:cubicBezTo>
                  <a:pt x="259677" y="27778"/>
                  <a:pt x="175539" y="104508"/>
                  <a:pt x="130031" y="198170"/>
                </a:cubicBezTo>
                <a:cubicBezTo>
                  <a:pt x="84523" y="291832"/>
                  <a:pt x="24727" y="513024"/>
                  <a:pt x="6206" y="566470"/>
                </a:cubicBezTo>
                <a:cubicBezTo>
                  <a:pt x="-12315" y="619916"/>
                  <a:pt x="16260" y="487624"/>
                  <a:pt x="18906" y="518845"/>
                </a:cubicBezTo>
                <a:cubicBezTo>
                  <a:pt x="21552" y="550066"/>
                  <a:pt x="13085" y="681828"/>
                  <a:pt x="22081" y="753795"/>
                </a:cubicBezTo>
                <a:cubicBezTo>
                  <a:pt x="31077" y="825762"/>
                  <a:pt x="47481" y="884499"/>
                  <a:pt x="72881" y="950645"/>
                </a:cubicBezTo>
                <a:cubicBezTo>
                  <a:pt x="98281" y="1016791"/>
                  <a:pt x="153314" y="1107808"/>
                  <a:pt x="174481" y="1150670"/>
                </a:cubicBezTo>
                <a:cubicBezTo>
                  <a:pt x="195648" y="1193533"/>
                  <a:pt x="175010" y="1177658"/>
                  <a:pt x="199881" y="1207820"/>
                </a:cubicBezTo>
                <a:cubicBezTo>
                  <a:pt x="224752" y="1237983"/>
                  <a:pt x="276610" y="1306774"/>
                  <a:pt x="323706" y="1331645"/>
                </a:cubicBezTo>
                <a:cubicBezTo>
                  <a:pt x="370802" y="1356516"/>
                  <a:pt x="417369" y="1375037"/>
                  <a:pt x="482456" y="1357045"/>
                </a:cubicBezTo>
                <a:cubicBezTo>
                  <a:pt x="547543" y="1339053"/>
                  <a:pt x="703119" y="1232691"/>
                  <a:pt x="714231" y="1223695"/>
                </a:cubicBezTo>
                <a:cubicBezTo>
                  <a:pt x="725343" y="1214699"/>
                  <a:pt x="591993" y="1291958"/>
                  <a:pt x="549131" y="1303070"/>
                </a:cubicBezTo>
                <a:cubicBezTo>
                  <a:pt x="506269" y="1314182"/>
                  <a:pt x="490394" y="1313124"/>
                  <a:pt x="457056" y="1290370"/>
                </a:cubicBezTo>
                <a:cubicBezTo>
                  <a:pt x="423719" y="1267616"/>
                  <a:pt x="401494" y="1291428"/>
                  <a:pt x="349106" y="1166545"/>
                </a:cubicBezTo>
                <a:cubicBezTo>
                  <a:pt x="296719" y="1041662"/>
                  <a:pt x="170777" y="644787"/>
                  <a:pt x="142731" y="541070"/>
                </a:cubicBezTo>
                <a:cubicBezTo>
                  <a:pt x="114685" y="437353"/>
                  <a:pt x="166014" y="604570"/>
                  <a:pt x="180831" y="544245"/>
                </a:cubicBezTo>
                <a:cubicBezTo>
                  <a:pt x="195648" y="483920"/>
                  <a:pt x="223694" y="235212"/>
                  <a:pt x="231631" y="179120"/>
                </a:cubicBezTo>
                <a:cubicBezTo>
                  <a:pt x="239568" y="123028"/>
                  <a:pt x="210994" y="231507"/>
                  <a:pt x="228456" y="207695"/>
                </a:cubicBezTo>
                <a:cubicBezTo>
                  <a:pt x="245918" y="183883"/>
                  <a:pt x="333231" y="61116"/>
                  <a:pt x="336406" y="36245"/>
                </a:cubicBezTo>
                <a:cubicBezTo>
                  <a:pt x="339581" y="11374"/>
                  <a:pt x="253327" y="61116"/>
                  <a:pt x="247506" y="58470"/>
                </a:cubicBezTo>
                <a:cubicBezTo>
                  <a:pt x="241685" y="55824"/>
                  <a:pt x="298835" y="-18788"/>
                  <a:pt x="279256" y="449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AC1D33B1-C035-3794-2042-97D734D4B564}"/>
              </a:ext>
            </a:extLst>
          </p:cNvPr>
          <p:cNvSpPr/>
          <p:nvPr/>
        </p:nvSpPr>
        <p:spPr>
          <a:xfrm>
            <a:off x="5265177" y="4586849"/>
            <a:ext cx="437126" cy="1198022"/>
          </a:xfrm>
          <a:custGeom>
            <a:avLst/>
            <a:gdLst>
              <a:gd name="connsiteX0" fmla="*/ 202173 w 437126"/>
              <a:gd name="connsiteY0" fmla="*/ 23251 h 1198022"/>
              <a:gd name="connsiteX1" fmla="*/ 341873 w 437126"/>
              <a:gd name="connsiteY1" fmla="*/ 32776 h 1198022"/>
              <a:gd name="connsiteX2" fmla="*/ 437123 w 437126"/>
              <a:gd name="connsiteY2" fmla="*/ 191526 h 1198022"/>
              <a:gd name="connsiteX3" fmla="*/ 345048 w 437126"/>
              <a:gd name="connsiteY3" fmla="*/ 296301 h 1198022"/>
              <a:gd name="connsiteX4" fmla="*/ 278373 w 437126"/>
              <a:gd name="connsiteY4" fmla="*/ 442351 h 1198022"/>
              <a:gd name="connsiteX5" fmla="*/ 256148 w 437126"/>
              <a:gd name="connsiteY5" fmla="*/ 680476 h 1198022"/>
              <a:gd name="connsiteX6" fmla="*/ 272023 w 437126"/>
              <a:gd name="connsiteY6" fmla="*/ 616976 h 1198022"/>
              <a:gd name="connsiteX7" fmla="*/ 272023 w 437126"/>
              <a:gd name="connsiteY7" fmla="*/ 890026 h 1198022"/>
              <a:gd name="connsiteX8" fmla="*/ 427598 w 437126"/>
              <a:gd name="connsiteY8" fmla="*/ 1188476 h 1198022"/>
              <a:gd name="connsiteX9" fmla="*/ 332348 w 437126"/>
              <a:gd name="connsiteY9" fmla="*/ 1112276 h 1198022"/>
              <a:gd name="connsiteX10" fmla="*/ 211698 w 437126"/>
              <a:gd name="connsiteY10" fmla="*/ 991626 h 1198022"/>
              <a:gd name="connsiteX11" fmla="*/ 11673 w 437126"/>
              <a:gd name="connsiteY11" fmla="*/ 569351 h 1198022"/>
              <a:gd name="connsiteX12" fmla="*/ 27548 w 437126"/>
              <a:gd name="connsiteY12" fmla="*/ 645551 h 1198022"/>
              <a:gd name="connsiteX13" fmla="*/ 59298 w 437126"/>
              <a:gd name="connsiteY13" fmla="*/ 289951 h 1198022"/>
              <a:gd name="connsiteX14" fmla="*/ 202173 w 437126"/>
              <a:gd name="connsiteY14" fmla="*/ 23251 h 119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126" h="1198022">
                <a:moveTo>
                  <a:pt x="202173" y="23251"/>
                </a:moveTo>
                <a:cubicBezTo>
                  <a:pt x="249269" y="-19612"/>
                  <a:pt x="302715" y="4730"/>
                  <a:pt x="341873" y="32776"/>
                </a:cubicBezTo>
                <a:cubicBezTo>
                  <a:pt x="381031" y="60822"/>
                  <a:pt x="436594" y="147605"/>
                  <a:pt x="437123" y="191526"/>
                </a:cubicBezTo>
                <a:cubicBezTo>
                  <a:pt x="437652" y="235447"/>
                  <a:pt x="371506" y="254497"/>
                  <a:pt x="345048" y="296301"/>
                </a:cubicBezTo>
                <a:cubicBezTo>
                  <a:pt x="318590" y="338105"/>
                  <a:pt x="293190" y="378322"/>
                  <a:pt x="278373" y="442351"/>
                </a:cubicBezTo>
                <a:cubicBezTo>
                  <a:pt x="263556" y="506380"/>
                  <a:pt x="257206" y="651372"/>
                  <a:pt x="256148" y="680476"/>
                </a:cubicBezTo>
                <a:cubicBezTo>
                  <a:pt x="255090" y="709580"/>
                  <a:pt x="269377" y="582051"/>
                  <a:pt x="272023" y="616976"/>
                </a:cubicBezTo>
                <a:cubicBezTo>
                  <a:pt x="274669" y="651901"/>
                  <a:pt x="246094" y="794776"/>
                  <a:pt x="272023" y="890026"/>
                </a:cubicBezTo>
                <a:cubicBezTo>
                  <a:pt x="297952" y="985276"/>
                  <a:pt x="417544" y="1151434"/>
                  <a:pt x="427598" y="1188476"/>
                </a:cubicBezTo>
                <a:cubicBezTo>
                  <a:pt x="437652" y="1225518"/>
                  <a:pt x="368331" y="1145084"/>
                  <a:pt x="332348" y="1112276"/>
                </a:cubicBezTo>
                <a:cubicBezTo>
                  <a:pt x="296365" y="1079468"/>
                  <a:pt x="265144" y="1082114"/>
                  <a:pt x="211698" y="991626"/>
                </a:cubicBezTo>
                <a:cubicBezTo>
                  <a:pt x="158252" y="901139"/>
                  <a:pt x="42365" y="627030"/>
                  <a:pt x="11673" y="569351"/>
                </a:cubicBezTo>
                <a:cubicBezTo>
                  <a:pt x="-19019" y="511672"/>
                  <a:pt x="19611" y="692118"/>
                  <a:pt x="27548" y="645551"/>
                </a:cubicBezTo>
                <a:cubicBezTo>
                  <a:pt x="35485" y="598984"/>
                  <a:pt x="30723" y="389434"/>
                  <a:pt x="59298" y="289951"/>
                </a:cubicBezTo>
                <a:cubicBezTo>
                  <a:pt x="87873" y="190468"/>
                  <a:pt x="155077" y="66114"/>
                  <a:pt x="202173" y="2325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9CEDA33E-0826-991B-7633-FA64FFBEF876}"/>
              </a:ext>
            </a:extLst>
          </p:cNvPr>
          <p:cNvSpPr/>
          <p:nvPr/>
        </p:nvSpPr>
        <p:spPr>
          <a:xfrm>
            <a:off x="5513845" y="5117226"/>
            <a:ext cx="367140" cy="847756"/>
          </a:xfrm>
          <a:custGeom>
            <a:avLst/>
            <a:gdLst>
              <a:gd name="connsiteX0" fmla="*/ 163055 w 367140"/>
              <a:gd name="connsiteY0" fmla="*/ 13574 h 847756"/>
              <a:gd name="connsiteX1" fmla="*/ 163055 w 367140"/>
              <a:gd name="connsiteY1" fmla="*/ 267574 h 847756"/>
              <a:gd name="connsiteX2" fmla="*/ 115430 w 367140"/>
              <a:gd name="connsiteY2" fmla="*/ 473949 h 847756"/>
              <a:gd name="connsiteX3" fmla="*/ 13830 w 367140"/>
              <a:gd name="connsiteY3" fmla="*/ 292974 h 847756"/>
              <a:gd name="connsiteX4" fmla="*/ 4305 w 367140"/>
              <a:gd name="connsiteY4" fmla="*/ 188199 h 847756"/>
              <a:gd name="connsiteX5" fmla="*/ 45580 w 367140"/>
              <a:gd name="connsiteY5" fmla="*/ 416799 h 847756"/>
              <a:gd name="connsiteX6" fmla="*/ 32880 w 367140"/>
              <a:gd name="connsiteY6" fmla="*/ 489824 h 847756"/>
              <a:gd name="connsiteX7" fmla="*/ 23355 w 367140"/>
              <a:gd name="connsiteY7" fmla="*/ 635874 h 847756"/>
              <a:gd name="connsiteX8" fmla="*/ 166230 w 367140"/>
              <a:gd name="connsiteY8" fmla="*/ 842249 h 847756"/>
              <a:gd name="connsiteX9" fmla="*/ 283705 w 367140"/>
              <a:gd name="connsiteY9" fmla="*/ 769224 h 847756"/>
              <a:gd name="connsiteX10" fmla="*/ 280530 w 367140"/>
              <a:gd name="connsiteY10" fmla="*/ 566024 h 847756"/>
              <a:gd name="connsiteX11" fmla="*/ 366255 w 367140"/>
              <a:gd name="connsiteY11" fmla="*/ 375524 h 847756"/>
              <a:gd name="connsiteX12" fmla="*/ 324980 w 367140"/>
              <a:gd name="connsiteY12" fmla="*/ 16749 h 847756"/>
              <a:gd name="connsiteX13" fmla="*/ 321805 w 367140"/>
              <a:gd name="connsiteY13" fmla="*/ 54849 h 847756"/>
              <a:gd name="connsiteX14" fmla="*/ 163055 w 367140"/>
              <a:gd name="connsiteY14" fmla="*/ 13574 h 84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140" h="847756">
                <a:moveTo>
                  <a:pt x="163055" y="13574"/>
                </a:moveTo>
                <a:cubicBezTo>
                  <a:pt x="136597" y="49028"/>
                  <a:pt x="170992" y="190845"/>
                  <a:pt x="163055" y="267574"/>
                </a:cubicBezTo>
                <a:cubicBezTo>
                  <a:pt x="155118" y="344303"/>
                  <a:pt x="140301" y="469716"/>
                  <a:pt x="115430" y="473949"/>
                </a:cubicBezTo>
                <a:cubicBezTo>
                  <a:pt x="90559" y="478182"/>
                  <a:pt x="32351" y="340599"/>
                  <a:pt x="13830" y="292974"/>
                </a:cubicBezTo>
                <a:cubicBezTo>
                  <a:pt x="-4691" y="245349"/>
                  <a:pt x="-987" y="167562"/>
                  <a:pt x="4305" y="188199"/>
                </a:cubicBezTo>
                <a:cubicBezTo>
                  <a:pt x="9597" y="208836"/>
                  <a:pt x="40818" y="366528"/>
                  <a:pt x="45580" y="416799"/>
                </a:cubicBezTo>
                <a:cubicBezTo>
                  <a:pt x="50342" y="467070"/>
                  <a:pt x="36584" y="453312"/>
                  <a:pt x="32880" y="489824"/>
                </a:cubicBezTo>
                <a:cubicBezTo>
                  <a:pt x="29176" y="526336"/>
                  <a:pt x="1130" y="577137"/>
                  <a:pt x="23355" y="635874"/>
                </a:cubicBezTo>
                <a:cubicBezTo>
                  <a:pt x="45580" y="694611"/>
                  <a:pt x="122838" y="820024"/>
                  <a:pt x="166230" y="842249"/>
                </a:cubicBezTo>
                <a:cubicBezTo>
                  <a:pt x="209622" y="864474"/>
                  <a:pt x="264655" y="815261"/>
                  <a:pt x="283705" y="769224"/>
                </a:cubicBezTo>
                <a:cubicBezTo>
                  <a:pt x="302755" y="723187"/>
                  <a:pt x="266772" y="631641"/>
                  <a:pt x="280530" y="566024"/>
                </a:cubicBezTo>
                <a:cubicBezTo>
                  <a:pt x="294288" y="500407"/>
                  <a:pt x="358847" y="467070"/>
                  <a:pt x="366255" y="375524"/>
                </a:cubicBezTo>
                <a:cubicBezTo>
                  <a:pt x="373663" y="283978"/>
                  <a:pt x="332388" y="70195"/>
                  <a:pt x="324980" y="16749"/>
                </a:cubicBezTo>
                <a:cubicBezTo>
                  <a:pt x="317572" y="-36697"/>
                  <a:pt x="347734" y="54849"/>
                  <a:pt x="321805" y="54849"/>
                </a:cubicBezTo>
                <a:cubicBezTo>
                  <a:pt x="295876" y="54849"/>
                  <a:pt x="189513" y="-21880"/>
                  <a:pt x="163055" y="135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CF8B4C13-A30E-12F3-918E-25636A14F0C2}"/>
              </a:ext>
            </a:extLst>
          </p:cNvPr>
          <p:cNvSpPr/>
          <p:nvPr/>
        </p:nvSpPr>
        <p:spPr>
          <a:xfrm>
            <a:off x="5637705" y="5062702"/>
            <a:ext cx="349169" cy="113738"/>
          </a:xfrm>
          <a:custGeom>
            <a:avLst/>
            <a:gdLst>
              <a:gd name="connsiteX0" fmla="*/ 1095 w 349169"/>
              <a:gd name="connsiteY0" fmla="*/ 87148 h 113738"/>
              <a:gd name="connsiteX1" fmla="*/ 207470 w 349169"/>
              <a:gd name="connsiteY1" fmla="*/ 4598 h 113738"/>
              <a:gd name="connsiteX2" fmla="*/ 156670 w 349169"/>
              <a:gd name="connsiteY2" fmla="*/ 10948 h 113738"/>
              <a:gd name="connsiteX3" fmla="*/ 343995 w 349169"/>
              <a:gd name="connsiteY3" fmla="*/ 14123 h 113738"/>
              <a:gd name="connsiteX4" fmla="*/ 286845 w 349169"/>
              <a:gd name="connsiteY4" fmla="*/ 55398 h 113738"/>
              <a:gd name="connsiteX5" fmla="*/ 182070 w 349169"/>
              <a:gd name="connsiteY5" fmla="*/ 103023 h 113738"/>
              <a:gd name="connsiteX6" fmla="*/ 261445 w 349169"/>
              <a:gd name="connsiteY6" fmla="*/ 112548 h 113738"/>
              <a:gd name="connsiteX7" fmla="*/ 131270 w 349169"/>
              <a:gd name="connsiteY7" fmla="*/ 112548 h 113738"/>
              <a:gd name="connsiteX8" fmla="*/ 1095 w 349169"/>
              <a:gd name="connsiteY8" fmla="*/ 87148 h 11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169" h="113738">
                <a:moveTo>
                  <a:pt x="1095" y="87148"/>
                </a:moveTo>
                <a:cubicBezTo>
                  <a:pt x="13795" y="69156"/>
                  <a:pt x="181541" y="17298"/>
                  <a:pt x="207470" y="4598"/>
                </a:cubicBezTo>
                <a:cubicBezTo>
                  <a:pt x="233399" y="-8102"/>
                  <a:pt x="133916" y="9361"/>
                  <a:pt x="156670" y="10948"/>
                </a:cubicBezTo>
                <a:cubicBezTo>
                  <a:pt x="179424" y="12535"/>
                  <a:pt x="322299" y="6715"/>
                  <a:pt x="343995" y="14123"/>
                </a:cubicBezTo>
                <a:cubicBezTo>
                  <a:pt x="365691" y="21531"/>
                  <a:pt x="313833" y="40581"/>
                  <a:pt x="286845" y="55398"/>
                </a:cubicBezTo>
                <a:cubicBezTo>
                  <a:pt x="259857" y="70215"/>
                  <a:pt x="186303" y="93498"/>
                  <a:pt x="182070" y="103023"/>
                </a:cubicBezTo>
                <a:cubicBezTo>
                  <a:pt x="177837" y="112548"/>
                  <a:pt x="269912" y="110961"/>
                  <a:pt x="261445" y="112548"/>
                </a:cubicBezTo>
                <a:cubicBezTo>
                  <a:pt x="252978" y="114135"/>
                  <a:pt x="173074" y="114135"/>
                  <a:pt x="131270" y="112548"/>
                </a:cubicBezTo>
                <a:cubicBezTo>
                  <a:pt x="89466" y="110961"/>
                  <a:pt x="-11605" y="105140"/>
                  <a:pt x="1095" y="871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26B314B0-49C0-6968-DA0D-8DAA50EDA882}"/>
              </a:ext>
            </a:extLst>
          </p:cNvPr>
          <p:cNvSpPr/>
          <p:nvPr/>
        </p:nvSpPr>
        <p:spPr>
          <a:xfrm>
            <a:off x="5753656" y="5081927"/>
            <a:ext cx="217331" cy="852288"/>
          </a:xfrm>
          <a:custGeom>
            <a:avLst/>
            <a:gdLst>
              <a:gd name="connsiteX0" fmla="*/ 8969 w 217331"/>
              <a:gd name="connsiteY0" fmla="*/ 83798 h 852288"/>
              <a:gd name="connsiteX1" fmla="*/ 196294 w 217331"/>
              <a:gd name="connsiteY1" fmla="*/ 10773 h 852288"/>
              <a:gd name="connsiteX2" fmla="*/ 212169 w 217331"/>
              <a:gd name="connsiteY2" fmla="*/ 10773 h 852288"/>
              <a:gd name="connsiteX3" fmla="*/ 189944 w 217331"/>
              <a:gd name="connsiteY3" fmla="*/ 109198 h 852288"/>
              <a:gd name="connsiteX4" fmla="*/ 183594 w 217331"/>
              <a:gd name="connsiteY4" fmla="*/ 286998 h 852288"/>
              <a:gd name="connsiteX5" fmla="*/ 202644 w 217331"/>
              <a:gd name="connsiteY5" fmla="*/ 255248 h 852288"/>
              <a:gd name="connsiteX6" fmla="*/ 170894 w 217331"/>
              <a:gd name="connsiteY6" fmla="*/ 575923 h 852288"/>
              <a:gd name="connsiteX7" fmla="*/ 123269 w 217331"/>
              <a:gd name="connsiteY7" fmla="*/ 680698 h 852288"/>
              <a:gd name="connsiteX8" fmla="*/ 72469 w 217331"/>
              <a:gd name="connsiteY8" fmla="*/ 756898 h 852288"/>
              <a:gd name="connsiteX9" fmla="*/ 5794 w 217331"/>
              <a:gd name="connsiteY9" fmla="*/ 852148 h 852288"/>
              <a:gd name="connsiteX10" fmla="*/ 28019 w 217331"/>
              <a:gd name="connsiteY10" fmla="*/ 734673 h 852288"/>
              <a:gd name="connsiteX11" fmla="*/ 2619 w 217331"/>
              <a:gd name="connsiteY11" fmla="*/ 487023 h 852288"/>
              <a:gd name="connsiteX12" fmla="*/ 104219 w 217331"/>
              <a:gd name="connsiteY12" fmla="*/ 137773 h 852288"/>
              <a:gd name="connsiteX13" fmla="*/ 8969 w 217331"/>
              <a:gd name="connsiteY13" fmla="*/ 83798 h 85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7331" h="852288">
                <a:moveTo>
                  <a:pt x="8969" y="83798"/>
                </a:moveTo>
                <a:cubicBezTo>
                  <a:pt x="24315" y="62631"/>
                  <a:pt x="162427" y="22944"/>
                  <a:pt x="196294" y="10773"/>
                </a:cubicBezTo>
                <a:cubicBezTo>
                  <a:pt x="230161" y="-1398"/>
                  <a:pt x="213227" y="-5631"/>
                  <a:pt x="212169" y="10773"/>
                </a:cubicBezTo>
                <a:cubicBezTo>
                  <a:pt x="211111" y="27177"/>
                  <a:pt x="194707" y="63160"/>
                  <a:pt x="189944" y="109198"/>
                </a:cubicBezTo>
                <a:cubicBezTo>
                  <a:pt x="185182" y="155236"/>
                  <a:pt x="181477" y="262656"/>
                  <a:pt x="183594" y="286998"/>
                </a:cubicBezTo>
                <a:cubicBezTo>
                  <a:pt x="185711" y="311340"/>
                  <a:pt x="204761" y="207094"/>
                  <a:pt x="202644" y="255248"/>
                </a:cubicBezTo>
                <a:cubicBezTo>
                  <a:pt x="200527" y="303402"/>
                  <a:pt x="184123" y="505015"/>
                  <a:pt x="170894" y="575923"/>
                </a:cubicBezTo>
                <a:cubicBezTo>
                  <a:pt x="157665" y="646831"/>
                  <a:pt x="139673" y="650536"/>
                  <a:pt x="123269" y="680698"/>
                </a:cubicBezTo>
                <a:cubicBezTo>
                  <a:pt x="106865" y="710860"/>
                  <a:pt x="92048" y="728323"/>
                  <a:pt x="72469" y="756898"/>
                </a:cubicBezTo>
                <a:cubicBezTo>
                  <a:pt x="52890" y="785473"/>
                  <a:pt x="13202" y="855852"/>
                  <a:pt x="5794" y="852148"/>
                </a:cubicBezTo>
                <a:cubicBezTo>
                  <a:pt x="-1614" y="848444"/>
                  <a:pt x="28548" y="795527"/>
                  <a:pt x="28019" y="734673"/>
                </a:cubicBezTo>
                <a:cubicBezTo>
                  <a:pt x="27490" y="673819"/>
                  <a:pt x="-10081" y="586506"/>
                  <a:pt x="2619" y="487023"/>
                </a:cubicBezTo>
                <a:cubicBezTo>
                  <a:pt x="15319" y="387540"/>
                  <a:pt x="99456" y="201802"/>
                  <a:pt x="104219" y="137773"/>
                </a:cubicBezTo>
                <a:cubicBezTo>
                  <a:pt x="108982" y="73744"/>
                  <a:pt x="-6377" y="104965"/>
                  <a:pt x="8969" y="8379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20607A05-A680-489B-8CD4-2BEBA8E04153}"/>
              </a:ext>
            </a:extLst>
          </p:cNvPr>
          <p:cNvSpPr/>
          <p:nvPr/>
        </p:nvSpPr>
        <p:spPr>
          <a:xfrm>
            <a:off x="5590354" y="5759436"/>
            <a:ext cx="232727" cy="162527"/>
          </a:xfrm>
          <a:custGeom>
            <a:avLst/>
            <a:gdLst>
              <a:gd name="connsiteX0" fmla="*/ 821 w 232727"/>
              <a:gd name="connsiteY0" fmla="*/ 14 h 162527"/>
              <a:gd name="connsiteX1" fmla="*/ 73846 w 232727"/>
              <a:gd name="connsiteY1" fmla="*/ 69864 h 162527"/>
              <a:gd name="connsiteX2" fmla="*/ 200846 w 232727"/>
              <a:gd name="connsiteY2" fmla="*/ 92089 h 162527"/>
              <a:gd name="connsiteX3" fmla="*/ 105596 w 232727"/>
              <a:gd name="connsiteY3" fmla="*/ 111139 h 162527"/>
              <a:gd name="connsiteX4" fmla="*/ 232596 w 232727"/>
              <a:gd name="connsiteY4" fmla="*/ 104789 h 162527"/>
              <a:gd name="connsiteX5" fmla="*/ 77021 w 232727"/>
              <a:gd name="connsiteY5" fmla="*/ 161939 h 162527"/>
              <a:gd name="connsiteX6" fmla="*/ 3996 w 232727"/>
              <a:gd name="connsiteY6" fmla="*/ 63514 h 162527"/>
              <a:gd name="connsiteX7" fmla="*/ 121471 w 232727"/>
              <a:gd name="connsiteY7" fmla="*/ 101614 h 162527"/>
              <a:gd name="connsiteX8" fmla="*/ 73846 w 232727"/>
              <a:gd name="connsiteY8" fmla="*/ 127014 h 162527"/>
              <a:gd name="connsiteX9" fmla="*/ 35746 w 232727"/>
              <a:gd name="connsiteY9" fmla="*/ 76214 h 162527"/>
              <a:gd name="connsiteX10" fmla="*/ 821 w 232727"/>
              <a:gd name="connsiteY10" fmla="*/ 14 h 16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727" h="162527">
                <a:moveTo>
                  <a:pt x="821" y="14"/>
                </a:moveTo>
                <a:cubicBezTo>
                  <a:pt x="7171" y="-1044"/>
                  <a:pt x="40508" y="54518"/>
                  <a:pt x="73846" y="69864"/>
                </a:cubicBezTo>
                <a:cubicBezTo>
                  <a:pt x="107184" y="85210"/>
                  <a:pt x="195554" y="85210"/>
                  <a:pt x="200846" y="92089"/>
                </a:cubicBezTo>
                <a:cubicBezTo>
                  <a:pt x="206138" y="98968"/>
                  <a:pt x="100304" y="109022"/>
                  <a:pt x="105596" y="111139"/>
                </a:cubicBezTo>
                <a:cubicBezTo>
                  <a:pt x="110888" y="113256"/>
                  <a:pt x="237359" y="96322"/>
                  <a:pt x="232596" y="104789"/>
                </a:cubicBezTo>
                <a:cubicBezTo>
                  <a:pt x="227833" y="113256"/>
                  <a:pt x="115121" y="168818"/>
                  <a:pt x="77021" y="161939"/>
                </a:cubicBezTo>
                <a:cubicBezTo>
                  <a:pt x="38921" y="155060"/>
                  <a:pt x="-3412" y="73568"/>
                  <a:pt x="3996" y="63514"/>
                </a:cubicBezTo>
                <a:cubicBezTo>
                  <a:pt x="11404" y="53460"/>
                  <a:pt x="109829" y="91031"/>
                  <a:pt x="121471" y="101614"/>
                </a:cubicBezTo>
                <a:cubicBezTo>
                  <a:pt x="133113" y="112197"/>
                  <a:pt x="88133" y="131247"/>
                  <a:pt x="73846" y="127014"/>
                </a:cubicBezTo>
                <a:cubicBezTo>
                  <a:pt x="59559" y="122781"/>
                  <a:pt x="44742" y="94206"/>
                  <a:pt x="35746" y="76214"/>
                </a:cubicBezTo>
                <a:cubicBezTo>
                  <a:pt x="26750" y="58222"/>
                  <a:pt x="-5529" y="1072"/>
                  <a:pt x="821" y="14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9DD377DB-9538-7F0C-93D6-B7771EF09607}"/>
              </a:ext>
            </a:extLst>
          </p:cNvPr>
          <p:cNvSpPr/>
          <p:nvPr/>
        </p:nvSpPr>
        <p:spPr>
          <a:xfrm>
            <a:off x="5342669" y="5648176"/>
            <a:ext cx="215576" cy="285661"/>
          </a:xfrm>
          <a:custGeom>
            <a:avLst/>
            <a:gdLst>
              <a:gd name="connsiteX0" fmla="*/ 4031 w 215576"/>
              <a:gd name="connsiteY0" fmla="*/ 149 h 285661"/>
              <a:gd name="connsiteX1" fmla="*/ 102456 w 215576"/>
              <a:gd name="connsiteY1" fmla="*/ 158899 h 285661"/>
              <a:gd name="connsiteX2" fmla="*/ 213581 w 215576"/>
              <a:gd name="connsiteY2" fmla="*/ 282724 h 285661"/>
              <a:gd name="connsiteX3" fmla="*/ 162781 w 215576"/>
              <a:gd name="connsiteY3" fmla="*/ 238274 h 285661"/>
              <a:gd name="connsiteX4" fmla="*/ 26256 w 215576"/>
              <a:gd name="connsiteY4" fmla="*/ 143024 h 285661"/>
              <a:gd name="connsiteX5" fmla="*/ 58006 w 215576"/>
              <a:gd name="connsiteY5" fmla="*/ 181124 h 285661"/>
              <a:gd name="connsiteX6" fmla="*/ 23081 w 215576"/>
              <a:gd name="connsiteY6" fmla="*/ 130324 h 285661"/>
              <a:gd name="connsiteX7" fmla="*/ 4031 w 215576"/>
              <a:gd name="connsiteY7" fmla="*/ 149 h 28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576" h="285661">
                <a:moveTo>
                  <a:pt x="4031" y="149"/>
                </a:moveTo>
                <a:cubicBezTo>
                  <a:pt x="17260" y="4911"/>
                  <a:pt x="67531" y="111803"/>
                  <a:pt x="102456" y="158899"/>
                </a:cubicBezTo>
                <a:cubicBezTo>
                  <a:pt x="137381" y="205995"/>
                  <a:pt x="203527" y="269495"/>
                  <a:pt x="213581" y="282724"/>
                </a:cubicBezTo>
                <a:cubicBezTo>
                  <a:pt x="223635" y="295953"/>
                  <a:pt x="194002" y="261557"/>
                  <a:pt x="162781" y="238274"/>
                </a:cubicBezTo>
                <a:cubicBezTo>
                  <a:pt x="131560" y="214991"/>
                  <a:pt x="43719" y="152549"/>
                  <a:pt x="26256" y="143024"/>
                </a:cubicBezTo>
                <a:cubicBezTo>
                  <a:pt x="8794" y="133499"/>
                  <a:pt x="58535" y="183241"/>
                  <a:pt x="58006" y="181124"/>
                </a:cubicBezTo>
                <a:cubicBezTo>
                  <a:pt x="57477" y="179007"/>
                  <a:pt x="32606" y="155195"/>
                  <a:pt x="23081" y="130324"/>
                </a:cubicBezTo>
                <a:cubicBezTo>
                  <a:pt x="13556" y="105453"/>
                  <a:pt x="-9198" y="-4613"/>
                  <a:pt x="4031" y="149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53FA5DE3-063B-806E-8883-880156E1BF9C}"/>
              </a:ext>
            </a:extLst>
          </p:cNvPr>
          <p:cNvSpPr/>
          <p:nvPr/>
        </p:nvSpPr>
        <p:spPr>
          <a:xfrm>
            <a:off x="5345105" y="4940299"/>
            <a:ext cx="63809" cy="456726"/>
          </a:xfrm>
          <a:custGeom>
            <a:avLst/>
            <a:gdLst>
              <a:gd name="connsiteX0" fmla="*/ 61920 w 63809"/>
              <a:gd name="connsiteY0" fmla="*/ 1 h 456726"/>
              <a:gd name="connsiteX1" fmla="*/ 49220 w 63809"/>
              <a:gd name="connsiteY1" fmla="*/ 158751 h 456726"/>
              <a:gd name="connsiteX2" fmla="*/ 55570 w 63809"/>
              <a:gd name="connsiteY2" fmla="*/ 263526 h 456726"/>
              <a:gd name="connsiteX3" fmla="*/ 30170 w 63809"/>
              <a:gd name="connsiteY3" fmla="*/ 454026 h 456726"/>
              <a:gd name="connsiteX4" fmla="*/ 30170 w 63809"/>
              <a:gd name="connsiteY4" fmla="*/ 365126 h 456726"/>
              <a:gd name="connsiteX5" fmla="*/ 20645 w 63809"/>
              <a:gd name="connsiteY5" fmla="*/ 219076 h 456726"/>
              <a:gd name="connsiteX6" fmla="*/ 14295 w 63809"/>
              <a:gd name="connsiteY6" fmla="*/ 279401 h 456726"/>
              <a:gd name="connsiteX7" fmla="*/ 14295 w 63809"/>
              <a:gd name="connsiteY7" fmla="*/ 139701 h 456726"/>
              <a:gd name="connsiteX8" fmla="*/ 1595 w 63809"/>
              <a:gd name="connsiteY8" fmla="*/ 161926 h 456726"/>
              <a:gd name="connsiteX9" fmla="*/ 61920 w 63809"/>
              <a:gd name="connsiteY9" fmla="*/ 1 h 45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09" h="456726">
                <a:moveTo>
                  <a:pt x="61920" y="1"/>
                </a:moveTo>
                <a:cubicBezTo>
                  <a:pt x="69858" y="-528"/>
                  <a:pt x="50278" y="114830"/>
                  <a:pt x="49220" y="158751"/>
                </a:cubicBezTo>
                <a:cubicBezTo>
                  <a:pt x="48162" y="202672"/>
                  <a:pt x="58745" y="214314"/>
                  <a:pt x="55570" y="263526"/>
                </a:cubicBezTo>
                <a:cubicBezTo>
                  <a:pt x="52395" y="312738"/>
                  <a:pt x="34403" y="437093"/>
                  <a:pt x="30170" y="454026"/>
                </a:cubicBezTo>
                <a:cubicBezTo>
                  <a:pt x="25937" y="470959"/>
                  <a:pt x="31757" y="404284"/>
                  <a:pt x="30170" y="365126"/>
                </a:cubicBezTo>
                <a:cubicBezTo>
                  <a:pt x="28583" y="325968"/>
                  <a:pt x="23291" y="233363"/>
                  <a:pt x="20645" y="219076"/>
                </a:cubicBezTo>
                <a:cubicBezTo>
                  <a:pt x="17999" y="204789"/>
                  <a:pt x="15353" y="292630"/>
                  <a:pt x="14295" y="279401"/>
                </a:cubicBezTo>
                <a:cubicBezTo>
                  <a:pt x="13237" y="266172"/>
                  <a:pt x="16412" y="159280"/>
                  <a:pt x="14295" y="139701"/>
                </a:cubicBezTo>
                <a:cubicBezTo>
                  <a:pt x="12178" y="120122"/>
                  <a:pt x="-5284" y="184151"/>
                  <a:pt x="1595" y="161926"/>
                </a:cubicBezTo>
                <a:cubicBezTo>
                  <a:pt x="8474" y="139701"/>
                  <a:pt x="53982" y="530"/>
                  <a:pt x="6192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2C1CC590-9307-3B83-6866-FCA31B2C9D72}"/>
              </a:ext>
            </a:extLst>
          </p:cNvPr>
          <p:cNvSpPr/>
          <p:nvPr/>
        </p:nvSpPr>
        <p:spPr>
          <a:xfrm>
            <a:off x="5781360" y="5241917"/>
            <a:ext cx="51115" cy="265341"/>
          </a:xfrm>
          <a:custGeom>
            <a:avLst/>
            <a:gdLst>
              <a:gd name="connsiteX0" fmla="*/ 28890 w 51115"/>
              <a:gd name="connsiteY0" fmla="*/ 8 h 265341"/>
              <a:gd name="connsiteX1" fmla="*/ 44765 w 51115"/>
              <a:gd name="connsiteY1" fmla="*/ 127008 h 265341"/>
              <a:gd name="connsiteX2" fmla="*/ 35240 w 51115"/>
              <a:gd name="connsiteY2" fmla="*/ 174633 h 265341"/>
              <a:gd name="connsiteX3" fmla="*/ 28890 w 51115"/>
              <a:gd name="connsiteY3" fmla="*/ 180983 h 265341"/>
              <a:gd name="connsiteX4" fmla="*/ 51115 w 51115"/>
              <a:gd name="connsiteY4" fmla="*/ 146058 h 265341"/>
              <a:gd name="connsiteX5" fmla="*/ 28890 w 51115"/>
              <a:gd name="connsiteY5" fmla="*/ 247658 h 265341"/>
              <a:gd name="connsiteX6" fmla="*/ 19365 w 51115"/>
              <a:gd name="connsiteY6" fmla="*/ 257183 h 265341"/>
              <a:gd name="connsiteX7" fmla="*/ 6665 w 51115"/>
              <a:gd name="connsiteY7" fmla="*/ 161933 h 265341"/>
              <a:gd name="connsiteX8" fmla="*/ 315 w 51115"/>
              <a:gd name="connsiteY8" fmla="*/ 120658 h 265341"/>
              <a:gd name="connsiteX9" fmla="*/ 16190 w 51115"/>
              <a:gd name="connsiteY9" fmla="*/ 149233 h 265341"/>
              <a:gd name="connsiteX10" fmla="*/ 32065 w 51115"/>
              <a:gd name="connsiteY10" fmla="*/ 120658 h 265341"/>
              <a:gd name="connsiteX11" fmla="*/ 28890 w 51115"/>
              <a:gd name="connsiteY11" fmla="*/ 8 h 26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15" h="265341">
                <a:moveTo>
                  <a:pt x="28890" y="8"/>
                </a:moveTo>
                <a:cubicBezTo>
                  <a:pt x="31007" y="1066"/>
                  <a:pt x="43707" y="97904"/>
                  <a:pt x="44765" y="127008"/>
                </a:cubicBezTo>
                <a:cubicBezTo>
                  <a:pt x="45823" y="156112"/>
                  <a:pt x="37886" y="165637"/>
                  <a:pt x="35240" y="174633"/>
                </a:cubicBezTo>
                <a:cubicBezTo>
                  <a:pt x="32594" y="183629"/>
                  <a:pt x="26244" y="185745"/>
                  <a:pt x="28890" y="180983"/>
                </a:cubicBezTo>
                <a:cubicBezTo>
                  <a:pt x="31536" y="176221"/>
                  <a:pt x="51115" y="134946"/>
                  <a:pt x="51115" y="146058"/>
                </a:cubicBezTo>
                <a:cubicBezTo>
                  <a:pt x="51115" y="157170"/>
                  <a:pt x="34182" y="229137"/>
                  <a:pt x="28890" y="247658"/>
                </a:cubicBezTo>
                <a:cubicBezTo>
                  <a:pt x="23598" y="266179"/>
                  <a:pt x="23069" y="271470"/>
                  <a:pt x="19365" y="257183"/>
                </a:cubicBezTo>
                <a:cubicBezTo>
                  <a:pt x="15661" y="242896"/>
                  <a:pt x="9840" y="184687"/>
                  <a:pt x="6665" y="161933"/>
                </a:cubicBezTo>
                <a:cubicBezTo>
                  <a:pt x="3490" y="139179"/>
                  <a:pt x="-1273" y="122775"/>
                  <a:pt x="315" y="120658"/>
                </a:cubicBezTo>
                <a:cubicBezTo>
                  <a:pt x="1903" y="118541"/>
                  <a:pt x="10898" y="149233"/>
                  <a:pt x="16190" y="149233"/>
                </a:cubicBezTo>
                <a:cubicBezTo>
                  <a:pt x="21482" y="149233"/>
                  <a:pt x="30478" y="143412"/>
                  <a:pt x="32065" y="120658"/>
                </a:cubicBezTo>
                <a:cubicBezTo>
                  <a:pt x="33652" y="97904"/>
                  <a:pt x="26773" y="-1050"/>
                  <a:pt x="28890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39DF8A2B-4692-041B-18A3-62462B666959}"/>
              </a:ext>
            </a:extLst>
          </p:cNvPr>
          <p:cNvSpPr/>
          <p:nvPr/>
        </p:nvSpPr>
        <p:spPr>
          <a:xfrm>
            <a:off x="6935893" y="3843867"/>
            <a:ext cx="616374" cy="168382"/>
          </a:xfrm>
          <a:custGeom>
            <a:avLst/>
            <a:gdLst>
              <a:gd name="connsiteX0" fmla="*/ 0 w 616374"/>
              <a:gd name="connsiteY0" fmla="*/ 0 h 168382"/>
              <a:gd name="connsiteX1" fmla="*/ 304800 w 616374"/>
              <a:gd name="connsiteY1" fmla="*/ 155786 h 168382"/>
              <a:gd name="connsiteX2" fmla="*/ 213360 w 616374"/>
              <a:gd name="connsiteY2" fmla="*/ 159173 h 168382"/>
              <a:gd name="connsiteX3" fmla="*/ 365760 w 616374"/>
              <a:gd name="connsiteY3" fmla="*/ 159173 h 168382"/>
              <a:gd name="connsiteX4" fmla="*/ 433494 w 616374"/>
              <a:gd name="connsiteY4" fmla="*/ 121920 h 168382"/>
              <a:gd name="connsiteX5" fmla="*/ 386080 w 616374"/>
              <a:gd name="connsiteY5" fmla="*/ 81280 h 168382"/>
              <a:gd name="connsiteX6" fmla="*/ 616374 w 616374"/>
              <a:gd name="connsiteY6" fmla="*/ 77893 h 168382"/>
              <a:gd name="connsiteX7" fmla="*/ 467360 w 616374"/>
              <a:gd name="connsiteY7" fmla="*/ 84666 h 168382"/>
              <a:gd name="connsiteX8" fmla="*/ 369147 w 616374"/>
              <a:gd name="connsiteY8" fmla="*/ 145626 h 168382"/>
              <a:gd name="connsiteX9" fmla="*/ 250614 w 616374"/>
              <a:gd name="connsiteY9" fmla="*/ 121920 h 168382"/>
              <a:gd name="connsiteX10" fmla="*/ 111760 w 616374"/>
              <a:gd name="connsiteY10" fmla="*/ 60960 h 168382"/>
              <a:gd name="connsiteX11" fmla="*/ 0 w 616374"/>
              <a:gd name="connsiteY11" fmla="*/ 0 h 16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6374" h="168382">
                <a:moveTo>
                  <a:pt x="0" y="0"/>
                </a:moveTo>
                <a:cubicBezTo>
                  <a:pt x="134620" y="64628"/>
                  <a:pt x="269240" y="129257"/>
                  <a:pt x="304800" y="155786"/>
                </a:cubicBezTo>
                <a:cubicBezTo>
                  <a:pt x="340360" y="182315"/>
                  <a:pt x="203200" y="158609"/>
                  <a:pt x="213360" y="159173"/>
                </a:cubicBezTo>
                <a:cubicBezTo>
                  <a:pt x="223520" y="159738"/>
                  <a:pt x="329071" y="165382"/>
                  <a:pt x="365760" y="159173"/>
                </a:cubicBezTo>
                <a:cubicBezTo>
                  <a:pt x="402449" y="152964"/>
                  <a:pt x="430107" y="134902"/>
                  <a:pt x="433494" y="121920"/>
                </a:cubicBezTo>
                <a:cubicBezTo>
                  <a:pt x="436881" y="108938"/>
                  <a:pt x="355600" y="88618"/>
                  <a:pt x="386080" y="81280"/>
                </a:cubicBezTo>
                <a:cubicBezTo>
                  <a:pt x="416560" y="73942"/>
                  <a:pt x="616374" y="77893"/>
                  <a:pt x="616374" y="77893"/>
                </a:cubicBezTo>
                <a:lnTo>
                  <a:pt x="467360" y="84666"/>
                </a:lnTo>
                <a:cubicBezTo>
                  <a:pt x="426155" y="95955"/>
                  <a:pt x="405271" y="139417"/>
                  <a:pt x="369147" y="145626"/>
                </a:cubicBezTo>
                <a:cubicBezTo>
                  <a:pt x="333023" y="151835"/>
                  <a:pt x="293512" y="136031"/>
                  <a:pt x="250614" y="121920"/>
                </a:cubicBezTo>
                <a:cubicBezTo>
                  <a:pt x="207716" y="107809"/>
                  <a:pt x="111760" y="60960"/>
                  <a:pt x="111760" y="6096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6B870C5B-A16B-0A41-263E-8D0E32838945}"/>
              </a:ext>
            </a:extLst>
          </p:cNvPr>
          <p:cNvSpPr/>
          <p:nvPr/>
        </p:nvSpPr>
        <p:spPr>
          <a:xfrm>
            <a:off x="7054053" y="3989288"/>
            <a:ext cx="211639" cy="276021"/>
          </a:xfrm>
          <a:custGeom>
            <a:avLst/>
            <a:gdLst>
              <a:gd name="connsiteX0" fmla="*/ 374 w 211639"/>
              <a:gd name="connsiteY0" fmla="*/ 205 h 276021"/>
              <a:gd name="connsiteX1" fmla="*/ 95200 w 211639"/>
              <a:gd name="connsiteY1" fmla="*/ 67939 h 276021"/>
              <a:gd name="connsiteX2" fmla="*/ 95200 w 211639"/>
              <a:gd name="connsiteY2" fmla="*/ 172925 h 276021"/>
              <a:gd name="connsiteX3" fmla="*/ 210347 w 211639"/>
              <a:gd name="connsiteY3" fmla="*/ 274525 h 276021"/>
              <a:gd name="connsiteX4" fmla="*/ 152774 w 211639"/>
              <a:gd name="connsiteY4" fmla="*/ 227112 h 276021"/>
              <a:gd name="connsiteX5" fmla="*/ 85040 w 211639"/>
              <a:gd name="connsiteY5" fmla="*/ 139059 h 276021"/>
              <a:gd name="connsiteX6" fmla="*/ 78267 w 211639"/>
              <a:gd name="connsiteY6" fmla="*/ 84872 h 276021"/>
              <a:gd name="connsiteX7" fmla="*/ 61334 w 211639"/>
              <a:gd name="connsiteY7" fmla="*/ 47619 h 276021"/>
              <a:gd name="connsiteX8" fmla="*/ 374 w 211639"/>
              <a:gd name="connsiteY8" fmla="*/ 205 h 2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639" h="276021">
                <a:moveTo>
                  <a:pt x="374" y="205"/>
                </a:moveTo>
                <a:cubicBezTo>
                  <a:pt x="6018" y="3592"/>
                  <a:pt x="79396" y="39152"/>
                  <a:pt x="95200" y="67939"/>
                </a:cubicBezTo>
                <a:cubicBezTo>
                  <a:pt x="111004" y="96726"/>
                  <a:pt x="76009" y="138494"/>
                  <a:pt x="95200" y="172925"/>
                </a:cubicBezTo>
                <a:cubicBezTo>
                  <a:pt x="114391" y="207356"/>
                  <a:pt x="200751" y="265494"/>
                  <a:pt x="210347" y="274525"/>
                </a:cubicBezTo>
                <a:cubicBezTo>
                  <a:pt x="219943" y="283556"/>
                  <a:pt x="173659" y="249690"/>
                  <a:pt x="152774" y="227112"/>
                </a:cubicBezTo>
                <a:cubicBezTo>
                  <a:pt x="131890" y="204534"/>
                  <a:pt x="97458" y="162766"/>
                  <a:pt x="85040" y="139059"/>
                </a:cubicBezTo>
                <a:cubicBezTo>
                  <a:pt x="72622" y="115352"/>
                  <a:pt x="82218" y="100112"/>
                  <a:pt x="78267" y="84872"/>
                </a:cubicBezTo>
                <a:cubicBezTo>
                  <a:pt x="74316" y="69632"/>
                  <a:pt x="68107" y="58908"/>
                  <a:pt x="61334" y="47619"/>
                </a:cubicBezTo>
                <a:cubicBezTo>
                  <a:pt x="54561" y="36330"/>
                  <a:pt x="-5270" y="-3182"/>
                  <a:pt x="374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66B0FA88-9E8D-8E4B-8A2C-CCB88A870888}"/>
              </a:ext>
            </a:extLst>
          </p:cNvPr>
          <p:cNvSpPr/>
          <p:nvPr/>
        </p:nvSpPr>
        <p:spPr>
          <a:xfrm>
            <a:off x="7319808" y="4361364"/>
            <a:ext cx="1018201" cy="1186963"/>
          </a:xfrm>
          <a:custGeom>
            <a:avLst/>
            <a:gdLst>
              <a:gd name="connsiteX0" fmla="*/ 2165 w 1018201"/>
              <a:gd name="connsiteY0" fmla="*/ 663 h 1186963"/>
              <a:gd name="connsiteX1" fmla="*/ 181659 w 1018201"/>
              <a:gd name="connsiteY1" fmla="*/ 156449 h 1186963"/>
              <a:gd name="connsiteX2" fmla="*/ 435659 w 1018201"/>
              <a:gd name="connsiteY2" fmla="*/ 342716 h 1186963"/>
              <a:gd name="connsiteX3" fmla="*/ 425499 w 1018201"/>
              <a:gd name="connsiteY3" fmla="*/ 305463 h 1186963"/>
              <a:gd name="connsiteX4" fmla="*/ 516939 w 1018201"/>
              <a:gd name="connsiteY4" fmla="*/ 464636 h 1186963"/>
              <a:gd name="connsiteX5" fmla="*/ 686272 w 1018201"/>
              <a:gd name="connsiteY5" fmla="*/ 664449 h 1186963"/>
              <a:gd name="connsiteX6" fmla="*/ 1011392 w 1018201"/>
              <a:gd name="connsiteY6" fmla="*/ 1172449 h 1186963"/>
              <a:gd name="connsiteX7" fmla="*/ 875925 w 1018201"/>
              <a:gd name="connsiteY7" fmla="*/ 996343 h 1186963"/>
              <a:gd name="connsiteX8" fmla="*/ 513552 w 1018201"/>
              <a:gd name="connsiteY8" fmla="*/ 457863 h 1186963"/>
              <a:gd name="connsiteX9" fmla="*/ 384859 w 1018201"/>
              <a:gd name="connsiteY9" fmla="*/ 315623 h 1186963"/>
              <a:gd name="connsiteX10" fmla="*/ 317125 w 1018201"/>
              <a:gd name="connsiteY10" fmla="*/ 237729 h 1186963"/>
              <a:gd name="connsiteX11" fmla="*/ 303579 w 1018201"/>
              <a:gd name="connsiteY11" fmla="*/ 217409 h 1186963"/>
              <a:gd name="connsiteX12" fmla="*/ 2165 w 1018201"/>
              <a:gd name="connsiteY12" fmla="*/ 663 h 118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8201" h="1186963">
                <a:moveTo>
                  <a:pt x="2165" y="663"/>
                </a:moveTo>
                <a:cubicBezTo>
                  <a:pt x="-18155" y="-9497"/>
                  <a:pt x="109410" y="99440"/>
                  <a:pt x="181659" y="156449"/>
                </a:cubicBezTo>
                <a:cubicBezTo>
                  <a:pt x="253908" y="213458"/>
                  <a:pt x="395019" y="317880"/>
                  <a:pt x="435659" y="342716"/>
                </a:cubicBezTo>
                <a:cubicBezTo>
                  <a:pt x="476299" y="367552"/>
                  <a:pt x="411952" y="285143"/>
                  <a:pt x="425499" y="305463"/>
                </a:cubicBezTo>
                <a:cubicBezTo>
                  <a:pt x="439046" y="325783"/>
                  <a:pt x="473477" y="404805"/>
                  <a:pt x="516939" y="464636"/>
                </a:cubicBezTo>
                <a:cubicBezTo>
                  <a:pt x="560401" y="524467"/>
                  <a:pt x="603863" y="546480"/>
                  <a:pt x="686272" y="664449"/>
                </a:cubicBezTo>
                <a:cubicBezTo>
                  <a:pt x="768681" y="782418"/>
                  <a:pt x="979783" y="1117133"/>
                  <a:pt x="1011392" y="1172449"/>
                </a:cubicBezTo>
                <a:cubicBezTo>
                  <a:pt x="1043001" y="1227765"/>
                  <a:pt x="958898" y="1115441"/>
                  <a:pt x="875925" y="996343"/>
                </a:cubicBezTo>
                <a:cubicBezTo>
                  <a:pt x="792952" y="877245"/>
                  <a:pt x="595396" y="571316"/>
                  <a:pt x="513552" y="457863"/>
                </a:cubicBezTo>
                <a:cubicBezTo>
                  <a:pt x="431708" y="344410"/>
                  <a:pt x="417597" y="352312"/>
                  <a:pt x="384859" y="315623"/>
                </a:cubicBezTo>
                <a:cubicBezTo>
                  <a:pt x="352121" y="278934"/>
                  <a:pt x="330672" y="254098"/>
                  <a:pt x="317125" y="237729"/>
                </a:cubicBezTo>
                <a:cubicBezTo>
                  <a:pt x="303578" y="221360"/>
                  <a:pt x="352121" y="254662"/>
                  <a:pt x="303579" y="217409"/>
                </a:cubicBezTo>
                <a:cubicBezTo>
                  <a:pt x="255037" y="180156"/>
                  <a:pt x="22485" y="10823"/>
                  <a:pt x="2165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EF75899-8BB9-6D26-89F3-1976FA26837C}"/>
              </a:ext>
            </a:extLst>
          </p:cNvPr>
          <p:cNvSpPr/>
          <p:nvPr/>
        </p:nvSpPr>
        <p:spPr>
          <a:xfrm>
            <a:off x="7162750" y="4479718"/>
            <a:ext cx="108460" cy="549975"/>
          </a:xfrm>
          <a:custGeom>
            <a:avLst/>
            <a:gdLst>
              <a:gd name="connsiteX0" fmla="*/ 108423 w 108460"/>
              <a:gd name="connsiteY0" fmla="*/ 842 h 549975"/>
              <a:gd name="connsiteX1" fmla="*/ 30530 w 108460"/>
              <a:gd name="connsiteY1" fmla="*/ 292095 h 549975"/>
              <a:gd name="connsiteX2" fmla="*/ 50 w 108460"/>
              <a:gd name="connsiteY2" fmla="*/ 549482 h 549975"/>
              <a:gd name="connsiteX3" fmla="*/ 23757 w 108460"/>
              <a:gd name="connsiteY3" fmla="*/ 353055 h 549975"/>
              <a:gd name="connsiteX4" fmla="*/ 40690 w 108460"/>
              <a:gd name="connsiteY4" fmla="*/ 207429 h 549975"/>
              <a:gd name="connsiteX5" fmla="*/ 108423 w 108460"/>
              <a:gd name="connsiteY5" fmla="*/ 842 h 54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60" h="549975">
                <a:moveTo>
                  <a:pt x="108423" y="842"/>
                </a:moveTo>
                <a:cubicBezTo>
                  <a:pt x="106730" y="14953"/>
                  <a:pt x="48592" y="200655"/>
                  <a:pt x="30530" y="292095"/>
                </a:cubicBezTo>
                <a:cubicBezTo>
                  <a:pt x="12468" y="383535"/>
                  <a:pt x="1179" y="539322"/>
                  <a:pt x="50" y="549482"/>
                </a:cubicBezTo>
                <a:cubicBezTo>
                  <a:pt x="-1079" y="559642"/>
                  <a:pt x="16984" y="410064"/>
                  <a:pt x="23757" y="353055"/>
                </a:cubicBezTo>
                <a:cubicBezTo>
                  <a:pt x="30530" y="296046"/>
                  <a:pt x="27143" y="261051"/>
                  <a:pt x="40690" y="207429"/>
                </a:cubicBezTo>
                <a:cubicBezTo>
                  <a:pt x="54237" y="153807"/>
                  <a:pt x="110116" y="-13269"/>
                  <a:pt x="108423" y="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CFD48B37-6143-A21F-6693-A3C4348802B5}"/>
              </a:ext>
            </a:extLst>
          </p:cNvPr>
          <p:cNvSpPr/>
          <p:nvPr/>
        </p:nvSpPr>
        <p:spPr>
          <a:xfrm>
            <a:off x="7296721" y="4554787"/>
            <a:ext cx="38889" cy="513292"/>
          </a:xfrm>
          <a:custGeom>
            <a:avLst/>
            <a:gdLst>
              <a:gd name="connsiteX0" fmla="*/ 38799 w 38889"/>
              <a:gd name="connsiteY0" fmla="*/ 280 h 513292"/>
              <a:gd name="connsiteX1" fmla="*/ 11706 w 38889"/>
              <a:gd name="connsiteY1" fmla="*/ 176386 h 513292"/>
              <a:gd name="connsiteX2" fmla="*/ 1546 w 38889"/>
              <a:gd name="connsiteY2" fmla="*/ 376200 h 513292"/>
              <a:gd name="connsiteX3" fmla="*/ 18479 w 38889"/>
              <a:gd name="connsiteY3" fmla="*/ 511666 h 513292"/>
              <a:gd name="connsiteX4" fmla="*/ 15092 w 38889"/>
              <a:gd name="connsiteY4" fmla="*/ 430386 h 513292"/>
              <a:gd name="connsiteX5" fmla="*/ 1546 w 38889"/>
              <a:gd name="connsiteY5" fmla="*/ 142520 h 513292"/>
              <a:gd name="connsiteX6" fmla="*/ 38799 w 38889"/>
              <a:gd name="connsiteY6" fmla="*/ 280 h 51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89" h="513292">
                <a:moveTo>
                  <a:pt x="38799" y="280"/>
                </a:moveTo>
                <a:cubicBezTo>
                  <a:pt x="40492" y="5924"/>
                  <a:pt x="17915" y="113733"/>
                  <a:pt x="11706" y="176386"/>
                </a:cubicBezTo>
                <a:cubicBezTo>
                  <a:pt x="5497" y="239039"/>
                  <a:pt x="417" y="320320"/>
                  <a:pt x="1546" y="376200"/>
                </a:cubicBezTo>
                <a:cubicBezTo>
                  <a:pt x="2675" y="432080"/>
                  <a:pt x="16221" y="502635"/>
                  <a:pt x="18479" y="511666"/>
                </a:cubicBezTo>
                <a:cubicBezTo>
                  <a:pt x="20737" y="520697"/>
                  <a:pt x="17914" y="491910"/>
                  <a:pt x="15092" y="430386"/>
                </a:cubicBezTo>
                <a:cubicBezTo>
                  <a:pt x="12270" y="368862"/>
                  <a:pt x="-5227" y="209689"/>
                  <a:pt x="1546" y="142520"/>
                </a:cubicBezTo>
                <a:cubicBezTo>
                  <a:pt x="8319" y="75351"/>
                  <a:pt x="37106" y="-5364"/>
                  <a:pt x="38799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3105E34A-8839-B4D2-98EF-FCFEB432D5E9}"/>
              </a:ext>
            </a:extLst>
          </p:cNvPr>
          <p:cNvSpPr/>
          <p:nvPr/>
        </p:nvSpPr>
        <p:spPr>
          <a:xfrm>
            <a:off x="7210210" y="4317452"/>
            <a:ext cx="132403" cy="1282332"/>
          </a:xfrm>
          <a:custGeom>
            <a:avLst/>
            <a:gdLst>
              <a:gd name="connsiteX0" fmla="*/ 3 w 132403"/>
              <a:gd name="connsiteY0" fmla="*/ 548 h 1282332"/>
              <a:gd name="connsiteX1" fmla="*/ 74510 w 132403"/>
              <a:gd name="connsiteY1" fmla="*/ 241001 h 1282332"/>
              <a:gd name="connsiteX2" fmla="*/ 60963 w 132403"/>
              <a:gd name="connsiteY2" fmla="*/ 495001 h 1282332"/>
              <a:gd name="connsiteX3" fmla="*/ 84670 w 132403"/>
              <a:gd name="connsiteY3" fmla="*/ 647401 h 1282332"/>
              <a:gd name="connsiteX4" fmla="*/ 91443 w 132403"/>
              <a:gd name="connsiteY4" fmla="*/ 793028 h 1282332"/>
              <a:gd name="connsiteX5" fmla="*/ 67737 w 132403"/>
              <a:gd name="connsiteY5" fmla="*/ 738841 h 1282332"/>
              <a:gd name="connsiteX6" fmla="*/ 77897 w 132403"/>
              <a:gd name="connsiteY6" fmla="*/ 928495 h 1282332"/>
              <a:gd name="connsiteX7" fmla="*/ 132083 w 132403"/>
              <a:gd name="connsiteY7" fmla="*/ 1273935 h 1282332"/>
              <a:gd name="connsiteX8" fmla="*/ 98217 w 132403"/>
              <a:gd name="connsiteY8" fmla="*/ 1131695 h 1282332"/>
              <a:gd name="connsiteX9" fmla="*/ 54190 w 132403"/>
              <a:gd name="connsiteY9" fmla="*/ 654175 h 1282332"/>
              <a:gd name="connsiteX10" fmla="*/ 91443 w 132403"/>
              <a:gd name="connsiteY10" fmla="*/ 247775 h 1282332"/>
              <a:gd name="connsiteX11" fmla="*/ 77897 w 132403"/>
              <a:gd name="connsiteY11" fmla="*/ 176655 h 1282332"/>
              <a:gd name="connsiteX12" fmla="*/ 3 w 132403"/>
              <a:gd name="connsiteY12" fmla="*/ 548 h 12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2403" h="1282332">
                <a:moveTo>
                  <a:pt x="3" y="548"/>
                </a:moveTo>
                <a:cubicBezTo>
                  <a:pt x="-561" y="11272"/>
                  <a:pt x="64350" y="158592"/>
                  <a:pt x="74510" y="241001"/>
                </a:cubicBezTo>
                <a:cubicBezTo>
                  <a:pt x="84670" y="323410"/>
                  <a:pt x="59270" y="427268"/>
                  <a:pt x="60963" y="495001"/>
                </a:cubicBezTo>
                <a:cubicBezTo>
                  <a:pt x="62656" y="562734"/>
                  <a:pt x="79590" y="597730"/>
                  <a:pt x="84670" y="647401"/>
                </a:cubicBezTo>
                <a:cubicBezTo>
                  <a:pt x="89750" y="697072"/>
                  <a:pt x="94265" y="777788"/>
                  <a:pt x="91443" y="793028"/>
                </a:cubicBezTo>
                <a:cubicBezTo>
                  <a:pt x="88621" y="808268"/>
                  <a:pt x="69995" y="716263"/>
                  <a:pt x="67737" y="738841"/>
                </a:cubicBezTo>
                <a:cubicBezTo>
                  <a:pt x="65479" y="761419"/>
                  <a:pt x="67173" y="839313"/>
                  <a:pt x="77897" y="928495"/>
                </a:cubicBezTo>
                <a:cubicBezTo>
                  <a:pt x="88621" y="1017677"/>
                  <a:pt x="128696" y="1240068"/>
                  <a:pt x="132083" y="1273935"/>
                </a:cubicBezTo>
                <a:cubicBezTo>
                  <a:pt x="135470" y="1307802"/>
                  <a:pt x="111199" y="1234988"/>
                  <a:pt x="98217" y="1131695"/>
                </a:cubicBezTo>
                <a:cubicBezTo>
                  <a:pt x="85235" y="1028402"/>
                  <a:pt x="55319" y="801495"/>
                  <a:pt x="54190" y="654175"/>
                </a:cubicBezTo>
                <a:cubicBezTo>
                  <a:pt x="53061" y="506855"/>
                  <a:pt x="87492" y="327362"/>
                  <a:pt x="91443" y="247775"/>
                </a:cubicBezTo>
                <a:cubicBezTo>
                  <a:pt x="95394" y="168188"/>
                  <a:pt x="92573" y="213908"/>
                  <a:pt x="77897" y="176655"/>
                </a:cubicBezTo>
                <a:cubicBezTo>
                  <a:pt x="63221" y="139402"/>
                  <a:pt x="567" y="-10176"/>
                  <a:pt x="3" y="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CF7DE89A-5592-64B3-725E-4F5F8EC9F07B}"/>
              </a:ext>
            </a:extLst>
          </p:cNvPr>
          <p:cNvSpPr/>
          <p:nvPr/>
        </p:nvSpPr>
        <p:spPr>
          <a:xfrm>
            <a:off x="6588288" y="4453446"/>
            <a:ext cx="615225" cy="1773853"/>
          </a:xfrm>
          <a:custGeom>
            <a:avLst/>
            <a:gdLst>
              <a:gd name="connsiteX0" fmla="*/ 615152 w 615225"/>
              <a:gd name="connsiteY0" fmla="*/ 21 h 1773853"/>
              <a:gd name="connsiteX1" fmla="*/ 557579 w 615225"/>
              <a:gd name="connsiteY1" fmla="*/ 142261 h 1773853"/>
              <a:gd name="connsiteX2" fmla="*/ 557579 w 615225"/>
              <a:gd name="connsiteY2" fmla="*/ 325141 h 1773853"/>
              <a:gd name="connsiteX3" fmla="*/ 574512 w 615225"/>
              <a:gd name="connsiteY3" fmla="*/ 403034 h 1773853"/>
              <a:gd name="connsiteX4" fmla="*/ 415339 w 615225"/>
              <a:gd name="connsiteY4" fmla="*/ 436901 h 1773853"/>
              <a:gd name="connsiteX5" fmla="*/ 533872 w 615225"/>
              <a:gd name="connsiteY5" fmla="*/ 484314 h 1773853"/>
              <a:gd name="connsiteX6" fmla="*/ 537259 w 615225"/>
              <a:gd name="connsiteY6" fmla="*/ 491087 h 1773853"/>
              <a:gd name="connsiteX7" fmla="*/ 445819 w 615225"/>
              <a:gd name="connsiteY7" fmla="*/ 555434 h 1773853"/>
              <a:gd name="connsiteX8" fmla="*/ 378085 w 615225"/>
              <a:gd name="connsiteY8" fmla="*/ 782341 h 1773853"/>
              <a:gd name="connsiteX9" fmla="*/ 293419 w 615225"/>
              <a:gd name="connsiteY9" fmla="*/ 701061 h 1773853"/>
              <a:gd name="connsiteX10" fmla="*/ 347605 w 615225"/>
              <a:gd name="connsiteY10" fmla="*/ 826367 h 1773853"/>
              <a:gd name="connsiteX11" fmla="*/ 296805 w 615225"/>
              <a:gd name="connsiteY11" fmla="*/ 911034 h 1773853"/>
              <a:gd name="connsiteX12" fmla="*/ 239232 w 615225"/>
              <a:gd name="connsiteY12" fmla="*/ 1032954 h 1773853"/>
              <a:gd name="connsiteX13" fmla="*/ 127472 w 615225"/>
              <a:gd name="connsiteY13" fmla="*/ 1412261 h 1773853"/>
              <a:gd name="connsiteX14" fmla="*/ 96992 w 615225"/>
              <a:gd name="connsiteY14" fmla="*/ 1598527 h 1773853"/>
              <a:gd name="connsiteX15" fmla="*/ 90219 w 615225"/>
              <a:gd name="connsiteY15" fmla="*/ 1564661 h 1773853"/>
              <a:gd name="connsiteX16" fmla="*/ 73285 w 615225"/>
              <a:gd name="connsiteY16" fmla="*/ 1381781 h 1773853"/>
              <a:gd name="connsiteX17" fmla="*/ 12325 w 615225"/>
              <a:gd name="connsiteY17" fmla="*/ 1723834 h 1773853"/>
              <a:gd name="connsiteX18" fmla="*/ 5552 w 615225"/>
              <a:gd name="connsiteY18" fmla="*/ 1750927 h 1773853"/>
              <a:gd name="connsiteX19" fmla="*/ 76672 w 615225"/>
              <a:gd name="connsiteY19" fmla="*/ 1520634 h 1773853"/>
              <a:gd name="connsiteX20" fmla="*/ 242619 w 615225"/>
              <a:gd name="connsiteY20" fmla="*/ 1043114 h 1773853"/>
              <a:gd name="connsiteX21" fmla="*/ 516939 w 615225"/>
              <a:gd name="connsiteY21" fmla="*/ 396261 h 1773853"/>
              <a:gd name="connsiteX22" fmla="*/ 554192 w 615225"/>
              <a:gd name="connsiteY22" fmla="*/ 226927 h 1773853"/>
              <a:gd name="connsiteX23" fmla="*/ 544032 w 615225"/>
              <a:gd name="connsiteY23" fmla="*/ 132101 h 1773853"/>
              <a:gd name="connsiteX24" fmla="*/ 615152 w 615225"/>
              <a:gd name="connsiteY24" fmla="*/ 21 h 177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15225" h="1773853">
                <a:moveTo>
                  <a:pt x="615152" y="21"/>
                </a:moveTo>
                <a:cubicBezTo>
                  <a:pt x="617410" y="1714"/>
                  <a:pt x="567174" y="88074"/>
                  <a:pt x="557579" y="142261"/>
                </a:cubicBezTo>
                <a:cubicBezTo>
                  <a:pt x="547983" y="196448"/>
                  <a:pt x="554757" y="281679"/>
                  <a:pt x="557579" y="325141"/>
                </a:cubicBezTo>
                <a:cubicBezTo>
                  <a:pt x="560401" y="368603"/>
                  <a:pt x="598219" y="384407"/>
                  <a:pt x="574512" y="403034"/>
                </a:cubicBezTo>
                <a:cubicBezTo>
                  <a:pt x="550805" y="421661"/>
                  <a:pt x="422112" y="423354"/>
                  <a:pt x="415339" y="436901"/>
                </a:cubicBezTo>
                <a:cubicBezTo>
                  <a:pt x="408566" y="450448"/>
                  <a:pt x="513552" y="475283"/>
                  <a:pt x="533872" y="484314"/>
                </a:cubicBezTo>
                <a:cubicBezTo>
                  <a:pt x="554192" y="493345"/>
                  <a:pt x="551934" y="479234"/>
                  <a:pt x="537259" y="491087"/>
                </a:cubicBezTo>
                <a:cubicBezTo>
                  <a:pt x="522584" y="502940"/>
                  <a:pt x="472348" y="506892"/>
                  <a:pt x="445819" y="555434"/>
                </a:cubicBezTo>
                <a:cubicBezTo>
                  <a:pt x="419290" y="603976"/>
                  <a:pt x="403485" y="758070"/>
                  <a:pt x="378085" y="782341"/>
                </a:cubicBezTo>
                <a:cubicBezTo>
                  <a:pt x="352685" y="806612"/>
                  <a:pt x="298499" y="693723"/>
                  <a:pt x="293419" y="701061"/>
                </a:cubicBezTo>
                <a:cubicBezTo>
                  <a:pt x="288339" y="708399"/>
                  <a:pt x="347041" y="791372"/>
                  <a:pt x="347605" y="826367"/>
                </a:cubicBezTo>
                <a:cubicBezTo>
                  <a:pt x="348169" y="861362"/>
                  <a:pt x="314867" y="876603"/>
                  <a:pt x="296805" y="911034"/>
                </a:cubicBezTo>
                <a:cubicBezTo>
                  <a:pt x="278743" y="945465"/>
                  <a:pt x="267454" y="949416"/>
                  <a:pt x="239232" y="1032954"/>
                </a:cubicBezTo>
                <a:cubicBezTo>
                  <a:pt x="211010" y="1116492"/>
                  <a:pt x="151179" y="1317999"/>
                  <a:pt x="127472" y="1412261"/>
                </a:cubicBezTo>
                <a:cubicBezTo>
                  <a:pt x="103765" y="1506523"/>
                  <a:pt x="103201" y="1573127"/>
                  <a:pt x="96992" y="1598527"/>
                </a:cubicBezTo>
                <a:cubicBezTo>
                  <a:pt x="90783" y="1623927"/>
                  <a:pt x="94170" y="1600785"/>
                  <a:pt x="90219" y="1564661"/>
                </a:cubicBezTo>
                <a:cubicBezTo>
                  <a:pt x="86268" y="1528537"/>
                  <a:pt x="86267" y="1355252"/>
                  <a:pt x="73285" y="1381781"/>
                </a:cubicBezTo>
                <a:cubicBezTo>
                  <a:pt x="60303" y="1408310"/>
                  <a:pt x="23614" y="1662310"/>
                  <a:pt x="12325" y="1723834"/>
                </a:cubicBezTo>
                <a:cubicBezTo>
                  <a:pt x="1036" y="1785358"/>
                  <a:pt x="-5173" y="1784794"/>
                  <a:pt x="5552" y="1750927"/>
                </a:cubicBezTo>
                <a:cubicBezTo>
                  <a:pt x="16276" y="1717060"/>
                  <a:pt x="37161" y="1638603"/>
                  <a:pt x="76672" y="1520634"/>
                </a:cubicBezTo>
                <a:cubicBezTo>
                  <a:pt x="116183" y="1402665"/>
                  <a:pt x="169241" y="1230509"/>
                  <a:pt x="242619" y="1043114"/>
                </a:cubicBezTo>
                <a:cubicBezTo>
                  <a:pt x="315997" y="855719"/>
                  <a:pt x="465010" y="532292"/>
                  <a:pt x="516939" y="396261"/>
                </a:cubicBezTo>
                <a:cubicBezTo>
                  <a:pt x="568868" y="260230"/>
                  <a:pt x="549677" y="270954"/>
                  <a:pt x="554192" y="226927"/>
                </a:cubicBezTo>
                <a:cubicBezTo>
                  <a:pt x="558707" y="182900"/>
                  <a:pt x="535001" y="166532"/>
                  <a:pt x="544032" y="132101"/>
                </a:cubicBezTo>
                <a:cubicBezTo>
                  <a:pt x="553063" y="97670"/>
                  <a:pt x="612894" y="-1672"/>
                  <a:pt x="61515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7D3C7C1E-622C-7C4C-95A5-5194DAADD81A}"/>
              </a:ext>
            </a:extLst>
          </p:cNvPr>
          <p:cNvSpPr/>
          <p:nvPr/>
        </p:nvSpPr>
        <p:spPr>
          <a:xfrm>
            <a:off x="6874706" y="5086162"/>
            <a:ext cx="308745" cy="1274444"/>
          </a:xfrm>
          <a:custGeom>
            <a:avLst/>
            <a:gdLst>
              <a:gd name="connsiteX0" fmla="*/ 308414 w 308745"/>
              <a:gd name="connsiteY0" fmla="*/ 611 h 1274444"/>
              <a:gd name="connsiteX1" fmla="*/ 244067 w 308745"/>
              <a:gd name="connsiteY1" fmla="*/ 247838 h 1274444"/>
              <a:gd name="connsiteX2" fmla="*/ 220361 w 308745"/>
              <a:gd name="connsiteY2" fmla="*/ 478131 h 1274444"/>
              <a:gd name="connsiteX3" fmla="*/ 230521 w 308745"/>
              <a:gd name="connsiteY3" fmla="*/ 393465 h 1274444"/>
              <a:gd name="connsiteX4" fmla="*/ 250841 w 308745"/>
              <a:gd name="connsiteY4" fmla="*/ 833731 h 1274444"/>
              <a:gd name="connsiteX5" fmla="*/ 261001 w 308745"/>
              <a:gd name="connsiteY5" fmla="*/ 1030158 h 1274444"/>
              <a:gd name="connsiteX6" fmla="*/ 91667 w 308745"/>
              <a:gd name="connsiteY6" fmla="*/ 1138531 h 1274444"/>
              <a:gd name="connsiteX7" fmla="*/ 227 w 308745"/>
              <a:gd name="connsiteY7" fmla="*/ 1273998 h 1274444"/>
              <a:gd name="connsiteX8" fmla="*/ 71347 w 308745"/>
              <a:gd name="connsiteY8" fmla="*/ 1175785 h 1274444"/>
              <a:gd name="connsiteX9" fmla="*/ 237294 w 308745"/>
              <a:gd name="connsiteY9" fmla="*/ 1006451 h 1274444"/>
              <a:gd name="connsiteX10" fmla="*/ 250841 w 308745"/>
              <a:gd name="connsiteY10" fmla="*/ 715198 h 1274444"/>
              <a:gd name="connsiteX11" fmla="*/ 213587 w 308745"/>
              <a:gd name="connsiteY11" fmla="*/ 322345 h 1274444"/>
              <a:gd name="connsiteX12" fmla="*/ 308414 w 308745"/>
              <a:gd name="connsiteY12" fmla="*/ 611 h 127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745" h="1274444">
                <a:moveTo>
                  <a:pt x="308414" y="611"/>
                </a:moveTo>
                <a:cubicBezTo>
                  <a:pt x="313494" y="-11807"/>
                  <a:pt x="258742" y="168251"/>
                  <a:pt x="244067" y="247838"/>
                </a:cubicBezTo>
                <a:cubicBezTo>
                  <a:pt x="229391" y="327425"/>
                  <a:pt x="222619" y="453860"/>
                  <a:pt x="220361" y="478131"/>
                </a:cubicBezTo>
                <a:cubicBezTo>
                  <a:pt x="218103" y="502402"/>
                  <a:pt x="225441" y="334198"/>
                  <a:pt x="230521" y="393465"/>
                </a:cubicBezTo>
                <a:cubicBezTo>
                  <a:pt x="235601" y="452732"/>
                  <a:pt x="245761" y="727616"/>
                  <a:pt x="250841" y="833731"/>
                </a:cubicBezTo>
                <a:cubicBezTo>
                  <a:pt x="255921" y="939846"/>
                  <a:pt x="287530" y="979358"/>
                  <a:pt x="261001" y="1030158"/>
                </a:cubicBezTo>
                <a:cubicBezTo>
                  <a:pt x="234472" y="1080958"/>
                  <a:pt x="135129" y="1097891"/>
                  <a:pt x="91667" y="1138531"/>
                </a:cubicBezTo>
                <a:cubicBezTo>
                  <a:pt x="48205" y="1179171"/>
                  <a:pt x="3614" y="1267789"/>
                  <a:pt x="227" y="1273998"/>
                </a:cubicBezTo>
                <a:cubicBezTo>
                  <a:pt x="-3160" y="1280207"/>
                  <a:pt x="31836" y="1220376"/>
                  <a:pt x="71347" y="1175785"/>
                </a:cubicBezTo>
                <a:cubicBezTo>
                  <a:pt x="110858" y="1131194"/>
                  <a:pt x="207378" y="1083215"/>
                  <a:pt x="237294" y="1006451"/>
                </a:cubicBezTo>
                <a:cubicBezTo>
                  <a:pt x="267210" y="929687"/>
                  <a:pt x="254792" y="829216"/>
                  <a:pt x="250841" y="715198"/>
                </a:cubicBezTo>
                <a:cubicBezTo>
                  <a:pt x="246890" y="601180"/>
                  <a:pt x="202298" y="437492"/>
                  <a:pt x="213587" y="322345"/>
                </a:cubicBezTo>
                <a:cubicBezTo>
                  <a:pt x="224876" y="207198"/>
                  <a:pt x="303334" y="13029"/>
                  <a:pt x="308414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4FABC9A7-DA7D-FD44-CC9F-9D59ED2DA587}"/>
              </a:ext>
            </a:extLst>
          </p:cNvPr>
          <p:cNvSpPr/>
          <p:nvPr/>
        </p:nvSpPr>
        <p:spPr>
          <a:xfrm>
            <a:off x="7335520" y="4649892"/>
            <a:ext cx="443684" cy="1531810"/>
          </a:xfrm>
          <a:custGeom>
            <a:avLst/>
            <a:gdLst>
              <a:gd name="connsiteX0" fmla="*/ 325120 w 443684"/>
              <a:gd name="connsiteY0" fmla="*/ 1 h 1531810"/>
              <a:gd name="connsiteX1" fmla="*/ 440267 w 443684"/>
              <a:gd name="connsiteY1" fmla="*/ 237068 h 1531810"/>
              <a:gd name="connsiteX2" fmla="*/ 396240 w 443684"/>
              <a:gd name="connsiteY2" fmla="*/ 365761 h 1531810"/>
              <a:gd name="connsiteX3" fmla="*/ 345440 w 443684"/>
              <a:gd name="connsiteY3" fmla="*/ 480908 h 1531810"/>
              <a:gd name="connsiteX4" fmla="*/ 321733 w 443684"/>
              <a:gd name="connsiteY4" fmla="*/ 612988 h 1531810"/>
              <a:gd name="connsiteX5" fmla="*/ 335280 w 443684"/>
              <a:gd name="connsiteY5" fmla="*/ 582508 h 1531810"/>
              <a:gd name="connsiteX6" fmla="*/ 216747 w 443684"/>
              <a:gd name="connsiteY6" fmla="*/ 934721 h 1531810"/>
              <a:gd name="connsiteX7" fmla="*/ 142240 w 443684"/>
              <a:gd name="connsiteY7" fmla="*/ 1266615 h 1531810"/>
              <a:gd name="connsiteX8" fmla="*/ 155787 w 443684"/>
              <a:gd name="connsiteY8" fmla="*/ 1530775 h 1531810"/>
              <a:gd name="connsiteX9" fmla="*/ 132080 w 443684"/>
              <a:gd name="connsiteY9" fmla="*/ 1351281 h 1531810"/>
              <a:gd name="connsiteX10" fmla="*/ 71120 w 443684"/>
              <a:gd name="connsiteY10" fmla="*/ 1171788 h 1531810"/>
              <a:gd name="connsiteX11" fmla="*/ 0 w 443684"/>
              <a:gd name="connsiteY11" fmla="*/ 900855 h 1531810"/>
              <a:gd name="connsiteX12" fmla="*/ 71120 w 443684"/>
              <a:gd name="connsiteY12" fmla="*/ 1114215 h 1531810"/>
              <a:gd name="connsiteX13" fmla="*/ 142240 w 443684"/>
              <a:gd name="connsiteY13" fmla="*/ 1222588 h 1531810"/>
              <a:gd name="connsiteX14" fmla="*/ 342053 w 443684"/>
              <a:gd name="connsiteY14" fmla="*/ 612988 h 1531810"/>
              <a:gd name="connsiteX15" fmla="*/ 443653 w 443684"/>
              <a:gd name="connsiteY15" fmla="*/ 240455 h 1531810"/>
              <a:gd name="connsiteX16" fmla="*/ 325120 w 443684"/>
              <a:gd name="connsiteY16" fmla="*/ 1 h 153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684" h="1531810">
                <a:moveTo>
                  <a:pt x="325120" y="1"/>
                </a:moveTo>
                <a:cubicBezTo>
                  <a:pt x="324556" y="-564"/>
                  <a:pt x="428414" y="176108"/>
                  <a:pt x="440267" y="237068"/>
                </a:cubicBezTo>
                <a:cubicBezTo>
                  <a:pt x="452120" y="298028"/>
                  <a:pt x="412045" y="325121"/>
                  <a:pt x="396240" y="365761"/>
                </a:cubicBezTo>
                <a:cubicBezTo>
                  <a:pt x="380436" y="406401"/>
                  <a:pt x="357858" y="439704"/>
                  <a:pt x="345440" y="480908"/>
                </a:cubicBezTo>
                <a:cubicBezTo>
                  <a:pt x="333022" y="522112"/>
                  <a:pt x="323426" y="596055"/>
                  <a:pt x="321733" y="612988"/>
                </a:cubicBezTo>
                <a:cubicBezTo>
                  <a:pt x="320040" y="629921"/>
                  <a:pt x="352778" y="528886"/>
                  <a:pt x="335280" y="582508"/>
                </a:cubicBezTo>
                <a:cubicBezTo>
                  <a:pt x="317782" y="636130"/>
                  <a:pt x="248920" y="820703"/>
                  <a:pt x="216747" y="934721"/>
                </a:cubicBezTo>
                <a:cubicBezTo>
                  <a:pt x="184574" y="1048739"/>
                  <a:pt x="152400" y="1167273"/>
                  <a:pt x="142240" y="1266615"/>
                </a:cubicBezTo>
                <a:cubicBezTo>
                  <a:pt x="132080" y="1365957"/>
                  <a:pt x="157480" y="1516664"/>
                  <a:pt x="155787" y="1530775"/>
                </a:cubicBezTo>
                <a:cubicBezTo>
                  <a:pt x="154094" y="1544886"/>
                  <a:pt x="146191" y="1411112"/>
                  <a:pt x="132080" y="1351281"/>
                </a:cubicBezTo>
                <a:cubicBezTo>
                  <a:pt x="117969" y="1291450"/>
                  <a:pt x="93133" y="1246859"/>
                  <a:pt x="71120" y="1171788"/>
                </a:cubicBezTo>
                <a:cubicBezTo>
                  <a:pt x="49107" y="1096717"/>
                  <a:pt x="0" y="910450"/>
                  <a:pt x="0" y="900855"/>
                </a:cubicBezTo>
                <a:cubicBezTo>
                  <a:pt x="0" y="891260"/>
                  <a:pt x="47413" y="1060593"/>
                  <a:pt x="71120" y="1114215"/>
                </a:cubicBezTo>
                <a:cubicBezTo>
                  <a:pt x="94827" y="1167837"/>
                  <a:pt x="97085" y="1306126"/>
                  <a:pt x="142240" y="1222588"/>
                </a:cubicBezTo>
                <a:cubicBezTo>
                  <a:pt x="187395" y="1139050"/>
                  <a:pt x="291818" y="776677"/>
                  <a:pt x="342053" y="612988"/>
                </a:cubicBezTo>
                <a:cubicBezTo>
                  <a:pt x="392288" y="449299"/>
                  <a:pt x="441395" y="344313"/>
                  <a:pt x="443653" y="240455"/>
                </a:cubicBezTo>
                <a:cubicBezTo>
                  <a:pt x="445911" y="136597"/>
                  <a:pt x="325684" y="566"/>
                  <a:pt x="3251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64EF30E3-2DD2-FEDE-65AB-4F6336AB8591}"/>
              </a:ext>
            </a:extLst>
          </p:cNvPr>
          <p:cNvSpPr/>
          <p:nvPr/>
        </p:nvSpPr>
        <p:spPr>
          <a:xfrm>
            <a:off x="7758159" y="5076802"/>
            <a:ext cx="404696" cy="1381059"/>
          </a:xfrm>
          <a:custGeom>
            <a:avLst/>
            <a:gdLst>
              <a:gd name="connsiteX0" fmla="*/ 694 w 404696"/>
              <a:gd name="connsiteY0" fmla="*/ 3198 h 1381059"/>
              <a:gd name="connsiteX1" fmla="*/ 173414 w 404696"/>
              <a:gd name="connsiteY1" fmla="*/ 501038 h 1381059"/>
              <a:gd name="connsiteX2" fmla="*/ 329201 w 404696"/>
              <a:gd name="connsiteY2" fmla="*/ 971785 h 1381059"/>
              <a:gd name="connsiteX3" fmla="*/ 403708 w 404696"/>
              <a:gd name="connsiteY3" fmla="*/ 1368025 h 1381059"/>
              <a:gd name="connsiteX4" fmla="*/ 363068 w 404696"/>
              <a:gd name="connsiteY4" fmla="*/ 1235945 h 1381059"/>
              <a:gd name="connsiteX5" fmla="*/ 241148 w 404696"/>
              <a:gd name="connsiteY5" fmla="*/ 751651 h 1381059"/>
              <a:gd name="connsiteX6" fmla="*/ 694 w 404696"/>
              <a:gd name="connsiteY6" fmla="*/ 3198 h 138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696" h="1381059">
                <a:moveTo>
                  <a:pt x="694" y="3198"/>
                </a:moveTo>
                <a:cubicBezTo>
                  <a:pt x="-10595" y="-38571"/>
                  <a:pt x="118663" y="339607"/>
                  <a:pt x="173414" y="501038"/>
                </a:cubicBezTo>
                <a:cubicBezTo>
                  <a:pt x="228165" y="662469"/>
                  <a:pt x="290819" y="827287"/>
                  <a:pt x="329201" y="971785"/>
                </a:cubicBezTo>
                <a:cubicBezTo>
                  <a:pt x="367583" y="1116283"/>
                  <a:pt x="398064" y="1323998"/>
                  <a:pt x="403708" y="1368025"/>
                </a:cubicBezTo>
                <a:cubicBezTo>
                  <a:pt x="409352" y="1412052"/>
                  <a:pt x="390161" y="1338674"/>
                  <a:pt x="363068" y="1235945"/>
                </a:cubicBezTo>
                <a:cubicBezTo>
                  <a:pt x="335975" y="1133216"/>
                  <a:pt x="304930" y="963882"/>
                  <a:pt x="241148" y="751651"/>
                </a:cubicBezTo>
                <a:cubicBezTo>
                  <a:pt x="177366" y="539420"/>
                  <a:pt x="11983" y="44967"/>
                  <a:pt x="694" y="3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BEC11DDE-72E0-CC41-6271-70CB78227FB9}"/>
              </a:ext>
            </a:extLst>
          </p:cNvPr>
          <p:cNvSpPr/>
          <p:nvPr/>
        </p:nvSpPr>
        <p:spPr>
          <a:xfrm>
            <a:off x="7802533" y="5063682"/>
            <a:ext cx="451172" cy="1388391"/>
          </a:xfrm>
          <a:custGeom>
            <a:avLst/>
            <a:gdLst>
              <a:gd name="connsiteX0" fmla="*/ 347 w 451172"/>
              <a:gd name="connsiteY0" fmla="*/ 2771 h 1388391"/>
              <a:gd name="connsiteX1" fmla="*/ 230640 w 451172"/>
              <a:gd name="connsiteY1" fmla="*/ 663171 h 1388391"/>
              <a:gd name="connsiteX2" fmla="*/ 298374 w 451172"/>
              <a:gd name="connsiteY2" fmla="*/ 937491 h 1388391"/>
              <a:gd name="connsiteX3" fmla="*/ 298374 w 451172"/>
              <a:gd name="connsiteY3" fmla="*/ 883305 h 1388391"/>
              <a:gd name="connsiteX4" fmla="*/ 328854 w 451172"/>
              <a:gd name="connsiteY4" fmla="*/ 1032318 h 1388391"/>
              <a:gd name="connsiteX5" fmla="*/ 352560 w 451172"/>
              <a:gd name="connsiteY5" fmla="*/ 1174558 h 1388391"/>
              <a:gd name="connsiteX6" fmla="*/ 349174 w 451172"/>
              <a:gd name="connsiteY6" fmla="*/ 1089891 h 1388391"/>
              <a:gd name="connsiteX7" fmla="*/ 450774 w 451172"/>
              <a:gd name="connsiteY7" fmla="*/ 1384531 h 1388391"/>
              <a:gd name="connsiteX8" fmla="*/ 376267 w 451172"/>
              <a:gd name="connsiteY8" fmla="*/ 1201651 h 1388391"/>
              <a:gd name="connsiteX9" fmla="*/ 183227 w 451172"/>
              <a:gd name="connsiteY9" fmla="*/ 456585 h 1388391"/>
              <a:gd name="connsiteX10" fmla="*/ 347 w 451172"/>
              <a:gd name="connsiteY10" fmla="*/ 2771 h 138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172" h="1388391">
                <a:moveTo>
                  <a:pt x="347" y="2771"/>
                </a:moveTo>
                <a:cubicBezTo>
                  <a:pt x="8249" y="37202"/>
                  <a:pt x="180969" y="507384"/>
                  <a:pt x="230640" y="663171"/>
                </a:cubicBezTo>
                <a:cubicBezTo>
                  <a:pt x="280311" y="818958"/>
                  <a:pt x="287085" y="900802"/>
                  <a:pt x="298374" y="937491"/>
                </a:cubicBezTo>
                <a:cubicBezTo>
                  <a:pt x="309663" y="974180"/>
                  <a:pt x="293294" y="867501"/>
                  <a:pt x="298374" y="883305"/>
                </a:cubicBezTo>
                <a:cubicBezTo>
                  <a:pt x="303454" y="899110"/>
                  <a:pt x="319823" y="983776"/>
                  <a:pt x="328854" y="1032318"/>
                </a:cubicBezTo>
                <a:cubicBezTo>
                  <a:pt x="337885" y="1080860"/>
                  <a:pt x="349173" y="1164963"/>
                  <a:pt x="352560" y="1174558"/>
                </a:cubicBezTo>
                <a:cubicBezTo>
                  <a:pt x="355947" y="1184153"/>
                  <a:pt x="332805" y="1054895"/>
                  <a:pt x="349174" y="1089891"/>
                </a:cubicBezTo>
                <a:cubicBezTo>
                  <a:pt x="365543" y="1124887"/>
                  <a:pt x="446258" y="1365904"/>
                  <a:pt x="450774" y="1384531"/>
                </a:cubicBezTo>
                <a:cubicBezTo>
                  <a:pt x="455290" y="1403158"/>
                  <a:pt x="420858" y="1356309"/>
                  <a:pt x="376267" y="1201651"/>
                </a:cubicBezTo>
                <a:cubicBezTo>
                  <a:pt x="331676" y="1046993"/>
                  <a:pt x="245316" y="650754"/>
                  <a:pt x="183227" y="456585"/>
                </a:cubicBezTo>
                <a:cubicBezTo>
                  <a:pt x="121138" y="262416"/>
                  <a:pt x="-7555" y="-31660"/>
                  <a:pt x="347" y="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12ACD3ED-D18A-B459-603F-140B3335ABA5}"/>
              </a:ext>
            </a:extLst>
          </p:cNvPr>
          <p:cNvSpPr/>
          <p:nvPr/>
        </p:nvSpPr>
        <p:spPr>
          <a:xfrm>
            <a:off x="8334438" y="5588625"/>
            <a:ext cx="176450" cy="834250"/>
          </a:xfrm>
          <a:custGeom>
            <a:avLst/>
            <a:gdLst>
              <a:gd name="connsiteX0" fmla="*/ 149 w 176450"/>
              <a:gd name="connsiteY0" fmla="*/ 2762 h 834250"/>
              <a:gd name="connsiteX1" fmla="*/ 149162 w 176450"/>
              <a:gd name="connsiteY1" fmla="*/ 459962 h 834250"/>
              <a:gd name="connsiteX2" fmla="*/ 176255 w 176450"/>
              <a:gd name="connsiteY2" fmla="*/ 829108 h 834250"/>
              <a:gd name="connsiteX3" fmla="*/ 159322 w 176450"/>
              <a:gd name="connsiteY3" fmla="*/ 649615 h 834250"/>
              <a:gd name="connsiteX4" fmla="*/ 122069 w 176450"/>
              <a:gd name="connsiteY4" fmla="*/ 287242 h 834250"/>
              <a:gd name="connsiteX5" fmla="*/ 149 w 176450"/>
              <a:gd name="connsiteY5" fmla="*/ 2762 h 83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450" h="834250">
                <a:moveTo>
                  <a:pt x="149" y="2762"/>
                </a:moveTo>
                <a:cubicBezTo>
                  <a:pt x="4664" y="31549"/>
                  <a:pt x="119811" y="322238"/>
                  <a:pt x="149162" y="459962"/>
                </a:cubicBezTo>
                <a:cubicBezTo>
                  <a:pt x="178513" y="597686"/>
                  <a:pt x="174562" y="797499"/>
                  <a:pt x="176255" y="829108"/>
                </a:cubicBezTo>
                <a:cubicBezTo>
                  <a:pt x="177948" y="860717"/>
                  <a:pt x="168353" y="739926"/>
                  <a:pt x="159322" y="649615"/>
                </a:cubicBezTo>
                <a:cubicBezTo>
                  <a:pt x="150291" y="559304"/>
                  <a:pt x="149727" y="397309"/>
                  <a:pt x="122069" y="287242"/>
                </a:cubicBezTo>
                <a:cubicBezTo>
                  <a:pt x="94411" y="177175"/>
                  <a:pt x="-4366" y="-26025"/>
                  <a:pt x="149" y="2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5FA141ED-92D2-1576-6A52-47AB10E1E6D4}"/>
              </a:ext>
            </a:extLst>
          </p:cNvPr>
          <p:cNvSpPr/>
          <p:nvPr/>
        </p:nvSpPr>
        <p:spPr>
          <a:xfrm>
            <a:off x="6929080" y="6188067"/>
            <a:ext cx="867077" cy="290696"/>
          </a:xfrm>
          <a:custGeom>
            <a:avLst/>
            <a:gdLst>
              <a:gd name="connsiteX0" fmla="*/ 40 w 867077"/>
              <a:gd name="connsiteY0" fmla="*/ 175480 h 290696"/>
              <a:gd name="connsiteX1" fmla="*/ 304840 w 867077"/>
              <a:gd name="connsiteY1" fmla="*/ 19693 h 290696"/>
              <a:gd name="connsiteX2" fmla="*/ 274360 w 867077"/>
              <a:gd name="connsiteY2" fmla="*/ 36626 h 290696"/>
              <a:gd name="connsiteX3" fmla="*/ 528360 w 867077"/>
              <a:gd name="connsiteY3" fmla="*/ 36626 h 290696"/>
              <a:gd name="connsiteX4" fmla="*/ 697693 w 867077"/>
              <a:gd name="connsiteY4" fmla="*/ 168706 h 290696"/>
              <a:gd name="connsiteX5" fmla="*/ 867027 w 867077"/>
              <a:gd name="connsiteY5" fmla="*/ 290626 h 290696"/>
              <a:gd name="connsiteX6" fmla="*/ 680760 w 867077"/>
              <a:gd name="connsiteY6" fmla="*/ 151773 h 290696"/>
              <a:gd name="connsiteX7" fmla="*/ 464013 w 867077"/>
              <a:gd name="connsiteY7" fmla="*/ 9533 h 290696"/>
              <a:gd name="connsiteX8" fmla="*/ 284520 w 867077"/>
              <a:gd name="connsiteY8" fmla="*/ 33240 h 290696"/>
              <a:gd name="connsiteX9" fmla="*/ 40 w 867077"/>
              <a:gd name="connsiteY9" fmla="*/ 175480 h 29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077" h="290696">
                <a:moveTo>
                  <a:pt x="40" y="175480"/>
                </a:moveTo>
                <a:cubicBezTo>
                  <a:pt x="3427" y="173222"/>
                  <a:pt x="259120" y="42835"/>
                  <a:pt x="304840" y="19693"/>
                </a:cubicBezTo>
                <a:cubicBezTo>
                  <a:pt x="350560" y="-3449"/>
                  <a:pt x="237107" y="33804"/>
                  <a:pt x="274360" y="36626"/>
                </a:cubicBezTo>
                <a:cubicBezTo>
                  <a:pt x="311613" y="39448"/>
                  <a:pt x="457805" y="14613"/>
                  <a:pt x="528360" y="36626"/>
                </a:cubicBezTo>
                <a:cubicBezTo>
                  <a:pt x="598916" y="58639"/>
                  <a:pt x="641249" y="126373"/>
                  <a:pt x="697693" y="168706"/>
                </a:cubicBezTo>
                <a:cubicBezTo>
                  <a:pt x="754137" y="211039"/>
                  <a:pt x="869849" y="293448"/>
                  <a:pt x="867027" y="290626"/>
                </a:cubicBezTo>
                <a:cubicBezTo>
                  <a:pt x="864205" y="287804"/>
                  <a:pt x="747929" y="198622"/>
                  <a:pt x="680760" y="151773"/>
                </a:cubicBezTo>
                <a:cubicBezTo>
                  <a:pt x="613591" y="104924"/>
                  <a:pt x="530053" y="29288"/>
                  <a:pt x="464013" y="9533"/>
                </a:cubicBezTo>
                <a:cubicBezTo>
                  <a:pt x="397973" y="-10222"/>
                  <a:pt x="361849" y="2196"/>
                  <a:pt x="284520" y="33240"/>
                </a:cubicBezTo>
                <a:cubicBezTo>
                  <a:pt x="207191" y="64284"/>
                  <a:pt x="-3347" y="177738"/>
                  <a:pt x="40" y="17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2B76D809-72C4-63F2-1BA6-63B98F216E2E}"/>
              </a:ext>
            </a:extLst>
          </p:cNvPr>
          <p:cNvSpPr/>
          <p:nvPr/>
        </p:nvSpPr>
        <p:spPr>
          <a:xfrm>
            <a:off x="7078133" y="6208762"/>
            <a:ext cx="534028" cy="653146"/>
          </a:xfrm>
          <a:custGeom>
            <a:avLst/>
            <a:gdLst>
              <a:gd name="connsiteX0" fmla="*/ 57574 w 534028"/>
              <a:gd name="connsiteY0" fmla="*/ 2385 h 653146"/>
              <a:gd name="connsiteX1" fmla="*/ 27094 w 534028"/>
              <a:gd name="connsiteY1" fmla="*/ 103985 h 653146"/>
              <a:gd name="connsiteX2" fmla="*/ 54187 w 534028"/>
              <a:gd name="connsiteY2" fmla="*/ 249611 h 653146"/>
              <a:gd name="connsiteX3" fmla="*/ 203200 w 534028"/>
              <a:gd name="connsiteY3" fmla="*/ 412171 h 653146"/>
              <a:gd name="connsiteX4" fmla="*/ 528320 w 534028"/>
              <a:gd name="connsiteY4" fmla="*/ 649238 h 653146"/>
              <a:gd name="connsiteX5" fmla="*/ 392854 w 534028"/>
              <a:gd name="connsiteY5" fmla="*/ 547638 h 653146"/>
              <a:gd name="connsiteX6" fmla="*/ 169334 w 534028"/>
              <a:gd name="connsiteY6" fmla="*/ 388465 h 653146"/>
              <a:gd name="connsiteX7" fmla="*/ 0 w 534028"/>
              <a:gd name="connsiteY7" fmla="*/ 320731 h 653146"/>
              <a:gd name="connsiteX8" fmla="*/ 226907 w 534028"/>
              <a:gd name="connsiteY8" fmla="*/ 412171 h 653146"/>
              <a:gd name="connsiteX9" fmla="*/ 64347 w 534028"/>
              <a:gd name="connsiteY9" fmla="*/ 293638 h 653146"/>
              <a:gd name="connsiteX10" fmla="*/ 0 w 534028"/>
              <a:gd name="connsiteY10" fmla="*/ 205585 h 653146"/>
              <a:gd name="connsiteX11" fmla="*/ 57574 w 534028"/>
              <a:gd name="connsiteY11" fmla="*/ 2385 h 65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4028" h="653146">
                <a:moveTo>
                  <a:pt x="57574" y="2385"/>
                </a:moveTo>
                <a:cubicBezTo>
                  <a:pt x="62090" y="-14548"/>
                  <a:pt x="27658" y="62781"/>
                  <a:pt x="27094" y="103985"/>
                </a:cubicBezTo>
                <a:cubicBezTo>
                  <a:pt x="26530" y="145189"/>
                  <a:pt x="24836" y="198247"/>
                  <a:pt x="54187" y="249611"/>
                </a:cubicBezTo>
                <a:cubicBezTo>
                  <a:pt x="83538" y="300975"/>
                  <a:pt x="124178" y="345567"/>
                  <a:pt x="203200" y="412171"/>
                </a:cubicBezTo>
                <a:cubicBezTo>
                  <a:pt x="282222" y="478775"/>
                  <a:pt x="496711" y="626660"/>
                  <a:pt x="528320" y="649238"/>
                </a:cubicBezTo>
                <a:cubicBezTo>
                  <a:pt x="559929" y="671816"/>
                  <a:pt x="452685" y="591100"/>
                  <a:pt x="392854" y="547638"/>
                </a:cubicBezTo>
                <a:cubicBezTo>
                  <a:pt x="333023" y="504176"/>
                  <a:pt x="234810" y="426283"/>
                  <a:pt x="169334" y="388465"/>
                </a:cubicBezTo>
                <a:cubicBezTo>
                  <a:pt x="103858" y="350647"/>
                  <a:pt x="0" y="320731"/>
                  <a:pt x="0" y="320731"/>
                </a:cubicBezTo>
                <a:cubicBezTo>
                  <a:pt x="9595" y="324682"/>
                  <a:pt x="216183" y="416686"/>
                  <a:pt x="226907" y="412171"/>
                </a:cubicBezTo>
                <a:cubicBezTo>
                  <a:pt x="237631" y="407656"/>
                  <a:pt x="102165" y="328069"/>
                  <a:pt x="64347" y="293638"/>
                </a:cubicBezTo>
                <a:cubicBezTo>
                  <a:pt x="26529" y="259207"/>
                  <a:pt x="0" y="249612"/>
                  <a:pt x="0" y="205585"/>
                </a:cubicBezTo>
                <a:cubicBezTo>
                  <a:pt x="0" y="161558"/>
                  <a:pt x="53058" y="19318"/>
                  <a:pt x="57574" y="2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659CF652-A89F-E439-F992-24BBC91B9EC2}"/>
              </a:ext>
            </a:extLst>
          </p:cNvPr>
          <p:cNvSpPr/>
          <p:nvPr/>
        </p:nvSpPr>
        <p:spPr>
          <a:xfrm>
            <a:off x="7711440" y="6407285"/>
            <a:ext cx="1398639" cy="93055"/>
          </a:xfrm>
          <a:custGeom>
            <a:avLst/>
            <a:gdLst>
              <a:gd name="connsiteX0" fmla="*/ 0 w 1398639"/>
              <a:gd name="connsiteY0" fmla="*/ 61248 h 93055"/>
              <a:gd name="connsiteX1" fmla="*/ 474133 w 1398639"/>
              <a:gd name="connsiteY1" fmla="*/ 51088 h 93055"/>
              <a:gd name="connsiteX2" fmla="*/ 897467 w 1398639"/>
              <a:gd name="connsiteY2" fmla="*/ 7062 h 93055"/>
              <a:gd name="connsiteX3" fmla="*/ 822960 w 1398639"/>
              <a:gd name="connsiteY3" fmla="*/ 7062 h 93055"/>
              <a:gd name="connsiteX4" fmla="*/ 1324187 w 1398639"/>
              <a:gd name="connsiteY4" fmla="*/ 74795 h 93055"/>
              <a:gd name="connsiteX5" fmla="*/ 1378373 w 1398639"/>
              <a:gd name="connsiteY5" fmla="*/ 91728 h 93055"/>
              <a:gd name="connsiteX6" fmla="*/ 1148080 w 1398639"/>
              <a:gd name="connsiteY6" fmla="*/ 47702 h 93055"/>
              <a:gd name="connsiteX7" fmla="*/ 596053 w 1398639"/>
              <a:gd name="connsiteY7" fmla="*/ 20608 h 93055"/>
              <a:gd name="connsiteX8" fmla="*/ 386080 w 1398639"/>
              <a:gd name="connsiteY8" fmla="*/ 44315 h 93055"/>
              <a:gd name="connsiteX9" fmla="*/ 0 w 1398639"/>
              <a:gd name="connsiteY9" fmla="*/ 61248 h 9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639" h="93055">
                <a:moveTo>
                  <a:pt x="0" y="61248"/>
                </a:moveTo>
                <a:cubicBezTo>
                  <a:pt x="162277" y="60683"/>
                  <a:pt x="324555" y="60119"/>
                  <a:pt x="474133" y="51088"/>
                </a:cubicBezTo>
                <a:cubicBezTo>
                  <a:pt x="623711" y="42057"/>
                  <a:pt x="839329" y="14400"/>
                  <a:pt x="897467" y="7062"/>
                </a:cubicBezTo>
                <a:cubicBezTo>
                  <a:pt x="955605" y="-276"/>
                  <a:pt x="751840" y="-4227"/>
                  <a:pt x="822960" y="7062"/>
                </a:cubicBezTo>
                <a:cubicBezTo>
                  <a:pt x="894080" y="18351"/>
                  <a:pt x="1231618" y="60684"/>
                  <a:pt x="1324187" y="74795"/>
                </a:cubicBezTo>
                <a:cubicBezTo>
                  <a:pt x="1416756" y="88906"/>
                  <a:pt x="1407724" y="96243"/>
                  <a:pt x="1378373" y="91728"/>
                </a:cubicBezTo>
                <a:cubicBezTo>
                  <a:pt x="1349022" y="87213"/>
                  <a:pt x="1278467" y="59555"/>
                  <a:pt x="1148080" y="47702"/>
                </a:cubicBezTo>
                <a:cubicBezTo>
                  <a:pt x="1017693" y="35849"/>
                  <a:pt x="723053" y="21172"/>
                  <a:pt x="596053" y="20608"/>
                </a:cubicBezTo>
                <a:cubicBezTo>
                  <a:pt x="469053" y="20044"/>
                  <a:pt x="386080" y="44315"/>
                  <a:pt x="386080" y="44315"/>
                </a:cubicBezTo>
                <a:lnTo>
                  <a:pt x="0" y="612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4320228F-EACA-D263-548C-08B4B5DA7EDF}"/>
              </a:ext>
            </a:extLst>
          </p:cNvPr>
          <p:cNvSpPr/>
          <p:nvPr/>
        </p:nvSpPr>
        <p:spPr>
          <a:xfrm>
            <a:off x="8945712" y="6390785"/>
            <a:ext cx="618263" cy="170080"/>
          </a:xfrm>
          <a:custGeom>
            <a:avLst/>
            <a:gdLst>
              <a:gd name="connsiteX0" fmla="*/ 1861 w 618263"/>
              <a:gd name="connsiteY0" fmla="*/ 169188 h 170080"/>
              <a:gd name="connsiteX1" fmla="*/ 242315 w 618263"/>
              <a:gd name="connsiteY1" fmla="*/ 43882 h 170080"/>
              <a:gd name="connsiteX2" fmla="*/ 194901 w 618263"/>
              <a:gd name="connsiteY2" fmla="*/ 26948 h 170080"/>
              <a:gd name="connsiteX3" fmla="*/ 333755 w 618263"/>
              <a:gd name="connsiteY3" fmla="*/ 20175 h 170080"/>
              <a:gd name="connsiteX4" fmla="*/ 618235 w 618263"/>
              <a:gd name="connsiteY4" fmla="*/ 125162 h 170080"/>
              <a:gd name="connsiteX5" fmla="*/ 350688 w 618263"/>
              <a:gd name="connsiteY5" fmla="*/ 3242 h 170080"/>
              <a:gd name="connsiteX6" fmla="*/ 221995 w 618263"/>
              <a:gd name="connsiteY6" fmla="*/ 40495 h 170080"/>
              <a:gd name="connsiteX7" fmla="*/ 133941 w 618263"/>
              <a:gd name="connsiteY7" fmla="*/ 98068 h 170080"/>
              <a:gd name="connsiteX8" fmla="*/ 1861 w 618263"/>
              <a:gd name="connsiteY8" fmla="*/ 169188 h 17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263" h="170080">
                <a:moveTo>
                  <a:pt x="1861" y="169188"/>
                </a:moveTo>
                <a:cubicBezTo>
                  <a:pt x="19923" y="160157"/>
                  <a:pt x="210142" y="67589"/>
                  <a:pt x="242315" y="43882"/>
                </a:cubicBezTo>
                <a:cubicBezTo>
                  <a:pt x="274488" y="20175"/>
                  <a:pt x="179661" y="30899"/>
                  <a:pt x="194901" y="26948"/>
                </a:cubicBezTo>
                <a:cubicBezTo>
                  <a:pt x="210141" y="22997"/>
                  <a:pt x="263199" y="3806"/>
                  <a:pt x="333755" y="20175"/>
                </a:cubicBezTo>
                <a:cubicBezTo>
                  <a:pt x="404311" y="36544"/>
                  <a:pt x="615413" y="127984"/>
                  <a:pt x="618235" y="125162"/>
                </a:cubicBezTo>
                <a:cubicBezTo>
                  <a:pt x="621057" y="122340"/>
                  <a:pt x="416728" y="17353"/>
                  <a:pt x="350688" y="3242"/>
                </a:cubicBezTo>
                <a:cubicBezTo>
                  <a:pt x="284648" y="-10869"/>
                  <a:pt x="258119" y="24691"/>
                  <a:pt x="221995" y="40495"/>
                </a:cubicBezTo>
                <a:cubicBezTo>
                  <a:pt x="185871" y="56299"/>
                  <a:pt x="165550" y="80006"/>
                  <a:pt x="133941" y="98068"/>
                </a:cubicBezTo>
                <a:cubicBezTo>
                  <a:pt x="102332" y="116130"/>
                  <a:pt x="-16201" y="178219"/>
                  <a:pt x="1861" y="169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B410E29E-9D81-D2C2-D631-CC0B994547FB}"/>
              </a:ext>
            </a:extLst>
          </p:cNvPr>
          <p:cNvSpPr/>
          <p:nvPr/>
        </p:nvSpPr>
        <p:spPr>
          <a:xfrm>
            <a:off x="7218040" y="6304462"/>
            <a:ext cx="308140" cy="488930"/>
          </a:xfrm>
          <a:custGeom>
            <a:avLst/>
            <a:gdLst>
              <a:gd name="connsiteX0" fmla="*/ 39587 w 308140"/>
              <a:gd name="connsiteY0" fmla="*/ 1511 h 488930"/>
              <a:gd name="connsiteX1" fmla="*/ 36200 w 308140"/>
              <a:gd name="connsiteY1" fmla="*/ 116658 h 488930"/>
              <a:gd name="connsiteX2" fmla="*/ 178440 w 308140"/>
              <a:gd name="connsiteY2" fmla="*/ 289378 h 488930"/>
              <a:gd name="connsiteX3" fmla="*/ 303747 w 308140"/>
              <a:gd name="connsiteY3" fmla="*/ 485805 h 488930"/>
              <a:gd name="connsiteX4" fmla="*/ 252947 w 308140"/>
              <a:gd name="connsiteY4" fmla="*/ 390978 h 488930"/>
              <a:gd name="connsiteX5" fmla="*/ 2333 w 308140"/>
              <a:gd name="connsiteY5" fmla="*/ 143751 h 488930"/>
              <a:gd name="connsiteX6" fmla="*/ 124253 w 308140"/>
              <a:gd name="connsiteY6" fmla="*/ 279218 h 488930"/>
              <a:gd name="connsiteX7" fmla="*/ 63293 w 308140"/>
              <a:gd name="connsiteY7" fmla="*/ 197938 h 488930"/>
              <a:gd name="connsiteX8" fmla="*/ 39587 w 308140"/>
              <a:gd name="connsiteY8" fmla="*/ 1511 h 48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140" h="488930">
                <a:moveTo>
                  <a:pt x="39587" y="1511"/>
                </a:moveTo>
                <a:cubicBezTo>
                  <a:pt x="35071" y="-12036"/>
                  <a:pt x="13058" y="68680"/>
                  <a:pt x="36200" y="116658"/>
                </a:cubicBezTo>
                <a:cubicBezTo>
                  <a:pt x="59342" y="164636"/>
                  <a:pt x="133849" y="227854"/>
                  <a:pt x="178440" y="289378"/>
                </a:cubicBezTo>
                <a:cubicBezTo>
                  <a:pt x="223031" y="350902"/>
                  <a:pt x="291329" y="468872"/>
                  <a:pt x="303747" y="485805"/>
                </a:cubicBezTo>
                <a:cubicBezTo>
                  <a:pt x="316165" y="502738"/>
                  <a:pt x="303183" y="447987"/>
                  <a:pt x="252947" y="390978"/>
                </a:cubicBezTo>
                <a:cubicBezTo>
                  <a:pt x="202711" y="333969"/>
                  <a:pt x="23782" y="162378"/>
                  <a:pt x="2333" y="143751"/>
                </a:cubicBezTo>
                <a:cubicBezTo>
                  <a:pt x="-19116" y="125124"/>
                  <a:pt x="114093" y="270187"/>
                  <a:pt x="124253" y="279218"/>
                </a:cubicBezTo>
                <a:cubicBezTo>
                  <a:pt x="134413" y="288249"/>
                  <a:pt x="79662" y="243658"/>
                  <a:pt x="63293" y="197938"/>
                </a:cubicBezTo>
                <a:cubicBezTo>
                  <a:pt x="46924" y="152218"/>
                  <a:pt x="44103" y="15058"/>
                  <a:pt x="39587" y="1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C9E7F5DA-33E7-4849-41BA-CA02F602462E}"/>
              </a:ext>
            </a:extLst>
          </p:cNvPr>
          <p:cNvSpPr/>
          <p:nvPr/>
        </p:nvSpPr>
        <p:spPr>
          <a:xfrm>
            <a:off x="8927662" y="6544865"/>
            <a:ext cx="243845" cy="1320043"/>
          </a:xfrm>
          <a:custGeom>
            <a:avLst/>
            <a:gdLst>
              <a:gd name="connsiteX0" fmla="*/ 182471 w 243845"/>
              <a:gd name="connsiteY0" fmla="*/ 8335 h 1320043"/>
              <a:gd name="connsiteX1" fmla="*/ 240045 w 243845"/>
              <a:gd name="connsiteY1" fmla="*/ 594228 h 1320043"/>
              <a:gd name="connsiteX2" fmla="*/ 57165 w 243845"/>
              <a:gd name="connsiteY2" fmla="*/ 1061588 h 1320043"/>
              <a:gd name="connsiteX3" fmla="*/ 16525 w 243845"/>
              <a:gd name="connsiteY3" fmla="*/ 1291882 h 1320043"/>
              <a:gd name="connsiteX4" fmla="*/ 2978 w 243845"/>
              <a:gd name="connsiteY4" fmla="*/ 1288495 h 1320043"/>
              <a:gd name="connsiteX5" fmla="*/ 70711 w 243845"/>
              <a:gd name="connsiteY5" fmla="*/ 1041268 h 1320043"/>
              <a:gd name="connsiteX6" fmla="*/ 233271 w 243845"/>
              <a:gd name="connsiteY6" fmla="*/ 526495 h 1320043"/>
              <a:gd name="connsiteX7" fmla="*/ 168925 w 243845"/>
              <a:gd name="connsiteY7" fmla="*/ 167508 h 1320043"/>
              <a:gd name="connsiteX8" fmla="*/ 199405 w 243845"/>
              <a:gd name="connsiteY8" fmla="*/ 242015 h 1320043"/>
              <a:gd name="connsiteX9" fmla="*/ 182471 w 243845"/>
              <a:gd name="connsiteY9" fmla="*/ 8335 h 132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5" h="1320043">
                <a:moveTo>
                  <a:pt x="182471" y="8335"/>
                </a:moveTo>
                <a:cubicBezTo>
                  <a:pt x="189244" y="67037"/>
                  <a:pt x="260929" y="418686"/>
                  <a:pt x="240045" y="594228"/>
                </a:cubicBezTo>
                <a:cubicBezTo>
                  <a:pt x="219161" y="769770"/>
                  <a:pt x="94418" y="945312"/>
                  <a:pt x="57165" y="1061588"/>
                </a:cubicBezTo>
                <a:cubicBezTo>
                  <a:pt x="19912" y="1177864"/>
                  <a:pt x="25556" y="1254064"/>
                  <a:pt x="16525" y="1291882"/>
                </a:cubicBezTo>
                <a:cubicBezTo>
                  <a:pt x="7494" y="1329700"/>
                  <a:pt x="-6053" y="1330264"/>
                  <a:pt x="2978" y="1288495"/>
                </a:cubicBezTo>
                <a:cubicBezTo>
                  <a:pt x="12009" y="1246726"/>
                  <a:pt x="32329" y="1168268"/>
                  <a:pt x="70711" y="1041268"/>
                </a:cubicBezTo>
                <a:cubicBezTo>
                  <a:pt x="109093" y="914268"/>
                  <a:pt x="216902" y="672122"/>
                  <a:pt x="233271" y="526495"/>
                </a:cubicBezTo>
                <a:cubicBezTo>
                  <a:pt x="249640" y="380868"/>
                  <a:pt x="174569" y="214921"/>
                  <a:pt x="168925" y="167508"/>
                </a:cubicBezTo>
                <a:cubicBezTo>
                  <a:pt x="163281" y="120095"/>
                  <a:pt x="197147" y="264593"/>
                  <a:pt x="199405" y="242015"/>
                </a:cubicBezTo>
                <a:cubicBezTo>
                  <a:pt x="201663" y="219437"/>
                  <a:pt x="175698" y="-50367"/>
                  <a:pt x="182471" y="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83730C80-C68C-8B18-EB33-951C77BED81C}"/>
              </a:ext>
            </a:extLst>
          </p:cNvPr>
          <p:cNvSpPr/>
          <p:nvPr/>
        </p:nvSpPr>
        <p:spPr>
          <a:xfrm>
            <a:off x="7717649" y="7019076"/>
            <a:ext cx="725087" cy="1106982"/>
          </a:xfrm>
          <a:custGeom>
            <a:avLst/>
            <a:gdLst>
              <a:gd name="connsiteX0" fmla="*/ 564 w 725087"/>
              <a:gd name="connsiteY0" fmla="*/ 1484 h 1106982"/>
              <a:gd name="connsiteX1" fmla="*/ 274884 w 725087"/>
              <a:gd name="connsiteY1" fmla="*/ 377404 h 1106982"/>
              <a:gd name="connsiteX2" fmla="*/ 437444 w 725087"/>
              <a:gd name="connsiteY2" fmla="*/ 644951 h 1106982"/>
              <a:gd name="connsiteX3" fmla="*/ 715151 w 725087"/>
              <a:gd name="connsiteY3" fmla="*/ 1088604 h 1106982"/>
              <a:gd name="connsiteX4" fmla="*/ 633871 w 725087"/>
              <a:gd name="connsiteY4" fmla="*/ 973457 h 1106982"/>
              <a:gd name="connsiteX5" fmla="*/ 352778 w 725087"/>
              <a:gd name="connsiteY5" fmla="*/ 526417 h 1106982"/>
              <a:gd name="connsiteX6" fmla="*/ 564 w 725087"/>
              <a:gd name="connsiteY6" fmla="*/ 1484 h 11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087" h="1106982">
                <a:moveTo>
                  <a:pt x="564" y="1484"/>
                </a:moveTo>
                <a:cubicBezTo>
                  <a:pt x="-12418" y="-23352"/>
                  <a:pt x="202071" y="270160"/>
                  <a:pt x="274884" y="377404"/>
                </a:cubicBezTo>
                <a:cubicBezTo>
                  <a:pt x="347697" y="484648"/>
                  <a:pt x="364066" y="526418"/>
                  <a:pt x="437444" y="644951"/>
                </a:cubicBezTo>
                <a:cubicBezTo>
                  <a:pt x="510822" y="763484"/>
                  <a:pt x="682413" y="1033853"/>
                  <a:pt x="715151" y="1088604"/>
                </a:cubicBezTo>
                <a:cubicBezTo>
                  <a:pt x="747889" y="1143355"/>
                  <a:pt x="694267" y="1067155"/>
                  <a:pt x="633871" y="973457"/>
                </a:cubicBezTo>
                <a:cubicBezTo>
                  <a:pt x="573476" y="879759"/>
                  <a:pt x="462280" y="692928"/>
                  <a:pt x="352778" y="526417"/>
                </a:cubicBezTo>
                <a:cubicBezTo>
                  <a:pt x="243276" y="359906"/>
                  <a:pt x="13546" y="26320"/>
                  <a:pt x="564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AC96F2AB-8ED5-155B-1D5F-079B794AA2AF}"/>
              </a:ext>
            </a:extLst>
          </p:cNvPr>
          <p:cNvSpPr/>
          <p:nvPr/>
        </p:nvSpPr>
        <p:spPr>
          <a:xfrm>
            <a:off x="7569125" y="6820709"/>
            <a:ext cx="907425" cy="1297617"/>
          </a:xfrm>
          <a:custGeom>
            <a:avLst/>
            <a:gdLst>
              <a:gd name="connsiteX0" fmla="*/ 75 w 907425"/>
              <a:gd name="connsiteY0" fmla="*/ 38 h 1297617"/>
              <a:gd name="connsiteX1" fmla="*/ 528395 w 907425"/>
              <a:gd name="connsiteY1" fmla="*/ 592704 h 1297617"/>
              <a:gd name="connsiteX2" fmla="*/ 497915 w 907425"/>
              <a:gd name="connsiteY2" fmla="*/ 558838 h 1297617"/>
              <a:gd name="connsiteX3" fmla="*/ 599515 w 907425"/>
              <a:gd name="connsiteY3" fmla="*/ 738331 h 1297617"/>
              <a:gd name="connsiteX4" fmla="*/ 904315 w 907425"/>
              <a:gd name="connsiteY4" fmla="*/ 1286971 h 1297617"/>
              <a:gd name="connsiteX5" fmla="*/ 741755 w 907425"/>
              <a:gd name="connsiteY5" fmla="*/ 1060064 h 1297617"/>
              <a:gd name="connsiteX6" fmla="*/ 491142 w 907425"/>
              <a:gd name="connsiteY6" fmla="*/ 565611 h 1297617"/>
              <a:gd name="connsiteX7" fmla="*/ 75 w 907425"/>
              <a:gd name="connsiteY7" fmla="*/ 38 h 129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7425" h="1297617">
                <a:moveTo>
                  <a:pt x="75" y="38"/>
                </a:moveTo>
                <a:cubicBezTo>
                  <a:pt x="6284" y="4553"/>
                  <a:pt x="445422" y="499571"/>
                  <a:pt x="528395" y="592704"/>
                </a:cubicBezTo>
                <a:cubicBezTo>
                  <a:pt x="611368" y="685837"/>
                  <a:pt x="486062" y="534567"/>
                  <a:pt x="497915" y="558838"/>
                </a:cubicBezTo>
                <a:cubicBezTo>
                  <a:pt x="509768" y="583109"/>
                  <a:pt x="599515" y="738331"/>
                  <a:pt x="599515" y="738331"/>
                </a:cubicBezTo>
                <a:cubicBezTo>
                  <a:pt x="667248" y="859687"/>
                  <a:pt x="880608" y="1233349"/>
                  <a:pt x="904315" y="1286971"/>
                </a:cubicBezTo>
                <a:cubicBezTo>
                  <a:pt x="928022" y="1340593"/>
                  <a:pt x="810617" y="1180291"/>
                  <a:pt x="741755" y="1060064"/>
                </a:cubicBezTo>
                <a:cubicBezTo>
                  <a:pt x="672893" y="939837"/>
                  <a:pt x="609675" y="737766"/>
                  <a:pt x="491142" y="565611"/>
                </a:cubicBezTo>
                <a:cubicBezTo>
                  <a:pt x="372609" y="393456"/>
                  <a:pt x="-6134" y="-4477"/>
                  <a:pt x="7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EC9382C7-9316-B402-443F-40A3BF915342}"/>
              </a:ext>
            </a:extLst>
          </p:cNvPr>
          <p:cNvSpPr/>
          <p:nvPr/>
        </p:nvSpPr>
        <p:spPr>
          <a:xfrm>
            <a:off x="8190544" y="7768837"/>
            <a:ext cx="1373423" cy="616221"/>
          </a:xfrm>
          <a:custGeom>
            <a:avLst/>
            <a:gdLst>
              <a:gd name="connsiteX0" fmla="*/ 1373403 w 1373423"/>
              <a:gd name="connsiteY0" fmla="*/ 176 h 616221"/>
              <a:gd name="connsiteX1" fmla="*/ 760416 w 1373423"/>
              <a:gd name="connsiteY1" fmla="*/ 125483 h 616221"/>
              <a:gd name="connsiteX2" fmla="*/ 232096 w 1373423"/>
              <a:gd name="connsiteY2" fmla="*/ 399803 h 616221"/>
              <a:gd name="connsiteX3" fmla="*/ 55989 w 1373423"/>
              <a:gd name="connsiteY3" fmla="*/ 565750 h 616221"/>
              <a:gd name="connsiteX4" fmla="*/ 8576 w 1373423"/>
              <a:gd name="connsiteY4" fmla="*/ 609776 h 616221"/>
              <a:gd name="connsiteX5" fmla="*/ 208389 w 1373423"/>
              <a:gd name="connsiteY5" fmla="*/ 447216 h 616221"/>
              <a:gd name="connsiteX6" fmla="*/ 431909 w 1373423"/>
              <a:gd name="connsiteY6" fmla="*/ 308363 h 616221"/>
              <a:gd name="connsiteX7" fmla="*/ 364176 w 1373423"/>
              <a:gd name="connsiteY7" fmla="*/ 321910 h 616221"/>
              <a:gd name="connsiteX8" fmla="*/ 794283 w 1373423"/>
              <a:gd name="connsiteY8" fmla="*/ 98390 h 616221"/>
              <a:gd name="connsiteX9" fmla="*/ 740096 w 1373423"/>
              <a:gd name="connsiteY9" fmla="*/ 98390 h 616221"/>
              <a:gd name="connsiteX10" fmla="*/ 1373403 w 1373423"/>
              <a:gd name="connsiteY10" fmla="*/ 176 h 61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3423" h="616221">
                <a:moveTo>
                  <a:pt x="1373403" y="176"/>
                </a:moveTo>
                <a:cubicBezTo>
                  <a:pt x="1376790" y="4692"/>
                  <a:pt x="950634" y="58879"/>
                  <a:pt x="760416" y="125483"/>
                </a:cubicBezTo>
                <a:cubicBezTo>
                  <a:pt x="570198" y="192088"/>
                  <a:pt x="349500" y="326425"/>
                  <a:pt x="232096" y="399803"/>
                </a:cubicBezTo>
                <a:cubicBezTo>
                  <a:pt x="114692" y="473181"/>
                  <a:pt x="93242" y="530755"/>
                  <a:pt x="55989" y="565750"/>
                </a:cubicBezTo>
                <a:cubicBezTo>
                  <a:pt x="18736" y="600745"/>
                  <a:pt x="-16824" y="629532"/>
                  <a:pt x="8576" y="609776"/>
                </a:cubicBezTo>
                <a:cubicBezTo>
                  <a:pt x="33976" y="590020"/>
                  <a:pt x="137834" y="497451"/>
                  <a:pt x="208389" y="447216"/>
                </a:cubicBezTo>
                <a:cubicBezTo>
                  <a:pt x="278944" y="396981"/>
                  <a:pt x="405945" y="329247"/>
                  <a:pt x="431909" y="308363"/>
                </a:cubicBezTo>
                <a:cubicBezTo>
                  <a:pt x="457873" y="287479"/>
                  <a:pt x="303780" y="356905"/>
                  <a:pt x="364176" y="321910"/>
                </a:cubicBezTo>
                <a:cubicBezTo>
                  <a:pt x="424572" y="286915"/>
                  <a:pt x="731630" y="135643"/>
                  <a:pt x="794283" y="98390"/>
                </a:cubicBezTo>
                <a:cubicBezTo>
                  <a:pt x="856936" y="61137"/>
                  <a:pt x="649220" y="117581"/>
                  <a:pt x="740096" y="98390"/>
                </a:cubicBezTo>
                <a:cubicBezTo>
                  <a:pt x="830971" y="79199"/>
                  <a:pt x="1370016" y="-4340"/>
                  <a:pt x="1373403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4BFE3600-550C-2863-5E50-3A94FA0E21B4}"/>
              </a:ext>
            </a:extLst>
          </p:cNvPr>
          <p:cNvSpPr/>
          <p:nvPr/>
        </p:nvSpPr>
        <p:spPr>
          <a:xfrm>
            <a:off x="7674134" y="8365054"/>
            <a:ext cx="661380" cy="1706360"/>
          </a:xfrm>
          <a:custGeom>
            <a:avLst/>
            <a:gdLst>
              <a:gd name="connsiteX0" fmla="*/ 487733 w 661380"/>
              <a:gd name="connsiteY0" fmla="*/ 13 h 1706360"/>
              <a:gd name="connsiteX1" fmla="*/ 660453 w 661380"/>
              <a:gd name="connsiteY1" fmla="*/ 243853 h 1706360"/>
              <a:gd name="connsiteX2" fmla="*/ 558853 w 661380"/>
              <a:gd name="connsiteY2" fmla="*/ 487693 h 1706360"/>
              <a:gd name="connsiteX3" fmla="*/ 613039 w 661380"/>
              <a:gd name="connsiteY3" fmla="*/ 463986 h 1706360"/>
              <a:gd name="connsiteX4" fmla="*/ 569013 w 661380"/>
              <a:gd name="connsiteY4" fmla="*/ 548653 h 1706360"/>
              <a:gd name="connsiteX5" fmla="*/ 643519 w 661380"/>
              <a:gd name="connsiteY5" fmla="*/ 562199 h 1706360"/>
              <a:gd name="connsiteX6" fmla="*/ 514826 w 661380"/>
              <a:gd name="connsiteY6" fmla="*/ 660413 h 1706360"/>
              <a:gd name="connsiteX7" fmla="*/ 406453 w 661380"/>
              <a:gd name="connsiteY7" fmla="*/ 802653 h 1706360"/>
              <a:gd name="connsiteX8" fmla="*/ 450479 w 661380"/>
              <a:gd name="connsiteY8" fmla="*/ 951666 h 1706360"/>
              <a:gd name="connsiteX9" fmla="*/ 406453 w 661380"/>
              <a:gd name="connsiteY9" fmla="*/ 938119 h 1706360"/>
              <a:gd name="connsiteX10" fmla="*/ 318399 w 661380"/>
              <a:gd name="connsiteY10" fmla="*/ 1165026 h 1706360"/>
              <a:gd name="connsiteX11" fmla="*/ 250666 w 661380"/>
              <a:gd name="connsiteY11" fmla="*/ 1242919 h 1706360"/>
              <a:gd name="connsiteX12" fmla="*/ 176159 w 661380"/>
              <a:gd name="connsiteY12" fmla="*/ 1435959 h 1706360"/>
              <a:gd name="connsiteX13" fmla="*/ 240506 w 661380"/>
              <a:gd name="connsiteY13" fmla="*/ 1689959 h 1706360"/>
              <a:gd name="connsiteX14" fmla="*/ 196479 w 661380"/>
              <a:gd name="connsiteY14" fmla="*/ 1666253 h 1706360"/>
              <a:gd name="connsiteX15" fmla="*/ 53 w 661380"/>
              <a:gd name="connsiteY15" fmla="*/ 1544333 h 1706360"/>
              <a:gd name="connsiteX16" fmla="*/ 216799 w 661380"/>
              <a:gd name="connsiteY16" fmla="*/ 1639159 h 1706360"/>
              <a:gd name="connsiteX17" fmla="*/ 172773 w 661380"/>
              <a:gd name="connsiteY17" fmla="*/ 1540946 h 1706360"/>
              <a:gd name="connsiteX18" fmla="*/ 416613 w 661380"/>
              <a:gd name="connsiteY18" fmla="*/ 890706 h 1706360"/>
              <a:gd name="connsiteX19" fmla="*/ 392906 w 661380"/>
              <a:gd name="connsiteY19" fmla="*/ 860226 h 1706360"/>
              <a:gd name="connsiteX20" fmla="*/ 582559 w 661380"/>
              <a:gd name="connsiteY20" fmla="*/ 450439 h 1706360"/>
              <a:gd name="connsiteX21" fmla="*/ 657066 w 661380"/>
              <a:gd name="connsiteY21" fmla="*/ 233693 h 1706360"/>
              <a:gd name="connsiteX22" fmla="*/ 487733 w 661380"/>
              <a:gd name="connsiteY22" fmla="*/ 13 h 17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61380" h="1706360">
                <a:moveTo>
                  <a:pt x="487733" y="13"/>
                </a:moveTo>
                <a:cubicBezTo>
                  <a:pt x="488298" y="1706"/>
                  <a:pt x="648600" y="162573"/>
                  <a:pt x="660453" y="243853"/>
                </a:cubicBezTo>
                <a:cubicBezTo>
                  <a:pt x="672306" y="325133"/>
                  <a:pt x="566755" y="451004"/>
                  <a:pt x="558853" y="487693"/>
                </a:cubicBezTo>
                <a:cubicBezTo>
                  <a:pt x="550951" y="524382"/>
                  <a:pt x="611346" y="453826"/>
                  <a:pt x="613039" y="463986"/>
                </a:cubicBezTo>
                <a:cubicBezTo>
                  <a:pt x="614732" y="474146"/>
                  <a:pt x="563933" y="532284"/>
                  <a:pt x="569013" y="548653"/>
                </a:cubicBezTo>
                <a:cubicBezTo>
                  <a:pt x="574093" y="565022"/>
                  <a:pt x="652550" y="543572"/>
                  <a:pt x="643519" y="562199"/>
                </a:cubicBezTo>
                <a:cubicBezTo>
                  <a:pt x="634488" y="580826"/>
                  <a:pt x="554337" y="620337"/>
                  <a:pt x="514826" y="660413"/>
                </a:cubicBezTo>
                <a:cubicBezTo>
                  <a:pt x="475315" y="700489"/>
                  <a:pt x="417177" y="754111"/>
                  <a:pt x="406453" y="802653"/>
                </a:cubicBezTo>
                <a:cubicBezTo>
                  <a:pt x="395728" y="851195"/>
                  <a:pt x="450479" y="929088"/>
                  <a:pt x="450479" y="951666"/>
                </a:cubicBezTo>
                <a:cubicBezTo>
                  <a:pt x="450479" y="974244"/>
                  <a:pt x="428466" y="902559"/>
                  <a:pt x="406453" y="938119"/>
                </a:cubicBezTo>
                <a:cubicBezTo>
                  <a:pt x="384440" y="973679"/>
                  <a:pt x="344363" y="1114226"/>
                  <a:pt x="318399" y="1165026"/>
                </a:cubicBezTo>
                <a:cubicBezTo>
                  <a:pt x="292435" y="1215826"/>
                  <a:pt x="274373" y="1197764"/>
                  <a:pt x="250666" y="1242919"/>
                </a:cubicBezTo>
                <a:cubicBezTo>
                  <a:pt x="226959" y="1288074"/>
                  <a:pt x="177852" y="1361452"/>
                  <a:pt x="176159" y="1435959"/>
                </a:cubicBezTo>
                <a:cubicBezTo>
                  <a:pt x="174466" y="1510466"/>
                  <a:pt x="237119" y="1651577"/>
                  <a:pt x="240506" y="1689959"/>
                </a:cubicBezTo>
                <a:cubicBezTo>
                  <a:pt x="243893" y="1728341"/>
                  <a:pt x="236555" y="1690524"/>
                  <a:pt x="196479" y="1666253"/>
                </a:cubicBezTo>
                <a:cubicBezTo>
                  <a:pt x="156403" y="1641982"/>
                  <a:pt x="-3334" y="1548849"/>
                  <a:pt x="53" y="1544333"/>
                </a:cubicBezTo>
                <a:cubicBezTo>
                  <a:pt x="3440" y="1539817"/>
                  <a:pt x="188012" y="1639723"/>
                  <a:pt x="216799" y="1639159"/>
                </a:cubicBezTo>
                <a:cubicBezTo>
                  <a:pt x="245586" y="1638595"/>
                  <a:pt x="139471" y="1665688"/>
                  <a:pt x="172773" y="1540946"/>
                </a:cubicBezTo>
                <a:cubicBezTo>
                  <a:pt x="206075" y="1416204"/>
                  <a:pt x="379924" y="1004159"/>
                  <a:pt x="416613" y="890706"/>
                </a:cubicBezTo>
                <a:cubicBezTo>
                  <a:pt x="453302" y="777253"/>
                  <a:pt x="365248" y="933604"/>
                  <a:pt x="392906" y="860226"/>
                </a:cubicBezTo>
                <a:cubicBezTo>
                  <a:pt x="420564" y="786848"/>
                  <a:pt x="538532" y="554861"/>
                  <a:pt x="582559" y="450439"/>
                </a:cubicBezTo>
                <a:cubicBezTo>
                  <a:pt x="626586" y="346017"/>
                  <a:pt x="672306" y="308764"/>
                  <a:pt x="657066" y="233693"/>
                </a:cubicBezTo>
                <a:cubicBezTo>
                  <a:pt x="641826" y="158622"/>
                  <a:pt x="487168" y="-1680"/>
                  <a:pt x="48773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D9A5F1B2-73DF-0200-10EF-2041A72E770E}"/>
              </a:ext>
            </a:extLst>
          </p:cNvPr>
          <p:cNvSpPr/>
          <p:nvPr/>
        </p:nvSpPr>
        <p:spPr>
          <a:xfrm>
            <a:off x="8186141" y="8354905"/>
            <a:ext cx="187729" cy="255111"/>
          </a:xfrm>
          <a:custGeom>
            <a:avLst/>
            <a:gdLst>
              <a:gd name="connsiteX0" fmla="*/ 9592 w 187729"/>
              <a:gd name="connsiteY0" fmla="*/ 2 h 255111"/>
              <a:gd name="connsiteX1" fmla="*/ 46846 w 187729"/>
              <a:gd name="connsiteY1" fmla="*/ 142242 h 255111"/>
              <a:gd name="connsiteX2" fmla="*/ 185699 w 187729"/>
              <a:gd name="connsiteY2" fmla="*/ 254002 h 255111"/>
              <a:gd name="connsiteX3" fmla="*/ 121352 w 187729"/>
              <a:gd name="connsiteY3" fmla="*/ 196428 h 255111"/>
              <a:gd name="connsiteX4" fmla="*/ 9592 w 187729"/>
              <a:gd name="connsiteY4" fmla="*/ 145628 h 255111"/>
              <a:gd name="connsiteX5" fmla="*/ 9592 w 187729"/>
              <a:gd name="connsiteY5" fmla="*/ 2 h 25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29" h="255111">
                <a:moveTo>
                  <a:pt x="9592" y="2"/>
                </a:moveTo>
                <a:cubicBezTo>
                  <a:pt x="15801" y="-562"/>
                  <a:pt x="17495" y="99909"/>
                  <a:pt x="46846" y="142242"/>
                </a:cubicBezTo>
                <a:cubicBezTo>
                  <a:pt x="76197" y="184575"/>
                  <a:pt x="173281" y="244971"/>
                  <a:pt x="185699" y="254002"/>
                </a:cubicBezTo>
                <a:cubicBezTo>
                  <a:pt x="198117" y="263033"/>
                  <a:pt x="150703" y="214490"/>
                  <a:pt x="121352" y="196428"/>
                </a:cubicBezTo>
                <a:cubicBezTo>
                  <a:pt x="92001" y="178366"/>
                  <a:pt x="27654" y="176672"/>
                  <a:pt x="9592" y="145628"/>
                </a:cubicBezTo>
                <a:cubicBezTo>
                  <a:pt x="-8470" y="114584"/>
                  <a:pt x="3383" y="566"/>
                  <a:pt x="959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59DD2277-97E6-B9F5-E8DC-8A1D32976574}"/>
              </a:ext>
            </a:extLst>
          </p:cNvPr>
          <p:cNvSpPr/>
          <p:nvPr/>
        </p:nvSpPr>
        <p:spPr>
          <a:xfrm>
            <a:off x="7921035" y="8337971"/>
            <a:ext cx="343729" cy="241291"/>
          </a:xfrm>
          <a:custGeom>
            <a:avLst/>
            <a:gdLst>
              <a:gd name="connsiteX0" fmla="*/ 342432 w 343729"/>
              <a:gd name="connsiteY0" fmla="*/ 2 h 241291"/>
              <a:gd name="connsiteX1" fmla="*/ 186645 w 343729"/>
              <a:gd name="connsiteY1" fmla="*/ 142242 h 241291"/>
              <a:gd name="connsiteX2" fmla="*/ 378 w 343729"/>
              <a:gd name="connsiteY2" fmla="*/ 240456 h 241291"/>
              <a:gd name="connsiteX3" fmla="*/ 139232 w 343729"/>
              <a:gd name="connsiteY3" fmla="*/ 186269 h 241291"/>
              <a:gd name="connsiteX4" fmla="*/ 173098 w 343729"/>
              <a:gd name="connsiteY4" fmla="*/ 128696 h 241291"/>
              <a:gd name="connsiteX5" fmla="*/ 98592 w 343729"/>
              <a:gd name="connsiteY5" fmla="*/ 145629 h 241291"/>
              <a:gd name="connsiteX6" fmla="*/ 342432 w 343729"/>
              <a:gd name="connsiteY6" fmla="*/ 2 h 24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729" h="241291">
                <a:moveTo>
                  <a:pt x="342432" y="2"/>
                </a:moveTo>
                <a:cubicBezTo>
                  <a:pt x="357107" y="-562"/>
                  <a:pt x="243654" y="102166"/>
                  <a:pt x="186645" y="142242"/>
                </a:cubicBezTo>
                <a:cubicBezTo>
                  <a:pt x="129636" y="182318"/>
                  <a:pt x="8280" y="233118"/>
                  <a:pt x="378" y="240456"/>
                </a:cubicBezTo>
                <a:cubicBezTo>
                  <a:pt x="-7524" y="247794"/>
                  <a:pt x="110445" y="204896"/>
                  <a:pt x="139232" y="186269"/>
                </a:cubicBezTo>
                <a:cubicBezTo>
                  <a:pt x="168019" y="167642"/>
                  <a:pt x="179871" y="135469"/>
                  <a:pt x="173098" y="128696"/>
                </a:cubicBezTo>
                <a:cubicBezTo>
                  <a:pt x="166325" y="121923"/>
                  <a:pt x="72063" y="161433"/>
                  <a:pt x="98592" y="145629"/>
                </a:cubicBezTo>
                <a:cubicBezTo>
                  <a:pt x="125121" y="129825"/>
                  <a:pt x="327757" y="566"/>
                  <a:pt x="34243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24DC3BEF-46A9-1B61-2126-B5C6A43B70F4}"/>
              </a:ext>
            </a:extLst>
          </p:cNvPr>
          <p:cNvSpPr/>
          <p:nvPr/>
        </p:nvSpPr>
        <p:spPr>
          <a:xfrm>
            <a:off x="7748546" y="8537293"/>
            <a:ext cx="393018" cy="1118271"/>
          </a:xfrm>
          <a:custGeom>
            <a:avLst/>
            <a:gdLst>
              <a:gd name="connsiteX0" fmla="*/ 254147 w 393018"/>
              <a:gd name="connsiteY0" fmla="*/ 494 h 1118271"/>
              <a:gd name="connsiteX1" fmla="*/ 338814 w 393018"/>
              <a:gd name="connsiteY1" fmla="*/ 125800 h 1118271"/>
              <a:gd name="connsiteX2" fmla="*/ 328654 w 393018"/>
              <a:gd name="connsiteY2" fmla="*/ 186760 h 1118271"/>
              <a:gd name="connsiteX3" fmla="*/ 311721 w 393018"/>
              <a:gd name="connsiteY3" fmla="*/ 196920 h 1118271"/>
              <a:gd name="connsiteX4" fmla="*/ 393001 w 393018"/>
              <a:gd name="connsiteY4" fmla="*/ 190147 h 1118271"/>
              <a:gd name="connsiteX5" fmla="*/ 318494 w 393018"/>
              <a:gd name="connsiteY5" fmla="*/ 240947 h 1118271"/>
              <a:gd name="connsiteX6" fmla="*/ 267694 w 393018"/>
              <a:gd name="connsiteY6" fmla="*/ 318840 h 1118271"/>
              <a:gd name="connsiteX7" fmla="*/ 220281 w 393018"/>
              <a:gd name="connsiteY7" fmla="*/ 376414 h 1118271"/>
              <a:gd name="connsiteX8" fmla="*/ 267694 w 393018"/>
              <a:gd name="connsiteY8" fmla="*/ 386574 h 1118271"/>
              <a:gd name="connsiteX9" fmla="*/ 250761 w 393018"/>
              <a:gd name="connsiteY9" fmla="*/ 454307 h 1118271"/>
              <a:gd name="connsiteX10" fmla="*/ 199961 w 393018"/>
              <a:gd name="connsiteY10" fmla="*/ 532200 h 1118271"/>
              <a:gd name="connsiteX11" fmla="*/ 128841 w 393018"/>
              <a:gd name="connsiteY11" fmla="*/ 586387 h 1118271"/>
              <a:gd name="connsiteX12" fmla="*/ 193187 w 393018"/>
              <a:gd name="connsiteY12" fmla="*/ 599934 h 1118271"/>
              <a:gd name="connsiteX13" fmla="*/ 142387 w 393018"/>
              <a:gd name="connsiteY13" fmla="*/ 687987 h 1118271"/>
              <a:gd name="connsiteX14" fmla="*/ 193187 w 393018"/>
              <a:gd name="connsiteY14" fmla="*/ 772654 h 1118271"/>
              <a:gd name="connsiteX15" fmla="*/ 139001 w 393018"/>
              <a:gd name="connsiteY15" fmla="*/ 735400 h 1118271"/>
              <a:gd name="connsiteX16" fmla="*/ 81427 w 393018"/>
              <a:gd name="connsiteY16" fmla="*/ 826840 h 1118271"/>
              <a:gd name="connsiteX17" fmla="*/ 78041 w 393018"/>
              <a:gd name="connsiteY17" fmla="*/ 881027 h 1118271"/>
              <a:gd name="connsiteX18" fmla="*/ 71267 w 393018"/>
              <a:gd name="connsiteY18" fmla="*/ 921667 h 1118271"/>
              <a:gd name="connsiteX19" fmla="*/ 27241 w 393018"/>
              <a:gd name="connsiteY19" fmla="*/ 965694 h 1118271"/>
              <a:gd name="connsiteX20" fmla="*/ 47561 w 393018"/>
              <a:gd name="connsiteY20" fmla="*/ 1019880 h 1118271"/>
              <a:gd name="connsiteX21" fmla="*/ 147 w 393018"/>
              <a:gd name="connsiteY21" fmla="*/ 1118094 h 1118271"/>
              <a:gd name="connsiteX22" fmla="*/ 34014 w 393018"/>
              <a:gd name="connsiteY22" fmla="*/ 1040200 h 1118271"/>
              <a:gd name="connsiteX23" fmla="*/ 71267 w 393018"/>
              <a:gd name="connsiteY23" fmla="*/ 904734 h 1118271"/>
              <a:gd name="connsiteX24" fmla="*/ 203347 w 393018"/>
              <a:gd name="connsiteY24" fmla="*/ 481400 h 1118271"/>
              <a:gd name="connsiteX25" fmla="*/ 382841 w 393018"/>
              <a:gd name="connsiteY25" fmla="*/ 176600 h 1118271"/>
              <a:gd name="connsiteX26" fmla="*/ 254147 w 393018"/>
              <a:gd name="connsiteY26" fmla="*/ 494 h 111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3018" h="1118271">
                <a:moveTo>
                  <a:pt x="254147" y="494"/>
                </a:moveTo>
                <a:cubicBezTo>
                  <a:pt x="246809" y="-7973"/>
                  <a:pt x="326396" y="94756"/>
                  <a:pt x="338814" y="125800"/>
                </a:cubicBezTo>
                <a:cubicBezTo>
                  <a:pt x="351232" y="156844"/>
                  <a:pt x="333169" y="174907"/>
                  <a:pt x="328654" y="186760"/>
                </a:cubicBezTo>
                <a:cubicBezTo>
                  <a:pt x="324139" y="198613"/>
                  <a:pt x="300997" y="196356"/>
                  <a:pt x="311721" y="196920"/>
                </a:cubicBezTo>
                <a:cubicBezTo>
                  <a:pt x="322445" y="197484"/>
                  <a:pt x="391872" y="182809"/>
                  <a:pt x="393001" y="190147"/>
                </a:cubicBezTo>
                <a:cubicBezTo>
                  <a:pt x="394130" y="197485"/>
                  <a:pt x="339378" y="219498"/>
                  <a:pt x="318494" y="240947"/>
                </a:cubicBezTo>
                <a:cubicBezTo>
                  <a:pt x="297610" y="262396"/>
                  <a:pt x="284063" y="296262"/>
                  <a:pt x="267694" y="318840"/>
                </a:cubicBezTo>
                <a:cubicBezTo>
                  <a:pt x="251325" y="341418"/>
                  <a:pt x="220281" y="365125"/>
                  <a:pt x="220281" y="376414"/>
                </a:cubicBezTo>
                <a:cubicBezTo>
                  <a:pt x="220281" y="387703"/>
                  <a:pt x="262614" y="373592"/>
                  <a:pt x="267694" y="386574"/>
                </a:cubicBezTo>
                <a:cubicBezTo>
                  <a:pt x="272774" y="399556"/>
                  <a:pt x="262050" y="430036"/>
                  <a:pt x="250761" y="454307"/>
                </a:cubicBezTo>
                <a:cubicBezTo>
                  <a:pt x="239472" y="478578"/>
                  <a:pt x="220281" y="510187"/>
                  <a:pt x="199961" y="532200"/>
                </a:cubicBezTo>
                <a:cubicBezTo>
                  <a:pt x="179641" y="554213"/>
                  <a:pt x="129970" y="575098"/>
                  <a:pt x="128841" y="586387"/>
                </a:cubicBezTo>
                <a:cubicBezTo>
                  <a:pt x="127712" y="597676"/>
                  <a:pt x="190929" y="583001"/>
                  <a:pt x="193187" y="599934"/>
                </a:cubicBezTo>
                <a:cubicBezTo>
                  <a:pt x="195445" y="616867"/>
                  <a:pt x="142387" y="659200"/>
                  <a:pt x="142387" y="687987"/>
                </a:cubicBezTo>
                <a:cubicBezTo>
                  <a:pt x="142387" y="716774"/>
                  <a:pt x="193751" y="764752"/>
                  <a:pt x="193187" y="772654"/>
                </a:cubicBezTo>
                <a:cubicBezTo>
                  <a:pt x="192623" y="780556"/>
                  <a:pt x="157628" y="726369"/>
                  <a:pt x="139001" y="735400"/>
                </a:cubicBezTo>
                <a:cubicBezTo>
                  <a:pt x="120374" y="744431"/>
                  <a:pt x="91587" y="802569"/>
                  <a:pt x="81427" y="826840"/>
                </a:cubicBezTo>
                <a:cubicBezTo>
                  <a:pt x="71267" y="851111"/>
                  <a:pt x="79734" y="865223"/>
                  <a:pt x="78041" y="881027"/>
                </a:cubicBezTo>
                <a:cubicBezTo>
                  <a:pt x="76348" y="896831"/>
                  <a:pt x="79734" y="907556"/>
                  <a:pt x="71267" y="921667"/>
                </a:cubicBezTo>
                <a:cubicBezTo>
                  <a:pt x="62800" y="935778"/>
                  <a:pt x="31192" y="949325"/>
                  <a:pt x="27241" y="965694"/>
                </a:cubicBezTo>
                <a:cubicBezTo>
                  <a:pt x="23290" y="982063"/>
                  <a:pt x="52077" y="994480"/>
                  <a:pt x="47561" y="1019880"/>
                </a:cubicBezTo>
                <a:cubicBezTo>
                  <a:pt x="43045" y="1045280"/>
                  <a:pt x="2405" y="1114707"/>
                  <a:pt x="147" y="1118094"/>
                </a:cubicBezTo>
                <a:cubicBezTo>
                  <a:pt x="-2111" y="1121481"/>
                  <a:pt x="22161" y="1075760"/>
                  <a:pt x="34014" y="1040200"/>
                </a:cubicBezTo>
                <a:cubicBezTo>
                  <a:pt x="45867" y="1004640"/>
                  <a:pt x="43045" y="997867"/>
                  <a:pt x="71267" y="904734"/>
                </a:cubicBezTo>
                <a:cubicBezTo>
                  <a:pt x="99489" y="811601"/>
                  <a:pt x="151418" y="602756"/>
                  <a:pt x="203347" y="481400"/>
                </a:cubicBezTo>
                <a:cubicBezTo>
                  <a:pt x="255276" y="360044"/>
                  <a:pt x="370988" y="251671"/>
                  <a:pt x="382841" y="176600"/>
                </a:cubicBezTo>
                <a:cubicBezTo>
                  <a:pt x="394694" y="101529"/>
                  <a:pt x="261485" y="8961"/>
                  <a:pt x="254147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08A4BBEE-B801-F1F0-06CE-8C75B17B275E}"/>
              </a:ext>
            </a:extLst>
          </p:cNvPr>
          <p:cNvSpPr/>
          <p:nvPr/>
        </p:nvSpPr>
        <p:spPr>
          <a:xfrm>
            <a:off x="7243581" y="9651987"/>
            <a:ext cx="548261" cy="47432"/>
          </a:xfrm>
          <a:custGeom>
            <a:avLst/>
            <a:gdLst>
              <a:gd name="connsiteX0" fmla="*/ 499 w 548261"/>
              <a:gd name="connsiteY0" fmla="*/ 3400 h 47432"/>
              <a:gd name="connsiteX1" fmla="*/ 271432 w 548261"/>
              <a:gd name="connsiteY1" fmla="*/ 37266 h 47432"/>
              <a:gd name="connsiteX2" fmla="*/ 224019 w 548261"/>
              <a:gd name="connsiteY2" fmla="*/ 6786 h 47432"/>
              <a:gd name="connsiteX3" fmla="*/ 444152 w 548261"/>
              <a:gd name="connsiteY3" fmla="*/ 3400 h 47432"/>
              <a:gd name="connsiteX4" fmla="*/ 545752 w 548261"/>
              <a:gd name="connsiteY4" fmla="*/ 47426 h 47432"/>
              <a:gd name="connsiteX5" fmla="*/ 498339 w 548261"/>
              <a:gd name="connsiteY5" fmla="*/ 6786 h 47432"/>
              <a:gd name="connsiteX6" fmla="*/ 298526 w 548261"/>
              <a:gd name="connsiteY6" fmla="*/ 23720 h 47432"/>
              <a:gd name="connsiteX7" fmla="*/ 207086 w 548261"/>
              <a:gd name="connsiteY7" fmla="*/ 16946 h 47432"/>
              <a:gd name="connsiteX8" fmla="*/ 499 w 548261"/>
              <a:gd name="connsiteY8" fmla="*/ 3400 h 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261" h="47432">
                <a:moveTo>
                  <a:pt x="499" y="3400"/>
                </a:moveTo>
                <a:cubicBezTo>
                  <a:pt x="11223" y="6787"/>
                  <a:pt x="234179" y="36702"/>
                  <a:pt x="271432" y="37266"/>
                </a:cubicBezTo>
                <a:cubicBezTo>
                  <a:pt x="308685" y="37830"/>
                  <a:pt x="195232" y="12430"/>
                  <a:pt x="224019" y="6786"/>
                </a:cubicBezTo>
                <a:cubicBezTo>
                  <a:pt x="252806" y="1142"/>
                  <a:pt x="390530" y="-3373"/>
                  <a:pt x="444152" y="3400"/>
                </a:cubicBezTo>
                <a:cubicBezTo>
                  <a:pt x="497774" y="10173"/>
                  <a:pt x="536721" y="46862"/>
                  <a:pt x="545752" y="47426"/>
                </a:cubicBezTo>
                <a:cubicBezTo>
                  <a:pt x="554783" y="47990"/>
                  <a:pt x="539543" y="10737"/>
                  <a:pt x="498339" y="6786"/>
                </a:cubicBezTo>
                <a:cubicBezTo>
                  <a:pt x="457135" y="2835"/>
                  <a:pt x="347068" y="22027"/>
                  <a:pt x="298526" y="23720"/>
                </a:cubicBezTo>
                <a:cubicBezTo>
                  <a:pt x="249984" y="25413"/>
                  <a:pt x="259579" y="16382"/>
                  <a:pt x="207086" y="16946"/>
                </a:cubicBezTo>
                <a:cubicBezTo>
                  <a:pt x="154593" y="17510"/>
                  <a:pt x="-10225" y="13"/>
                  <a:pt x="499" y="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512A7C9D-E595-DE9F-D513-5C0D9C575A68}"/>
              </a:ext>
            </a:extLst>
          </p:cNvPr>
          <p:cNvSpPr/>
          <p:nvPr/>
        </p:nvSpPr>
        <p:spPr>
          <a:xfrm>
            <a:off x="-3309" y="4397364"/>
            <a:ext cx="1901506" cy="1207238"/>
          </a:xfrm>
          <a:custGeom>
            <a:avLst/>
            <a:gdLst>
              <a:gd name="connsiteX0" fmla="*/ 134 w 1901506"/>
              <a:gd name="connsiteY0" fmla="*/ 11 h 1207238"/>
              <a:gd name="connsiteX1" fmla="*/ 517659 w 1901506"/>
              <a:gd name="connsiteY1" fmla="*/ 234961 h 1207238"/>
              <a:gd name="connsiteX2" fmla="*/ 454159 w 1901506"/>
              <a:gd name="connsiteY2" fmla="*/ 190511 h 1207238"/>
              <a:gd name="connsiteX3" fmla="*/ 1051059 w 1901506"/>
              <a:gd name="connsiteY3" fmla="*/ 517536 h 1207238"/>
              <a:gd name="connsiteX4" fmla="*/ 1279659 w 1901506"/>
              <a:gd name="connsiteY4" fmla="*/ 708036 h 1207238"/>
              <a:gd name="connsiteX5" fmla="*/ 1238384 w 1901506"/>
              <a:gd name="connsiteY5" fmla="*/ 660411 h 1207238"/>
              <a:gd name="connsiteX6" fmla="*/ 1733684 w 1901506"/>
              <a:gd name="connsiteY6" fmla="*/ 1019186 h 1207238"/>
              <a:gd name="connsiteX7" fmla="*/ 1898784 w 1901506"/>
              <a:gd name="connsiteY7" fmla="*/ 1206511 h 1207238"/>
              <a:gd name="connsiteX8" fmla="*/ 1625734 w 1901506"/>
              <a:gd name="connsiteY8" fmla="*/ 955686 h 1207238"/>
              <a:gd name="connsiteX9" fmla="*/ 479559 w 1901506"/>
              <a:gd name="connsiteY9" fmla="*/ 228611 h 1207238"/>
              <a:gd name="connsiteX10" fmla="*/ 134 w 1901506"/>
              <a:gd name="connsiteY10" fmla="*/ 11 h 120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1506" h="1207238">
                <a:moveTo>
                  <a:pt x="134" y="11"/>
                </a:moveTo>
                <a:cubicBezTo>
                  <a:pt x="6484" y="1069"/>
                  <a:pt x="441988" y="203211"/>
                  <a:pt x="517659" y="234961"/>
                </a:cubicBezTo>
                <a:cubicBezTo>
                  <a:pt x="593330" y="266711"/>
                  <a:pt x="365259" y="143415"/>
                  <a:pt x="454159" y="190511"/>
                </a:cubicBezTo>
                <a:cubicBezTo>
                  <a:pt x="543059" y="237607"/>
                  <a:pt x="913476" y="431282"/>
                  <a:pt x="1051059" y="517536"/>
                </a:cubicBezTo>
                <a:cubicBezTo>
                  <a:pt x="1188642" y="603790"/>
                  <a:pt x="1248438" y="684224"/>
                  <a:pt x="1279659" y="708036"/>
                </a:cubicBezTo>
                <a:cubicBezTo>
                  <a:pt x="1310880" y="731848"/>
                  <a:pt x="1162713" y="608553"/>
                  <a:pt x="1238384" y="660411"/>
                </a:cubicBezTo>
                <a:cubicBezTo>
                  <a:pt x="1314055" y="712269"/>
                  <a:pt x="1623617" y="928169"/>
                  <a:pt x="1733684" y="1019186"/>
                </a:cubicBezTo>
                <a:cubicBezTo>
                  <a:pt x="1843751" y="1110203"/>
                  <a:pt x="1916776" y="1217094"/>
                  <a:pt x="1898784" y="1206511"/>
                </a:cubicBezTo>
                <a:cubicBezTo>
                  <a:pt x="1880792" y="1195928"/>
                  <a:pt x="1862271" y="1118669"/>
                  <a:pt x="1625734" y="955686"/>
                </a:cubicBezTo>
                <a:cubicBezTo>
                  <a:pt x="1389197" y="792703"/>
                  <a:pt x="745730" y="387361"/>
                  <a:pt x="479559" y="228611"/>
                </a:cubicBezTo>
                <a:cubicBezTo>
                  <a:pt x="213388" y="69861"/>
                  <a:pt x="-6216" y="-1047"/>
                  <a:pt x="13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35D352AD-2062-B4C2-3FCC-A5AA35FD008A}"/>
              </a:ext>
            </a:extLst>
          </p:cNvPr>
          <p:cNvSpPr/>
          <p:nvPr/>
        </p:nvSpPr>
        <p:spPr>
          <a:xfrm>
            <a:off x="14371" y="4421356"/>
            <a:ext cx="819164" cy="443226"/>
          </a:xfrm>
          <a:custGeom>
            <a:avLst/>
            <a:gdLst>
              <a:gd name="connsiteX0" fmla="*/ 14204 w 819164"/>
              <a:gd name="connsiteY0" fmla="*/ 4594 h 443226"/>
              <a:gd name="connsiteX1" fmla="*/ 614279 w 819164"/>
              <a:gd name="connsiteY1" fmla="*/ 318919 h 443226"/>
              <a:gd name="connsiteX2" fmla="*/ 817479 w 819164"/>
              <a:gd name="connsiteY2" fmla="*/ 442744 h 443226"/>
              <a:gd name="connsiteX3" fmla="*/ 525379 w 819164"/>
              <a:gd name="connsiteY3" fmla="*/ 280819 h 443226"/>
              <a:gd name="connsiteX4" fmla="*/ 214229 w 819164"/>
              <a:gd name="connsiteY4" fmla="*/ 141119 h 443226"/>
              <a:gd name="connsiteX5" fmla="*/ 14204 w 819164"/>
              <a:gd name="connsiteY5" fmla="*/ 4594 h 44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64" h="443226">
                <a:moveTo>
                  <a:pt x="14204" y="4594"/>
                </a:moveTo>
                <a:cubicBezTo>
                  <a:pt x="80879" y="34227"/>
                  <a:pt x="480400" y="245894"/>
                  <a:pt x="614279" y="318919"/>
                </a:cubicBezTo>
                <a:cubicBezTo>
                  <a:pt x="748158" y="391944"/>
                  <a:pt x="832296" y="449094"/>
                  <a:pt x="817479" y="442744"/>
                </a:cubicBezTo>
                <a:cubicBezTo>
                  <a:pt x="802662" y="436394"/>
                  <a:pt x="625921" y="331090"/>
                  <a:pt x="525379" y="280819"/>
                </a:cubicBezTo>
                <a:cubicBezTo>
                  <a:pt x="424837" y="230548"/>
                  <a:pt x="295721" y="185569"/>
                  <a:pt x="214229" y="141119"/>
                </a:cubicBezTo>
                <a:cubicBezTo>
                  <a:pt x="132737" y="96669"/>
                  <a:pt x="-52471" y="-25039"/>
                  <a:pt x="14204" y="4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F69A5C1B-E333-533D-7D53-1AD3A99CEA47}"/>
              </a:ext>
            </a:extLst>
          </p:cNvPr>
          <p:cNvSpPr/>
          <p:nvPr/>
        </p:nvSpPr>
        <p:spPr>
          <a:xfrm>
            <a:off x="1806567" y="5526891"/>
            <a:ext cx="174657" cy="261212"/>
          </a:xfrm>
          <a:custGeom>
            <a:avLst/>
            <a:gdLst>
              <a:gd name="connsiteX0" fmla="*/ 8 w 174657"/>
              <a:gd name="connsiteY0" fmla="*/ 784 h 261212"/>
              <a:gd name="connsiteX1" fmla="*/ 127008 w 174657"/>
              <a:gd name="connsiteY1" fmla="*/ 178584 h 261212"/>
              <a:gd name="connsiteX2" fmla="*/ 174633 w 174657"/>
              <a:gd name="connsiteY2" fmla="*/ 261134 h 261212"/>
              <a:gd name="connsiteX3" fmla="*/ 133358 w 174657"/>
              <a:gd name="connsiteY3" fmla="*/ 165884 h 261212"/>
              <a:gd name="connsiteX4" fmla="*/ 120658 w 174657"/>
              <a:gd name="connsiteY4" fmla="*/ 115084 h 261212"/>
              <a:gd name="connsiteX5" fmla="*/ 8 w 174657"/>
              <a:gd name="connsiteY5" fmla="*/ 784 h 26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657" h="261212">
                <a:moveTo>
                  <a:pt x="8" y="784"/>
                </a:moveTo>
                <a:cubicBezTo>
                  <a:pt x="1066" y="11367"/>
                  <a:pt x="97904" y="135192"/>
                  <a:pt x="127008" y="178584"/>
                </a:cubicBezTo>
                <a:cubicBezTo>
                  <a:pt x="156112" y="221976"/>
                  <a:pt x="173575" y="263251"/>
                  <a:pt x="174633" y="261134"/>
                </a:cubicBezTo>
                <a:cubicBezTo>
                  <a:pt x="175691" y="259017"/>
                  <a:pt x="142354" y="190226"/>
                  <a:pt x="133358" y="165884"/>
                </a:cubicBezTo>
                <a:cubicBezTo>
                  <a:pt x="124362" y="141542"/>
                  <a:pt x="141825" y="140484"/>
                  <a:pt x="120658" y="115084"/>
                </a:cubicBezTo>
                <a:cubicBezTo>
                  <a:pt x="99491" y="89684"/>
                  <a:pt x="-1050" y="-9799"/>
                  <a:pt x="8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C845516E-FED8-1A8A-9127-97E2B90CE880}"/>
              </a:ext>
            </a:extLst>
          </p:cNvPr>
          <p:cNvSpPr/>
          <p:nvPr/>
        </p:nvSpPr>
        <p:spPr>
          <a:xfrm>
            <a:off x="1875416" y="5589107"/>
            <a:ext cx="574004" cy="497793"/>
          </a:xfrm>
          <a:custGeom>
            <a:avLst/>
            <a:gdLst>
              <a:gd name="connsiteX0" fmla="*/ 1009 w 574004"/>
              <a:gd name="connsiteY0" fmla="*/ 2068 h 497793"/>
              <a:gd name="connsiteX1" fmla="*/ 337559 w 574004"/>
              <a:gd name="connsiteY1" fmla="*/ 186218 h 497793"/>
              <a:gd name="connsiteX2" fmla="*/ 572509 w 574004"/>
              <a:gd name="connsiteY2" fmla="*/ 494193 h 497793"/>
              <a:gd name="connsiteX3" fmla="*/ 432809 w 574004"/>
              <a:gd name="connsiteY3" fmla="*/ 341793 h 497793"/>
              <a:gd name="connsiteX4" fmla="*/ 328034 w 574004"/>
              <a:gd name="connsiteY4" fmla="*/ 148118 h 497793"/>
              <a:gd name="connsiteX5" fmla="*/ 235959 w 574004"/>
              <a:gd name="connsiteY5" fmla="*/ 90968 h 497793"/>
              <a:gd name="connsiteX6" fmla="*/ 1009 w 574004"/>
              <a:gd name="connsiteY6" fmla="*/ 2068 h 49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004" h="497793">
                <a:moveTo>
                  <a:pt x="1009" y="2068"/>
                </a:moveTo>
                <a:cubicBezTo>
                  <a:pt x="17942" y="17943"/>
                  <a:pt x="242309" y="104197"/>
                  <a:pt x="337559" y="186218"/>
                </a:cubicBezTo>
                <a:cubicBezTo>
                  <a:pt x="432809" y="268239"/>
                  <a:pt x="556634" y="468264"/>
                  <a:pt x="572509" y="494193"/>
                </a:cubicBezTo>
                <a:cubicBezTo>
                  <a:pt x="588384" y="520122"/>
                  <a:pt x="473555" y="399472"/>
                  <a:pt x="432809" y="341793"/>
                </a:cubicBezTo>
                <a:cubicBezTo>
                  <a:pt x="392063" y="284114"/>
                  <a:pt x="360842" y="189922"/>
                  <a:pt x="328034" y="148118"/>
                </a:cubicBezTo>
                <a:cubicBezTo>
                  <a:pt x="295226" y="106314"/>
                  <a:pt x="286759" y="115839"/>
                  <a:pt x="235959" y="90968"/>
                </a:cubicBezTo>
                <a:cubicBezTo>
                  <a:pt x="185159" y="66097"/>
                  <a:pt x="-15924" y="-13807"/>
                  <a:pt x="1009" y="2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19DEB197-B7EF-FB63-E76B-F571ACFAD514}"/>
              </a:ext>
            </a:extLst>
          </p:cNvPr>
          <p:cNvSpPr/>
          <p:nvPr/>
        </p:nvSpPr>
        <p:spPr>
          <a:xfrm>
            <a:off x="1939460" y="5758020"/>
            <a:ext cx="237444" cy="240820"/>
          </a:xfrm>
          <a:custGeom>
            <a:avLst/>
            <a:gdLst>
              <a:gd name="connsiteX0" fmla="*/ 465 w 237444"/>
              <a:gd name="connsiteY0" fmla="*/ 1430 h 240820"/>
              <a:gd name="connsiteX1" fmla="*/ 149690 w 237444"/>
              <a:gd name="connsiteY1" fmla="*/ 134780 h 240820"/>
              <a:gd name="connsiteX2" fmla="*/ 235415 w 237444"/>
              <a:gd name="connsiteY2" fmla="*/ 239555 h 240820"/>
              <a:gd name="connsiteX3" fmla="*/ 206840 w 237444"/>
              <a:gd name="connsiteY3" fmla="*/ 188755 h 240820"/>
              <a:gd name="connsiteX4" fmla="*/ 165565 w 237444"/>
              <a:gd name="connsiteY4" fmla="*/ 128430 h 240820"/>
              <a:gd name="connsiteX5" fmla="*/ 105240 w 237444"/>
              <a:gd name="connsiteY5" fmla="*/ 68105 h 240820"/>
              <a:gd name="connsiteX6" fmla="*/ 465 w 237444"/>
              <a:gd name="connsiteY6" fmla="*/ 1430 h 24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444" h="240820">
                <a:moveTo>
                  <a:pt x="465" y="1430"/>
                </a:moveTo>
                <a:cubicBezTo>
                  <a:pt x="7873" y="12543"/>
                  <a:pt x="110532" y="95093"/>
                  <a:pt x="149690" y="134780"/>
                </a:cubicBezTo>
                <a:cubicBezTo>
                  <a:pt x="188848" y="174468"/>
                  <a:pt x="225890" y="230559"/>
                  <a:pt x="235415" y="239555"/>
                </a:cubicBezTo>
                <a:cubicBezTo>
                  <a:pt x="244940" y="248551"/>
                  <a:pt x="218482" y="207276"/>
                  <a:pt x="206840" y="188755"/>
                </a:cubicBezTo>
                <a:cubicBezTo>
                  <a:pt x="195198" y="170234"/>
                  <a:pt x="182498" y="148538"/>
                  <a:pt x="165565" y="128430"/>
                </a:cubicBezTo>
                <a:cubicBezTo>
                  <a:pt x="148632" y="108322"/>
                  <a:pt x="134344" y="89272"/>
                  <a:pt x="105240" y="68105"/>
                </a:cubicBezTo>
                <a:cubicBezTo>
                  <a:pt x="76136" y="46938"/>
                  <a:pt x="-6943" y="-9683"/>
                  <a:pt x="465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7A639CE3-1CF1-B667-B22A-034180890B12}"/>
              </a:ext>
            </a:extLst>
          </p:cNvPr>
          <p:cNvSpPr/>
          <p:nvPr/>
        </p:nvSpPr>
        <p:spPr>
          <a:xfrm>
            <a:off x="1209529" y="5673710"/>
            <a:ext cx="784700" cy="908484"/>
          </a:xfrm>
          <a:custGeom>
            <a:avLst/>
            <a:gdLst>
              <a:gd name="connsiteX0" fmla="*/ 784371 w 784700"/>
              <a:gd name="connsiteY0" fmla="*/ 133365 h 908484"/>
              <a:gd name="connsiteX1" fmla="*/ 498621 w 784700"/>
              <a:gd name="connsiteY1" fmla="*/ 3190 h 908484"/>
              <a:gd name="connsiteX2" fmla="*/ 492271 w 784700"/>
              <a:gd name="connsiteY2" fmla="*/ 44465 h 908484"/>
              <a:gd name="connsiteX3" fmla="*/ 400196 w 784700"/>
              <a:gd name="connsiteY3" fmla="*/ 95265 h 908484"/>
              <a:gd name="connsiteX4" fmla="*/ 390671 w 784700"/>
              <a:gd name="connsiteY4" fmla="*/ 95265 h 908484"/>
              <a:gd name="connsiteX5" fmla="*/ 444646 w 784700"/>
              <a:gd name="connsiteY5" fmla="*/ 95265 h 908484"/>
              <a:gd name="connsiteX6" fmla="*/ 266846 w 784700"/>
              <a:gd name="connsiteY6" fmla="*/ 158765 h 908484"/>
              <a:gd name="connsiteX7" fmla="*/ 228746 w 784700"/>
              <a:gd name="connsiteY7" fmla="*/ 174640 h 908484"/>
              <a:gd name="connsiteX8" fmla="*/ 241446 w 784700"/>
              <a:gd name="connsiteY8" fmla="*/ 228615 h 908484"/>
              <a:gd name="connsiteX9" fmla="*/ 133496 w 784700"/>
              <a:gd name="connsiteY9" fmla="*/ 384190 h 908484"/>
              <a:gd name="connsiteX10" fmla="*/ 85871 w 784700"/>
              <a:gd name="connsiteY10" fmla="*/ 441340 h 908484"/>
              <a:gd name="connsiteX11" fmla="*/ 63646 w 784700"/>
              <a:gd name="connsiteY11" fmla="*/ 463565 h 908484"/>
              <a:gd name="connsiteX12" fmla="*/ 111271 w 784700"/>
              <a:gd name="connsiteY12" fmla="*/ 466740 h 908484"/>
              <a:gd name="connsiteX13" fmla="*/ 57296 w 784700"/>
              <a:gd name="connsiteY13" fmla="*/ 520715 h 908484"/>
              <a:gd name="connsiteX14" fmla="*/ 92221 w 784700"/>
              <a:gd name="connsiteY14" fmla="*/ 650890 h 908484"/>
              <a:gd name="connsiteX15" fmla="*/ 146 w 784700"/>
              <a:gd name="connsiteY15" fmla="*/ 682640 h 908484"/>
              <a:gd name="connsiteX16" fmla="*/ 69996 w 784700"/>
              <a:gd name="connsiteY16" fmla="*/ 809640 h 908484"/>
              <a:gd name="connsiteX17" fmla="*/ 35071 w 784700"/>
              <a:gd name="connsiteY17" fmla="*/ 908065 h 908484"/>
              <a:gd name="connsiteX18" fmla="*/ 50946 w 784700"/>
              <a:gd name="connsiteY18" fmla="*/ 771540 h 908484"/>
              <a:gd name="connsiteX19" fmla="*/ 60471 w 784700"/>
              <a:gd name="connsiteY19" fmla="*/ 466740 h 908484"/>
              <a:gd name="connsiteX20" fmla="*/ 352571 w 784700"/>
              <a:gd name="connsiteY20" fmla="*/ 73040 h 908484"/>
              <a:gd name="connsiteX21" fmla="*/ 435121 w 784700"/>
              <a:gd name="connsiteY21" fmla="*/ 47640 h 908484"/>
              <a:gd name="connsiteX22" fmla="*/ 784371 w 784700"/>
              <a:gd name="connsiteY22" fmla="*/ 133365 h 90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84700" h="908484">
                <a:moveTo>
                  <a:pt x="784371" y="133365"/>
                </a:moveTo>
                <a:cubicBezTo>
                  <a:pt x="794954" y="125957"/>
                  <a:pt x="547304" y="18007"/>
                  <a:pt x="498621" y="3190"/>
                </a:cubicBezTo>
                <a:cubicBezTo>
                  <a:pt x="449938" y="-11627"/>
                  <a:pt x="508675" y="29119"/>
                  <a:pt x="492271" y="44465"/>
                </a:cubicBezTo>
                <a:cubicBezTo>
                  <a:pt x="475867" y="59811"/>
                  <a:pt x="417129" y="86798"/>
                  <a:pt x="400196" y="95265"/>
                </a:cubicBezTo>
                <a:cubicBezTo>
                  <a:pt x="383263" y="103732"/>
                  <a:pt x="390671" y="95265"/>
                  <a:pt x="390671" y="95265"/>
                </a:cubicBezTo>
                <a:cubicBezTo>
                  <a:pt x="398079" y="95265"/>
                  <a:pt x="465283" y="84682"/>
                  <a:pt x="444646" y="95265"/>
                </a:cubicBezTo>
                <a:cubicBezTo>
                  <a:pt x="424008" y="105848"/>
                  <a:pt x="302829" y="145536"/>
                  <a:pt x="266846" y="158765"/>
                </a:cubicBezTo>
                <a:cubicBezTo>
                  <a:pt x="230863" y="171994"/>
                  <a:pt x="232979" y="162998"/>
                  <a:pt x="228746" y="174640"/>
                </a:cubicBezTo>
                <a:cubicBezTo>
                  <a:pt x="224513" y="186282"/>
                  <a:pt x="257321" y="193690"/>
                  <a:pt x="241446" y="228615"/>
                </a:cubicBezTo>
                <a:cubicBezTo>
                  <a:pt x="225571" y="263540"/>
                  <a:pt x="159425" y="348736"/>
                  <a:pt x="133496" y="384190"/>
                </a:cubicBezTo>
                <a:cubicBezTo>
                  <a:pt x="107567" y="419644"/>
                  <a:pt x="97513" y="428111"/>
                  <a:pt x="85871" y="441340"/>
                </a:cubicBezTo>
                <a:cubicBezTo>
                  <a:pt x="74229" y="454569"/>
                  <a:pt x="59413" y="459332"/>
                  <a:pt x="63646" y="463565"/>
                </a:cubicBezTo>
                <a:cubicBezTo>
                  <a:pt x="67879" y="467798"/>
                  <a:pt x="112329" y="457215"/>
                  <a:pt x="111271" y="466740"/>
                </a:cubicBezTo>
                <a:cubicBezTo>
                  <a:pt x="110213" y="476265"/>
                  <a:pt x="60471" y="490023"/>
                  <a:pt x="57296" y="520715"/>
                </a:cubicBezTo>
                <a:cubicBezTo>
                  <a:pt x="54121" y="551407"/>
                  <a:pt x="101746" y="623903"/>
                  <a:pt x="92221" y="650890"/>
                </a:cubicBezTo>
                <a:cubicBezTo>
                  <a:pt x="82696" y="677877"/>
                  <a:pt x="3850" y="656182"/>
                  <a:pt x="146" y="682640"/>
                </a:cubicBezTo>
                <a:cubicBezTo>
                  <a:pt x="-3558" y="709098"/>
                  <a:pt x="64175" y="772069"/>
                  <a:pt x="69996" y="809640"/>
                </a:cubicBezTo>
                <a:cubicBezTo>
                  <a:pt x="75817" y="847211"/>
                  <a:pt x="38246" y="914415"/>
                  <a:pt x="35071" y="908065"/>
                </a:cubicBezTo>
                <a:cubicBezTo>
                  <a:pt x="31896" y="901715"/>
                  <a:pt x="46713" y="845094"/>
                  <a:pt x="50946" y="771540"/>
                </a:cubicBezTo>
                <a:cubicBezTo>
                  <a:pt x="55179" y="697986"/>
                  <a:pt x="10200" y="583157"/>
                  <a:pt x="60471" y="466740"/>
                </a:cubicBezTo>
                <a:cubicBezTo>
                  <a:pt x="110742" y="350323"/>
                  <a:pt x="290129" y="142890"/>
                  <a:pt x="352571" y="73040"/>
                </a:cubicBezTo>
                <a:cubicBezTo>
                  <a:pt x="415013" y="3190"/>
                  <a:pt x="362625" y="36527"/>
                  <a:pt x="435121" y="47640"/>
                </a:cubicBezTo>
                <a:cubicBezTo>
                  <a:pt x="507617" y="58752"/>
                  <a:pt x="773788" y="140773"/>
                  <a:pt x="784371" y="133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A598215E-D9D0-9D44-E394-EA57BD54B23E}"/>
              </a:ext>
            </a:extLst>
          </p:cNvPr>
          <p:cNvSpPr/>
          <p:nvPr/>
        </p:nvSpPr>
        <p:spPr>
          <a:xfrm>
            <a:off x="1374712" y="5870197"/>
            <a:ext cx="792343" cy="1422604"/>
          </a:xfrm>
          <a:custGeom>
            <a:avLst/>
            <a:gdLst>
              <a:gd name="connsiteX0" fmla="*/ 790638 w 792343"/>
              <a:gd name="connsiteY0" fmla="*/ 86103 h 1422604"/>
              <a:gd name="connsiteX1" fmla="*/ 539813 w 792343"/>
              <a:gd name="connsiteY1" fmla="*/ 25778 h 1422604"/>
              <a:gd name="connsiteX2" fmla="*/ 358838 w 792343"/>
              <a:gd name="connsiteY2" fmla="*/ 86103 h 1422604"/>
              <a:gd name="connsiteX3" fmla="*/ 244538 w 792343"/>
              <a:gd name="connsiteY3" fmla="*/ 152778 h 1422604"/>
              <a:gd name="connsiteX4" fmla="*/ 362013 w 792343"/>
              <a:gd name="connsiteY4" fmla="*/ 63878 h 1422604"/>
              <a:gd name="connsiteX5" fmla="*/ 174688 w 792343"/>
              <a:gd name="connsiteY5" fmla="*/ 241678 h 1422604"/>
              <a:gd name="connsiteX6" fmla="*/ 88963 w 792343"/>
              <a:gd name="connsiteY6" fmla="*/ 530603 h 1422604"/>
              <a:gd name="connsiteX7" fmla="*/ 88963 w 792343"/>
              <a:gd name="connsiteY7" fmla="*/ 479803 h 1422604"/>
              <a:gd name="connsiteX8" fmla="*/ 98488 w 792343"/>
              <a:gd name="connsiteY8" fmla="*/ 594103 h 1422604"/>
              <a:gd name="connsiteX9" fmla="*/ 111188 w 792343"/>
              <a:gd name="connsiteY9" fmla="*/ 692528 h 1422604"/>
              <a:gd name="connsiteX10" fmla="*/ 104838 w 792343"/>
              <a:gd name="connsiteY10" fmla="*/ 781428 h 1422604"/>
              <a:gd name="connsiteX11" fmla="*/ 95313 w 792343"/>
              <a:gd name="connsiteY11" fmla="*/ 762378 h 1422604"/>
              <a:gd name="connsiteX12" fmla="*/ 187388 w 792343"/>
              <a:gd name="connsiteY12" fmla="*/ 927478 h 1422604"/>
              <a:gd name="connsiteX13" fmla="*/ 174688 w 792343"/>
              <a:gd name="connsiteY13" fmla="*/ 965578 h 1422604"/>
              <a:gd name="connsiteX14" fmla="*/ 333438 w 792343"/>
              <a:gd name="connsiteY14" fmla="*/ 1140203 h 1422604"/>
              <a:gd name="connsiteX15" fmla="*/ 339788 w 792343"/>
              <a:gd name="connsiteY15" fmla="*/ 1171953 h 1422604"/>
              <a:gd name="connsiteX16" fmla="*/ 476313 w 792343"/>
              <a:gd name="connsiteY16" fmla="*/ 1283078 h 1422604"/>
              <a:gd name="connsiteX17" fmla="*/ 574738 w 792343"/>
              <a:gd name="connsiteY17" fmla="*/ 1419603 h 1422604"/>
              <a:gd name="connsiteX18" fmla="*/ 333438 w 792343"/>
              <a:gd name="connsiteY18" fmla="*/ 1143378 h 1422604"/>
              <a:gd name="connsiteX19" fmla="*/ 6413 w 792343"/>
              <a:gd name="connsiteY19" fmla="*/ 603628 h 1422604"/>
              <a:gd name="connsiteX20" fmla="*/ 114363 w 792343"/>
              <a:gd name="connsiteY20" fmla="*/ 692528 h 1422604"/>
              <a:gd name="connsiteX21" fmla="*/ 88963 w 792343"/>
              <a:gd name="connsiteY21" fmla="*/ 429003 h 1422604"/>
              <a:gd name="connsiteX22" fmla="*/ 149288 w 792343"/>
              <a:gd name="connsiteY22" fmla="*/ 222628 h 1422604"/>
              <a:gd name="connsiteX23" fmla="*/ 406463 w 792343"/>
              <a:gd name="connsiteY23" fmla="*/ 57528 h 1422604"/>
              <a:gd name="connsiteX24" fmla="*/ 406463 w 792343"/>
              <a:gd name="connsiteY24" fmla="*/ 378 h 1422604"/>
              <a:gd name="connsiteX25" fmla="*/ 790638 w 792343"/>
              <a:gd name="connsiteY25" fmla="*/ 86103 h 14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92343" h="1422604">
                <a:moveTo>
                  <a:pt x="790638" y="86103"/>
                </a:moveTo>
                <a:cubicBezTo>
                  <a:pt x="812863" y="90336"/>
                  <a:pt x="611780" y="25778"/>
                  <a:pt x="539813" y="25778"/>
                </a:cubicBezTo>
                <a:cubicBezTo>
                  <a:pt x="467846" y="25778"/>
                  <a:pt x="408050" y="64936"/>
                  <a:pt x="358838" y="86103"/>
                </a:cubicBezTo>
                <a:cubicBezTo>
                  <a:pt x="309626" y="107270"/>
                  <a:pt x="244009" y="156482"/>
                  <a:pt x="244538" y="152778"/>
                </a:cubicBezTo>
                <a:cubicBezTo>
                  <a:pt x="245067" y="149074"/>
                  <a:pt x="373655" y="49062"/>
                  <a:pt x="362013" y="63878"/>
                </a:cubicBezTo>
                <a:cubicBezTo>
                  <a:pt x="350371" y="78694"/>
                  <a:pt x="220196" y="163891"/>
                  <a:pt x="174688" y="241678"/>
                </a:cubicBezTo>
                <a:cubicBezTo>
                  <a:pt x="129180" y="319465"/>
                  <a:pt x="103250" y="490916"/>
                  <a:pt x="88963" y="530603"/>
                </a:cubicBezTo>
                <a:cubicBezTo>
                  <a:pt x="74676" y="570290"/>
                  <a:pt x="87375" y="469220"/>
                  <a:pt x="88963" y="479803"/>
                </a:cubicBezTo>
                <a:cubicBezTo>
                  <a:pt x="90550" y="490386"/>
                  <a:pt x="94784" y="558649"/>
                  <a:pt x="98488" y="594103"/>
                </a:cubicBezTo>
                <a:cubicBezTo>
                  <a:pt x="102192" y="629557"/>
                  <a:pt x="110130" y="661307"/>
                  <a:pt x="111188" y="692528"/>
                </a:cubicBezTo>
                <a:cubicBezTo>
                  <a:pt x="112246" y="723749"/>
                  <a:pt x="107484" y="769786"/>
                  <a:pt x="104838" y="781428"/>
                </a:cubicBezTo>
                <a:cubicBezTo>
                  <a:pt x="102192" y="793070"/>
                  <a:pt x="81555" y="738036"/>
                  <a:pt x="95313" y="762378"/>
                </a:cubicBezTo>
                <a:cubicBezTo>
                  <a:pt x="109071" y="786720"/>
                  <a:pt x="174159" y="893611"/>
                  <a:pt x="187388" y="927478"/>
                </a:cubicBezTo>
                <a:cubicBezTo>
                  <a:pt x="200617" y="961345"/>
                  <a:pt x="150346" y="930124"/>
                  <a:pt x="174688" y="965578"/>
                </a:cubicBezTo>
                <a:cubicBezTo>
                  <a:pt x="199030" y="1001032"/>
                  <a:pt x="305921" y="1105807"/>
                  <a:pt x="333438" y="1140203"/>
                </a:cubicBezTo>
                <a:cubicBezTo>
                  <a:pt x="360955" y="1174599"/>
                  <a:pt x="315976" y="1148141"/>
                  <a:pt x="339788" y="1171953"/>
                </a:cubicBezTo>
                <a:cubicBezTo>
                  <a:pt x="363600" y="1195765"/>
                  <a:pt x="437155" y="1241803"/>
                  <a:pt x="476313" y="1283078"/>
                </a:cubicBezTo>
                <a:cubicBezTo>
                  <a:pt x="515471" y="1324353"/>
                  <a:pt x="598550" y="1442886"/>
                  <a:pt x="574738" y="1419603"/>
                </a:cubicBezTo>
                <a:cubicBezTo>
                  <a:pt x="550925" y="1396320"/>
                  <a:pt x="428159" y="1279374"/>
                  <a:pt x="333438" y="1143378"/>
                </a:cubicBezTo>
                <a:cubicBezTo>
                  <a:pt x="238717" y="1007382"/>
                  <a:pt x="42926" y="678770"/>
                  <a:pt x="6413" y="603628"/>
                </a:cubicBezTo>
                <a:cubicBezTo>
                  <a:pt x="-30100" y="528486"/>
                  <a:pt x="100605" y="721632"/>
                  <a:pt x="114363" y="692528"/>
                </a:cubicBezTo>
                <a:cubicBezTo>
                  <a:pt x="128121" y="663424"/>
                  <a:pt x="83142" y="507320"/>
                  <a:pt x="88963" y="429003"/>
                </a:cubicBezTo>
                <a:cubicBezTo>
                  <a:pt x="94784" y="350686"/>
                  <a:pt x="96371" y="284540"/>
                  <a:pt x="149288" y="222628"/>
                </a:cubicBezTo>
                <a:cubicBezTo>
                  <a:pt x="202205" y="160716"/>
                  <a:pt x="363600" y="94570"/>
                  <a:pt x="406463" y="57528"/>
                </a:cubicBezTo>
                <a:cubicBezTo>
                  <a:pt x="449325" y="20486"/>
                  <a:pt x="347726" y="-3326"/>
                  <a:pt x="406463" y="378"/>
                </a:cubicBezTo>
                <a:cubicBezTo>
                  <a:pt x="465200" y="4082"/>
                  <a:pt x="768413" y="81870"/>
                  <a:pt x="790638" y="86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A8442909-0B9C-727A-07FC-41AE8AB40E52}"/>
              </a:ext>
            </a:extLst>
          </p:cNvPr>
          <p:cNvSpPr/>
          <p:nvPr/>
        </p:nvSpPr>
        <p:spPr>
          <a:xfrm>
            <a:off x="1228635" y="6508010"/>
            <a:ext cx="784367" cy="1147506"/>
          </a:xfrm>
          <a:custGeom>
            <a:avLst/>
            <a:gdLst>
              <a:gd name="connsiteX0" fmla="*/ 117565 w 784367"/>
              <a:gd name="connsiteY0" fmla="*/ 29315 h 1147506"/>
              <a:gd name="connsiteX1" fmla="*/ 111215 w 784367"/>
              <a:gd name="connsiteY1" fmla="*/ 226165 h 1147506"/>
              <a:gd name="connsiteX2" fmla="*/ 244565 w 784367"/>
              <a:gd name="connsiteY2" fmla="*/ 435715 h 1147506"/>
              <a:gd name="connsiteX3" fmla="*/ 219165 w 784367"/>
              <a:gd name="connsiteY3" fmla="*/ 442065 h 1147506"/>
              <a:gd name="connsiteX4" fmla="*/ 450940 w 784367"/>
              <a:gd name="connsiteY4" fmla="*/ 677015 h 1147506"/>
              <a:gd name="connsiteX5" fmla="*/ 435065 w 784367"/>
              <a:gd name="connsiteY5" fmla="*/ 696065 h 1147506"/>
              <a:gd name="connsiteX6" fmla="*/ 574765 w 784367"/>
              <a:gd name="connsiteY6" fmla="*/ 899265 h 1147506"/>
              <a:gd name="connsiteX7" fmla="*/ 609690 w 784367"/>
              <a:gd name="connsiteY7" fmla="*/ 981815 h 1147506"/>
              <a:gd name="connsiteX8" fmla="*/ 784315 w 784367"/>
              <a:gd name="connsiteY8" fmla="*/ 1146915 h 1147506"/>
              <a:gd name="connsiteX9" fmla="*/ 590640 w 784367"/>
              <a:gd name="connsiteY9" fmla="*/ 918315 h 1147506"/>
              <a:gd name="connsiteX10" fmla="*/ 269965 w 784367"/>
              <a:gd name="connsiteY10" fmla="*/ 480165 h 1147506"/>
              <a:gd name="connsiteX11" fmla="*/ 79465 w 784367"/>
              <a:gd name="connsiteY11" fmla="*/ 254740 h 1147506"/>
              <a:gd name="connsiteX12" fmla="*/ 90 w 784367"/>
              <a:gd name="connsiteY12" fmla="*/ 740 h 1147506"/>
              <a:gd name="connsiteX13" fmla="*/ 63590 w 784367"/>
              <a:gd name="connsiteY13" fmla="*/ 172190 h 1147506"/>
              <a:gd name="connsiteX14" fmla="*/ 60415 w 784367"/>
              <a:gd name="connsiteY14" fmla="*/ 16615 h 1147506"/>
              <a:gd name="connsiteX15" fmla="*/ 82640 w 784367"/>
              <a:gd name="connsiteY15" fmla="*/ 169015 h 1147506"/>
              <a:gd name="connsiteX16" fmla="*/ 117565 w 784367"/>
              <a:gd name="connsiteY16" fmla="*/ 29315 h 114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4367" h="1147506">
                <a:moveTo>
                  <a:pt x="117565" y="29315"/>
                </a:moveTo>
                <a:cubicBezTo>
                  <a:pt x="122328" y="38840"/>
                  <a:pt x="90048" y="158432"/>
                  <a:pt x="111215" y="226165"/>
                </a:cubicBezTo>
                <a:cubicBezTo>
                  <a:pt x="132382" y="293898"/>
                  <a:pt x="226573" y="399732"/>
                  <a:pt x="244565" y="435715"/>
                </a:cubicBezTo>
                <a:cubicBezTo>
                  <a:pt x="262557" y="471698"/>
                  <a:pt x="184769" y="401848"/>
                  <a:pt x="219165" y="442065"/>
                </a:cubicBezTo>
                <a:cubicBezTo>
                  <a:pt x="253561" y="482282"/>
                  <a:pt x="414957" y="634682"/>
                  <a:pt x="450940" y="677015"/>
                </a:cubicBezTo>
                <a:cubicBezTo>
                  <a:pt x="486923" y="719348"/>
                  <a:pt x="414427" y="659023"/>
                  <a:pt x="435065" y="696065"/>
                </a:cubicBezTo>
                <a:cubicBezTo>
                  <a:pt x="455703" y="733107"/>
                  <a:pt x="545661" y="851640"/>
                  <a:pt x="574765" y="899265"/>
                </a:cubicBezTo>
                <a:cubicBezTo>
                  <a:pt x="603869" y="946890"/>
                  <a:pt x="574765" y="940540"/>
                  <a:pt x="609690" y="981815"/>
                </a:cubicBezTo>
                <a:cubicBezTo>
                  <a:pt x="644615" y="1023090"/>
                  <a:pt x="787490" y="1157498"/>
                  <a:pt x="784315" y="1146915"/>
                </a:cubicBezTo>
                <a:cubicBezTo>
                  <a:pt x="781140" y="1136332"/>
                  <a:pt x="676365" y="1029440"/>
                  <a:pt x="590640" y="918315"/>
                </a:cubicBezTo>
                <a:cubicBezTo>
                  <a:pt x="504915" y="807190"/>
                  <a:pt x="355161" y="590761"/>
                  <a:pt x="269965" y="480165"/>
                </a:cubicBezTo>
                <a:cubicBezTo>
                  <a:pt x="184769" y="369569"/>
                  <a:pt x="124444" y="334644"/>
                  <a:pt x="79465" y="254740"/>
                </a:cubicBezTo>
                <a:cubicBezTo>
                  <a:pt x="34486" y="174836"/>
                  <a:pt x="2736" y="14498"/>
                  <a:pt x="90" y="740"/>
                </a:cubicBezTo>
                <a:cubicBezTo>
                  <a:pt x="-2556" y="-13018"/>
                  <a:pt x="53536" y="169544"/>
                  <a:pt x="63590" y="172190"/>
                </a:cubicBezTo>
                <a:cubicBezTo>
                  <a:pt x="73644" y="174836"/>
                  <a:pt x="57240" y="17144"/>
                  <a:pt x="60415" y="16615"/>
                </a:cubicBezTo>
                <a:cubicBezTo>
                  <a:pt x="63590" y="16086"/>
                  <a:pt x="71527" y="163723"/>
                  <a:pt x="82640" y="169015"/>
                </a:cubicBezTo>
                <a:cubicBezTo>
                  <a:pt x="93752" y="174307"/>
                  <a:pt x="112802" y="19790"/>
                  <a:pt x="117565" y="29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127712BB-8645-AEEF-6A2A-3545673567F0}"/>
              </a:ext>
            </a:extLst>
          </p:cNvPr>
          <p:cNvSpPr/>
          <p:nvPr/>
        </p:nvSpPr>
        <p:spPr>
          <a:xfrm>
            <a:off x="19218" y="9476963"/>
            <a:ext cx="1901171" cy="1289578"/>
          </a:xfrm>
          <a:custGeom>
            <a:avLst/>
            <a:gdLst>
              <a:gd name="connsiteX0" fmla="*/ 3834 w 1901171"/>
              <a:gd name="connsiteY0" fmla="*/ 289444 h 1289578"/>
              <a:gd name="connsiteX1" fmla="*/ 672345 w 1901171"/>
              <a:gd name="connsiteY1" fmla="*/ 20503 h 1289578"/>
              <a:gd name="connsiteX2" fmla="*/ 557085 w 1901171"/>
              <a:gd name="connsiteY2" fmla="*/ 20503 h 1289578"/>
              <a:gd name="connsiteX3" fmla="*/ 1018127 w 1901171"/>
              <a:gd name="connsiteY3" fmla="*/ 35871 h 1289578"/>
              <a:gd name="connsiteX4" fmla="*/ 1579061 w 1901171"/>
              <a:gd name="connsiteY4" fmla="*/ 81975 h 1289578"/>
              <a:gd name="connsiteX5" fmla="*/ 1671269 w 1901171"/>
              <a:gd name="connsiteY5" fmla="*/ 66607 h 1289578"/>
              <a:gd name="connsiteX6" fmla="*/ 1609797 w 1901171"/>
              <a:gd name="connsiteY6" fmla="*/ 81975 h 1289578"/>
              <a:gd name="connsiteX7" fmla="*/ 1886422 w 1901171"/>
              <a:gd name="connsiteY7" fmla="*/ 227971 h 1289578"/>
              <a:gd name="connsiteX8" fmla="*/ 1848002 w 1901171"/>
              <a:gd name="connsiteY8" fmla="*/ 420072 h 1289578"/>
              <a:gd name="connsiteX9" fmla="*/ 1717374 w 1901171"/>
              <a:gd name="connsiteY9" fmla="*/ 1288368 h 1289578"/>
              <a:gd name="connsiteX10" fmla="*/ 1848002 w 1901171"/>
              <a:gd name="connsiteY10" fmla="*/ 596805 h 1289578"/>
              <a:gd name="connsiteX11" fmla="*/ 1786530 w 1901171"/>
              <a:gd name="connsiteY11" fmla="*/ 58923 h 1289578"/>
              <a:gd name="connsiteX12" fmla="*/ 1156439 w 1901171"/>
              <a:gd name="connsiteY12" fmla="*/ 81975 h 1289578"/>
              <a:gd name="connsiteX13" fmla="*/ 664661 w 1901171"/>
              <a:gd name="connsiteY13" fmla="*/ 5134 h 1289578"/>
              <a:gd name="connsiteX14" fmla="*/ 411088 w 1901171"/>
              <a:gd name="connsiteY14" fmla="*/ 128079 h 1289578"/>
              <a:gd name="connsiteX15" fmla="*/ 3834 w 1901171"/>
              <a:gd name="connsiteY15" fmla="*/ 289444 h 128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1171" h="1289578">
                <a:moveTo>
                  <a:pt x="3834" y="289444"/>
                </a:moveTo>
                <a:cubicBezTo>
                  <a:pt x="47377" y="271515"/>
                  <a:pt x="580137" y="65326"/>
                  <a:pt x="672345" y="20503"/>
                </a:cubicBezTo>
                <a:cubicBezTo>
                  <a:pt x="764554" y="-24321"/>
                  <a:pt x="499455" y="17942"/>
                  <a:pt x="557085" y="20503"/>
                </a:cubicBezTo>
                <a:cubicBezTo>
                  <a:pt x="614715" y="23064"/>
                  <a:pt x="847798" y="25626"/>
                  <a:pt x="1018127" y="35871"/>
                </a:cubicBezTo>
                <a:cubicBezTo>
                  <a:pt x="1188456" y="46116"/>
                  <a:pt x="1470204" y="76852"/>
                  <a:pt x="1579061" y="81975"/>
                </a:cubicBezTo>
                <a:cubicBezTo>
                  <a:pt x="1687918" y="87098"/>
                  <a:pt x="1666146" y="66607"/>
                  <a:pt x="1671269" y="66607"/>
                </a:cubicBezTo>
                <a:cubicBezTo>
                  <a:pt x="1676392" y="66607"/>
                  <a:pt x="1573938" y="55081"/>
                  <a:pt x="1609797" y="81975"/>
                </a:cubicBezTo>
                <a:cubicBezTo>
                  <a:pt x="1645656" y="108869"/>
                  <a:pt x="1846721" y="171621"/>
                  <a:pt x="1886422" y="227971"/>
                </a:cubicBezTo>
                <a:cubicBezTo>
                  <a:pt x="1926123" y="284320"/>
                  <a:pt x="1876177" y="243339"/>
                  <a:pt x="1848002" y="420072"/>
                </a:cubicBezTo>
                <a:cubicBezTo>
                  <a:pt x="1819827" y="596805"/>
                  <a:pt x="1717374" y="1258913"/>
                  <a:pt x="1717374" y="1288368"/>
                </a:cubicBezTo>
                <a:cubicBezTo>
                  <a:pt x="1717374" y="1317823"/>
                  <a:pt x="1836476" y="801712"/>
                  <a:pt x="1848002" y="596805"/>
                </a:cubicBezTo>
                <a:cubicBezTo>
                  <a:pt x="1859528" y="391898"/>
                  <a:pt x="1901790" y="144728"/>
                  <a:pt x="1786530" y="58923"/>
                </a:cubicBezTo>
                <a:cubicBezTo>
                  <a:pt x="1671270" y="-26882"/>
                  <a:pt x="1343417" y="90940"/>
                  <a:pt x="1156439" y="81975"/>
                </a:cubicBezTo>
                <a:cubicBezTo>
                  <a:pt x="969461" y="73010"/>
                  <a:pt x="788886" y="-2550"/>
                  <a:pt x="664661" y="5134"/>
                </a:cubicBezTo>
                <a:cubicBezTo>
                  <a:pt x="540436" y="12818"/>
                  <a:pt x="522507" y="76852"/>
                  <a:pt x="411088" y="128079"/>
                </a:cubicBezTo>
                <a:cubicBezTo>
                  <a:pt x="299669" y="179306"/>
                  <a:pt x="-39709" y="307373"/>
                  <a:pt x="3834" y="289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ACAFF928-6098-BDD0-57A3-25954EC7E884}"/>
              </a:ext>
            </a:extLst>
          </p:cNvPr>
          <p:cNvSpPr/>
          <p:nvPr/>
        </p:nvSpPr>
        <p:spPr>
          <a:xfrm>
            <a:off x="1505005" y="10549739"/>
            <a:ext cx="241371" cy="1911326"/>
          </a:xfrm>
          <a:custGeom>
            <a:avLst/>
            <a:gdLst>
              <a:gd name="connsiteX0" fmla="*/ 234148 w 241371"/>
              <a:gd name="connsiteY0" fmla="*/ 46543 h 1911326"/>
              <a:gd name="connsiteX1" fmla="*/ 180360 w 241371"/>
              <a:gd name="connsiteY1" fmla="*/ 1875343 h 1911326"/>
              <a:gd name="connsiteX2" fmla="*/ 162430 w 241371"/>
              <a:gd name="connsiteY2" fmla="*/ 1211955 h 1911326"/>
              <a:gd name="connsiteX3" fmla="*/ 1066 w 241371"/>
              <a:gd name="connsiteY3" fmla="*/ 602355 h 1911326"/>
              <a:gd name="connsiteX4" fmla="*/ 234148 w 241371"/>
              <a:gd name="connsiteY4" fmla="*/ 46543 h 191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71" h="1911326">
                <a:moveTo>
                  <a:pt x="234148" y="46543"/>
                </a:moveTo>
                <a:cubicBezTo>
                  <a:pt x="264030" y="258708"/>
                  <a:pt x="192313" y="1681108"/>
                  <a:pt x="180360" y="1875343"/>
                </a:cubicBezTo>
                <a:cubicBezTo>
                  <a:pt x="168407" y="2069578"/>
                  <a:pt x="192312" y="1424120"/>
                  <a:pt x="162430" y="1211955"/>
                </a:cubicBezTo>
                <a:cubicBezTo>
                  <a:pt x="132548" y="999790"/>
                  <a:pt x="-13875" y="799578"/>
                  <a:pt x="1066" y="602355"/>
                </a:cubicBezTo>
                <a:cubicBezTo>
                  <a:pt x="16007" y="405132"/>
                  <a:pt x="204266" y="-165622"/>
                  <a:pt x="234148" y="46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AEC93600-8902-71C4-650F-4A20ADAAA792}"/>
              </a:ext>
            </a:extLst>
          </p:cNvPr>
          <p:cNvSpPr/>
          <p:nvPr/>
        </p:nvSpPr>
        <p:spPr>
          <a:xfrm>
            <a:off x="622362" y="7708897"/>
            <a:ext cx="992625" cy="1839505"/>
          </a:xfrm>
          <a:custGeom>
            <a:avLst/>
            <a:gdLst>
              <a:gd name="connsiteX0" fmla="*/ 992543 w 992625"/>
              <a:gd name="connsiteY0" fmla="*/ 2008 h 1839505"/>
              <a:gd name="connsiteX1" fmla="*/ 767954 w 992625"/>
              <a:gd name="connsiteY1" fmla="*/ 296114 h 1839505"/>
              <a:gd name="connsiteX2" fmla="*/ 677049 w 992625"/>
              <a:gd name="connsiteY2" fmla="*/ 440492 h 1839505"/>
              <a:gd name="connsiteX3" fmla="*/ 714480 w 992625"/>
              <a:gd name="connsiteY3" fmla="*/ 397714 h 1839505"/>
              <a:gd name="connsiteX4" fmla="*/ 751912 w 992625"/>
              <a:gd name="connsiteY4" fmla="*/ 761335 h 1839505"/>
              <a:gd name="connsiteX5" fmla="*/ 778649 w 992625"/>
              <a:gd name="connsiteY5" fmla="*/ 718556 h 1839505"/>
              <a:gd name="connsiteX6" fmla="*/ 586143 w 992625"/>
              <a:gd name="connsiteY6" fmla="*/ 1098219 h 1839505"/>
              <a:gd name="connsiteX7" fmla="*/ 612880 w 992625"/>
              <a:gd name="connsiteY7" fmla="*/ 1076829 h 1839505"/>
              <a:gd name="connsiteX8" fmla="*/ 511280 w 992625"/>
              <a:gd name="connsiteY8" fmla="*/ 1231903 h 1839505"/>
              <a:gd name="connsiteX9" fmla="*/ 463154 w 992625"/>
              <a:gd name="connsiteY9" fmla="*/ 1322808 h 1839505"/>
              <a:gd name="connsiteX10" fmla="*/ 297385 w 992625"/>
              <a:gd name="connsiteY10" fmla="*/ 1483229 h 1839505"/>
              <a:gd name="connsiteX11" fmla="*/ 3280 w 992625"/>
              <a:gd name="connsiteY11" fmla="*/ 1836156 h 1839505"/>
              <a:gd name="connsiteX12" fmla="*/ 131617 w 992625"/>
              <a:gd name="connsiteY12" fmla="*/ 1670387 h 1839505"/>
              <a:gd name="connsiteX13" fmla="*/ 800038 w 992625"/>
              <a:gd name="connsiteY13" fmla="*/ 772029 h 1839505"/>
              <a:gd name="connsiteX14" fmla="*/ 746564 w 992625"/>
              <a:gd name="connsiteY14" fmla="*/ 616956 h 1839505"/>
              <a:gd name="connsiteX15" fmla="*/ 741217 w 992625"/>
              <a:gd name="connsiteY15" fmla="*/ 456535 h 1839505"/>
              <a:gd name="connsiteX16" fmla="*/ 992543 w 992625"/>
              <a:gd name="connsiteY16" fmla="*/ 2008 h 183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2625" h="1839505">
                <a:moveTo>
                  <a:pt x="992543" y="2008"/>
                </a:moveTo>
                <a:cubicBezTo>
                  <a:pt x="996999" y="-24729"/>
                  <a:pt x="820536" y="223033"/>
                  <a:pt x="767954" y="296114"/>
                </a:cubicBezTo>
                <a:cubicBezTo>
                  <a:pt x="715372" y="369195"/>
                  <a:pt x="685961" y="423559"/>
                  <a:pt x="677049" y="440492"/>
                </a:cubicBezTo>
                <a:cubicBezTo>
                  <a:pt x="668137" y="457425"/>
                  <a:pt x="702003" y="344240"/>
                  <a:pt x="714480" y="397714"/>
                </a:cubicBezTo>
                <a:cubicBezTo>
                  <a:pt x="726957" y="451188"/>
                  <a:pt x="741217" y="707861"/>
                  <a:pt x="751912" y="761335"/>
                </a:cubicBezTo>
                <a:cubicBezTo>
                  <a:pt x="762607" y="814809"/>
                  <a:pt x="806277" y="662409"/>
                  <a:pt x="778649" y="718556"/>
                </a:cubicBezTo>
                <a:cubicBezTo>
                  <a:pt x="751021" y="774703"/>
                  <a:pt x="613771" y="1038507"/>
                  <a:pt x="586143" y="1098219"/>
                </a:cubicBezTo>
                <a:cubicBezTo>
                  <a:pt x="558515" y="1157931"/>
                  <a:pt x="625357" y="1054548"/>
                  <a:pt x="612880" y="1076829"/>
                </a:cubicBezTo>
                <a:cubicBezTo>
                  <a:pt x="600403" y="1099110"/>
                  <a:pt x="536234" y="1190907"/>
                  <a:pt x="511280" y="1231903"/>
                </a:cubicBezTo>
                <a:cubicBezTo>
                  <a:pt x="486326" y="1272900"/>
                  <a:pt x="498803" y="1280920"/>
                  <a:pt x="463154" y="1322808"/>
                </a:cubicBezTo>
                <a:cubicBezTo>
                  <a:pt x="427505" y="1364696"/>
                  <a:pt x="374031" y="1397671"/>
                  <a:pt x="297385" y="1483229"/>
                </a:cubicBezTo>
                <a:cubicBezTo>
                  <a:pt x="220739" y="1568787"/>
                  <a:pt x="30908" y="1804963"/>
                  <a:pt x="3280" y="1836156"/>
                </a:cubicBezTo>
                <a:cubicBezTo>
                  <a:pt x="-24348" y="1867349"/>
                  <a:pt x="131617" y="1670387"/>
                  <a:pt x="131617" y="1670387"/>
                </a:cubicBezTo>
                <a:cubicBezTo>
                  <a:pt x="264410" y="1493033"/>
                  <a:pt x="697547" y="947601"/>
                  <a:pt x="800038" y="772029"/>
                </a:cubicBezTo>
                <a:cubicBezTo>
                  <a:pt x="902529" y="596457"/>
                  <a:pt x="756367" y="669538"/>
                  <a:pt x="746564" y="616956"/>
                </a:cubicBezTo>
                <a:cubicBezTo>
                  <a:pt x="736761" y="564374"/>
                  <a:pt x="700221" y="554570"/>
                  <a:pt x="741217" y="456535"/>
                </a:cubicBezTo>
                <a:cubicBezTo>
                  <a:pt x="782213" y="358500"/>
                  <a:pt x="988087" y="28745"/>
                  <a:pt x="992543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46445284-CF30-42EB-B001-07569CF8D02C}"/>
              </a:ext>
            </a:extLst>
          </p:cNvPr>
          <p:cNvSpPr/>
          <p:nvPr/>
        </p:nvSpPr>
        <p:spPr>
          <a:xfrm>
            <a:off x="7814473" y="10092255"/>
            <a:ext cx="1192736" cy="2329917"/>
          </a:xfrm>
          <a:custGeom>
            <a:avLst/>
            <a:gdLst>
              <a:gd name="connsiteX0" fmla="*/ 2751 w 1192736"/>
              <a:gd name="connsiteY0" fmla="*/ 2004 h 2329917"/>
              <a:gd name="connsiteX1" fmla="*/ 421103 w 1192736"/>
              <a:gd name="connsiteY1" fmla="*/ 731133 h 2329917"/>
              <a:gd name="connsiteX2" fmla="*/ 468915 w 1192736"/>
              <a:gd name="connsiteY2" fmla="*/ 1077769 h 2329917"/>
              <a:gd name="connsiteX3" fmla="*/ 731880 w 1192736"/>
              <a:gd name="connsiteY3" fmla="*/ 1741157 h 2329917"/>
              <a:gd name="connsiteX4" fmla="*/ 648209 w 1192736"/>
              <a:gd name="connsiteY4" fmla="*/ 1645533 h 2329917"/>
              <a:gd name="connsiteX5" fmla="*/ 1060586 w 1192736"/>
              <a:gd name="connsiteY5" fmla="*/ 2195369 h 2329917"/>
              <a:gd name="connsiteX6" fmla="*/ 1192068 w 1192736"/>
              <a:gd name="connsiteY6" fmla="*/ 2326851 h 2329917"/>
              <a:gd name="connsiteX7" fmla="*/ 1018751 w 1192736"/>
              <a:gd name="connsiteY7" fmla="*/ 2111698 h 2329917"/>
              <a:gd name="connsiteX8" fmla="*/ 522703 w 1192736"/>
              <a:gd name="connsiteY8" fmla="*/ 1280969 h 2329917"/>
              <a:gd name="connsiteX9" fmla="*/ 253762 w 1192736"/>
              <a:gd name="connsiteY9" fmla="*/ 539886 h 2329917"/>
              <a:gd name="connsiteX10" fmla="*/ 2751 w 1192736"/>
              <a:gd name="connsiteY10" fmla="*/ 2004 h 232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2736" h="2329917">
                <a:moveTo>
                  <a:pt x="2751" y="2004"/>
                </a:moveTo>
                <a:cubicBezTo>
                  <a:pt x="30641" y="33878"/>
                  <a:pt x="343409" y="551839"/>
                  <a:pt x="421103" y="731133"/>
                </a:cubicBezTo>
                <a:cubicBezTo>
                  <a:pt x="498797" y="910427"/>
                  <a:pt x="417119" y="909432"/>
                  <a:pt x="468915" y="1077769"/>
                </a:cubicBezTo>
                <a:cubicBezTo>
                  <a:pt x="520711" y="1246106"/>
                  <a:pt x="701998" y="1646530"/>
                  <a:pt x="731880" y="1741157"/>
                </a:cubicBezTo>
                <a:cubicBezTo>
                  <a:pt x="761762" y="1835784"/>
                  <a:pt x="593425" y="1569831"/>
                  <a:pt x="648209" y="1645533"/>
                </a:cubicBezTo>
                <a:cubicBezTo>
                  <a:pt x="702993" y="1721235"/>
                  <a:pt x="969943" y="2081816"/>
                  <a:pt x="1060586" y="2195369"/>
                </a:cubicBezTo>
                <a:cubicBezTo>
                  <a:pt x="1151229" y="2308922"/>
                  <a:pt x="1199041" y="2340796"/>
                  <a:pt x="1192068" y="2326851"/>
                </a:cubicBezTo>
                <a:cubicBezTo>
                  <a:pt x="1185096" y="2312906"/>
                  <a:pt x="1130312" y="2286012"/>
                  <a:pt x="1018751" y="2111698"/>
                </a:cubicBezTo>
                <a:cubicBezTo>
                  <a:pt x="907190" y="1937384"/>
                  <a:pt x="650201" y="1542938"/>
                  <a:pt x="522703" y="1280969"/>
                </a:cubicBezTo>
                <a:cubicBezTo>
                  <a:pt x="395205" y="1019000"/>
                  <a:pt x="341417" y="754043"/>
                  <a:pt x="253762" y="539886"/>
                </a:cubicBezTo>
                <a:cubicBezTo>
                  <a:pt x="166107" y="325729"/>
                  <a:pt x="-25139" y="-29870"/>
                  <a:pt x="2751" y="2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09F9CF50-23BB-01ED-8751-0F853F5B3279}"/>
              </a:ext>
            </a:extLst>
          </p:cNvPr>
          <p:cNvSpPr/>
          <p:nvPr/>
        </p:nvSpPr>
        <p:spPr>
          <a:xfrm>
            <a:off x="-12730" y="7049552"/>
            <a:ext cx="1473574" cy="1678940"/>
          </a:xfrm>
          <a:custGeom>
            <a:avLst/>
            <a:gdLst>
              <a:gd name="connsiteX0" fmla="*/ 1471736 w 1473574"/>
              <a:gd name="connsiteY0" fmla="*/ 3430 h 1678940"/>
              <a:gd name="connsiteX1" fmla="*/ 1249859 w 1473574"/>
              <a:gd name="connsiteY1" fmla="*/ 37048 h 1678940"/>
              <a:gd name="connsiteX2" fmla="*/ 1068324 w 1473574"/>
              <a:gd name="connsiteY2" fmla="*/ 63942 h 1678940"/>
              <a:gd name="connsiteX3" fmla="*/ 853171 w 1473574"/>
              <a:gd name="connsiteY3" fmla="*/ 258924 h 1678940"/>
              <a:gd name="connsiteX4" fmla="*/ 597677 w 1473574"/>
              <a:gd name="connsiteY4" fmla="*/ 312713 h 1678940"/>
              <a:gd name="connsiteX5" fmla="*/ 86689 w 1473574"/>
              <a:gd name="connsiteY5" fmla="*/ 601824 h 1678940"/>
              <a:gd name="connsiteX6" fmla="*/ 348906 w 1473574"/>
              <a:gd name="connsiteY6" fmla="*/ 433736 h 1678940"/>
              <a:gd name="connsiteX7" fmla="*/ 496824 w 1473574"/>
              <a:gd name="connsiteY7" fmla="*/ 305989 h 1678940"/>
              <a:gd name="connsiteX8" fmla="*/ 93412 w 1473574"/>
              <a:gd name="connsiteY8" fmla="*/ 534589 h 1678940"/>
              <a:gd name="connsiteX9" fmla="*/ 12730 w 1473574"/>
              <a:gd name="connsiteY9" fmla="*/ 803530 h 1678940"/>
              <a:gd name="connsiteX10" fmla="*/ 12730 w 1473574"/>
              <a:gd name="connsiteY10" fmla="*/ 1643972 h 1678940"/>
              <a:gd name="connsiteX11" fmla="*/ 133754 w 1473574"/>
              <a:gd name="connsiteY11" fmla="*/ 1422095 h 1678940"/>
              <a:gd name="connsiteX12" fmla="*/ 691806 w 1473574"/>
              <a:gd name="connsiteY12" fmla="*/ 534589 h 1678940"/>
              <a:gd name="connsiteX13" fmla="*/ 1068324 w 1473574"/>
              <a:gd name="connsiteY13" fmla="*/ 339607 h 1678940"/>
              <a:gd name="connsiteX14" fmla="*/ 1189348 w 1473574"/>
              <a:gd name="connsiteY14" fmla="*/ 225307 h 1678940"/>
              <a:gd name="connsiteX15" fmla="*/ 1101942 w 1473574"/>
              <a:gd name="connsiteY15" fmla="*/ 198413 h 1678940"/>
              <a:gd name="connsiteX16" fmla="*/ 1249859 w 1473574"/>
              <a:gd name="connsiteY16" fmla="*/ 158072 h 1678940"/>
              <a:gd name="connsiteX17" fmla="*/ 1350712 w 1473574"/>
              <a:gd name="connsiteY17" fmla="*/ 137901 h 1678940"/>
              <a:gd name="connsiteX18" fmla="*/ 1471736 w 1473574"/>
              <a:gd name="connsiteY18" fmla="*/ 3430 h 167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574" h="1678940">
                <a:moveTo>
                  <a:pt x="1471736" y="3430"/>
                </a:moveTo>
                <a:cubicBezTo>
                  <a:pt x="1454927" y="-13379"/>
                  <a:pt x="1249859" y="37048"/>
                  <a:pt x="1249859" y="37048"/>
                </a:cubicBezTo>
                <a:cubicBezTo>
                  <a:pt x="1182624" y="47133"/>
                  <a:pt x="1134439" y="26963"/>
                  <a:pt x="1068324" y="63942"/>
                </a:cubicBezTo>
                <a:cubicBezTo>
                  <a:pt x="1002209" y="100921"/>
                  <a:pt x="931612" y="217462"/>
                  <a:pt x="853171" y="258924"/>
                </a:cubicBezTo>
                <a:cubicBezTo>
                  <a:pt x="774730" y="300386"/>
                  <a:pt x="725424" y="255563"/>
                  <a:pt x="597677" y="312713"/>
                </a:cubicBezTo>
                <a:cubicBezTo>
                  <a:pt x="469930" y="369863"/>
                  <a:pt x="128151" y="581654"/>
                  <a:pt x="86689" y="601824"/>
                </a:cubicBezTo>
                <a:cubicBezTo>
                  <a:pt x="45227" y="621995"/>
                  <a:pt x="280550" y="483042"/>
                  <a:pt x="348906" y="433736"/>
                </a:cubicBezTo>
                <a:cubicBezTo>
                  <a:pt x="417262" y="384430"/>
                  <a:pt x="539406" y="289180"/>
                  <a:pt x="496824" y="305989"/>
                </a:cubicBezTo>
                <a:cubicBezTo>
                  <a:pt x="454242" y="322798"/>
                  <a:pt x="174094" y="451666"/>
                  <a:pt x="93412" y="534589"/>
                </a:cubicBezTo>
                <a:cubicBezTo>
                  <a:pt x="12730" y="617512"/>
                  <a:pt x="26177" y="618633"/>
                  <a:pt x="12730" y="803530"/>
                </a:cubicBezTo>
                <a:cubicBezTo>
                  <a:pt x="-717" y="988427"/>
                  <a:pt x="-7441" y="1540878"/>
                  <a:pt x="12730" y="1643972"/>
                </a:cubicBezTo>
                <a:cubicBezTo>
                  <a:pt x="32901" y="1747066"/>
                  <a:pt x="20575" y="1606992"/>
                  <a:pt x="133754" y="1422095"/>
                </a:cubicBezTo>
                <a:cubicBezTo>
                  <a:pt x="246933" y="1237198"/>
                  <a:pt x="536044" y="715004"/>
                  <a:pt x="691806" y="534589"/>
                </a:cubicBezTo>
                <a:cubicBezTo>
                  <a:pt x="847568" y="354174"/>
                  <a:pt x="985400" y="391154"/>
                  <a:pt x="1068324" y="339607"/>
                </a:cubicBezTo>
                <a:cubicBezTo>
                  <a:pt x="1151248" y="288060"/>
                  <a:pt x="1183745" y="248839"/>
                  <a:pt x="1189348" y="225307"/>
                </a:cubicBezTo>
                <a:cubicBezTo>
                  <a:pt x="1194951" y="201775"/>
                  <a:pt x="1091857" y="209619"/>
                  <a:pt x="1101942" y="198413"/>
                </a:cubicBezTo>
                <a:cubicBezTo>
                  <a:pt x="1112027" y="187207"/>
                  <a:pt x="1208397" y="168157"/>
                  <a:pt x="1249859" y="158072"/>
                </a:cubicBezTo>
                <a:cubicBezTo>
                  <a:pt x="1291321" y="147987"/>
                  <a:pt x="1315974" y="162554"/>
                  <a:pt x="1350712" y="137901"/>
                </a:cubicBezTo>
                <a:cubicBezTo>
                  <a:pt x="1385450" y="113248"/>
                  <a:pt x="1488545" y="20239"/>
                  <a:pt x="1471736" y="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4A0E6C6F-238F-62AF-604C-DE23F4776F59}"/>
              </a:ext>
            </a:extLst>
          </p:cNvPr>
          <p:cNvSpPr/>
          <p:nvPr/>
        </p:nvSpPr>
        <p:spPr>
          <a:xfrm>
            <a:off x="3830194" y="5437046"/>
            <a:ext cx="1473863" cy="1706671"/>
          </a:xfrm>
          <a:custGeom>
            <a:avLst/>
            <a:gdLst>
              <a:gd name="connsiteX0" fmla="*/ 1473326 w 1473863"/>
              <a:gd name="connsiteY0" fmla="*/ 298274 h 1706671"/>
              <a:gd name="connsiteX1" fmla="*/ 985646 w 1473863"/>
              <a:gd name="connsiteY1" fmla="*/ 714834 h 1706671"/>
              <a:gd name="connsiteX2" fmla="*/ 823086 w 1473863"/>
              <a:gd name="connsiteY2" fmla="*/ 877394 h 1706671"/>
              <a:gd name="connsiteX3" fmla="*/ 812926 w 1473863"/>
              <a:gd name="connsiteY3" fmla="*/ 1283794 h 1706671"/>
              <a:gd name="connsiteX4" fmla="*/ 762126 w 1473863"/>
              <a:gd name="connsiteY4" fmla="*/ 1161874 h 1706671"/>
              <a:gd name="connsiteX5" fmla="*/ 934846 w 1473863"/>
              <a:gd name="connsiteY5" fmla="*/ 1695274 h 1706671"/>
              <a:gd name="connsiteX6" fmla="*/ 787526 w 1473863"/>
              <a:gd name="connsiteY6" fmla="*/ 1517474 h 1706671"/>
              <a:gd name="connsiteX7" fmla="*/ 508126 w 1473863"/>
              <a:gd name="connsiteY7" fmla="*/ 1405714 h 1706671"/>
              <a:gd name="connsiteX8" fmla="*/ 5206 w 1473863"/>
              <a:gd name="connsiteY8" fmla="*/ 1050114 h 1706671"/>
              <a:gd name="connsiteX9" fmla="*/ 289686 w 1473863"/>
              <a:gd name="connsiteY9" fmla="*/ 1187274 h 1706671"/>
              <a:gd name="connsiteX10" fmla="*/ 965326 w 1473863"/>
              <a:gd name="connsiteY10" fmla="*/ 455754 h 1706671"/>
              <a:gd name="connsiteX11" fmla="*/ 782446 w 1473863"/>
              <a:gd name="connsiteY11" fmla="*/ 582754 h 1706671"/>
              <a:gd name="connsiteX12" fmla="*/ 1351406 w 1473863"/>
              <a:gd name="connsiteY12" fmla="*/ 130634 h 1706671"/>
              <a:gd name="connsiteX13" fmla="*/ 1371726 w 1473863"/>
              <a:gd name="connsiteY13" fmla="*/ 3634 h 1706671"/>
              <a:gd name="connsiteX14" fmla="*/ 1087246 w 1473863"/>
              <a:gd name="connsiteY14" fmla="*/ 237314 h 1706671"/>
              <a:gd name="connsiteX15" fmla="*/ 1473326 w 1473863"/>
              <a:gd name="connsiteY15" fmla="*/ 298274 h 17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3863" h="1706671">
                <a:moveTo>
                  <a:pt x="1473326" y="298274"/>
                </a:moveTo>
                <a:cubicBezTo>
                  <a:pt x="1456393" y="377861"/>
                  <a:pt x="1094019" y="618314"/>
                  <a:pt x="985646" y="714834"/>
                </a:cubicBezTo>
                <a:cubicBezTo>
                  <a:pt x="877273" y="811354"/>
                  <a:pt x="851873" y="782567"/>
                  <a:pt x="823086" y="877394"/>
                </a:cubicBezTo>
                <a:cubicBezTo>
                  <a:pt x="794299" y="972221"/>
                  <a:pt x="823086" y="1236381"/>
                  <a:pt x="812926" y="1283794"/>
                </a:cubicBezTo>
                <a:cubicBezTo>
                  <a:pt x="802766" y="1331207"/>
                  <a:pt x="741806" y="1093294"/>
                  <a:pt x="762126" y="1161874"/>
                </a:cubicBezTo>
                <a:cubicBezTo>
                  <a:pt x="782446" y="1230454"/>
                  <a:pt x="930613" y="1636007"/>
                  <a:pt x="934846" y="1695274"/>
                </a:cubicBezTo>
                <a:cubicBezTo>
                  <a:pt x="939079" y="1754541"/>
                  <a:pt x="858646" y="1565734"/>
                  <a:pt x="787526" y="1517474"/>
                </a:cubicBezTo>
                <a:cubicBezTo>
                  <a:pt x="716406" y="1469214"/>
                  <a:pt x="638513" y="1483607"/>
                  <a:pt x="508126" y="1405714"/>
                </a:cubicBezTo>
                <a:cubicBezTo>
                  <a:pt x="377739" y="1327821"/>
                  <a:pt x="41613" y="1086521"/>
                  <a:pt x="5206" y="1050114"/>
                </a:cubicBezTo>
                <a:cubicBezTo>
                  <a:pt x="-31201" y="1013707"/>
                  <a:pt x="129666" y="1286334"/>
                  <a:pt x="289686" y="1187274"/>
                </a:cubicBezTo>
                <a:cubicBezTo>
                  <a:pt x="449706" y="1088214"/>
                  <a:pt x="883199" y="556507"/>
                  <a:pt x="965326" y="455754"/>
                </a:cubicBezTo>
                <a:cubicBezTo>
                  <a:pt x="1047453" y="355001"/>
                  <a:pt x="718099" y="636941"/>
                  <a:pt x="782446" y="582754"/>
                </a:cubicBezTo>
                <a:cubicBezTo>
                  <a:pt x="846793" y="528567"/>
                  <a:pt x="1253193" y="227154"/>
                  <a:pt x="1351406" y="130634"/>
                </a:cubicBezTo>
                <a:cubicBezTo>
                  <a:pt x="1449619" y="34114"/>
                  <a:pt x="1415753" y="-14146"/>
                  <a:pt x="1371726" y="3634"/>
                </a:cubicBezTo>
                <a:cubicBezTo>
                  <a:pt x="1327699" y="21414"/>
                  <a:pt x="1072853" y="188207"/>
                  <a:pt x="1087246" y="237314"/>
                </a:cubicBezTo>
                <a:cubicBezTo>
                  <a:pt x="1101639" y="286421"/>
                  <a:pt x="1490259" y="218687"/>
                  <a:pt x="1473326" y="2982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B20BAF41-A85A-505E-D41C-E7099E1CA16A}"/>
              </a:ext>
            </a:extLst>
          </p:cNvPr>
          <p:cNvSpPr/>
          <p:nvPr/>
        </p:nvSpPr>
        <p:spPr>
          <a:xfrm>
            <a:off x="4076576" y="6598864"/>
            <a:ext cx="589038" cy="330761"/>
          </a:xfrm>
          <a:custGeom>
            <a:avLst/>
            <a:gdLst>
              <a:gd name="connsiteX0" fmla="*/ 2664 w 589038"/>
              <a:gd name="connsiteY0" fmla="*/ 30536 h 330761"/>
              <a:gd name="connsiteX1" fmla="*/ 241424 w 589038"/>
              <a:gd name="connsiteY1" fmla="*/ 40696 h 330761"/>
              <a:gd name="connsiteX2" fmla="*/ 175384 w 589038"/>
              <a:gd name="connsiteY2" fmla="*/ 56 h 330761"/>
              <a:gd name="connsiteX3" fmla="*/ 322704 w 589038"/>
              <a:gd name="connsiteY3" fmla="*/ 35616 h 330761"/>
              <a:gd name="connsiteX4" fmla="*/ 398904 w 589038"/>
              <a:gd name="connsiteY4" fmla="*/ 167696 h 330761"/>
              <a:gd name="connsiteX5" fmla="*/ 332864 w 589038"/>
              <a:gd name="connsiteY5" fmla="*/ 96576 h 330761"/>
              <a:gd name="connsiteX6" fmla="*/ 505584 w 589038"/>
              <a:gd name="connsiteY6" fmla="*/ 218496 h 330761"/>
              <a:gd name="connsiteX7" fmla="*/ 586864 w 589038"/>
              <a:gd name="connsiteY7" fmla="*/ 330256 h 330761"/>
              <a:gd name="connsiteX8" fmla="*/ 424304 w 589038"/>
              <a:gd name="connsiteY8" fmla="*/ 172776 h 330761"/>
              <a:gd name="connsiteX9" fmla="*/ 2664 w 589038"/>
              <a:gd name="connsiteY9" fmla="*/ 30536 h 33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038" h="330761">
                <a:moveTo>
                  <a:pt x="2664" y="30536"/>
                </a:moveTo>
                <a:cubicBezTo>
                  <a:pt x="-27816" y="8523"/>
                  <a:pt x="212637" y="45776"/>
                  <a:pt x="241424" y="40696"/>
                </a:cubicBezTo>
                <a:cubicBezTo>
                  <a:pt x="270211" y="35616"/>
                  <a:pt x="161838" y="903"/>
                  <a:pt x="175384" y="56"/>
                </a:cubicBezTo>
                <a:cubicBezTo>
                  <a:pt x="188930" y="-791"/>
                  <a:pt x="285451" y="7676"/>
                  <a:pt x="322704" y="35616"/>
                </a:cubicBezTo>
                <a:cubicBezTo>
                  <a:pt x="359957" y="63556"/>
                  <a:pt x="397211" y="157536"/>
                  <a:pt x="398904" y="167696"/>
                </a:cubicBezTo>
                <a:cubicBezTo>
                  <a:pt x="400597" y="177856"/>
                  <a:pt x="315084" y="88109"/>
                  <a:pt x="332864" y="96576"/>
                </a:cubicBezTo>
                <a:cubicBezTo>
                  <a:pt x="350644" y="105043"/>
                  <a:pt x="463251" y="179549"/>
                  <a:pt x="505584" y="218496"/>
                </a:cubicBezTo>
                <a:cubicBezTo>
                  <a:pt x="547917" y="257443"/>
                  <a:pt x="600411" y="337876"/>
                  <a:pt x="586864" y="330256"/>
                </a:cubicBezTo>
                <a:cubicBezTo>
                  <a:pt x="573317" y="322636"/>
                  <a:pt x="514051" y="221036"/>
                  <a:pt x="424304" y="172776"/>
                </a:cubicBezTo>
                <a:cubicBezTo>
                  <a:pt x="334557" y="124516"/>
                  <a:pt x="33144" y="52549"/>
                  <a:pt x="2664" y="30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43E32D97-B766-3887-C14C-5C5590B911D1}"/>
              </a:ext>
            </a:extLst>
          </p:cNvPr>
          <p:cNvSpPr/>
          <p:nvPr/>
        </p:nvSpPr>
        <p:spPr>
          <a:xfrm>
            <a:off x="3945997" y="4973035"/>
            <a:ext cx="1332456" cy="1644333"/>
          </a:xfrm>
          <a:custGeom>
            <a:avLst/>
            <a:gdLst>
              <a:gd name="connsiteX0" fmla="*/ 1243624 w 1332456"/>
              <a:gd name="connsiteY0" fmla="*/ 18 h 1644333"/>
              <a:gd name="connsiteX1" fmla="*/ 1083203 w 1332456"/>
              <a:gd name="connsiteY1" fmla="*/ 393049 h 1644333"/>
              <a:gd name="connsiteX2" fmla="*/ 682150 w 1332456"/>
              <a:gd name="connsiteY2" fmla="*/ 906397 h 1644333"/>
              <a:gd name="connsiteX3" fmla="*/ 874656 w 1332456"/>
              <a:gd name="connsiteY3" fmla="*/ 834207 h 1644333"/>
              <a:gd name="connsiteX4" fmla="*/ 521729 w 1332456"/>
              <a:gd name="connsiteY4" fmla="*/ 1147028 h 1644333"/>
              <a:gd name="connsiteX5" fmla="*/ 273077 w 1332456"/>
              <a:gd name="connsiteY5" fmla="*/ 1275365 h 1644333"/>
              <a:gd name="connsiteX6" fmla="*/ 361 w 1332456"/>
              <a:gd name="connsiteY6" fmla="*/ 1612249 h 1644333"/>
              <a:gd name="connsiteX7" fmla="*/ 216929 w 1332456"/>
              <a:gd name="connsiteY7" fmla="*/ 1475891 h 1644333"/>
              <a:gd name="connsiteX8" fmla="*/ 305161 w 1332456"/>
              <a:gd name="connsiteY8" fmla="*/ 1515997 h 1644333"/>
              <a:gd name="connsiteX9" fmla="*/ 136719 w 1332456"/>
              <a:gd name="connsiteY9" fmla="*/ 1644333 h 1644333"/>
              <a:gd name="connsiteX10" fmla="*/ 513708 w 1332456"/>
              <a:gd name="connsiteY10" fmla="*/ 1355576 h 1644333"/>
              <a:gd name="connsiteX11" fmla="*/ 1299771 w 1332456"/>
              <a:gd name="connsiteY11" fmla="*/ 705870 h 1644333"/>
              <a:gd name="connsiteX12" fmla="*/ 1195498 w 1332456"/>
              <a:gd name="connsiteY12" fmla="*/ 762018 h 1644333"/>
              <a:gd name="connsiteX13" fmla="*/ 1307792 w 1332456"/>
              <a:gd name="connsiteY13" fmla="*/ 328881 h 1644333"/>
              <a:gd name="connsiteX14" fmla="*/ 1123308 w 1332456"/>
              <a:gd name="connsiteY14" fmla="*/ 561491 h 1644333"/>
              <a:gd name="connsiteX15" fmla="*/ 1227582 w 1332456"/>
              <a:gd name="connsiteY15" fmla="*/ 377007 h 1644333"/>
              <a:gd name="connsiteX16" fmla="*/ 1243624 w 1332456"/>
              <a:gd name="connsiteY16" fmla="*/ 18 h 164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32456" h="1644333">
                <a:moveTo>
                  <a:pt x="1243624" y="18"/>
                </a:moveTo>
                <a:cubicBezTo>
                  <a:pt x="1219561" y="2692"/>
                  <a:pt x="1176782" y="241986"/>
                  <a:pt x="1083203" y="393049"/>
                </a:cubicBezTo>
                <a:cubicBezTo>
                  <a:pt x="989624" y="544112"/>
                  <a:pt x="716908" y="832871"/>
                  <a:pt x="682150" y="906397"/>
                </a:cubicBezTo>
                <a:cubicBezTo>
                  <a:pt x="647392" y="979923"/>
                  <a:pt x="901393" y="794102"/>
                  <a:pt x="874656" y="834207"/>
                </a:cubicBezTo>
                <a:cubicBezTo>
                  <a:pt x="847919" y="874312"/>
                  <a:pt x="621992" y="1073502"/>
                  <a:pt x="521729" y="1147028"/>
                </a:cubicBezTo>
                <a:cubicBezTo>
                  <a:pt x="421466" y="1220554"/>
                  <a:pt x="359972" y="1197828"/>
                  <a:pt x="273077" y="1275365"/>
                </a:cubicBezTo>
                <a:cubicBezTo>
                  <a:pt x="186182" y="1352902"/>
                  <a:pt x="9719" y="1578828"/>
                  <a:pt x="361" y="1612249"/>
                </a:cubicBezTo>
                <a:cubicBezTo>
                  <a:pt x="-8997" y="1645670"/>
                  <a:pt x="166129" y="1491933"/>
                  <a:pt x="216929" y="1475891"/>
                </a:cubicBezTo>
                <a:cubicBezTo>
                  <a:pt x="267729" y="1459849"/>
                  <a:pt x="318529" y="1487923"/>
                  <a:pt x="305161" y="1515997"/>
                </a:cubicBezTo>
                <a:cubicBezTo>
                  <a:pt x="291793" y="1544071"/>
                  <a:pt x="136719" y="1644333"/>
                  <a:pt x="136719" y="1644333"/>
                </a:cubicBezTo>
                <a:cubicBezTo>
                  <a:pt x="171477" y="1617596"/>
                  <a:pt x="319866" y="1511986"/>
                  <a:pt x="513708" y="1355576"/>
                </a:cubicBezTo>
                <a:cubicBezTo>
                  <a:pt x="707550" y="1199166"/>
                  <a:pt x="1186139" y="804796"/>
                  <a:pt x="1299771" y="705870"/>
                </a:cubicBezTo>
                <a:cubicBezTo>
                  <a:pt x="1413403" y="606944"/>
                  <a:pt x="1194161" y="824849"/>
                  <a:pt x="1195498" y="762018"/>
                </a:cubicBezTo>
                <a:cubicBezTo>
                  <a:pt x="1196835" y="699187"/>
                  <a:pt x="1319824" y="362302"/>
                  <a:pt x="1307792" y="328881"/>
                </a:cubicBezTo>
                <a:cubicBezTo>
                  <a:pt x="1295760" y="295460"/>
                  <a:pt x="1136676" y="553470"/>
                  <a:pt x="1123308" y="561491"/>
                </a:cubicBezTo>
                <a:cubicBezTo>
                  <a:pt x="1109940" y="569512"/>
                  <a:pt x="1206192" y="462565"/>
                  <a:pt x="1227582" y="377007"/>
                </a:cubicBezTo>
                <a:cubicBezTo>
                  <a:pt x="1248972" y="291449"/>
                  <a:pt x="1267687" y="-2656"/>
                  <a:pt x="1243624" y="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692CD0C5-E9B0-BADF-0AE4-EA4FD71F506A}"/>
              </a:ext>
            </a:extLst>
          </p:cNvPr>
          <p:cNvSpPr/>
          <p:nvPr/>
        </p:nvSpPr>
        <p:spPr>
          <a:xfrm>
            <a:off x="5566176" y="5685979"/>
            <a:ext cx="476689" cy="1340474"/>
          </a:xfrm>
          <a:custGeom>
            <a:avLst/>
            <a:gdLst>
              <a:gd name="connsiteX0" fmla="*/ 473677 w 476689"/>
              <a:gd name="connsiteY0" fmla="*/ 8968 h 1340474"/>
              <a:gd name="connsiteX1" fmla="*/ 337319 w 476689"/>
              <a:gd name="connsiteY1" fmla="*/ 385958 h 1340474"/>
              <a:gd name="connsiteX2" fmla="*/ 273150 w 476689"/>
              <a:gd name="connsiteY2" fmla="*/ 1188063 h 1340474"/>
              <a:gd name="connsiteX3" fmla="*/ 297213 w 476689"/>
              <a:gd name="connsiteY3" fmla="*/ 851179 h 1340474"/>
              <a:gd name="connsiteX4" fmla="*/ 265129 w 476689"/>
              <a:gd name="connsiteY4" fmla="*/ 1340463 h 1340474"/>
              <a:gd name="connsiteX5" fmla="*/ 200961 w 476689"/>
              <a:gd name="connsiteY5" fmla="*/ 835137 h 1340474"/>
              <a:gd name="connsiteX6" fmla="*/ 8456 w 476689"/>
              <a:gd name="connsiteY6" fmla="*/ 369916 h 1340474"/>
              <a:gd name="connsiteX7" fmla="*/ 136792 w 476689"/>
              <a:gd name="connsiteY7" fmla="*/ 626589 h 1340474"/>
              <a:gd name="connsiteX8" fmla="*/ 435 w 476689"/>
              <a:gd name="connsiteY8" fmla="*/ 313768 h 1340474"/>
              <a:gd name="connsiteX9" fmla="*/ 192940 w 476689"/>
              <a:gd name="connsiteY9" fmla="*/ 305747 h 1340474"/>
              <a:gd name="connsiteX10" fmla="*/ 289192 w 476689"/>
              <a:gd name="connsiteY10" fmla="*/ 145326 h 1340474"/>
              <a:gd name="connsiteX11" fmla="*/ 112729 w 476689"/>
              <a:gd name="connsiteY11" fmla="*/ 257621 h 1340474"/>
              <a:gd name="connsiteX12" fmla="*/ 369403 w 476689"/>
              <a:gd name="connsiteY12" fmla="*/ 65116 h 1340474"/>
              <a:gd name="connsiteX13" fmla="*/ 192940 w 476689"/>
              <a:gd name="connsiteY13" fmla="*/ 113242 h 1340474"/>
              <a:gd name="connsiteX14" fmla="*/ 473677 w 476689"/>
              <a:gd name="connsiteY14" fmla="*/ 8968 h 134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6689" h="1340474">
                <a:moveTo>
                  <a:pt x="473677" y="8968"/>
                </a:moveTo>
                <a:cubicBezTo>
                  <a:pt x="497740" y="54421"/>
                  <a:pt x="370740" y="189442"/>
                  <a:pt x="337319" y="385958"/>
                </a:cubicBezTo>
                <a:cubicBezTo>
                  <a:pt x="303898" y="582474"/>
                  <a:pt x="279834" y="1110526"/>
                  <a:pt x="273150" y="1188063"/>
                </a:cubicBezTo>
                <a:cubicBezTo>
                  <a:pt x="266466" y="1265600"/>
                  <a:pt x="298550" y="825779"/>
                  <a:pt x="297213" y="851179"/>
                </a:cubicBezTo>
                <a:cubicBezTo>
                  <a:pt x="295876" y="876579"/>
                  <a:pt x="281171" y="1343137"/>
                  <a:pt x="265129" y="1340463"/>
                </a:cubicBezTo>
                <a:cubicBezTo>
                  <a:pt x="249087" y="1337789"/>
                  <a:pt x="243740" y="996895"/>
                  <a:pt x="200961" y="835137"/>
                </a:cubicBezTo>
                <a:cubicBezTo>
                  <a:pt x="158182" y="673379"/>
                  <a:pt x="19151" y="404674"/>
                  <a:pt x="8456" y="369916"/>
                </a:cubicBezTo>
                <a:cubicBezTo>
                  <a:pt x="-2239" y="335158"/>
                  <a:pt x="138129" y="635947"/>
                  <a:pt x="136792" y="626589"/>
                </a:cubicBezTo>
                <a:cubicBezTo>
                  <a:pt x="135455" y="617231"/>
                  <a:pt x="-8923" y="367242"/>
                  <a:pt x="435" y="313768"/>
                </a:cubicBezTo>
                <a:cubicBezTo>
                  <a:pt x="9793" y="260294"/>
                  <a:pt x="144814" y="333821"/>
                  <a:pt x="192940" y="305747"/>
                </a:cubicBezTo>
                <a:cubicBezTo>
                  <a:pt x="241066" y="277673"/>
                  <a:pt x="302560" y="153347"/>
                  <a:pt x="289192" y="145326"/>
                </a:cubicBezTo>
                <a:cubicBezTo>
                  <a:pt x="275824" y="137305"/>
                  <a:pt x="99360" y="270989"/>
                  <a:pt x="112729" y="257621"/>
                </a:cubicBezTo>
                <a:cubicBezTo>
                  <a:pt x="126097" y="244253"/>
                  <a:pt x="356035" y="89179"/>
                  <a:pt x="369403" y="65116"/>
                </a:cubicBezTo>
                <a:cubicBezTo>
                  <a:pt x="382771" y="41053"/>
                  <a:pt x="182245" y="121263"/>
                  <a:pt x="192940" y="113242"/>
                </a:cubicBezTo>
                <a:cubicBezTo>
                  <a:pt x="203635" y="105221"/>
                  <a:pt x="449614" y="-36485"/>
                  <a:pt x="473677" y="8968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2FEC68B8-9400-3969-FDBC-9E84CA034A1C}"/>
              </a:ext>
            </a:extLst>
          </p:cNvPr>
          <p:cNvSpPr/>
          <p:nvPr/>
        </p:nvSpPr>
        <p:spPr>
          <a:xfrm>
            <a:off x="5559929" y="6142631"/>
            <a:ext cx="219626" cy="1862461"/>
          </a:xfrm>
          <a:custGeom>
            <a:avLst/>
            <a:gdLst>
              <a:gd name="connsiteX0" fmla="*/ 191166 w 219626"/>
              <a:gd name="connsiteY0" fmla="*/ 41601 h 1862461"/>
              <a:gd name="connsiteX1" fmla="*/ 207208 w 219626"/>
              <a:gd name="connsiteY1" fmla="*/ 699327 h 1862461"/>
              <a:gd name="connsiteX2" fmla="*/ 215229 w 219626"/>
              <a:gd name="connsiteY2" fmla="*/ 1100380 h 1862461"/>
              <a:gd name="connsiteX3" fmla="*/ 135018 w 219626"/>
              <a:gd name="connsiteY3" fmla="*/ 1421222 h 1862461"/>
              <a:gd name="connsiteX4" fmla="*/ 46787 w 219626"/>
              <a:gd name="connsiteY4" fmla="*/ 1846337 h 1862461"/>
              <a:gd name="connsiteX5" fmla="*/ 175124 w 219626"/>
              <a:gd name="connsiteY5" fmla="*/ 947980 h 1862461"/>
              <a:gd name="connsiteX6" fmla="*/ 6682 w 219626"/>
              <a:gd name="connsiteY6" fmla="*/ 1854358 h 1862461"/>
              <a:gd name="connsiteX7" fmla="*/ 38766 w 219626"/>
              <a:gd name="connsiteY7" fmla="*/ 1332990 h 1862461"/>
              <a:gd name="connsiteX8" fmla="*/ 86892 w 219626"/>
              <a:gd name="connsiteY8" fmla="*/ 322337 h 1862461"/>
              <a:gd name="connsiteX9" fmla="*/ 94913 w 219626"/>
              <a:gd name="connsiteY9" fmla="*/ 835685 h 1862461"/>
              <a:gd name="connsiteX10" fmla="*/ 102934 w 219626"/>
              <a:gd name="connsiteY10" fmla="*/ 474737 h 1862461"/>
              <a:gd name="connsiteX11" fmla="*/ 207208 w 219626"/>
              <a:gd name="connsiteY11" fmla="*/ 113790 h 1862461"/>
              <a:gd name="connsiteX12" fmla="*/ 191166 w 219626"/>
              <a:gd name="connsiteY12" fmla="*/ 41601 h 186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626" h="1862461">
                <a:moveTo>
                  <a:pt x="191166" y="41601"/>
                </a:moveTo>
                <a:cubicBezTo>
                  <a:pt x="191166" y="139190"/>
                  <a:pt x="203198" y="522864"/>
                  <a:pt x="207208" y="699327"/>
                </a:cubicBezTo>
                <a:cubicBezTo>
                  <a:pt x="211218" y="875790"/>
                  <a:pt x="227261" y="980064"/>
                  <a:pt x="215229" y="1100380"/>
                </a:cubicBezTo>
                <a:cubicBezTo>
                  <a:pt x="203197" y="1220696"/>
                  <a:pt x="163092" y="1296896"/>
                  <a:pt x="135018" y="1421222"/>
                </a:cubicBezTo>
                <a:cubicBezTo>
                  <a:pt x="106944" y="1545548"/>
                  <a:pt x="40103" y="1925211"/>
                  <a:pt x="46787" y="1846337"/>
                </a:cubicBezTo>
                <a:cubicBezTo>
                  <a:pt x="53471" y="1767463"/>
                  <a:pt x="181808" y="946643"/>
                  <a:pt x="175124" y="947980"/>
                </a:cubicBezTo>
                <a:cubicBezTo>
                  <a:pt x="168440" y="949317"/>
                  <a:pt x="29408" y="1790190"/>
                  <a:pt x="6682" y="1854358"/>
                </a:cubicBezTo>
                <a:cubicBezTo>
                  <a:pt x="-16044" y="1918526"/>
                  <a:pt x="25398" y="1588327"/>
                  <a:pt x="38766" y="1332990"/>
                </a:cubicBezTo>
                <a:cubicBezTo>
                  <a:pt x="52134" y="1077653"/>
                  <a:pt x="77534" y="405221"/>
                  <a:pt x="86892" y="322337"/>
                </a:cubicBezTo>
                <a:cubicBezTo>
                  <a:pt x="96250" y="239453"/>
                  <a:pt x="92239" y="810285"/>
                  <a:pt x="94913" y="835685"/>
                </a:cubicBezTo>
                <a:cubicBezTo>
                  <a:pt x="97587" y="861085"/>
                  <a:pt x="84218" y="595053"/>
                  <a:pt x="102934" y="474737"/>
                </a:cubicBezTo>
                <a:cubicBezTo>
                  <a:pt x="121650" y="354421"/>
                  <a:pt x="189829" y="188653"/>
                  <a:pt x="207208" y="113790"/>
                </a:cubicBezTo>
                <a:cubicBezTo>
                  <a:pt x="224587" y="38927"/>
                  <a:pt x="191166" y="-55988"/>
                  <a:pt x="191166" y="416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B1877C30-F66A-CA44-EA22-75D702DC7847}"/>
              </a:ext>
            </a:extLst>
          </p:cNvPr>
          <p:cNvSpPr/>
          <p:nvPr/>
        </p:nvSpPr>
        <p:spPr>
          <a:xfrm>
            <a:off x="4596017" y="7459437"/>
            <a:ext cx="240205" cy="795728"/>
          </a:xfrm>
          <a:custGeom>
            <a:avLst/>
            <a:gdLst>
              <a:gd name="connsiteX0" fmla="*/ 96299 w 240205"/>
              <a:gd name="connsiteY0" fmla="*/ 142 h 795728"/>
              <a:gd name="connsiteX1" fmla="*/ 224636 w 240205"/>
              <a:gd name="connsiteY1" fmla="*/ 288900 h 795728"/>
              <a:gd name="connsiteX2" fmla="*/ 216615 w 240205"/>
              <a:gd name="connsiteY2" fmla="*/ 481405 h 795728"/>
              <a:gd name="connsiteX3" fmla="*/ 32130 w 240205"/>
              <a:gd name="connsiteY3" fmla="*/ 786205 h 795728"/>
              <a:gd name="connsiteX4" fmla="*/ 32130 w 240205"/>
              <a:gd name="connsiteY4" fmla="*/ 689952 h 795728"/>
              <a:gd name="connsiteX5" fmla="*/ 46 w 240205"/>
              <a:gd name="connsiteY5" fmla="*/ 401195 h 795728"/>
              <a:gd name="connsiteX6" fmla="*/ 40151 w 240205"/>
              <a:gd name="connsiteY6" fmla="*/ 497447 h 795728"/>
              <a:gd name="connsiteX7" fmla="*/ 112341 w 240205"/>
              <a:gd name="connsiteY7" fmla="*/ 192647 h 795728"/>
              <a:gd name="connsiteX8" fmla="*/ 112341 w 240205"/>
              <a:gd name="connsiteY8" fmla="*/ 248795 h 795728"/>
              <a:gd name="connsiteX9" fmla="*/ 96299 w 240205"/>
              <a:gd name="connsiteY9" fmla="*/ 142 h 7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205" h="795728">
                <a:moveTo>
                  <a:pt x="96299" y="142"/>
                </a:moveTo>
                <a:cubicBezTo>
                  <a:pt x="115015" y="6826"/>
                  <a:pt x="204583" y="208690"/>
                  <a:pt x="224636" y="288900"/>
                </a:cubicBezTo>
                <a:cubicBezTo>
                  <a:pt x="244689" y="369111"/>
                  <a:pt x="248699" y="398521"/>
                  <a:pt x="216615" y="481405"/>
                </a:cubicBezTo>
                <a:cubicBezTo>
                  <a:pt x="184531" y="564289"/>
                  <a:pt x="62877" y="751447"/>
                  <a:pt x="32130" y="786205"/>
                </a:cubicBezTo>
                <a:cubicBezTo>
                  <a:pt x="1383" y="820963"/>
                  <a:pt x="37477" y="754120"/>
                  <a:pt x="32130" y="689952"/>
                </a:cubicBezTo>
                <a:cubicBezTo>
                  <a:pt x="26783" y="625784"/>
                  <a:pt x="-1291" y="433279"/>
                  <a:pt x="46" y="401195"/>
                </a:cubicBezTo>
                <a:cubicBezTo>
                  <a:pt x="1383" y="369111"/>
                  <a:pt x="21435" y="532205"/>
                  <a:pt x="40151" y="497447"/>
                </a:cubicBezTo>
                <a:cubicBezTo>
                  <a:pt x="58867" y="462689"/>
                  <a:pt x="100309" y="234089"/>
                  <a:pt x="112341" y="192647"/>
                </a:cubicBezTo>
                <a:cubicBezTo>
                  <a:pt x="124373" y="151205"/>
                  <a:pt x="115015" y="272858"/>
                  <a:pt x="112341" y="248795"/>
                </a:cubicBezTo>
                <a:cubicBezTo>
                  <a:pt x="109667" y="224732"/>
                  <a:pt x="77583" y="-6542"/>
                  <a:pt x="96299" y="1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626F6A22-A52D-616C-CBB2-ED7152B90A4B}"/>
              </a:ext>
            </a:extLst>
          </p:cNvPr>
          <p:cNvSpPr/>
          <p:nvPr/>
        </p:nvSpPr>
        <p:spPr>
          <a:xfrm>
            <a:off x="4458186" y="5694414"/>
            <a:ext cx="947313" cy="2407868"/>
          </a:xfrm>
          <a:custGeom>
            <a:avLst/>
            <a:gdLst>
              <a:gd name="connsiteX0" fmla="*/ 835709 w 947313"/>
              <a:gd name="connsiteY0" fmla="*/ 8554 h 2407868"/>
              <a:gd name="connsiteX1" fmla="*/ 587056 w 947313"/>
              <a:gd name="connsiteY1" fmla="*/ 578049 h 2407868"/>
              <a:gd name="connsiteX2" fmla="*/ 715393 w 947313"/>
              <a:gd name="connsiteY2" fmla="*/ 1340049 h 2407868"/>
              <a:gd name="connsiteX3" fmla="*/ 659246 w 947313"/>
              <a:gd name="connsiteY3" fmla="*/ 1195670 h 2407868"/>
              <a:gd name="connsiteX4" fmla="*/ 827688 w 947313"/>
              <a:gd name="connsiteY4" fmla="*/ 1364112 h 2407868"/>
              <a:gd name="connsiteX5" fmla="*/ 803625 w 947313"/>
              <a:gd name="connsiteY5" fmla="*/ 1540575 h 2407868"/>
              <a:gd name="connsiteX6" fmla="*/ 891856 w 947313"/>
              <a:gd name="connsiteY6" fmla="*/ 1733081 h 2407868"/>
              <a:gd name="connsiteX7" fmla="*/ 931961 w 947313"/>
              <a:gd name="connsiteY7" fmla="*/ 2366744 h 2407868"/>
              <a:gd name="connsiteX8" fmla="*/ 627161 w 947313"/>
              <a:gd name="connsiteY8" fmla="*/ 2342681 h 2407868"/>
              <a:gd name="connsiteX9" fmla="*/ 843730 w 947313"/>
              <a:gd name="connsiteY9" fmla="*/ 2318618 h 2407868"/>
              <a:gd name="connsiteX10" fmla="*/ 603098 w 947313"/>
              <a:gd name="connsiteY10" fmla="*/ 1596723 h 2407868"/>
              <a:gd name="connsiteX11" fmla="*/ 137877 w 947313"/>
              <a:gd name="connsiteY11" fmla="*/ 1067333 h 2407868"/>
              <a:gd name="connsiteX12" fmla="*/ 9540 w 947313"/>
              <a:gd name="connsiteY12" fmla="*/ 882849 h 2407868"/>
              <a:gd name="connsiteX13" fmla="*/ 346425 w 947313"/>
              <a:gd name="connsiteY13" fmla="*/ 425649 h 2407868"/>
              <a:gd name="connsiteX14" fmla="*/ 105793 w 947313"/>
              <a:gd name="connsiteY14" fmla="*/ 618154 h 2407868"/>
              <a:gd name="connsiteX15" fmla="*/ 587056 w 947313"/>
              <a:gd name="connsiteY15" fmla="*/ 112828 h 2407868"/>
              <a:gd name="connsiteX16" fmla="*/ 330382 w 947313"/>
              <a:gd name="connsiteY16" fmla="*/ 225123 h 2407868"/>
              <a:gd name="connsiteX17" fmla="*/ 835709 w 947313"/>
              <a:gd name="connsiteY17" fmla="*/ 8554 h 240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7313" h="2407868">
                <a:moveTo>
                  <a:pt x="835709" y="8554"/>
                </a:moveTo>
                <a:cubicBezTo>
                  <a:pt x="878488" y="67375"/>
                  <a:pt x="607109" y="356133"/>
                  <a:pt x="587056" y="578049"/>
                </a:cubicBezTo>
                <a:cubicBezTo>
                  <a:pt x="567003" y="799965"/>
                  <a:pt x="703361" y="1237112"/>
                  <a:pt x="715393" y="1340049"/>
                </a:cubicBezTo>
                <a:cubicBezTo>
                  <a:pt x="727425" y="1442986"/>
                  <a:pt x="640530" y="1191660"/>
                  <a:pt x="659246" y="1195670"/>
                </a:cubicBezTo>
                <a:cubicBezTo>
                  <a:pt x="677962" y="1199681"/>
                  <a:pt x="803625" y="1306628"/>
                  <a:pt x="827688" y="1364112"/>
                </a:cubicBezTo>
                <a:cubicBezTo>
                  <a:pt x="851751" y="1421596"/>
                  <a:pt x="792930" y="1479080"/>
                  <a:pt x="803625" y="1540575"/>
                </a:cubicBezTo>
                <a:cubicBezTo>
                  <a:pt x="814320" y="1602070"/>
                  <a:pt x="870467" y="1595386"/>
                  <a:pt x="891856" y="1733081"/>
                </a:cubicBezTo>
                <a:cubicBezTo>
                  <a:pt x="913245" y="1870776"/>
                  <a:pt x="976077" y="2265144"/>
                  <a:pt x="931961" y="2366744"/>
                </a:cubicBezTo>
                <a:cubicBezTo>
                  <a:pt x="887845" y="2468344"/>
                  <a:pt x="641866" y="2350702"/>
                  <a:pt x="627161" y="2342681"/>
                </a:cubicBezTo>
                <a:cubicBezTo>
                  <a:pt x="612456" y="2334660"/>
                  <a:pt x="847741" y="2442944"/>
                  <a:pt x="843730" y="2318618"/>
                </a:cubicBezTo>
                <a:cubicBezTo>
                  <a:pt x="839720" y="2194292"/>
                  <a:pt x="720740" y="1805270"/>
                  <a:pt x="603098" y="1596723"/>
                </a:cubicBezTo>
                <a:cubicBezTo>
                  <a:pt x="485456" y="1388176"/>
                  <a:pt x="236803" y="1186312"/>
                  <a:pt x="137877" y="1067333"/>
                </a:cubicBezTo>
                <a:cubicBezTo>
                  <a:pt x="38951" y="948354"/>
                  <a:pt x="-25218" y="989796"/>
                  <a:pt x="9540" y="882849"/>
                </a:cubicBezTo>
                <a:cubicBezTo>
                  <a:pt x="44298" y="775902"/>
                  <a:pt x="330383" y="469765"/>
                  <a:pt x="346425" y="425649"/>
                </a:cubicBezTo>
                <a:cubicBezTo>
                  <a:pt x="362467" y="381533"/>
                  <a:pt x="65688" y="670291"/>
                  <a:pt x="105793" y="618154"/>
                </a:cubicBezTo>
                <a:cubicBezTo>
                  <a:pt x="145898" y="566017"/>
                  <a:pt x="549624" y="178333"/>
                  <a:pt x="587056" y="112828"/>
                </a:cubicBezTo>
                <a:cubicBezTo>
                  <a:pt x="624487" y="47323"/>
                  <a:pt x="287603" y="237154"/>
                  <a:pt x="330382" y="225123"/>
                </a:cubicBezTo>
                <a:cubicBezTo>
                  <a:pt x="373161" y="213092"/>
                  <a:pt x="792930" y="-50267"/>
                  <a:pt x="835709" y="8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1879F2D2-7E78-D042-A2F4-C32657BC6F70}"/>
              </a:ext>
            </a:extLst>
          </p:cNvPr>
          <p:cNvSpPr/>
          <p:nvPr/>
        </p:nvSpPr>
        <p:spPr>
          <a:xfrm>
            <a:off x="3637619" y="4407000"/>
            <a:ext cx="1612737" cy="2235625"/>
          </a:xfrm>
          <a:custGeom>
            <a:avLst/>
            <a:gdLst>
              <a:gd name="connsiteX0" fmla="*/ 86593 w 1612737"/>
              <a:gd name="connsiteY0" fmla="*/ 2024078 h 2235625"/>
              <a:gd name="connsiteX1" fmla="*/ 764823 w 1612737"/>
              <a:gd name="connsiteY1" fmla="*/ 1854521 h 2235625"/>
              <a:gd name="connsiteX2" fmla="*/ 631600 w 1612737"/>
              <a:gd name="connsiteY2" fmla="*/ 1866632 h 2235625"/>
              <a:gd name="connsiteX3" fmla="*/ 1019160 w 1612737"/>
              <a:gd name="connsiteY3" fmla="*/ 1527517 h 2235625"/>
              <a:gd name="connsiteX4" fmla="*/ 1406720 w 1612737"/>
              <a:gd name="connsiteY4" fmla="*/ 570727 h 2235625"/>
              <a:gd name="connsiteX5" fmla="*/ 1346164 w 1612737"/>
              <a:gd name="connsiteY5" fmla="*/ 685784 h 2235625"/>
              <a:gd name="connsiteX6" fmla="*/ 1503610 w 1612737"/>
              <a:gd name="connsiteY6" fmla="*/ 274001 h 2235625"/>
              <a:gd name="connsiteX7" fmla="*/ 1539944 w 1612737"/>
              <a:gd name="connsiteY7" fmla="*/ 1498 h 2235625"/>
              <a:gd name="connsiteX8" fmla="*/ 1539944 w 1612737"/>
              <a:gd name="connsiteY8" fmla="*/ 177111 h 2235625"/>
              <a:gd name="connsiteX9" fmla="*/ 1612611 w 1612737"/>
              <a:gd name="connsiteY9" fmla="*/ 443559 h 2235625"/>
              <a:gd name="connsiteX10" fmla="*/ 1558111 w 1612737"/>
              <a:gd name="connsiteY10" fmla="*/ 976454 h 2235625"/>
              <a:gd name="connsiteX11" fmla="*/ 1582333 w 1612737"/>
              <a:gd name="connsiteY11" fmla="*/ 1236846 h 2235625"/>
              <a:gd name="connsiteX12" fmla="*/ 1103939 w 1612737"/>
              <a:gd name="connsiteY12" fmla="*/ 1678907 h 2235625"/>
              <a:gd name="connsiteX13" fmla="*/ 522598 w 1612737"/>
              <a:gd name="connsiteY13" fmla="*/ 2217858 h 2235625"/>
              <a:gd name="connsiteX14" fmla="*/ 558932 w 1612737"/>
              <a:gd name="connsiteY14" fmla="*/ 2114913 h 2235625"/>
              <a:gd name="connsiteX15" fmla="*/ 359096 w 1612737"/>
              <a:gd name="connsiteY15" fmla="*/ 2205747 h 2235625"/>
              <a:gd name="connsiteX16" fmla="*/ 328818 w 1612737"/>
              <a:gd name="connsiteY16" fmla="*/ 2169413 h 2235625"/>
              <a:gd name="connsiteX17" fmla="*/ 334874 w 1612737"/>
              <a:gd name="connsiteY17" fmla="*/ 2024078 h 2235625"/>
              <a:gd name="connsiteX18" fmla="*/ 32092 w 1612737"/>
              <a:gd name="connsiteY18" fmla="*/ 2018023 h 2235625"/>
              <a:gd name="connsiteX19" fmla="*/ 86593 w 1612737"/>
              <a:gd name="connsiteY19" fmla="*/ 2024078 h 223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12737" h="2235625">
                <a:moveTo>
                  <a:pt x="86593" y="2024078"/>
                </a:moveTo>
                <a:cubicBezTo>
                  <a:pt x="208715" y="1996828"/>
                  <a:pt x="673989" y="1880762"/>
                  <a:pt x="764823" y="1854521"/>
                </a:cubicBezTo>
                <a:cubicBezTo>
                  <a:pt x="855657" y="1828280"/>
                  <a:pt x="589211" y="1921133"/>
                  <a:pt x="631600" y="1866632"/>
                </a:cubicBezTo>
                <a:cubicBezTo>
                  <a:pt x="673989" y="1812131"/>
                  <a:pt x="889973" y="1743501"/>
                  <a:pt x="1019160" y="1527517"/>
                </a:cubicBezTo>
                <a:cubicBezTo>
                  <a:pt x="1148347" y="1311533"/>
                  <a:pt x="1352219" y="711016"/>
                  <a:pt x="1406720" y="570727"/>
                </a:cubicBezTo>
                <a:cubicBezTo>
                  <a:pt x="1461221" y="430438"/>
                  <a:pt x="1330016" y="735238"/>
                  <a:pt x="1346164" y="685784"/>
                </a:cubicBezTo>
                <a:cubicBezTo>
                  <a:pt x="1362312" y="636330"/>
                  <a:pt x="1471313" y="388049"/>
                  <a:pt x="1503610" y="274001"/>
                </a:cubicBezTo>
                <a:cubicBezTo>
                  <a:pt x="1535907" y="159953"/>
                  <a:pt x="1533888" y="17646"/>
                  <a:pt x="1539944" y="1498"/>
                </a:cubicBezTo>
                <a:cubicBezTo>
                  <a:pt x="1546000" y="-14650"/>
                  <a:pt x="1527833" y="103434"/>
                  <a:pt x="1539944" y="177111"/>
                </a:cubicBezTo>
                <a:cubicBezTo>
                  <a:pt x="1552055" y="250788"/>
                  <a:pt x="1609583" y="310335"/>
                  <a:pt x="1612611" y="443559"/>
                </a:cubicBezTo>
                <a:cubicBezTo>
                  <a:pt x="1615639" y="576783"/>
                  <a:pt x="1563157" y="844240"/>
                  <a:pt x="1558111" y="976454"/>
                </a:cubicBezTo>
                <a:cubicBezTo>
                  <a:pt x="1553065" y="1108668"/>
                  <a:pt x="1658028" y="1119771"/>
                  <a:pt x="1582333" y="1236846"/>
                </a:cubicBezTo>
                <a:cubicBezTo>
                  <a:pt x="1506638" y="1353921"/>
                  <a:pt x="1103939" y="1678907"/>
                  <a:pt x="1103939" y="1678907"/>
                </a:cubicBezTo>
                <a:cubicBezTo>
                  <a:pt x="927316" y="1842409"/>
                  <a:pt x="613432" y="2145190"/>
                  <a:pt x="522598" y="2217858"/>
                </a:cubicBezTo>
                <a:cubicBezTo>
                  <a:pt x="431764" y="2290526"/>
                  <a:pt x="586182" y="2116932"/>
                  <a:pt x="558932" y="2114913"/>
                </a:cubicBezTo>
                <a:cubicBezTo>
                  <a:pt x="531682" y="2112895"/>
                  <a:pt x="397448" y="2196664"/>
                  <a:pt x="359096" y="2205747"/>
                </a:cubicBezTo>
                <a:cubicBezTo>
                  <a:pt x="320744" y="2214830"/>
                  <a:pt x="332855" y="2199691"/>
                  <a:pt x="328818" y="2169413"/>
                </a:cubicBezTo>
                <a:cubicBezTo>
                  <a:pt x="324781" y="2139135"/>
                  <a:pt x="384328" y="2049310"/>
                  <a:pt x="334874" y="2024078"/>
                </a:cubicBezTo>
                <a:cubicBezTo>
                  <a:pt x="285420" y="1998846"/>
                  <a:pt x="67416" y="2019032"/>
                  <a:pt x="32092" y="2018023"/>
                </a:cubicBezTo>
                <a:cubicBezTo>
                  <a:pt x="-3232" y="2017014"/>
                  <a:pt x="-35529" y="2051328"/>
                  <a:pt x="86593" y="20240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19351110-3E9A-289C-B793-94E184A4465D}"/>
              </a:ext>
            </a:extLst>
          </p:cNvPr>
          <p:cNvSpPr/>
          <p:nvPr/>
        </p:nvSpPr>
        <p:spPr>
          <a:xfrm>
            <a:off x="5292535" y="3078320"/>
            <a:ext cx="663030" cy="559475"/>
          </a:xfrm>
          <a:custGeom>
            <a:avLst/>
            <a:gdLst>
              <a:gd name="connsiteX0" fmla="*/ 661225 w 663030"/>
              <a:gd name="connsiteY0" fmla="*/ 355760 h 559475"/>
              <a:gd name="connsiteX1" fmla="*/ 264985 w 663030"/>
              <a:gd name="connsiteY1" fmla="*/ 396400 h 559475"/>
              <a:gd name="connsiteX2" fmla="*/ 51625 w 663030"/>
              <a:gd name="connsiteY2" fmla="*/ 558960 h 559475"/>
              <a:gd name="connsiteX3" fmla="*/ 153225 w 663030"/>
              <a:gd name="connsiteY3" fmla="*/ 437040 h 559475"/>
              <a:gd name="connsiteX4" fmla="*/ 825 w 663030"/>
              <a:gd name="connsiteY4" fmla="*/ 152560 h 559475"/>
              <a:gd name="connsiteX5" fmla="*/ 234505 w 663030"/>
              <a:gd name="connsiteY5" fmla="*/ 345600 h 559475"/>
              <a:gd name="connsiteX6" fmla="*/ 92265 w 663030"/>
              <a:gd name="connsiteY6" fmla="*/ 160 h 559475"/>
              <a:gd name="connsiteX7" fmla="*/ 661225 w 663030"/>
              <a:gd name="connsiteY7" fmla="*/ 355760 h 55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030" h="559475">
                <a:moveTo>
                  <a:pt x="661225" y="355760"/>
                </a:moveTo>
                <a:cubicBezTo>
                  <a:pt x="690012" y="421800"/>
                  <a:pt x="366585" y="362533"/>
                  <a:pt x="264985" y="396400"/>
                </a:cubicBezTo>
                <a:cubicBezTo>
                  <a:pt x="163385" y="430267"/>
                  <a:pt x="70252" y="552187"/>
                  <a:pt x="51625" y="558960"/>
                </a:cubicBezTo>
                <a:cubicBezTo>
                  <a:pt x="32998" y="565733"/>
                  <a:pt x="161692" y="504773"/>
                  <a:pt x="153225" y="437040"/>
                </a:cubicBezTo>
                <a:cubicBezTo>
                  <a:pt x="144758" y="369307"/>
                  <a:pt x="-12722" y="167800"/>
                  <a:pt x="825" y="152560"/>
                </a:cubicBezTo>
                <a:cubicBezTo>
                  <a:pt x="14372" y="137320"/>
                  <a:pt x="219265" y="371000"/>
                  <a:pt x="234505" y="345600"/>
                </a:cubicBezTo>
                <a:cubicBezTo>
                  <a:pt x="249745" y="320200"/>
                  <a:pt x="21145" y="-8307"/>
                  <a:pt x="92265" y="160"/>
                </a:cubicBezTo>
                <a:cubicBezTo>
                  <a:pt x="163385" y="8627"/>
                  <a:pt x="632438" y="289720"/>
                  <a:pt x="661225" y="3557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BCD6976C-5CE6-D1F8-914F-23223DDBC483}"/>
              </a:ext>
            </a:extLst>
          </p:cNvPr>
          <p:cNvSpPr/>
          <p:nvPr/>
        </p:nvSpPr>
        <p:spPr>
          <a:xfrm>
            <a:off x="5004902" y="3149523"/>
            <a:ext cx="628342" cy="1881600"/>
          </a:xfrm>
          <a:custGeom>
            <a:avLst/>
            <a:gdLst>
              <a:gd name="connsiteX0" fmla="*/ 623738 w 628342"/>
              <a:gd name="connsiteY0" fmla="*/ 193117 h 1881600"/>
              <a:gd name="connsiteX1" fmla="*/ 420538 w 628342"/>
              <a:gd name="connsiteY1" fmla="*/ 538557 h 1881600"/>
              <a:gd name="connsiteX2" fmla="*/ 379898 w 628342"/>
              <a:gd name="connsiteY2" fmla="*/ 711277 h 1881600"/>
              <a:gd name="connsiteX3" fmla="*/ 369738 w 628342"/>
              <a:gd name="connsiteY3" fmla="*/ 569037 h 1881600"/>
              <a:gd name="connsiteX4" fmla="*/ 461178 w 628342"/>
              <a:gd name="connsiteY4" fmla="*/ 1300557 h 1881600"/>
              <a:gd name="connsiteX5" fmla="*/ 410378 w 628342"/>
              <a:gd name="connsiteY5" fmla="*/ 1493597 h 1881600"/>
              <a:gd name="connsiteX6" fmla="*/ 298618 w 628342"/>
              <a:gd name="connsiteY6" fmla="*/ 1879677 h 1881600"/>
              <a:gd name="connsiteX7" fmla="*/ 197018 w 628342"/>
              <a:gd name="connsiteY7" fmla="*/ 1605357 h 1881600"/>
              <a:gd name="connsiteX8" fmla="*/ 3978 w 628342"/>
              <a:gd name="connsiteY8" fmla="*/ 833197 h 1881600"/>
              <a:gd name="connsiteX9" fmla="*/ 64938 w 628342"/>
              <a:gd name="connsiteY9" fmla="*/ 1077037 h 1881600"/>
              <a:gd name="connsiteX10" fmla="*/ 44618 w 628342"/>
              <a:gd name="connsiteY10" fmla="*/ 284557 h 1881600"/>
              <a:gd name="connsiteX11" fmla="*/ 95418 w 628342"/>
              <a:gd name="connsiteY11" fmla="*/ 477597 h 1881600"/>
              <a:gd name="connsiteX12" fmla="*/ 308778 w 628342"/>
              <a:gd name="connsiteY12" fmla="*/ 77 h 1881600"/>
              <a:gd name="connsiteX13" fmla="*/ 197018 w 628342"/>
              <a:gd name="connsiteY13" fmla="*/ 518237 h 1881600"/>
              <a:gd name="connsiteX14" fmla="*/ 623738 w 628342"/>
              <a:gd name="connsiteY14" fmla="*/ 193117 h 18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8342" h="1881600">
                <a:moveTo>
                  <a:pt x="623738" y="193117"/>
                </a:moveTo>
                <a:cubicBezTo>
                  <a:pt x="660991" y="196504"/>
                  <a:pt x="461178" y="452197"/>
                  <a:pt x="420538" y="538557"/>
                </a:cubicBezTo>
                <a:cubicBezTo>
                  <a:pt x="379898" y="624917"/>
                  <a:pt x="388365" y="706197"/>
                  <a:pt x="379898" y="711277"/>
                </a:cubicBezTo>
                <a:cubicBezTo>
                  <a:pt x="371431" y="716357"/>
                  <a:pt x="356191" y="470824"/>
                  <a:pt x="369738" y="569037"/>
                </a:cubicBezTo>
                <a:cubicBezTo>
                  <a:pt x="383285" y="667250"/>
                  <a:pt x="454405" y="1146464"/>
                  <a:pt x="461178" y="1300557"/>
                </a:cubicBezTo>
                <a:cubicBezTo>
                  <a:pt x="467951" y="1454650"/>
                  <a:pt x="437471" y="1397077"/>
                  <a:pt x="410378" y="1493597"/>
                </a:cubicBezTo>
                <a:cubicBezTo>
                  <a:pt x="383285" y="1590117"/>
                  <a:pt x="334178" y="1861050"/>
                  <a:pt x="298618" y="1879677"/>
                </a:cubicBezTo>
                <a:cubicBezTo>
                  <a:pt x="263058" y="1898304"/>
                  <a:pt x="246125" y="1779770"/>
                  <a:pt x="197018" y="1605357"/>
                </a:cubicBezTo>
                <a:cubicBezTo>
                  <a:pt x="147911" y="1430944"/>
                  <a:pt x="3978" y="833197"/>
                  <a:pt x="3978" y="833197"/>
                </a:cubicBezTo>
                <a:cubicBezTo>
                  <a:pt x="-18035" y="745144"/>
                  <a:pt x="58165" y="1168477"/>
                  <a:pt x="64938" y="1077037"/>
                </a:cubicBezTo>
                <a:cubicBezTo>
                  <a:pt x="71711" y="985597"/>
                  <a:pt x="39538" y="384464"/>
                  <a:pt x="44618" y="284557"/>
                </a:cubicBezTo>
                <a:cubicBezTo>
                  <a:pt x="49698" y="184650"/>
                  <a:pt x="51391" y="525010"/>
                  <a:pt x="95418" y="477597"/>
                </a:cubicBezTo>
                <a:cubicBezTo>
                  <a:pt x="139445" y="430184"/>
                  <a:pt x="291845" y="-6696"/>
                  <a:pt x="308778" y="77"/>
                </a:cubicBezTo>
                <a:cubicBezTo>
                  <a:pt x="325711" y="6850"/>
                  <a:pt x="147911" y="482677"/>
                  <a:pt x="197018" y="518237"/>
                </a:cubicBezTo>
                <a:cubicBezTo>
                  <a:pt x="246125" y="553797"/>
                  <a:pt x="586485" y="189730"/>
                  <a:pt x="623738" y="1931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A80EA30A-3A33-B16E-8798-E44FBA0DBE52}"/>
              </a:ext>
            </a:extLst>
          </p:cNvPr>
          <p:cNvSpPr/>
          <p:nvPr/>
        </p:nvSpPr>
        <p:spPr>
          <a:xfrm>
            <a:off x="2051143" y="1936714"/>
            <a:ext cx="1239749" cy="1819640"/>
          </a:xfrm>
          <a:custGeom>
            <a:avLst/>
            <a:gdLst>
              <a:gd name="connsiteX0" fmla="*/ 1025079 w 1239749"/>
              <a:gd name="connsiteY0" fmla="*/ 191242 h 1819640"/>
              <a:gd name="connsiteX1" fmla="*/ 415479 w 1239749"/>
              <a:gd name="connsiteY1" fmla="*/ 642797 h 1819640"/>
              <a:gd name="connsiteX2" fmla="*/ 579168 w 1239749"/>
              <a:gd name="connsiteY2" fmla="*/ 575064 h 1819640"/>
              <a:gd name="connsiteX3" fmla="*/ 251790 w 1239749"/>
              <a:gd name="connsiteY3" fmla="*/ 817775 h 1819640"/>
              <a:gd name="connsiteX4" fmla="*/ 31657 w 1239749"/>
              <a:gd name="connsiteY4" fmla="*/ 1179019 h 1819640"/>
              <a:gd name="connsiteX5" fmla="*/ 342101 w 1239749"/>
              <a:gd name="connsiteY5" fmla="*/ 857286 h 1819640"/>
              <a:gd name="connsiteX6" fmla="*/ 59879 w 1239749"/>
              <a:gd name="connsiteY6" fmla="*/ 1314486 h 1819640"/>
              <a:gd name="connsiteX7" fmla="*/ 127613 w 1239749"/>
              <a:gd name="connsiteY7" fmla="*/ 1195953 h 1819640"/>
              <a:gd name="connsiteX8" fmla="*/ 20368 w 1239749"/>
              <a:gd name="connsiteY8" fmla="*/ 1799908 h 1819640"/>
              <a:gd name="connsiteX9" fmla="*/ 9079 w 1239749"/>
              <a:gd name="connsiteY9" fmla="*/ 1602353 h 1819640"/>
              <a:gd name="connsiteX10" fmla="*/ 121968 w 1239749"/>
              <a:gd name="connsiteY10" fmla="*/ 908086 h 1819640"/>
              <a:gd name="connsiteX11" fmla="*/ 454990 w 1239749"/>
              <a:gd name="connsiteY11" fmla="*/ 304130 h 1819640"/>
              <a:gd name="connsiteX12" fmla="*/ 426768 w 1239749"/>
              <a:gd name="connsiteY12" fmla="*/ 321064 h 1819640"/>
              <a:gd name="connsiteX13" fmla="*/ 929124 w 1239749"/>
              <a:gd name="connsiteY13" fmla="*/ 10619 h 1819640"/>
              <a:gd name="connsiteX14" fmla="*/ 838813 w 1239749"/>
              <a:gd name="connsiteY14" fmla="*/ 67064 h 1819640"/>
              <a:gd name="connsiteX15" fmla="*/ 1239568 w 1239749"/>
              <a:gd name="connsiteY15" fmla="*/ 16264 h 1819640"/>
              <a:gd name="connsiteX16" fmla="*/ 782368 w 1239749"/>
              <a:gd name="connsiteY16" fmla="*/ 179953 h 1819640"/>
              <a:gd name="connsiteX17" fmla="*/ 1025079 w 1239749"/>
              <a:gd name="connsiteY17" fmla="*/ 191242 h 181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9749" h="1819640">
                <a:moveTo>
                  <a:pt x="1025079" y="191242"/>
                </a:moveTo>
                <a:cubicBezTo>
                  <a:pt x="963931" y="268383"/>
                  <a:pt x="489797" y="578827"/>
                  <a:pt x="415479" y="642797"/>
                </a:cubicBezTo>
                <a:cubicBezTo>
                  <a:pt x="341161" y="706767"/>
                  <a:pt x="606449" y="545901"/>
                  <a:pt x="579168" y="575064"/>
                </a:cubicBezTo>
                <a:cubicBezTo>
                  <a:pt x="551887" y="604227"/>
                  <a:pt x="343042" y="717116"/>
                  <a:pt x="251790" y="817775"/>
                </a:cubicBezTo>
                <a:cubicBezTo>
                  <a:pt x="160538" y="918434"/>
                  <a:pt x="16605" y="1172434"/>
                  <a:pt x="31657" y="1179019"/>
                </a:cubicBezTo>
                <a:cubicBezTo>
                  <a:pt x="46709" y="1185604"/>
                  <a:pt x="337397" y="834708"/>
                  <a:pt x="342101" y="857286"/>
                </a:cubicBezTo>
                <a:cubicBezTo>
                  <a:pt x="346805" y="879864"/>
                  <a:pt x="95627" y="1258042"/>
                  <a:pt x="59879" y="1314486"/>
                </a:cubicBezTo>
                <a:cubicBezTo>
                  <a:pt x="24131" y="1370930"/>
                  <a:pt x="134198" y="1115049"/>
                  <a:pt x="127613" y="1195953"/>
                </a:cubicBezTo>
                <a:cubicBezTo>
                  <a:pt x="121028" y="1276857"/>
                  <a:pt x="40124" y="1732175"/>
                  <a:pt x="20368" y="1799908"/>
                </a:cubicBezTo>
                <a:cubicBezTo>
                  <a:pt x="612" y="1867641"/>
                  <a:pt x="-7854" y="1750990"/>
                  <a:pt x="9079" y="1602353"/>
                </a:cubicBezTo>
                <a:cubicBezTo>
                  <a:pt x="26012" y="1453716"/>
                  <a:pt x="47649" y="1124457"/>
                  <a:pt x="121968" y="908086"/>
                </a:cubicBezTo>
                <a:cubicBezTo>
                  <a:pt x="196286" y="691716"/>
                  <a:pt x="404190" y="401967"/>
                  <a:pt x="454990" y="304130"/>
                </a:cubicBezTo>
                <a:cubicBezTo>
                  <a:pt x="505790" y="206293"/>
                  <a:pt x="426768" y="321064"/>
                  <a:pt x="426768" y="321064"/>
                </a:cubicBezTo>
                <a:lnTo>
                  <a:pt x="929124" y="10619"/>
                </a:lnTo>
                <a:cubicBezTo>
                  <a:pt x="997798" y="-31714"/>
                  <a:pt x="787072" y="66123"/>
                  <a:pt x="838813" y="67064"/>
                </a:cubicBezTo>
                <a:cubicBezTo>
                  <a:pt x="890554" y="68005"/>
                  <a:pt x="1248975" y="-2551"/>
                  <a:pt x="1239568" y="16264"/>
                </a:cubicBezTo>
                <a:cubicBezTo>
                  <a:pt x="1230161" y="35079"/>
                  <a:pt x="820938" y="155494"/>
                  <a:pt x="782368" y="179953"/>
                </a:cubicBezTo>
                <a:cubicBezTo>
                  <a:pt x="743798" y="204412"/>
                  <a:pt x="1086227" y="114101"/>
                  <a:pt x="1025079" y="191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7FBD16B3-2C19-C069-B30D-87459D294E7F}"/>
              </a:ext>
            </a:extLst>
          </p:cNvPr>
          <p:cNvSpPr/>
          <p:nvPr/>
        </p:nvSpPr>
        <p:spPr>
          <a:xfrm>
            <a:off x="2323887" y="2867362"/>
            <a:ext cx="348202" cy="1277760"/>
          </a:xfrm>
          <a:custGeom>
            <a:avLst/>
            <a:gdLst>
              <a:gd name="connsiteX0" fmla="*/ 154024 w 348202"/>
              <a:gd name="connsiteY0" fmla="*/ 16 h 1277760"/>
              <a:gd name="connsiteX1" fmla="*/ 204824 w 348202"/>
              <a:gd name="connsiteY1" fmla="*/ 485438 h 1277760"/>
              <a:gd name="connsiteX2" fmla="*/ 210469 w 348202"/>
              <a:gd name="connsiteY2" fmla="*/ 728149 h 1277760"/>
              <a:gd name="connsiteX3" fmla="*/ 199180 w 348202"/>
              <a:gd name="connsiteY3" fmla="*/ 965216 h 1277760"/>
              <a:gd name="connsiteX4" fmla="*/ 345935 w 348202"/>
              <a:gd name="connsiteY4" fmla="*/ 1275660 h 1277760"/>
              <a:gd name="connsiteX5" fmla="*/ 278202 w 348202"/>
              <a:gd name="connsiteY5" fmla="*/ 1089394 h 1277760"/>
              <a:gd name="connsiteX6" fmla="*/ 142735 w 348202"/>
              <a:gd name="connsiteY6" fmla="*/ 857971 h 1277760"/>
              <a:gd name="connsiteX7" fmla="*/ 1624 w 348202"/>
              <a:gd name="connsiteY7" fmla="*/ 784594 h 1277760"/>
              <a:gd name="connsiteX8" fmla="*/ 69357 w 348202"/>
              <a:gd name="connsiteY8" fmla="*/ 852327 h 1277760"/>
              <a:gd name="connsiteX9" fmla="*/ 120157 w 348202"/>
              <a:gd name="connsiteY9" fmla="*/ 462860 h 1277760"/>
              <a:gd name="connsiteX10" fmla="*/ 137091 w 348202"/>
              <a:gd name="connsiteY10" fmla="*/ 711216 h 1277760"/>
              <a:gd name="connsiteX11" fmla="*/ 159669 w 348202"/>
              <a:gd name="connsiteY11" fmla="*/ 468505 h 1277760"/>
              <a:gd name="connsiteX12" fmla="*/ 154024 w 348202"/>
              <a:gd name="connsiteY12" fmla="*/ 16 h 127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8202" h="1277760">
                <a:moveTo>
                  <a:pt x="154024" y="16"/>
                </a:moveTo>
                <a:cubicBezTo>
                  <a:pt x="161550" y="2838"/>
                  <a:pt x="195417" y="364083"/>
                  <a:pt x="204824" y="485438"/>
                </a:cubicBezTo>
                <a:cubicBezTo>
                  <a:pt x="214232" y="606794"/>
                  <a:pt x="211410" y="648186"/>
                  <a:pt x="210469" y="728149"/>
                </a:cubicBezTo>
                <a:cubicBezTo>
                  <a:pt x="209528" y="808112"/>
                  <a:pt x="176602" y="873964"/>
                  <a:pt x="199180" y="965216"/>
                </a:cubicBezTo>
                <a:cubicBezTo>
                  <a:pt x="221758" y="1056468"/>
                  <a:pt x="332765" y="1254964"/>
                  <a:pt x="345935" y="1275660"/>
                </a:cubicBezTo>
                <a:cubicBezTo>
                  <a:pt x="359105" y="1296356"/>
                  <a:pt x="312069" y="1159009"/>
                  <a:pt x="278202" y="1089394"/>
                </a:cubicBezTo>
                <a:cubicBezTo>
                  <a:pt x="244335" y="1019779"/>
                  <a:pt x="188831" y="908771"/>
                  <a:pt x="142735" y="857971"/>
                </a:cubicBezTo>
                <a:cubicBezTo>
                  <a:pt x="96639" y="807171"/>
                  <a:pt x="13854" y="785535"/>
                  <a:pt x="1624" y="784594"/>
                </a:cubicBezTo>
                <a:cubicBezTo>
                  <a:pt x="-10606" y="783653"/>
                  <a:pt x="49602" y="905949"/>
                  <a:pt x="69357" y="852327"/>
                </a:cubicBezTo>
                <a:cubicBezTo>
                  <a:pt x="89112" y="798705"/>
                  <a:pt x="108868" y="486378"/>
                  <a:pt x="120157" y="462860"/>
                </a:cubicBezTo>
                <a:cubicBezTo>
                  <a:pt x="131446" y="439342"/>
                  <a:pt x="130506" y="710275"/>
                  <a:pt x="137091" y="711216"/>
                </a:cubicBezTo>
                <a:cubicBezTo>
                  <a:pt x="143676" y="712157"/>
                  <a:pt x="157788" y="586098"/>
                  <a:pt x="159669" y="468505"/>
                </a:cubicBezTo>
                <a:cubicBezTo>
                  <a:pt x="161551" y="350912"/>
                  <a:pt x="146498" y="-2806"/>
                  <a:pt x="154024" y="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A79A8423-C4C4-B3E0-E732-35340D4A1922}"/>
              </a:ext>
            </a:extLst>
          </p:cNvPr>
          <p:cNvSpPr/>
          <p:nvPr/>
        </p:nvSpPr>
        <p:spPr>
          <a:xfrm>
            <a:off x="2134996" y="3843711"/>
            <a:ext cx="546290" cy="797861"/>
          </a:xfrm>
          <a:custGeom>
            <a:avLst/>
            <a:gdLst>
              <a:gd name="connsiteX0" fmla="*/ 4248 w 546290"/>
              <a:gd name="connsiteY0" fmla="*/ 156 h 797861"/>
              <a:gd name="connsiteX1" fmla="*/ 354204 w 546290"/>
              <a:gd name="connsiteY1" fmla="*/ 158200 h 797861"/>
              <a:gd name="connsiteX2" fmla="*/ 337271 w 546290"/>
              <a:gd name="connsiteY2" fmla="*/ 62245 h 797861"/>
              <a:gd name="connsiteX3" fmla="*/ 534826 w 546290"/>
              <a:gd name="connsiteY3" fmla="*/ 378333 h 797861"/>
              <a:gd name="connsiteX4" fmla="*/ 517893 w 546290"/>
              <a:gd name="connsiteY4" fmla="*/ 564600 h 797861"/>
              <a:gd name="connsiteX5" fmla="*/ 478382 w 546290"/>
              <a:gd name="connsiteY5" fmla="*/ 796022 h 797861"/>
              <a:gd name="connsiteX6" fmla="*/ 506604 w 546290"/>
              <a:gd name="connsiteY6" fmla="*/ 666200 h 797861"/>
              <a:gd name="connsiteX7" fmla="*/ 461448 w 546290"/>
              <a:gd name="connsiteY7" fmla="*/ 542022 h 797861"/>
              <a:gd name="connsiteX8" fmla="*/ 292115 w 546290"/>
              <a:gd name="connsiteY8" fmla="*/ 271089 h 797861"/>
              <a:gd name="connsiteX9" fmla="*/ 421937 w 546290"/>
              <a:gd name="connsiteY9" fmla="*/ 372689 h 797861"/>
              <a:gd name="connsiteX10" fmla="*/ 230026 w 546290"/>
              <a:gd name="connsiteY10" fmla="*/ 169489 h 797861"/>
              <a:gd name="connsiteX11" fmla="*/ 320337 w 546290"/>
              <a:gd name="connsiteY11" fmla="*/ 225933 h 797861"/>
              <a:gd name="connsiteX12" fmla="*/ 167937 w 546290"/>
              <a:gd name="connsiteY12" fmla="*/ 129978 h 797861"/>
              <a:gd name="connsiteX13" fmla="*/ 4248 w 546290"/>
              <a:gd name="connsiteY13" fmla="*/ 156 h 79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6290" h="797861">
                <a:moveTo>
                  <a:pt x="4248" y="156"/>
                </a:moveTo>
                <a:cubicBezTo>
                  <a:pt x="35293" y="4860"/>
                  <a:pt x="298700" y="147852"/>
                  <a:pt x="354204" y="158200"/>
                </a:cubicBezTo>
                <a:cubicBezTo>
                  <a:pt x="409708" y="168548"/>
                  <a:pt x="307167" y="25556"/>
                  <a:pt x="337271" y="62245"/>
                </a:cubicBezTo>
                <a:cubicBezTo>
                  <a:pt x="367375" y="98934"/>
                  <a:pt x="504722" y="294607"/>
                  <a:pt x="534826" y="378333"/>
                </a:cubicBezTo>
                <a:cubicBezTo>
                  <a:pt x="564930" y="462059"/>
                  <a:pt x="527300" y="494985"/>
                  <a:pt x="517893" y="564600"/>
                </a:cubicBezTo>
                <a:cubicBezTo>
                  <a:pt x="508486" y="634215"/>
                  <a:pt x="480263" y="779089"/>
                  <a:pt x="478382" y="796022"/>
                </a:cubicBezTo>
                <a:cubicBezTo>
                  <a:pt x="476501" y="812955"/>
                  <a:pt x="509426" y="708533"/>
                  <a:pt x="506604" y="666200"/>
                </a:cubicBezTo>
                <a:cubicBezTo>
                  <a:pt x="503782" y="623867"/>
                  <a:pt x="497196" y="607874"/>
                  <a:pt x="461448" y="542022"/>
                </a:cubicBezTo>
                <a:cubicBezTo>
                  <a:pt x="425700" y="476170"/>
                  <a:pt x="298700" y="299311"/>
                  <a:pt x="292115" y="271089"/>
                </a:cubicBezTo>
                <a:cubicBezTo>
                  <a:pt x="285530" y="242867"/>
                  <a:pt x="432285" y="389622"/>
                  <a:pt x="421937" y="372689"/>
                </a:cubicBezTo>
                <a:cubicBezTo>
                  <a:pt x="411589" y="355756"/>
                  <a:pt x="246959" y="193948"/>
                  <a:pt x="230026" y="169489"/>
                </a:cubicBezTo>
                <a:cubicBezTo>
                  <a:pt x="213093" y="145030"/>
                  <a:pt x="320337" y="225933"/>
                  <a:pt x="320337" y="225933"/>
                </a:cubicBezTo>
                <a:cubicBezTo>
                  <a:pt x="309989" y="219348"/>
                  <a:pt x="214974" y="161963"/>
                  <a:pt x="167937" y="129978"/>
                </a:cubicBezTo>
                <a:cubicBezTo>
                  <a:pt x="120900" y="97993"/>
                  <a:pt x="-26797" y="-4548"/>
                  <a:pt x="4248" y="1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3697B669-4B2B-5FF5-059F-FA438C86AA6E}"/>
              </a:ext>
            </a:extLst>
          </p:cNvPr>
          <p:cNvSpPr/>
          <p:nvPr/>
        </p:nvSpPr>
        <p:spPr>
          <a:xfrm>
            <a:off x="2874898" y="3660418"/>
            <a:ext cx="565951" cy="1458848"/>
          </a:xfrm>
          <a:custGeom>
            <a:avLst/>
            <a:gdLst>
              <a:gd name="connsiteX0" fmla="*/ 3769 w 565951"/>
              <a:gd name="connsiteY0" fmla="*/ 8471 h 1458848"/>
              <a:gd name="connsiteX1" fmla="*/ 20702 w 565951"/>
              <a:gd name="connsiteY1" fmla="*/ 431804 h 1458848"/>
              <a:gd name="connsiteX2" fmla="*/ 144880 w 565951"/>
              <a:gd name="connsiteY2" fmla="*/ 635004 h 1458848"/>
              <a:gd name="connsiteX3" fmla="*/ 173102 w 565951"/>
              <a:gd name="connsiteY3" fmla="*/ 770471 h 1458848"/>
              <a:gd name="connsiteX4" fmla="*/ 551280 w 565951"/>
              <a:gd name="connsiteY4" fmla="*/ 1430871 h 1458848"/>
              <a:gd name="connsiteX5" fmla="*/ 455324 w 565951"/>
              <a:gd name="connsiteY5" fmla="*/ 1267182 h 1458848"/>
              <a:gd name="connsiteX6" fmla="*/ 144880 w 565951"/>
              <a:gd name="connsiteY6" fmla="*/ 640649 h 1458848"/>
              <a:gd name="connsiteX7" fmla="*/ 111013 w 565951"/>
              <a:gd name="connsiteY7" fmla="*/ 572915 h 1458848"/>
              <a:gd name="connsiteX8" fmla="*/ 404524 w 565951"/>
              <a:gd name="connsiteY8" fmla="*/ 550338 h 1458848"/>
              <a:gd name="connsiteX9" fmla="*/ 139235 w 565951"/>
              <a:gd name="connsiteY9" fmla="*/ 471315 h 1458848"/>
              <a:gd name="connsiteX10" fmla="*/ 127946 w 565951"/>
              <a:gd name="connsiteY10" fmla="*/ 189093 h 1458848"/>
              <a:gd name="connsiteX11" fmla="*/ 111013 w 565951"/>
              <a:gd name="connsiteY11" fmla="*/ 313271 h 1458848"/>
              <a:gd name="connsiteX12" fmla="*/ 60213 w 565951"/>
              <a:gd name="connsiteY12" fmla="*/ 160871 h 1458848"/>
              <a:gd name="connsiteX13" fmla="*/ 3769 w 565951"/>
              <a:gd name="connsiteY13" fmla="*/ 8471 h 145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5951" h="1458848">
                <a:moveTo>
                  <a:pt x="3769" y="8471"/>
                </a:moveTo>
                <a:cubicBezTo>
                  <a:pt x="-2816" y="53626"/>
                  <a:pt x="-2817" y="327382"/>
                  <a:pt x="20702" y="431804"/>
                </a:cubicBezTo>
                <a:cubicBezTo>
                  <a:pt x="44221" y="536226"/>
                  <a:pt x="119480" y="578560"/>
                  <a:pt x="144880" y="635004"/>
                </a:cubicBezTo>
                <a:cubicBezTo>
                  <a:pt x="170280" y="691449"/>
                  <a:pt x="105369" y="637827"/>
                  <a:pt x="173102" y="770471"/>
                </a:cubicBezTo>
                <a:cubicBezTo>
                  <a:pt x="240835" y="903115"/>
                  <a:pt x="504243" y="1348086"/>
                  <a:pt x="551280" y="1430871"/>
                </a:cubicBezTo>
                <a:cubicBezTo>
                  <a:pt x="598317" y="1513656"/>
                  <a:pt x="523057" y="1398886"/>
                  <a:pt x="455324" y="1267182"/>
                </a:cubicBezTo>
                <a:cubicBezTo>
                  <a:pt x="387591" y="1135478"/>
                  <a:pt x="202265" y="756360"/>
                  <a:pt x="144880" y="640649"/>
                </a:cubicBezTo>
                <a:cubicBezTo>
                  <a:pt x="87495" y="524938"/>
                  <a:pt x="67739" y="587967"/>
                  <a:pt x="111013" y="572915"/>
                </a:cubicBezTo>
                <a:cubicBezTo>
                  <a:pt x="154287" y="557863"/>
                  <a:pt x="399820" y="567271"/>
                  <a:pt x="404524" y="550338"/>
                </a:cubicBezTo>
                <a:cubicBezTo>
                  <a:pt x="409228" y="533405"/>
                  <a:pt x="185331" y="531522"/>
                  <a:pt x="139235" y="471315"/>
                </a:cubicBezTo>
                <a:cubicBezTo>
                  <a:pt x="93139" y="411108"/>
                  <a:pt x="132650" y="215434"/>
                  <a:pt x="127946" y="189093"/>
                </a:cubicBezTo>
                <a:cubicBezTo>
                  <a:pt x="123242" y="162752"/>
                  <a:pt x="122302" y="317975"/>
                  <a:pt x="111013" y="313271"/>
                </a:cubicBezTo>
                <a:cubicBezTo>
                  <a:pt x="99724" y="308567"/>
                  <a:pt x="80909" y="210730"/>
                  <a:pt x="60213" y="160871"/>
                </a:cubicBezTo>
                <a:cubicBezTo>
                  <a:pt x="39517" y="111012"/>
                  <a:pt x="10354" y="-36684"/>
                  <a:pt x="3769" y="84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0A3FF7C5-D2D5-AD48-9565-AE4129D266BC}"/>
              </a:ext>
            </a:extLst>
          </p:cNvPr>
          <p:cNvSpPr/>
          <p:nvPr/>
        </p:nvSpPr>
        <p:spPr>
          <a:xfrm>
            <a:off x="2175817" y="4684274"/>
            <a:ext cx="866621" cy="1581602"/>
          </a:xfrm>
          <a:custGeom>
            <a:avLst/>
            <a:gdLst>
              <a:gd name="connsiteX0" fmla="*/ 251294 w 866621"/>
              <a:gd name="connsiteY0" fmla="*/ 615 h 1581602"/>
              <a:gd name="connsiteX1" fmla="*/ 211783 w 866621"/>
              <a:gd name="connsiteY1" fmla="*/ 474748 h 1581602"/>
              <a:gd name="connsiteX2" fmla="*/ 358539 w 866621"/>
              <a:gd name="connsiteY2" fmla="*/ 875504 h 1581602"/>
              <a:gd name="connsiteX3" fmla="*/ 358539 w 866621"/>
              <a:gd name="connsiteY3" fmla="*/ 802126 h 1581602"/>
              <a:gd name="connsiteX4" fmla="*/ 567383 w 866621"/>
              <a:gd name="connsiteY4" fmla="*/ 1123859 h 1581602"/>
              <a:gd name="connsiteX5" fmla="*/ 810094 w 866621"/>
              <a:gd name="connsiteY5" fmla="*/ 1502037 h 1581602"/>
              <a:gd name="connsiteX6" fmla="*/ 855250 w 866621"/>
              <a:gd name="connsiteY6" fmla="*/ 1581059 h 1581602"/>
              <a:gd name="connsiteX7" fmla="*/ 646405 w 866621"/>
              <a:gd name="connsiteY7" fmla="*/ 1485104 h 1581602"/>
              <a:gd name="connsiteX8" fmla="*/ 420627 w 866621"/>
              <a:gd name="connsiteY8" fmla="*/ 1152082 h 1581602"/>
              <a:gd name="connsiteX9" fmla="*/ 8583 w 866621"/>
              <a:gd name="connsiteY9" fmla="*/ 514259 h 1581602"/>
              <a:gd name="connsiteX10" fmla="*/ 138405 w 866621"/>
              <a:gd name="connsiteY10" fmla="*/ 638437 h 1581602"/>
              <a:gd name="connsiteX11" fmla="*/ 104539 w 866621"/>
              <a:gd name="connsiteY11" fmla="*/ 311059 h 1581602"/>
              <a:gd name="connsiteX12" fmla="*/ 93250 w 866621"/>
              <a:gd name="connsiteY12" fmla="*/ 373148 h 1581602"/>
              <a:gd name="connsiteX13" fmla="*/ 251294 w 866621"/>
              <a:gd name="connsiteY13" fmla="*/ 615 h 158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621" h="1581602">
                <a:moveTo>
                  <a:pt x="251294" y="615"/>
                </a:moveTo>
                <a:cubicBezTo>
                  <a:pt x="271049" y="17548"/>
                  <a:pt x="193909" y="328933"/>
                  <a:pt x="211783" y="474748"/>
                </a:cubicBezTo>
                <a:cubicBezTo>
                  <a:pt x="229657" y="620563"/>
                  <a:pt x="334080" y="820941"/>
                  <a:pt x="358539" y="875504"/>
                </a:cubicBezTo>
                <a:cubicBezTo>
                  <a:pt x="382998" y="930067"/>
                  <a:pt x="323732" y="760734"/>
                  <a:pt x="358539" y="802126"/>
                </a:cubicBezTo>
                <a:cubicBezTo>
                  <a:pt x="393346" y="843518"/>
                  <a:pt x="567383" y="1123859"/>
                  <a:pt x="567383" y="1123859"/>
                </a:cubicBezTo>
                <a:lnTo>
                  <a:pt x="810094" y="1502037"/>
                </a:lnTo>
                <a:cubicBezTo>
                  <a:pt x="858072" y="1578237"/>
                  <a:pt x="882532" y="1583881"/>
                  <a:pt x="855250" y="1581059"/>
                </a:cubicBezTo>
                <a:cubicBezTo>
                  <a:pt x="827969" y="1578237"/>
                  <a:pt x="718842" y="1556600"/>
                  <a:pt x="646405" y="1485104"/>
                </a:cubicBezTo>
                <a:cubicBezTo>
                  <a:pt x="573968" y="1413608"/>
                  <a:pt x="526931" y="1313889"/>
                  <a:pt x="420627" y="1152082"/>
                </a:cubicBezTo>
                <a:cubicBezTo>
                  <a:pt x="314323" y="990275"/>
                  <a:pt x="55620" y="599866"/>
                  <a:pt x="8583" y="514259"/>
                </a:cubicBezTo>
                <a:cubicBezTo>
                  <a:pt x="-38454" y="428652"/>
                  <a:pt x="122412" y="672304"/>
                  <a:pt x="138405" y="638437"/>
                </a:cubicBezTo>
                <a:cubicBezTo>
                  <a:pt x="154398" y="604570"/>
                  <a:pt x="112065" y="355274"/>
                  <a:pt x="104539" y="311059"/>
                </a:cubicBezTo>
                <a:cubicBezTo>
                  <a:pt x="97013" y="266844"/>
                  <a:pt x="69731" y="424889"/>
                  <a:pt x="93250" y="373148"/>
                </a:cubicBezTo>
                <a:cubicBezTo>
                  <a:pt x="116769" y="321407"/>
                  <a:pt x="231539" y="-16318"/>
                  <a:pt x="251294" y="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B2CDFEE1-CFF2-EAFD-5DAD-495710D42EBF}"/>
              </a:ext>
            </a:extLst>
          </p:cNvPr>
          <p:cNvSpPr/>
          <p:nvPr/>
        </p:nvSpPr>
        <p:spPr>
          <a:xfrm>
            <a:off x="2532124" y="5236477"/>
            <a:ext cx="393175" cy="892352"/>
          </a:xfrm>
          <a:custGeom>
            <a:avLst/>
            <a:gdLst>
              <a:gd name="connsiteX0" fmla="*/ 386054 w 393175"/>
              <a:gd name="connsiteY0" fmla="*/ 91879 h 892352"/>
              <a:gd name="connsiteX1" fmla="*/ 357832 w 393175"/>
              <a:gd name="connsiteY1" fmla="*/ 379745 h 892352"/>
              <a:gd name="connsiteX2" fmla="*/ 323965 w 393175"/>
              <a:gd name="connsiteY2" fmla="*/ 571656 h 892352"/>
              <a:gd name="connsiteX3" fmla="*/ 391698 w 393175"/>
              <a:gd name="connsiteY3" fmla="*/ 882101 h 892352"/>
              <a:gd name="connsiteX4" fmla="*/ 335254 w 393175"/>
              <a:gd name="connsiteY4" fmla="*/ 786145 h 892352"/>
              <a:gd name="connsiteX5" fmla="*/ 86898 w 393175"/>
              <a:gd name="connsiteY5" fmla="*/ 475701 h 892352"/>
              <a:gd name="connsiteX6" fmla="*/ 132054 w 393175"/>
              <a:gd name="connsiteY6" fmla="*/ 566012 h 892352"/>
              <a:gd name="connsiteX7" fmla="*/ 194143 w 393175"/>
              <a:gd name="connsiteY7" fmla="*/ 255567 h 892352"/>
              <a:gd name="connsiteX8" fmla="*/ 120765 w 393175"/>
              <a:gd name="connsiteY8" fmla="*/ 114456 h 892352"/>
              <a:gd name="connsiteX9" fmla="*/ 2232 w 393175"/>
              <a:gd name="connsiteY9" fmla="*/ 1567 h 892352"/>
              <a:gd name="connsiteX10" fmla="*/ 233654 w 393175"/>
              <a:gd name="connsiteY10" fmla="*/ 199123 h 892352"/>
              <a:gd name="connsiteX11" fmla="*/ 267520 w 393175"/>
              <a:gd name="connsiteY11" fmla="*/ 210412 h 892352"/>
              <a:gd name="connsiteX12" fmla="*/ 216720 w 393175"/>
              <a:gd name="connsiteY12" fmla="*/ 193479 h 892352"/>
              <a:gd name="connsiteX13" fmla="*/ 386054 w 393175"/>
              <a:gd name="connsiteY13" fmla="*/ 91879 h 89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175" h="892352">
                <a:moveTo>
                  <a:pt x="386054" y="91879"/>
                </a:moveTo>
                <a:cubicBezTo>
                  <a:pt x="409573" y="122923"/>
                  <a:pt x="368180" y="299782"/>
                  <a:pt x="357832" y="379745"/>
                </a:cubicBezTo>
                <a:cubicBezTo>
                  <a:pt x="347484" y="459708"/>
                  <a:pt x="318321" y="487930"/>
                  <a:pt x="323965" y="571656"/>
                </a:cubicBezTo>
                <a:cubicBezTo>
                  <a:pt x="329609" y="655382"/>
                  <a:pt x="389817" y="846353"/>
                  <a:pt x="391698" y="882101"/>
                </a:cubicBezTo>
                <a:cubicBezTo>
                  <a:pt x="393579" y="917849"/>
                  <a:pt x="386054" y="853878"/>
                  <a:pt x="335254" y="786145"/>
                </a:cubicBezTo>
                <a:cubicBezTo>
                  <a:pt x="284454" y="718412"/>
                  <a:pt x="120765" y="512390"/>
                  <a:pt x="86898" y="475701"/>
                </a:cubicBezTo>
                <a:cubicBezTo>
                  <a:pt x="53031" y="439012"/>
                  <a:pt x="114180" y="602701"/>
                  <a:pt x="132054" y="566012"/>
                </a:cubicBezTo>
                <a:cubicBezTo>
                  <a:pt x="149928" y="529323"/>
                  <a:pt x="196024" y="330826"/>
                  <a:pt x="194143" y="255567"/>
                </a:cubicBezTo>
                <a:cubicBezTo>
                  <a:pt x="192262" y="180308"/>
                  <a:pt x="152750" y="156789"/>
                  <a:pt x="120765" y="114456"/>
                </a:cubicBezTo>
                <a:cubicBezTo>
                  <a:pt x="88780" y="72123"/>
                  <a:pt x="-16583" y="-12544"/>
                  <a:pt x="2232" y="1567"/>
                </a:cubicBezTo>
                <a:cubicBezTo>
                  <a:pt x="21047" y="15678"/>
                  <a:pt x="189439" y="164316"/>
                  <a:pt x="233654" y="199123"/>
                </a:cubicBezTo>
                <a:cubicBezTo>
                  <a:pt x="277869" y="233931"/>
                  <a:pt x="267520" y="210412"/>
                  <a:pt x="267520" y="210412"/>
                </a:cubicBezTo>
                <a:cubicBezTo>
                  <a:pt x="264698" y="209471"/>
                  <a:pt x="195083" y="208531"/>
                  <a:pt x="216720" y="193479"/>
                </a:cubicBezTo>
                <a:cubicBezTo>
                  <a:pt x="238357" y="178427"/>
                  <a:pt x="362535" y="60835"/>
                  <a:pt x="386054" y="918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63368CBC-C5A2-6C3A-D5FF-C2198E69F686}"/>
              </a:ext>
            </a:extLst>
          </p:cNvPr>
          <p:cNvSpPr/>
          <p:nvPr/>
        </p:nvSpPr>
        <p:spPr>
          <a:xfrm>
            <a:off x="2551592" y="5282630"/>
            <a:ext cx="358434" cy="217537"/>
          </a:xfrm>
          <a:custGeom>
            <a:avLst/>
            <a:gdLst>
              <a:gd name="connsiteX0" fmla="*/ 353533 w 358434"/>
              <a:gd name="connsiteY0" fmla="*/ 41845 h 217537"/>
              <a:gd name="connsiteX1" fmla="*/ 321783 w 358434"/>
              <a:gd name="connsiteY1" fmla="*/ 102170 h 217537"/>
              <a:gd name="connsiteX2" fmla="*/ 315433 w 358434"/>
              <a:gd name="connsiteY2" fmla="*/ 216470 h 217537"/>
              <a:gd name="connsiteX3" fmla="*/ 312258 w 358434"/>
              <a:gd name="connsiteY3" fmla="*/ 156145 h 217537"/>
              <a:gd name="connsiteX4" fmla="*/ 229708 w 358434"/>
              <a:gd name="connsiteY4" fmla="*/ 102170 h 217537"/>
              <a:gd name="connsiteX5" fmla="*/ 143983 w 358434"/>
              <a:gd name="connsiteY5" fmla="*/ 79945 h 217537"/>
              <a:gd name="connsiteX6" fmla="*/ 293208 w 358434"/>
              <a:gd name="connsiteY6" fmla="*/ 121220 h 217537"/>
              <a:gd name="connsiteX7" fmla="*/ 264633 w 358434"/>
              <a:gd name="connsiteY7" fmla="*/ 64070 h 217537"/>
              <a:gd name="connsiteX8" fmla="*/ 159858 w 358434"/>
              <a:gd name="connsiteY8" fmla="*/ 32320 h 217537"/>
              <a:gd name="connsiteX9" fmla="*/ 1108 w 358434"/>
              <a:gd name="connsiteY9" fmla="*/ 10095 h 217537"/>
              <a:gd name="connsiteX10" fmla="*/ 96358 w 358434"/>
              <a:gd name="connsiteY10" fmla="*/ 16445 h 217537"/>
              <a:gd name="connsiteX11" fmla="*/ 229708 w 358434"/>
              <a:gd name="connsiteY11" fmla="*/ 19620 h 217537"/>
              <a:gd name="connsiteX12" fmla="*/ 204308 w 358434"/>
              <a:gd name="connsiteY12" fmla="*/ 570 h 217537"/>
              <a:gd name="connsiteX13" fmla="*/ 353533 w 358434"/>
              <a:gd name="connsiteY13" fmla="*/ 41845 h 2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434" h="217537">
                <a:moveTo>
                  <a:pt x="353533" y="41845"/>
                </a:moveTo>
                <a:cubicBezTo>
                  <a:pt x="373112" y="58778"/>
                  <a:pt x="328133" y="73066"/>
                  <a:pt x="321783" y="102170"/>
                </a:cubicBezTo>
                <a:cubicBezTo>
                  <a:pt x="315433" y="131274"/>
                  <a:pt x="317020" y="207474"/>
                  <a:pt x="315433" y="216470"/>
                </a:cubicBezTo>
                <a:cubicBezTo>
                  <a:pt x="313846" y="225466"/>
                  <a:pt x="326545" y="175195"/>
                  <a:pt x="312258" y="156145"/>
                </a:cubicBezTo>
                <a:cubicBezTo>
                  <a:pt x="297970" y="137095"/>
                  <a:pt x="257754" y="114870"/>
                  <a:pt x="229708" y="102170"/>
                </a:cubicBezTo>
                <a:cubicBezTo>
                  <a:pt x="201662" y="89470"/>
                  <a:pt x="133400" y="76770"/>
                  <a:pt x="143983" y="79945"/>
                </a:cubicBezTo>
                <a:cubicBezTo>
                  <a:pt x="154566" y="83120"/>
                  <a:pt x="273100" y="123866"/>
                  <a:pt x="293208" y="121220"/>
                </a:cubicBezTo>
                <a:cubicBezTo>
                  <a:pt x="313316" y="118574"/>
                  <a:pt x="286858" y="78887"/>
                  <a:pt x="264633" y="64070"/>
                </a:cubicBezTo>
                <a:cubicBezTo>
                  <a:pt x="242408" y="49253"/>
                  <a:pt x="203779" y="41316"/>
                  <a:pt x="159858" y="32320"/>
                </a:cubicBezTo>
                <a:cubicBezTo>
                  <a:pt x="115937" y="23324"/>
                  <a:pt x="11691" y="12741"/>
                  <a:pt x="1108" y="10095"/>
                </a:cubicBezTo>
                <a:cubicBezTo>
                  <a:pt x="-9475" y="7449"/>
                  <a:pt x="58258" y="14857"/>
                  <a:pt x="96358" y="16445"/>
                </a:cubicBezTo>
                <a:cubicBezTo>
                  <a:pt x="134458" y="18033"/>
                  <a:pt x="211716" y="22266"/>
                  <a:pt x="229708" y="19620"/>
                </a:cubicBezTo>
                <a:cubicBezTo>
                  <a:pt x="247700" y="16974"/>
                  <a:pt x="175733" y="-3663"/>
                  <a:pt x="204308" y="570"/>
                </a:cubicBezTo>
                <a:cubicBezTo>
                  <a:pt x="232883" y="4803"/>
                  <a:pt x="333954" y="24912"/>
                  <a:pt x="353533" y="418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A3CF0842-4341-FA24-A855-0E2B4FF52EFC}"/>
              </a:ext>
            </a:extLst>
          </p:cNvPr>
          <p:cNvSpPr/>
          <p:nvPr/>
        </p:nvSpPr>
        <p:spPr>
          <a:xfrm>
            <a:off x="3324433" y="3972295"/>
            <a:ext cx="1115404" cy="461262"/>
          </a:xfrm>
          <a:custGeom>
            <a:avLst/>
            <a:gdLst>
              <a:gd name="connsiteX0" fmla="*/ 107 w 1115404"/>
              <a:gd name="connsiteY0" fmla="*/ 278757 h 461262"/>
              <a:gd name="connsiteX1" fmla="*/ 448224 w 1115404"/>
              <a:gd name="connsiteY1" fmla="*/ 84977 h 461262"/>
              <a:gd name="connsiteX2" fmla="*/ 454280 w 1115404"/>
              <a:gd name="connsiteY2" fmla="*/ 6253 h 461262"/>
              <a:gd name="connsiteX3" fmla="*/ 1108288 w 1115404"/>
              <a:gd name="connsiteY3" fmla="*/ 6253 h 461262"/>
              <a:gd name="connsiteX4" fmla="*/ 787339 w 1115404"/>
              <a:gd name="connsiteY4" fmla="*/ 12309 h 461262"/>
              <a:gd name="connsiteX5" fmla="*/ 557225 w 1115404"/>
              <a:gd name="connsiteY5" fmla="*/ 151588 h 461262"/>
              <a:gd name="connsiteX6" fmla="*/ 424001 w 1115404"/>
              <a:gd name="connsiteY6" fmla="*/ 460426 h 461262"/>
              <a:gd name="connsiteX7" fmla="*/ 508780 w 1115404"/>
              <a:gd name="connsiteY7" fmla="*/ 236367 h 461262"/>
              <a:gd name="connsiteX8" fmla="*/ 642004 w 1115404"/>
              <a:gd name="connsiteY8" fmla="*/ 42587 h 461262"/>
              <a:gd name="connsiteX9" fmla="*/ 430057 w 1115404"/>
              <a:gd name="connsiteY9" fmla="*/ 12309 h 461262"/>
              <a:gd name="connsiteX10" fmla="*/ 405835 w 1115404"/>
              <a:gd name="connsiteY10" fmla="*/ 97088 h 461262"/>
              <a:gd name="connsiteX11" fmla="*/ 107 w 1115404"/>
              <a:gd name="connsiteY11" fmla="*/ 278757 h 46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5404" h="461262">
                <a:moveTo>
                  <a:pt x="107" y="278757"/>
                </a:moveTo>
                <a:cubicBezTo>
                  <a:pt x="7172" y="276738"/>
                  <a:pt x="372529" y="130394"/>
                  <a:pt x="448224" y="84977"/>
                </a:cubicBezTo>
                <a:cubicBezTo>
                  <a:pt x="523919" y="39560"/>
                  <a:pt x="344269" y="19374"/>
                  <a:pt x="454280" y="6253"/>
                </a:cubicBezTo>
                <a:cubicBezTo>
                  <a:pt x="564291" y="-6868"/>
                  <a:pt x="1108288" y="6253"/>
                  <a:pt x="1108288" y="6253"/>
                </a:cubicBezTo>
                <a:cubicBezTo>
                  <a:pt x="1163798" y="7262"/>
                  <a:pt x="879183" y="-11913"/>
                  <a:pt x="787339" y="12309"/>
                </a:cubicBezTo>
                <a:cubicBezTo>
                  <a:pt x="695495" y="36531"/>
                  <a:pt x="617781" y="76902"/>
                  <a:pt x="557225" y="151588"/>
                </a:cubicBezTo>
                <a:cubicBezTo>
                  <a:pt x="496669" y="226274"/>
                  <a:pt x="432075" y="446296"/>
                  <a:pt x="424001" y="460426"/>
                </a:cubicBezTo>
                <a:cubicBezTo>
                  <a:pt x="415927" y="474556"/>
                  <a:pt x="472446" y="306007"/>
                  <a:pt x="508780" y="236367"/>
                </a:cubicBezTo>
                <a:cubicBezTo>
                  <a:pt x="545114" y="166727"/>
                  <a:pt x="655124" y="79930"/>
                  <a:pt x="642004" y="42587"/>
                </a:cubicBezTo>
                <a:cubicBezTo>
                  <a:pt x="628884" y="5244"/>
                  <a:pt x="469418" y="3226"/>
                  <a:pt x="430057" y="12309"/>
                </a:cubicBezTo>
                <a:cubicBezTo>
                  <a:pt x="390696" y="21392"/>
                  <a:pt x="475475" y="52680"/>
                  <a:pt x="405835" y="97088"/>
                </a:cubicBezTo>
                <a:cubicBezTo>
                  <a:pt x="336195" y="141496"/>
                  <a:pt x="-6958" y="280776"/>
                  <a:pt x="107" y="2787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9E2A08BD-06AC-11B5-A177-61075D31D2D6}"/>
              </a:ext>
            </a:extLst>
          </p:cNvPr>
          <p:cNvSpPr/>
          <p:nvPr/>
        </p:nvSpPr>
        <p:spPr>
          <a:xfrm>
            <a:off x="3444226" y="4133621"/>
            <a:ext cx="186597" cy="681109"/>
          </a:xfrm>
          <a:custGeom>
            <a:avLst/>
            <a:gdLst>
              <a:gd name="connsiteX0" fmla="*/ 186321 w 186597"/>
              <a:gd name="connsiteY0" fmla="*/ 116 h 681109"/>
              <a:gd name="connsiteX1" fmla="*/ 45644 w 186597"/>
              <a:gd name="connsiteY1" fmla="*/ 227364 h 681109"/>
              <a:gd name="connsiteX2" fmla="*/ 115982 w 186597"/>
              <a:gd name="connsiteY2" fmla="*/ 557413 h 681109"/>
              <a:gd name="connsiteX3" fmla="*/ 51054 w 186597"/>
              <a:gd name="connsiteY3" fmla="*/ 303113 h 681109"/>
              <a:gd name="connsiteX4" fmla="*/ 121393 w 186597"/>
              <a:gd name="connsiteY4" fmla="*/ 676448 h 681109"/>
              <a:gd name="connsiteX5" fmla="*/ 78108 w 186597"/>
              <a:gd name="connsiteY5" fmla="*/ 492486 h 681109"/>
              <a:gd name="connsiteX6" fmla="*/ 2359 w 186597"/>
              <a:gd name="connsiteY6" fmla="*/ 200310 h 681109"/>
              <a:gd name="connsiteX7" fmla="*/ 186321 w 186597"/>
              <a:gd name="connsiteY7" fmla="*/ 116 h 68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597" h="681109">
                <a:moveTo>
                  <a:pt x="186321" y="116"/>
                </a:moveTo>
                <a:cubicBezTo>
                  <a:pt x="193535" y="4625"/>
                  <a:pt x="57367" y="134481"/>
                  <a:pt x="45644" y="227364"/>
                </a:cubicBezTo>
                <a:cubicBezTo>
                  <a:pt x="33921" y="320247"/>
                  <a:pt x="115080" y="544788"/>
                  <a:pt x="115982" y="557413"/>
                </a:cubicBezTo>
                <a:cubicBezTo>
                  <a:pt x="116884" y="570038"/>
                  <a:pt x="50152" y="283274"/>
                  <a:pt x="51054" y="303113"/>
                </a:cubicBezTo>
                <a:cubicBezTo>
                  <a:pt x="51956" y="322952"/>
                  <a:pt x="116884" y="644886"/>
                  <a:pt x="121393" y="676448"/>
                </a:cubicBezTo>
                <a:cubicBezTo>
                  <a:pt x="125902" y="708010"/>
                  <a:pt x="97947" y="571842"/>
                  <a:pt x="78108" y="492486"/>
                </a:cubicBezTo>
                <a:cubicBezTo>
                  <a:pt x="58269" y="413130"/>
                  <a:pt x="-13873" y="277863"/>
                  <a:pt x="2359" y="200310"/>
                </a:cubicBezTo>
                <a:cubicBezTo>
                  <a:pt x="18591" y="122757"/>
                  <a:pt x="179107" y="-4393"/>
                  <a:pt x="186321" y="1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円/楕円 1472">
            <a:extLst>
              <a:ext uri="{FF2B5EF4-FFF2-40B4-BE49-F238E27FC236}">
                <a16:creationId xmlns:a16="http://schemas.microsoft.com/office/drawing/2014/main" id="{9B97A8E9-B787-05DF-1610-3DD0546E234B}"/>
              </a:ext>
            </a:extLst>
          </p:cNvPr>
          <p:cNvSpPr/>
          <p:nvPr/>
        </p:nvSpPr>
        <p:spPr>
          <a:xfrm>
            <a:off x="3685579" y="3992155"/>
            <a:ext cx="1207417" cy="1207417"/>
          </a:xfrm>
          <a:prstGeom prst="ellipse">
            <a:avLst/>
          </a:pr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AE4D43FF-C930-CC1E-FA71-F6E572093623}"/>
              </a:ext>
            </a:extLst>
          </p:cNvPr>
          <p:cNvSpPr/>
          <p:nvPr/>
        </p:nvSpPr>
        <p:spPr>
          <a:xfrm>
            <a:off x="3955174" y="4116488"/>
            <a:ext cx="203183" cy="154098"/>
          </a:xfrm>
          <a:custGeom>
            <a:avLst/>
            <a:gdLst>
              <a:gd name="connsiteX0" fmla="*/ 200206 w 203183"/>
              <a:gd name="connsiteY0" fmla="*/ 1017 h 154098"/>
              <a:gd name="connsiteX1" fmla="*/ 119046 w 203183"/>
              <a:gd name="connsiteY1" fmla="*/ 38892 h 154098"/>
              <a:gd name="connsiteX2" fmla="*/ 16244 w 203183"/>
              <a:gd name="connsiteY2" fmla="*/ 152516 h 154098"/>
              <a:gd name="connsiteX3" fmla="*/ 48708 w 203183"/>
              <a:gd name="connsiteY3" fmla="*/ 103820 h 154098"/>
              <a:gd name="connsiteX4" fmla="*/ 12 w 203183"/>
              <a:gd name="connsiteY4" fmla="*/ 82177 h 154098"/>
              <a:gd name="connsiteX5" fmla="*/ 54118 w 203183"/>
              <a:gd name="connsiteY5" fmla="*/ 28071 h 154098"/>
              <a:gd name="connsiteX6" fmla="*/ 10833 w 203183"/>
              <a:gd name="connsiteY6" fmla="*/ 11839 h 154098"/>
              <a:gd name="connsiteX7" fmla="*/ 200206 w 203183"/>
              <a:gd name="connsiteY7" fmla="*/ 1017 h 15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183" h="154098">
                <a:moveTo>
                  <a:pt x="200206" y="1017"/>
                </a:moveTo>
                <a:cubicBezTo>
                  <a:pt x="218241" y="5526"/>
                  <a:pt x="149706" y="13642"/>
                  <a:pt x="119046" y="38892"/>
                </a:cubicBezTo>
                <a:cubicBezTo>
                  <a:pt x="88386" y="64142"/>
                  <a:pt x="27967" y="141695"/>
                  <a:pt x="16244" y="152516"/>
                </a:cubicBezTo>
                <a:cubicBezTo>
                  <a:pt x="4521" y="163337"/>
                  <a:pt x="51413" y="115543"/>
                  <a:pt x="48708" y="103820"/>
                </a:cubicBezTo>
                <a:cubicBezTo>
                  <a:pt x="46003" y="92097"/>
                  <a:pt x="-890" y="94802"/>
                  <a:pt x="12" y="82177"/>
                </a:cubicBezTo>
                <a:cubicBezTo>
                  <a:pt x="914" y="69552"/>
                  <a:pt x="52314" y="39794"/>
                  <a:pt x="54118" y="28071"/>
                </a:cubicBezTo>
                <a:cubicBezTo>
                  <a:pt x="55921" y="16348"/>
                  <a:pt x="-9908" y="15446"/>
                  <a:pt x="10833" y="11839"/>
                </a:cubicBezTo>
                <a:cubicBezTo>
                  <a:pt x="31574" y="8232"/>
                  <a:pt x="182171" y="-3492"/>
                  <a:pt x="200206" y="10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49C0BA0D-A7E9-46B9-07C2-AE336DC61C82}"/>
              </a:ext>
            </a:extLst>
          </p:cNvPr>
          <p:cNvSpPr/>
          <p:nvPr/>
        </p:nvSpPr>
        <p:spPr>
          <a:xfrm>
            <a:off x="2594877" y="3051117"/>
            <a:ext cx="1482085" cy="486581"/>
          </a:xfrm>
          <a:custGeom>
            <a:avLst/>
            <a:gdLst>
              <a:gd name="connsiteX0" fmla="*/ 686 w 1482085"/>
              <a:gd name="connsiteY0" fmla="*/ 363596 h 486581"/>
              <a:gd name="connsiteX1" fmla="*/ 219761 w 1482085"/>
              <a:gd name="connsiteY1" fmla="*/ 473133 h 486581"/>
              <a:gd name="connsiteX2" fmla="*/ 191186 w 1482085"/>
              <a:gd name="connsiteY2" fmla="*/ 458846 h 486581"/>
              <a:gd name="connsiteX3" fmla="*/ 495986 w 1482085"/>
              <a:gd name="connsiteY3" fmla="*/ 239771 h 486581"/>
              <a:gd name="connsiteX4" fmla="*/ 405498 w 1482085"/>
              <a:gd name="connsiteY4" fmla="*/ 277871 h 486581"/>
              <a:gd name="connsiteX5" fmla="*/ 886511 w 1482085"/>
              <a:gd name="connsiteY5" fmla="*/ 158808 h 486581"/>
              <a:gd name="connsiteX6" fmla="*/ 819836 w 1482085"/>
              <a:gd name="connsiteY6" fmla="*/ 134996 h 486581"/>
              <a:gd name="connsiteX7" fmla="*/ 1143686 w 1482085"/>
              <a:gd name="connsiteY7" fmla="*/ 173096 h 486581"/>
              <a:gd name="connsiteX8" fmla="*/ 1481823 w 1482085"/>
              <a:gd name="connsiteY8" fmla="*/ 249296 h 486581"/>
              <a:gd name="connsiteX9" fmla="*/ 1191311 w 1482085"/>
              <a:gd name="connsiteY9" fmla="*/ 120708 h 486581"/>
              <a:gd name="connsiteX10" fmla="*/ 734111 w 1482085"/>
              <a:gd name="connsiteY10" fmla="*/ 11171 h 486581"/>
              <a:gd name="connsiteX11" fmla="*/ 529323 w 1482085"/>
              <a:gd name="connsiteY11" fmla="*/ 11171 h 486581"/>
              <a:gd name="connsiteX12" fmla="*/ 738873 w 1482085"/>
              <a:gd name="connsiteY12" fmla="*/ 77846 h 486581"/>
              <a:gd name="connsiteX13" fmla="*/ 500748 w 1482085"/>
              <a:gd name="connsiteY13" fmla="*/ 82608 h 486581"/>
              <a:gd name="connsiteX14" fmla="*/ 257861 w 1482085"/>
              <a:gd name="connsiteY14" fmla="*/ 154046 h 486581"/>
              <a:gd name="connsiteX15" fmla="*/ 214998 w 1482085"/>
              <a:gd name="connsiteY15" fmla="*/ 282633 h 486581"/>
              <a:gd name="connsiteX16" fmla="*/ 243573 w 1482085"/>
              <a:gd name="connsiteY16" fmla="*/ 115946 h 486581"/>
              <a:gd name="connsiteX17" fmla="*/ 157848 w 1482085"/>
              <a:gd name="connsiteY17" fmla="*/ 382646 h 486581"/>
              <a:gd name="connsiteX18" fmla="*/ 100698 w 1482085"/>
              <a:gd name="connsiteY18" fmla="*/ 296921 h 486581"/>
              <a:gd name="connsiteX19" fmla="*/ 148323 w 1482085"/>
              <a:gd name="connsiteY19" fmla="*/ 435033 h 486581"/>
              <a:gd name="connsiteX20" fmla="*/ 686 w 1482085"/>
              <a:gd name="connsiteY20" fmla="*/ 363596 h 4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82085" h="486581">
                <a:moveTo>
                  <a:pt x="686" y="363596"/>
                </a:moveTo>
                <a:cubicBezTo>
                  <a:pt x="12592" y="369946"/>
                  <a:pt x="219761" y="473133"/>
                  <a:pt x="219761" y="473133"/>
                </a:cubicBezTo>
                <a:cubicBezTo>
                  <a:pt x="251511" y="489008"/>
                  <a:pt x="145149" y="497740"/>
                  <a:pt x="191186" y="458846"/>
                </a:cubicBezTo>
                <a:cubicBezTo>
                  <a:pt x="237223" y="419952"/>
                  <a:pt x="460267" y="269934"/>
                  <a:pt x="495986" y="239771"/>
                </a:cubicBezTo>
                <a:cubicBezTo>
                  <a:pt x="531705" y="209608"/>
                  <a:pt x="340411" y="291365"/>
                  <a:pt x="405498" y="277871"/>
                </a:cubicBezTo>
                <a:cubicBezTo>
                  <a:pt x="470586" y="264377"/>
                  <a:pt x="817455" y="182620"/>
                  <a:pt x="886511" y="158808"/>
                </a:cubicBezTo>
                <a:cubicBezTo>
                  <a:pt x="955567" y="134996"/>
                  <a:pt x="776974" y="132615"/>
                  <a:pt x="819836" y="134996"/>
                </a:cubicBezTo>
                <a:cubicBezTo>
                  <a:pt x="862699" y="137377"/>
                  <a:pt x="1033355" y="154046"/>
                  <a:pt x="1143686" y="173096"/>
                </a:cubicBezTo>
                <a:cubicBezTo>
                  <a:pt x="1254017" y="192146"/>
                  <a:pt x="1473886" y="258027"/>
                  <a:pt x="1481823" y="249296"/>
                </a:cubicBezTo>
                <a:cubicBezTo>
                  <a:pt x="1489760" y="240565"/>
                  <a:pt x="1315930" y="160395"/>
                  <a:pt x="1191311" y="120708"/>
                </a:cubicBezTo>
                <a:cubicBezTo>
                  <a:pt x="1066692" y="81020"/>
                  <a:pt x="844442" y="29427"/>
                  <a:pt x="734111" y="11171"/>
                </a:cubicBezTo>
                <a:cubicBezTo>
                  <a:pt x="623780" y="-7085"/>
                  <a:pt x="528529" y="59"/>
                  <a:pt x="529323" y="11171"/>
                </a:cubicBezTo>
                <a:cubicBezTo>
                  <a:pt x="530117" y="22283"/>
                  <a:pt x="743636" y="65940"/>
                  <a:pt x="738873" y="77846"/>
                </a:cubicBezTo>
                <a:cubicBezTo>
                  <a:pt x="734111" y="89752"/>
                  <a:pt x="580917" y="69908"/>
                  <a:pt x="500748" y="82608"/>
                </a:cubicBezTo>
                <a:cubicBezTo>
                  <a:pt x="420579" y="95308"/>
                  <a:pt x="305486" y="120708"/>
                  <a:pt x="257861" y="154046"/>
                </a:cubicBezTo>
                <a:cubicBezTo>
                  <a:pt x="210236" y="187383"/>
                  <a:pt x="217379" y="288983"/>
                  <a:pt x="214998" y="282633"/>
                </a:cubicBezTo>
                <a:cubicBezTo>
                  <a:pt x="212617" y="276283"/>
                  <a:pt x="253098" y="99277"/>
                  <a:pt x="243573" y="115946"/>
                </a:cubicBezTo>
                <a:cubicBezTo>
                  <a:pt x="234048" y="132615"/>
                  <a:pt x="181660" y="352484"/>
                  <a:pt x="157848" y="382646"/>
                </a:cubicBezTo>
                <a:cubicBezTo>
                  <a:pt x="134036" y="412808"/>
                  <a:pt x="102286" y="288190"/>
                  <a:pt x="100698" y="296921"/>
                </a:cubicBezTo>
                <a:cubicBezTo>
                  <a:pt x="99110" y="305652"/>
                  <a:pt x="161023" y="420746"/>
                  <a:pt x="148323" y="435033"/>
                </a:cubicBezTo>
                <a:cubicBezTo>
                  <a:pt x="135623" y="449321"/>
                  <a:pt x="-11220" y="357246"/>
                  <a:pt x="686" y="363596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7505941C-CEB3-67B1-BC59-D5CAD8737C58}"/>
              </a:ext>
            </a:extLst>
          </p:cNvPr>
          <p:cNvSpPr/>
          <p:nvPr/>
        </p:nvSpPr>
        <p:spPr>
          <a:xfrm>
            <a:off x="1965325" y="3614431"/>
            <a:ext cx="439126" cy="399794"/>
          </a:xfrm>
          <a:custGeom>
            <a:avLst/>
            <a:gdLst>
              <a:gd name="connsiteX0" fmla="*/ 123825 w 439126"/>
              <a:gd name="connsiteY0" fmla="*/ 27294 h 399794"/>
              <a:gd name="connsiteX1" fmla="*/ 38100 w 439126"/>
              <a:gd name="connsiteY1" fmla="*/ 246369 h 399794"/>
              <a:gd name="connsiteX2" fmla="*/ 0 w 439126"/>
              <a:gd name="connsiteY2" fmla="*/ 379719 h 399794"/>
              <a:gd name="connsiteX3" fmla="*/ 38100 w 439126"/>
              <a:gd name="connsiteY3" fmla="*/ 265419 h 399794"/>
              <a:gd name="connsiteX4" fmla="*/ 25400 w 439126"/>
              <a:gd name="connsiteY4" fmla="*/ 398769 h 399794"/>
              <a:gd name="connsiteX5" fmla="*/ 73025 w 439126"/>
              <a:gd name="connsiteY5" fmla="*/ 322569 h 399794"/>
              <a:gd name="connsiteX6" fmla="*/ 187325 w 439126"/>
              <a:gd name="connsiteY6" fmla="*/ 240019 h 399794"/>
              <a:gd name="connsiteX7" fmla="*/ 152400 w 439126"/>
              <a:gd name="connsiteY7" fmla="*/ 252719 h 399794"/>
              <a:gd name="connsiteX8" fmla="*/ 352425 w 439126"/>
              <a:gd name="connsiteY8" fmla="*/ 214619 h 399794"/>
              <a:gd name="connsiteX9" fmla="*/ 295275 w 439126"/>
              <a:gd name="connsiteY9" fmla="*/ 201919 h 399794"/>
              <a:gd name="connsiteX10" fmla="*/ 339725 w 439126"/>
              <a:gd name="connsiteY10" fmla="*/ 144769 h 399794"/>
              <a:gd name="connsiteX11" fmla="*/ 419100 w 439126"/>
              <a:gd name="connsiteY11" fmla="*/ 259069 h 399794"/>
              <a:gd name="connsiteX12" fmla="*/ 358775 w 439126"/>
              <a:gd name="connsiteY12" fmla="*/ 103494 h 399794"/>
              <a:gd name="connsiteX13" fmla="*/ 438150 w 439126"/>
              <a:gd name="connsiteY13" fmla="*/ 141594 h 399794"/>
              <a:gd name="connsiteX14" fmla="*/ 292100 w 439126"/>
              <a:gd name="connsiteY14" fmla="*/ 20944 h 399794"/>
              <a:gd name="connsiteX15" fmla="*/ 225425 w 439126"/>
              <a:gd name="connsiteY15" fmla="*/ 30469 h 399794"/>
              <a:gd name="connsiteX16" fmla="*/ 292100 w 439126"/>
              <a:gd name="connsiteY16" fmla="*/ 5069 h 399794"/>
              <a:gd name="connsiteX17" fmla="*/ 123825 w 439126"/>
              <a:gd name="connsiteY17" fmla="*/ 27294 h 39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126" h="399794">
                <a:moveTo>
                  <a:pt x="123825" y="27294"/>
                </a:moveTo>
                <a:cubicBezTo>
                  <a:pt x="81492" y="67511"/>
                  <a:pt x="58737" y="187632"/>
                  <a:pt x="38100" y="246369"/>
                </a:cubicBezTo>
                <a:cubicBezTo>
                  <a:pt x="17463" y="305106"/>
                  <a:pt x="0" y="376544"/>
                  <a:pt x="0" y="379719"/>
                </a:cubicBezTo>
                <a:cubicBezTo>
                  <a:pt x="0" y="382894"/>
                  <a:pt x="33867" y="262244"/>
                  <a:pt x="38100" y="265419"/>
                </a:cubicBezTo>
                <a:cubicBezTo>
                  <a:pt x="42333" y="268594"/>
                  <a:pt x="19579" y="389244"/>
                  <a:pt x="25400" y="398769"/>
                </a:cubicBezTo>
                <a:cubicBezTo>
                  <a:pt x="31221" y="408294"/>
                  <a:pt x="46037" y="349027"/>
                  <a:pt x="73025" y="322569"/>
                </a:cubicBezTo>
                <a:cubicBezTo>
                  <a:pt x="100013" y="296111"/>
                  <a:pt x="174096" y="251661"/>
                  <a:pt x="187325" y="240019"/>
                </a:cubicBezTo>
                <a:cubicBezTo>
                  <a:pt x="200554" y="228377"/>
                  <a:pt x="124883" y="256952"/>
                  <a:pt x="152400" y="252719"/>
                </a:cubicBezTo>
                <a:cubicBezTo>
                  <a:pt x="179917" y="248486"/>
                  <a:pt x="328613" y="223086"/>
                  <a:pt x="352425" y="214619"/>
                </a:cubicBezTo>
                <a:cubicBezTo>
                  <a:pt x="376237" y="206152"/>
                  <a:pt x="297392" y="213561"/>
                  <a:pt x="295275" y="201919"/>
                </a:cubicBezTo>
                <a:cubicBezTo>
                  <a:pt x="293158" y="190277"/>
                  <a:pt x="319088" y="135244"/>
                  <a:pt x="339725" y="144769"/>
                </a:cubicBezTo>
                <a:cubicBezTo>
                  <a:pt x="360362" y="154294"/>
                  <a:pt x="415925" y="265948"/>
                  <a:pt x="419100" y="259069"/>
                </a:cubicBezTo>
                <a:cubicBezTo>
                  <a:pt x="422275" y="252190"/>
                  <a:pt x="355600" y="123073"/>
                  <a:pt x="358775" y="103494"/>
                </a:cubicBezTo>
                <a:cubicBezTo>
                  <a:pt x="361950" y="83915"/>
                  <a:pt x="449263" y="155352"/>
                  <a:pt x="438150" y="141594"/>
                </a:cubicBezTo>
                <a:cubicBezTo>
                  <a:pt x="427037" y="127836"/>
                  <a:pt x="327554" y="39465"/>
                  <a:pt x="292100" y="20944"/>
                </a:cubicBezTo>
                <a:cubicBezTo>
                  <a:pt x="256646" y="2423"/>
                  <a:pt x="225425" y="33115"/>
                  <a:pt x="225425" y="30469"/>
                </a:cubicBezTo>
                <a:cubicBezTo>
                  <a:pt x="225425" y="27823"/>
                  <a:pt x="302154" y="7715"/>
                  <a:pt x="292100" y="5069"/>
                </a:cubicBezTo>
                <a:cubicBezTo>
                  <a:pt x="282046" y="2423"/>
                  <a:pt x="166158" y="-12923"/>
                  <a:pt x="123825" y="27294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17B5DAD6-7C67-FF95-53F1-EF7BFE7C5EBB}"/>
              </a:ext>
            </a:extLst>
          </p:cNvPr>
          <p:cNvSpPr/>
          <p:nvPr/>
        </p:nvSpPr>
        <p:spPr>
          <a:xfrm>
            <a:off x="2845385" y="5698892"/>
            <a:ext cx="347186" cy="364174"/>
          </a:xfrm>
          <a:custGeom>
            <a:avLst/>
            <a:gdLst>
              <a:gd name="connsiteX0" fmla="*/ 58801 w 347186"/>
              <a:gd name="connsiteY0" fmla="*/ 9 h 364174"/>
              <a:gd name="connsiteX1" fmla="*/ 297060 w 347186"/>
              <a:gd name="connsiteY1" fmla="*/ 106260 h 364174"/>
              <a:gd name="connsiteX2" fmla="*/ 345356 w 347186"/>
              <a:gd name="connsiteY2" fmla="*/ 115919 h 364174"/>
              <a:gd name="connsiteX3" fmla="*/ 261643 w 347186"/>
              <a:gd name="connsiteY3" fmla="*/ 157776 h 364174"/>
              <a:gd name="connsiteX4" fmla="*/ 277742 w 347186"/>
              <a:gd name="connsiteY4" fmla="*/ 177094 h 364174"/>
              <a:gd name="connsiteX5" fmla="*/ 219787 w 347186"/>
              <a:gd name="connsiteY5" fmla="*/ 238269 h 364174"/>
              <a:gd name="connsiteX6" fmla="*/ 161832 w 347186"/>
              <a:gd name="connsiteY6" fmla="*/ 357398 h 364174"/>
              <a:gd name="connsiteX7" fmla="*/ 142514 w 347186"/>
              <a:gd name="connsiteY7" fmla="*/ 331640 h 364174"/>
              <a:gd name="connsiteX8" fmla="*/ 4066 w 347186"/>
              <a:gd name="connsiteY8" fmla="*/ 183533 h 364174"/>
              <a:gd name="connsiteX9" fmla="*/ 36263 w 347186"/>
              <a:gd name="connsiteY9" fmla="*/ 238269 h 364174"/>
              <a:gd name="connsiteX10" fmla="*/ 29823 w 347186"/>
              <a:gd name="connsiteY10" fmla="*/ 74063 h 364174"/>
              <a:gd name="connsiteX11" fmla="*/ 33043 w 347186"/>
              <a:gd name="connsiteY11" fmla="*/ 99821 h 364174"/>
              <a:gd name="connsiteX12" fmla="*/ 58801 w 347186"/>
              <a:gd name="connsiteY12" fmla="*/ 9 h 3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186" h="364174">
                <a:moveTo>
                  <a:pt x="58801" y="9"/>
                </a:moveTo>
                <a:cubicBezTo>
                  <a:pt x="102804" y="1082"/>
                  <a:pt x="249301" y="86942"/>
                  <a:pt x="297060" y="106260"/>
                </a:cubicBezTo>
                <a:cubicBezTo>
                  <a:pt x="344819" y="125578"/>
                  <a:pt x="351259" y="107333"/>
                  <a:pt x="345356" y="115919"/>
                </a:cubicBezTo>
                <a:cubicBezTo>
                  <a:pt x="339453" y="124505"/>
                  <a:pt x="261643" y="157776"/>
                  <a:pt x="261643" y="157776"/>
                </a:cubicBezTo>
                <a:cubicBezTo>
                  <a:pt x="250374" y="167972"/>
                  <a:pt x="284718" y="163679"/>
                  <a:pt x="277742" y="177094"/>
                </a:cubicBezTo>
                <a:cubicBezTo>
                  <a:pt x="270766" y="190510"/>
                  <a:pt x="239105" y="208219"/>
                  <a:pt x="219787" y="238269"/>
                </a:cubicBezTo>
                <a:cubicBezTo>
                  <a:pt x="200469" y="268319"/>
                  <a:pt x="174711" y="341836"/>
                  <a:pt x="161832" y="357398"/>
                </a:cubicBezTo>
                <a:cubicBezTo>
                  <a:pt x="148953" y="372960"/>
                  <a:pt x="168808" y="360617"/>
                  <a:pt x="142514" y="331640"/>
                </a:cubicBezTo>
                <a:cubicBezTo>
                  <a:pt x="116220" y="302663"/>
                  <a:pt x="21775" y="199095"/>
                  <a:pt x="4066" y="183533"/>
                </a:cubicBezTo>
                <a:cubicBezTo>
                  <a:pt x="-13643" y="167971"/>
                  <a:pt x="31970" y="256514"/>
                  <a:pt x="36263" y="238269"/>
                </a:cubicBezTo>
                <a:cubicBezTo>
                  <a:pt x="40556" y="220024"/>
                  <a:pt x="30360" y="97138"/>
                  <a:pt x="29823" y="74063"/>
                </a:cubicBezTo>
                <a:cubicBezTo>
                  <a:pt x="29286" y="50988"/>
                  <a:pt x="27677" y="106260"/>
                  <a:pt x="33043" y="99821"/>
                </a:cubicBezTo>
                <a:cubicBezTo>
                  <a:pt x="38409" y="93382"/>
                  <a:pt x="14798" y="-1064"/>
                  <a:pt x="58801" y="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524DC5A6-DBAC-5ADD-92EA-3BD4E469B759}"/>
              </a:ext>
            </a:extLst>
          </p:cNvPr>
          <p:cNvSpPr/>
          <p:nvPr/>
        </p:nvSpPr>
        <p:spPr>
          <a:xfrm>
            <a:off x="2874771" y="5632833"/>
            <a:ext cx="844604" cy="295213"/>
          </a:xfrm>
          <a:custGeom>
            <a:avLst/>
            <a:gdLst>
              <a:gd name="connsiteX0" fmla="*/ 26195 w 844604"/>
              <a:gd name="connsiteY0" fmla="*/ 72508 h 295213"/>
              <a:gd name="connsiteX1" fmla="*/ 171083 w 844604"/>
              <a:gd name="connsiteY1" fmla="*/ 62849 h 295213"/>
              <a:gd name="connsiteX2" fmla="*/ 145325 w 844604"/>
              <a:gd name="connsiteY2" fmla="*/ 27432 h 295213"/>
              <a:gd name="connsiteX3" fmla="*/ 274114 w 844604"/>
              <a:gd name="connsiteY3" fmla="*/ 11333 h 295213"/>
              <a:gd name="connsiteX4" fmla="*/ 261235 w 844604"/>
              <a:gd name="connsiteY4" fmla="*/ 1674 h 295213"/>
              <a:gd name="connsiteX5" fmla="*/ 544570 w 844604"/>
              <a:gd name="connsiteY5" fmla="*/ 46750 h 295213"/>
              <a:gd name="connsiteX6" fmla="*/ 509153 w 844604"/>
              <a:gd name="connsiteY6" fmla="*/ 24212 h 295213"/>
              <a:gd name="connsiteX7" fmla="*/ 721654 w 844604"/>
              <a:gd name="connsiteY7" fmla="*/ 75728 h 295213"/>
              <a:gd name="connsiteX8" fmla="*/ 844004 w 844604"/>
              <a:gd name="connsiteY8" fmla="*/ 120804 h 295213"/>
              <a:gd name="connsiteX9" fmla="*/ 673359 w 844604"/>
              <a:gd name="connsiteY9" fmla="*/ 104705 h 295213"/>
              <a:gd name="connsiteX10" fmla="*/ 232257 w 844604"/>
              <a:gd name="connsiteY10" fmla="*/ 233494 h 295213"/>
              <a:gd name="connsiteX11" fmla="*/ 277333 w 844604"/>
              <a:gd name="connsiteY11" fmla="*/ 198077 h 295213"/>
              <a:gd name="connsiteX12" fmla="*/ 154984 w 844604"/>
              <a:gd name="connsiteY12" fmla="*/ 294668 h 295213"/>
              <a:gd name="connsiteX13" fmla="*/ 148544 w 844604"/>
              <a:gd name="connsiteY13" fmla="*/ 233494 h 295213"/>
              <a:gd name="connsiteX14" fmla="*/ 437 w 844604"/>
              <a:gd name="connsiteY14" fmla="*/ 153001 h 295213"/>
              <a:gd name="connsiteX15" fmla="*/ 100249 w 844604"/>
              <a:gd name="connsiteY15" fmla="*/ 201297 h 295213"/>
              <a:gd name="connsiteX16" fmla="*/ 26195 w 844604"/>
              <a:gd name="connsiteY16" fmla="*/ 72508 h 29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4604" h="295213">
                <a:moveTo>
                  <a:pt x="26195" y="72508"/>
                </a:moveTo>
                <a:cubicBezTo>
                  <a:pt x="38001" y="49433"/>
                  <a:pt x="151228" y="70362"/>
                  <a:pt x="171083" y="62849"/>
                </a:cubicBezTo>
                <a:cubicBezTo>
                  <a:pt x="190938" y="55336"/>
                  <a:pt x="128153" y="36018"/>
                  <a:pt x="145325" y="27432"/>
                </a:cubicBezTo>
                <a:cubicBezTo>
                  <a:pt x="162497" y="18846"/>
                  <a:pt x="254796" y="15626"/>
                  <a:pt x="274114" y="11333"/>
                </a:cubicBezTo>
                <a:cubicBezTo>
                  <a:pt x="293432" y="7040"/>
                  <a:pt x="216159" y="-4229"/>
                  <a:pt x="261235" y="1674"/>
                </a:cubicBezTo>
                <a:cubicBezTo>
                  <a:pt x="306311" y="7577"/>
                  <a:pt x="503250" y="42994"/>
                  <a:pt x="544570" y="46750"/>
                </a:cubicBezTo>
                <a:cubicBezTo>
                  <a:pt x="585890" y="50506"/>
                  <a:pt x="479639" y="19382"/>
                  <a:pt x="509153" y="24212"/>
                </a:cubicBezTo>
                <a:cubicBezTo>
                  <a:pt x="538667" y="29042"/>
                  <a:pt x="665846" y="59629"/>
                  <a:pt x="721654" y="75728"/>
                </a:cubicBezTo>
                <a:cubicBezTo>
                  <a:pt x="777462" y="91827"/>
                  <a:pt x="852053" y="115975"/>
                  <a:pt x="844004" y="120804"/>
                </a:cubicBezTo>
                <a:cubicBezTo>
                  <a:pt x="835955" y="125633"/>
                  <a:pt x="775317" y="85923"/>
                  <a:pt x="673359" y="104705"/>
                </a:cubicBezTo>
                <a:cubicBezTo>
                  <a:pt x="571401" y="123487"/>
                  <a:pt x="298261" y="217932"/>
                  <a:pt x="232257" y="233494"/>
                </a:cubicBezTo>
                <a:cubicBezTo>
                  <a:pt x="166253" y="249056"/>
                  <a:pt x="277333" y="198077"/>
                  <a:pt x="277333" y="198077"/>
                </a:cubicBezTo>
                <a:cubicBezTo>
                  <a:pt x="264454" y="208273"/>
                  <a:pt x="176449" y="288765"/>
                  <a:pt x="154984" y="294668"/>
                </a:cubicBezTo>
                <a:cubicBezTo>
                  <a:pt x="133519" y="300571"/>
                  <a:pt x="174302" y="257105"/>
                  <a:pt x="148544" y="233494"/>
                </a:cubicBezTo>
                <a:cubicBezTo>
                  <a:pt x="122786" y="209883"/>
                  <a:pt x="8486" y="158367"/>
                  <a:pt x="437" y="153001"/>
                </a:cubicBezTo>
                <a:cubicBezTo>
                  <a:pt x="-7612" y="147635"/>
                  <a:pt x="98103" y="210419"/>
                  <a:pt x="100249" y="201297"/>
                </a:cubicBezTo>
                <a:cubicBezTo>
                  <a:pt x="102395" y="192175"/>
                  <a:pt x="14389" y="95583"/>
                  <a:pt x="26195" y="7250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059CE07F-7BA7-3F45-8FE8-6F6A1F57397F}"/>
              </a:ext>
            </a:extLst>
          </p:cNvPr>
          <p:cNvSpPr/>
          <p:nvPr/>
        </p:nvSpPr>
        <p:spPr>
          <a:xfrm>
            <a:off x="2861288" y="5739275"/>
            <a:ext cx="846154" cy="521735"/>
          </a:xfrm>
          <a:custGeom>
            <a:avLst/>
            <a:gdLst>
              <a:gd name="connsiteX0" fmla="*/ 841388 w 846154"/>
              <a:gd name="connsiteY0" fmla="*/ 1483 h 521735"/>
              <a:gd name="connsiteX1" fmla="*/ 719039 w 846154"/>
              <a:gd name="connsiteY1" fmla="*/ 143150 h 521735"/>
              <a:gd name="connsiteX2" fmla="*/ 525856 w 846154"/>
              <a:gd name="connsiteY2" fmla="*/ 275159 h 521735"/>
              <a:gd name="connsiteX3" fmla="*/ 741577 w 846154"/>
              <a:gd name="connsiteY3" fmla="*/ 175348 h 521735"/>
              <a:gd name="connsiteX4" fmla="*/ 519416 w 846154"/>
              <a:gd name="connsiteY4" fmla="*/ 355652 h 521735"/>
              <a:gd name="connsiteX5" fmla="*/ 323013 w 846154"/>
              <a:gd name="connsiteY5" fmla="*/ 494100 h 521735"/>
              <a:gd name="connsiteX6" fmla="*/ 351991 w 846154"/>
              <a:gd name="connsiteY6" fmla="*/ 503759 h 521735"/>
              <a:gd name="connsiteX7" fmla="*/ 168467 w 846154"/>
              <a:gd name="connsiteY7" fmla="*/ 516638 h 521735"/>
              <a:gd name="connsiteX8" fmla="*/ 113732 w 846154"/>
              <a:gd name="connsiteY8" fmla="*/ 410387 h 521735"/>
              <a:gd name="connsiteX9" fmla="*/ 30019 w 846154"/>
              <a:gd name="connsiteY9" fmla="*/ 271939 h 521735"/>
              <a:gd name="connsiteX10" fmla="*/ 4261 w 846154"/>
              <a:gd name="connsiteY10" fmla="*/ 168908 h 521735"/>
              <a:gd name="connsiteX11" fmla="*/ 110512 w 846154"/>
              <a:gd name="connsiteY11" fmla="*/ 336333 h 521735"/>
              <a:gd name="connsiteX12" fmla="*/ 219982 w 846154"/>
              <a:gd name="connsiteY12" fmla="*/ 230083 h 521735"/>
              <a:gd name="connsiteX13" fmla="*/ 171687 w 846154"/>
              <a:gd name="connsiteY13" fmla="*/ 246181 h 521735"/>
              <a:gd name="connsiteX14" fmla="*/ 432484 w 846154"/>
              <a:gd name="connsiteY14" fmla="*/ 130271 h 521735"/>
              <a:gd name="connsiteX15" fmla="*/ 377749 w 846154"/>
              <a:gd name="connsiteY15" fmla="*/ 127052 h 521735"/>
              <a:gd name="connsiteX16" fmla="*/ 625667 w 846154"/>
              <a:gd name="connsiteY16" fmla="*/ 69097 h 521735"/>
              <a:gd name="connsiteX17" fmla="*/ 512977 w 846154"/>
              <a:gd name="connsiteY17" fmla="*/ 91635 h 521735"/>
              <a:gd name="connsiteX18" fmla="*/ 632106 w 846154"/>
              <a:gd name="connsiteY18" fmla="*/ 24021 h 521735"/>
              <a:gd name="connsiteX19" fmla="*/ 554833 w 846154"/>
              <a:gd name="connsiteY19" fmla="*/ 65877 h 521735"/>
              <a:gd name="connsiteX20" fmla="*/ 841388 w 846154"/>
              <a:gd name="connsiteY20" fmla="*/ 1483 h 52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46154" h="521735">
                <a:moveTo>
                  <a:pt x="841388" y="1483"/>
                </a:moveTo>
                <a:cubicBezTo>
                  <a:pt x="868756" y="14362"/>
                  <a:pt x="771628" y="97537"/>
                  <a:pt x="719039" y="143150"/>
                </a:cubicBezTo>
                <a:cubicBezTo>
                  <a:pt x="666450" y="188763"/>
                  <a:pt x="522100" y="269793"/>
                  <a:pt x="525856" y="275159"/>
                </a:cubicBezTo>
                <a:cubicBezTo>
                  <a:pt x="529612" y="280525"/>
                  <a:pt x="742650" y="161932"/>
                  <a:pt x="741577" y="175348"/>
                </a:cubicBezTo>
                <a:cubicBezTo>
                  <a:pt x="740504" y="188764"/>
                  <a:pt x="589177" y="302527"/>
                  <a:pt x="519416" y="355652"/>
                </a:cubicBezTo>
                <a:cubicBezTo>
                  <a:pt x="449655" y="408777"/>
                  <a:pt x="350917" y="469416"/>
                  <a:pt x="323013" y="494100"/>
                </a:cubicBezTo>
                <a:cubicBezTo>
                  <a:pt x="295109" y="518785"/>
                  <a:pt x="377749" y="500003"/>
                  <a:pt x="351991" y="503759"/>
                </a:cubicBezTo>
                <a:cubicBezTo>
                  <a:pt x="326233" y="507515"/>
                  <a:pt x="208177" y="532200"/>
                  <a:pt x="168467" y="516638"/>
                </a:cubicBezTo>
                <a:cubicBezTo>
                  <a:pt x="128757" y="501076"/>
                  <a:pt x="136807" y="451170"/>
                  <a:pt x="113732" y="410387"/>
                </a:cubicBezTo>
                <a:cubicBezTo>
                  <a:pt x="90657" y="369604"/>
                  <a:pt x="48264" y="312185"/>
                  <a:pt x="30019" y="271939"/>
                </a:cubicBezTo>
                <a:cubicBezTo>
                  <a:pt x="11774" y="231693"/>
                  <a:pt x="-9154" y="158176"/>
                  <a:pt x="4261" y="168908"/>
                </a:cubicBezTo>
                <a:cubicBezTo>
                  <a:pt x="17676" y="179640"/>
                  <a:pt x="74558" y="326137"/>
                  <a:pt x="110512" y="336333"/>
                </a:cubicBezTo>
                <a:cubicBezTo>
                  <a:pt x="146465" y="346529"/>
                  <a:pt x="209786" y="245108"/>
                  <a:pt x="219982" y="230083"/>
                </a:cubicBezTo>
                <a:cubicBezTo>
                  <a:pt x="230178" y="215058"/>
                  <a:pt x="136270" y="262816"/>
                  <a:pt x="171687" y="246181"/>
                </a:cubicBezTo>
                <a:cubicBezTo>
                  <a:pt x="207104" y="229546"/>
                  <a:pt x="398140" y="150126"/>
                  <a:pt x="432484" y="130271"/>
                </a:cubicBezTo>
                <a:cubicBezTo>
                  <a:pt x="466828" y="110416"/>
                  <a:pt x="345552" y="137248"/>
                  <a:pt x="377749" y="127052"/>
                </a:cubicBezTo>
                <a:cubicBezTo>
                  <a:pt x="409946" y="116856"/>
                  <a:pt x="603129" y="75000"/>
                  <a:pt x="625667" y="69097"/>
                </a:cubicBezTo>
                <a:cubicBezTo>
                  <a:pt x="648205" y="63194"/>
                  <a:pt x="511904" y="99148"/>
                  <a:pt x="512977" y="91635"/>
                </a:cubicBezTo>
                <a:cubicBezTo>
                  <a:pt x="514050" y="84122"/>
                  <a:pt x="625130" y="28314"/>
                  <a:pt x="632106" y="24021"/>
                </a:cubicBezTo>
                <a:cubicBezTo>
                  <a:pt x="639082" y="19728"/>
                  <a:pt x="515660" y="68024"/>
                  <a:pt x="554833" y="65877"/>
                </a:cubicBezTo>
                <a:cubicBezTo>
                  <a:pt x="594006" y="63731"/>
                  <a:pt x="814020" y="-11396"/>
                  <a:pt x="841388" y="1483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4D852ADD-FC95-BBDD-7746-ED52763B6091}"/>
              </a:ext>
            </a:extLst>
          </p:cNvPr>
          <p:cNvSpPr/>
          <p:nvPr/>
        </p:nvSpPr>
        <p:spPr>
          <a:xfrm>
            <a:off x="3016727" y="5718159"/>
            <a:ext cx="119291" cy="79184"/>
          </a:xfrm>
          <a:custGeom>
            <a:avLst/>
            <a:gdLst>
              <a:gd name="connsiteX0" fmla="*/ 149 w 119291"/>
              <a:gd name="connsiteY0" fmla="*/ 61 h 79184"/>
              <a:gd name="connsiteX1" fmla="*/ 32346 w 119291"/>
              <a:gd name="connsiteY1" fmla="*/ 64455 h 79184"/>
              <a:gd name="connsiteX2" fmla="*/ 119279 w 119291"/>
              <a:gd name="connsiteY2" fmla="*/ 74114 h 79184"/>
              <a:gd name="connsiteX3" fmla="*/ 25907 w 119291"/>
              <a:gd name="connsiteY3" fmla="*/ 77334 h 79184"/>
              <a:gd name="connsiteX4" fmla="*/ 149 w 119291"/>
              <a:gd name="connsiteY4" fmla="*/ 61 h 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91" h="79184">
                <a:moveTo>
                  <a:pt x="149" y="61"/>
                </a:moveTo>
                <a:cubicBezTo>
                  <a:pt x="1222" y="-2085"/>
                  <a:pt x="12491" y="52113"/>
                  <a:pt x="32346" y="64455"/>
                </a:cubicBezTo>
                <a:cubicBezTo>
                  <a:pt x="52201" y="76797"/>
                  <a:pt x="120352" y="71968"/>
                  <a:pt x="119279" y="74114"/>
                </a:cubicBezTo>
                <a:cubicBezTo>
                  <a:pt x="118206" y="76260"/>
                  <a:pt x="48445" y="82164"/>
                  <a:pt x="25907" y="77334"/>
                </a:cubicBezTo>
                <a:cubicBezTo>
                  <a:pt x="3369" y="72504"/>
                  <a:pt x="-924" y="2207"/>
                  <a:pt x="149" y="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3EF78342-C72A-A717-E84E-75B97EB040CE}"/>
              </a:ext>
            </a:extLst>
          </p:cNvPr>
          <p:cNvSpPr/>
          <p:nvPr/>
        </p:nvSpPr>
        <p:spPr>
          <a:xfrm>
            <a:off x="3111500" y="5943597"/>
            <a:ext cx="251956" cy="149368"/>
          </a:xfrm>
          <a:custGeom>
            <a:avLst/>
            <a:gdLst>
              <a:gd name="connsiteX0" fmla="*/ 250825 w 251956"/>
              <a:gd name="connsiteY0" fmla="*/ 3 h 149368"/>
              <a:gd name="connsiteX1" fmla="*/ 142875 w 251956"/>
              <a:gd name="connsiteY1" fmla="*/ 73028 h 149368"/>
              <a:gd name="connsiteX2" fmla="*/ 25400 w 251956"/>
              <a:gd name="connsiteY2" fmla="*/ 142878 h 149368"/>
              <a:gd name="connsiteX3" fmla="*/ 136525 w 251956"/>
              <a:gd name="connsiteY3" fmla="*/ 98428 h 149368"/>
              <a:gd name="connsiteX4" fmla="*/ 0 w 251956"/>
              <a:gd name="connsiteY4" fmla="*/ 149228 h 149368"/>
              <a:gd name="connsiteX5" fmla="*/ 136525 w 251956"/>
              <a:gd name="connsiteY5" fmla="*/ 114303 h 149368"/>
              <a:gd name="connsiteX6" fmla="*/ 85725 w 251956"/>
              <a:gd name="connsiteY6" fmla="*/ 136528 h 149368"/>
              <a:gd name="connsiteX7" fmla="*/ 200025 w 251956"/>
              <a:gd name="connsiteY7" fmla="*/ 117478 h 149368"/>
              <a:gd name="connsiteX8" fmla="*/ 142875 w 251956"/>
              <a:gd name="connsiteY8" fmla="*/ 98428 h 149368"/>
              <a:gd name="connsiteX9" fmla="*/ 196850 w 251956"/>
              <a:gd name="connsiteY9" fmla="*/ 69853 h 149368"/>
              <a:gd name="connsiteX10" fmla="*/ 250825 w 251956"/>
              <a:gd name="connsiteY10" fmla="*/ 3 h 14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956" h="149368">
                <a:moveTo>
                  <a:pt x="250825" y="3"/>
                </a:moveTo>
                <a:cubicBezTo>
                  <a:pt x="241829" y="532"/>
                  <a:pt x="180446" y="49216"/>
                  <a:pt x="142875" y="73028"/>
                </a:cubicBezTo>
                <a:cubicBezTo>
                  <a:pt x="105304" y="96840"/>
                  <a:pt x="26458" y="138645"/>
                  <a:pt x="25400" y="142878"/>
                </a:cubicBezTo>
                <a:cubicBezTo>
                  <a:pt x="24342" y="147111"/>
                  <a:pt x="140758" y="97370"/>
                  <a:pt x="136525" y="98428"/>
                </a:cubicBezTo>
                <a:cubicBezTo>
                  <a:pt x="132292" y="99486"/>
                  <a:pt x="0" y="146582"/>
                  <a:pt x="0" y="149228"/>
                </a:cubicBezTo>
                <a:cubicBezTo>
                  <a:pt x="0" y="151874"/>
                  <a:pt x="122237" y="116420"/>
                  <a:pt x="136525" y="114303"/>
                </a:cubicBezTo>
                <a:cubicBezTo>
                  <a:pt x="150812" y="112186"/>
                  <a:pt x="75142" y="135999"/>
                  <a:pt x="85725" y="136528"/>
                </a:cubicBezTo>
                <a:cubicBezTo>
                  <a:pt x="96308" y="137057"/>
                  <a:pt x="190500" y="123828"/>
                  <a:pt x="200025" y="117478"/>
                </a:cubicBezTo>
                <a:cubicBezTo>
                  <a:pt x="209550" y="111128"/>
                  <a:pt x="143404" y="106366"/>
                  <a:pt x="142875" y="98428"/>
                </a:cubicBezTo>
                <a:cubicBezTo>
                  <a:pt x="142346" y="90491"/>
                  <a:pt x="180975" y="84141"/>
                  <a:pt x="196850" y="69853"/>
                </a:cubicBezTo>
                <a:cubicBezTo>
                  <a:pt x="212725" y="55566"/>
                  <a:pt x="259821" y="-526"/>
                  <a:pt x="250825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187C647A-54E7-8D94-D42A-CD8F9BB42C3F}"/>
              </a:ext>
            </a:extLst>
          </p:cNvPr>
          <p:cNvSpPr/>
          <p:nvPr/>
        </p:nvSpPr>
        <p:spPr>
          <a:xfrm>
            <a:off x="2158984" y="1370184"/>
            <a:ext cx="3619691" cy="2391339"/>
          </a:xfrm>
          <a:custGeom>
            <a:avLst/>
            <a:gdLst>
              <a:gd name="connsiteX0" fmla="*/ 9029 w 3619691"/>
              <a:gd name="connsiteY0" fmla="*/ 1491003 h 2391339"/>
              <a:gd name="connsiteX1" fmla="*/ 938177 w 3619691"/>
              <a:gd name="connsiteY1" fmla="*/ 901068 h 2391339"/>
              <a:gd name="connsiteX2" fmla="*/ 2472010 w 3619691"/>
              <a:gd name="connsiteY2" fmla="*/ 1255029 h 2391339"/>
              <a:gd name="connsiteX3" fmla="*/ 1778835 w 3619691"/>
              <a:gd name="connsiteY3" fmla="*/ 1210784 h 2391339"/>
              <a:gd name="connsiteX4" fmla="*/ 2914461 w 3619691"/>
              <a:gd name="connsiteY4" fmla="*/ 1874461 h 2391339"/>
              <a:gd name="connsiteX5" fmla="*/ 2899713 w 3619691"/>
              <a:gd name="connsiteY5" fmla="*/ 2390655 h 2391339"/>
              <a:gd name="connsiteX6" fmla="*/ 3179932 w 3619691"/>
              <a:gd name="connsiteY6" fmla="*/ 1992448 h 2391339"/>
              <a:gd name="connsiteX7" fmla="*/ 2929210 w 3619691"/>
              <a:gd name="connsiteY7" fmla="*/ 2346410 h 2391339"/>
              <a:gd name="connsiteX8" fmla="*/ 3519145 w 3619691"/>
              <a:gd name="connsiteY8" fmla="*/ 2139932 h 2391339"/>
              <a:gd name="connsiteX9" fmla="*/ 3607635 w 3619691"/>
              <a:gd name="connsiteY9" fmla="*/ 1874461 h 2391339"/>
              <a:gd name="connsiteX10" fmla="*/ 3386410 w 3619691"/>
              <a:gd name="connsiteY10" fmla="*/ 960061 h 2391339"/>
              <a:gd name="connsiteX11" fmla="*/ 3371661 w 3619691"/>
              <a:gd name="connsiteY11" fmla="*/ 1137042 h 2391339"/>
              <a:gd name="connsiteX12" fmla="*/ 2073803 w 3619691"/>
              <a:gd name="connsiteY12" fmla="*/ 75158 h 2391339"/>
              <a:gd name="connsiteX13" fmla="*/ 1100410 w 3619691"/>
              <a:gd name="connsiteY13" fmla="*/ 266887 h 2391339"/>
              <a:gd name="connsiteX14" fmla="*/ 1616603 w 3619691"/>
              <a:gd name="connsiteY14" fmla="*/ 266887 h 2391339"/>
              <a:gd name="connsiteX15" fmla="*/ 997171 w 3619691"/>
              <a:gd name="connsiteY15" fmla="*/ 517610 h 2391339"/>
              <a:gd name="connsiteX16" fmla="*/ 1454371 w 3619691"/>
              <a:gd name="connsiteY16" fmla="*/ 1416 h 2391339"/>
              <a:gd name="connsiteX17" fmla="*/ 746448 w 3619691"/>
              <a:gd name="connsiteY17" fmla="*/ 370126 h 2391339"/>
              <a:gd name="connsiteX18" fmla="*/ 480977 w 3619691"/>
              <a:gd name="connsiteY18" fmla="*/ 547106 h 2391339"/>
              <a:gd name="connsiteX19" fmla="*/ 9029 w 3619691"/>
              <a:gd name="connsiteY19" fmla="*/ 1491003 h 239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19691" h="2391339">
                <a:moveTo>
                  <a:pt x="9029" y="1491003"/>
                </a:moveTo>
                <a:cubicBezTo>
                  <a:pt x="85229" y="1549997"/>
                  <a:pt x="527680" y="940397"/>
                  <a:pt x="938177" y="901068"/>
                </a:cubicBezTo>
                <a:cubicBezTo>
                  <a:pt x="1348674" y="861739"/>
                  <a:pt x="2331900" y="1203410"/>
                  <a:pt x="2472010" y="1255029"/>
                </a:cubicBezTo>
                <a:cubicBezTo>
                  <a:pt x="2612120" y="1306648"/>
                  <a:pt x="1705093" y="1107545"/>
                  <a:pt x="1778835" y="1210784"/>
                </a:cubicBezTo>
                <a:cubicBezTo>
                  <a:pt x="1852577" y="1314023"/>
                  <a:pt x="2727648" y="1677816"/>
                  <a:pt x="2914461" y="1874461"/>
                </a:cubicBezTo>
                <a:cubicBezTo>
                  <a:pt x="3101274" y="2071106"/>
                  <a:pt x="2855468" y="2370991"/>
                  <a:pt x="2899713" y="2390655"/>
                </a:cubicBezTo>
                <a:cubicBezTo>
                  <a:pt x="2943958" y="2410319"/>
                  <a:pt x="3175016" y="1999822"/>
                  <a:pt x="3179932" y="1992448"/>
                </a:cubicBezTo>
                <a:cubicBezTo>
                  <a:pt x="3184848" y="1985074"/>
                  <a:pt x="2872675" y="2321829"/>
                  <a:pt x="2929210" y="2346410"/>
                </a:cubicBezTo>
                <a:cubicBezTo>
                  <a:pt x="2985746" y="2370991"/>
                  <a:pt x="3406074" y="2218590"/>
                  <a:pt x="3519145" y="2139932"/>
                </a:cubicBezTo>
                <a:cubicBezTo>
                  <a:pt x="3632216" y="2061274"/>
                  <a:pt x="3629757" y="2071106"/>
                  <a:pt x="3607635" y="1874461"/>
                </a:cubicBezTo>
                <a:cubicBezTo>
                  <a:pt x="3585513" y="1677816"/>
                  <a:pt x="3425739" y="1082964"/>
                  <a:pt x="3386410" y="960061"/>
                </a:cubicBezTo>
                <a:cubicBezTo>
                  <a:pt x="3347081" y="837158"/>
                  <a:pt x="3590429" y="1284526"/>
                  <a:pt x="3371661" y="1137042"/>
                </a:cubicBezTo>
                <a:cubicBezTo>
                  <a:pt x="3152893" y="989558"/>
                  <a:pt x="2452345" y="220184"/>
                  <a:pt x="2073803" y="75158"/>
                </a:cubicBezTo>
                <a:cubicBezTo>
                  <a:pt x="1695261" y="-69868"/>
                  <a:pt x="1176610" y="234932"/>
                  <a:pt x="1100410" y="266887"/>
                </a:cubicBezTo>
                <a:cubicBezTo>
                  <a:pt x="1024210" y="298842"/>
                  <a:pt x="1633809" y="225100"/>
                  <a:pt x="1616603" y="266887"/>
                </a:cubicBezTo>
                <a:cubicBezTo>
                  <a:pt x="1599397" y="308674"/>
                  <a:pt x="1024210" y="561855"/>
                  <a:pt x="997171" y="517610"/>
                </a:cubicBezTo>
                <a:cubicBezTo>
                  <a:pt x="970132" y="473365"/>
                  <a:pt x="1496158" y="25997"/>
                  <a:pt x="1454371" y="1416"/>
                </a:cubicBezTo>
                <a:cubicBezTo>
                  <a:pt x="1412584" y="-23165"/>
                  <a:pt x="908680" y="279178"/>
                  <a:pt x="746448" y="370126"/>
                </a:cubicBezTo>
                <a:cubicBezTo>
                  <a:pt x="584216" y="461074"/>
                  <a:pt x="601422" y="362751"/>
                  <a:pt x="480977" y="547106"/>
                </a:cubicBezTo>
                <a:cubicBezTo>
                  <a:pt x="360532" y="731461"/>
                  <a:pt x="-67171" y="1432009"/>
                  <a:pt x="9029" y="149100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DDA1B2BB-71AA-4C45-B3E7-4E8492C11D89}"/>
              </a:ext>
            </a:extLst>
          </p:cNvPr>
          <p:cNvSpPr/>
          <p:nvPr/>
        </p:nvSpPr>
        <p:spPr>
          <a:xfrm>
            <a:off x="2019503" y="1249355"/>
            <a:ext cx="3551187" cy="3426683"/>
          </a:xfrm>
          <a:custGeom>
            <a:avLst/>
            <a:gdLst>
              <a:gd name="connsiteX0" fmla="*/ 30523 w 3551187"/>
              <a:gd name="connsiteY0" fmla="*/ 1523342 h 3426683"/>
              <a:gd name="connsiteX1" fmla="*/ 1844574 w 3551187"/>
              <a:gd name="connsiteY1" fmla="*/ 962903 h 3426683"/>
              <a:gd name="connsiteX2" fmla="*/ 915426 w 3551187"/>
              <a:gd name="connsiteY2" fmla="*/ 859664 h 3426683"/>
              <a:gd name="connsiteX3" fmla="*/ 3053942 w 3551187"/>
              <a:gd name="connsiteY3" fmla="*/ 1700322 h 3426683"/>
              <a:gd name="connsiteX4" fmla="*/ 2449258 w 3551187"/>
              <a:gd name="connsiteY4" fmla="*/ 1449600 h 3426683"/>
              <a:gd name="connsiteX5" fmla="*/ 3422652 w 3551187"/>
              <a:gd name="connsiteY5" fmla="*/ 2142774 h 3426683"/>
              <a:gd name="connsiteX6" fmla="*/ 3083439 w 3551187"/>
              <a:gd name="connsiteY6" fmla="*/ 2334503 h 3426683"/>
              <a:gd name="connsiteX7" fmla="*/ 3319413 w 3551187"/>
              <a:gd name="connsiteY7" fmla="*/ 3425884 h 3426683"/>
              <a:gd name="connsiteX8" fmla="*/ 3068691 w 3551187"/>
              <a:gd name="connsiteY8" fmla="*/ 2496735 h 3426683"/>
              <a:gd name="connsiteX9" fmla="*/ 3540639 w 3551187"/>
              <a:gd name="connsiteY9" fmla="*/ 1685574 h 3426683"/>
              <a:gd name="connsiteX10" fmla="*/ 2523000 w 3551187"/>
              <a:gd name="connsiteY10" fmla="*/ 254980 h 3426683"/>
              <a:gd name="connsiteX11" fmla="*/ 1048162 w 3551187"/>
              <a:gd name="connsiteY11" fmla="*/ 122245 h 3426683"/>
              <a:gd name="connsiteX12" fmla="*/ 1785581 w 3551187"/>
              <a:gd name="connsiteY12" fmla="*/ 48503 h 3426683"/>
              <a:gd name="connsiteX13" fmla="*/ 797439 w 3551187"/>
              <a:gd name="connsiteY13" fmla="*/ 903910 h 3426683"/>
              <a:gd name="connsiteX14" fmla="*/ 1210394 w 3551187"/>
              <a:gd name="connsiteY14" fmla="*/ 269729 h 3426683"/>
              <a:gd name="connsiteX15" fmla="*/ 502471 w 3551187"/>
              <a:gd name="connsiteY15" fmla="*/ 918658 h 3426683"/>
              <a:gd name="connsiteX16" fmla="*/ 310742 w 3551187"/>
              <a:gd name="connsiteY16" fmla="*/ 1198877 h 3426683"/>
              <a:gd name="connsiteX17" fmla="*/ 679452 w 3551187"/>
              <a:gd name="connsiteY17" fmla="*/ 741677 h 3426683"/>
              <a:gd name="connsiteX18" fmla="*/ 30523 w 3551187"/>
              <a:gd name="connsiteY18" fmla="*/ 1523342 h 342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51187" h="3426683">
                <a:moveTo>
                  <a:pt x="30523" y="1523342"/>
                </a:moveTo>
                <a:cubicBezTo>
                  <a:pt x="224710" y="1560213"/>
                  <a:pt x="1697090" y="1073516"/>
                  <a:pt x="1844574" y="962903"/>
                </a:cubicBezTo>
                <a:cubicBezTo>
                  <a:pt x="1992058" y="852290"/>
                  <a:pt x="713865" y="736761"/>
                  <a:pt x="915426" y="859664"/>
                </a:cubicBezTo>
                <a:cubicBezTo>
                  <a:pt x="1116987" y="982567"/>
                  <a:pt x="2798303" y="1601999"/>
                  <a:pt x="3053942" y="1700322"/>
                </a:cubicBezTo>
                <a:cubicBezTo>
                  <a:pt x="3309581" y="1798645"/>
                  <a:pt x="2387806" y="1375858"/>
                  <a:pt x="2449258" y="1449600"/>
                </a:cubicBezTo>
                <a:cubicBezTo>
                  <a:pt x="2510710" y="1523342"/>
                  <a:pt x="3316955" y="1995290"/>
                  <a:pt x="3422652" y="2142774"/>
                </a:cubicBezTo>
                <a:cubicBezTo>
                  <a:pt x="3528349" y="2290258"/>
                  <a:pt x="3100645" y="2120651"/>
                  <a:pt x="3083439" y="2334503"/>
                </a:cubicBezTo>
                <a:cubicBezTo>
                  <a:pt x="3066233" y="2548355"/>
                  <a:pt x="3321871" y="3398845"/>
                  <a:pt x="3319413" y="3425884"/>
                </a:cubicBezTo>
                <a:cubicBezTo>
                  <a:pt x="3316955" y="3452923"/>
                  <a:pt x="3031820" y="2786787"/>
                  <a:pt x="3068691" y="2496735"/>
                </a:cubicBezTo>
                <a:cubicBezTo>
                  <a:pt x="3105562" y="2206683"/>
                  <a:pt x="3631588" y="2059200"/>
                  <a:pt x="3540639" y="1685574"/>
                </a:cubicBezTo>
                <a:cubicBezTo>
                  <a:pt x="3449691" y="1311948"/>
                  <a:pt x="2938413" y="515535"/>
                  <a:pt x="2523000" y="254980"/>
                </a:cubicBezTo>
                <a:cubicBezTo>
                  <a:pt x="2107587" y="-5575"/>
                  <a:pt x="1171065" y="156658"/>
                  <a:pt x="1048162" y="122245"/>
                </a:cubicBezTo>
                <a:cubicBezTo>
                  <a:pt x="925259" y="87832"/>
                  <a:pt x="1827368" y="-81774"/>
                  <a:pt x="1785581" y="48503"/>
                </a:cubicBezTo>
                <a:cubicBezTo>
                  <a:pt x="1743794" y="178780"/>
                  <a:pt x="893303" y="867039"/>
                  <a:pt x="797439" y="903910"/>
                </a:cubicBezTo>
                <a:cubicBezTo>
                  <a:pt x="701575" y="940781"/>
                  <a:pt x="1259555" y="267271"/>
                  <a:pt x="1210394" y="269729"/>
                </a:cubicBezTo>
                <a:cubicBezTo>
                  <a:pt x="1161233" y="272187"/>
                  <a:pt x="652413" y="763800"/>
                  <a:pt x="502471" y="918658"/>
                </a:cubicBezTo>
                <a:cubicBezTo>
                  <a:pt x="352529" y="1073516"/>
                  <a:pt x="281245" y="1228374"/>
                  <a:pt x="310742" y="1198877"/>
                </a:cubicBezTo>
                <a:cubicBezTo>
                  <a:pt x="340239" y="1169380"/>
                  <a:pt x="728613" y="682683"/>
                  <a:pt x="679452" y="741677"/>
                </a:cubicBezTo>
                <a:cubicBezTo>
                  <a:pt x="630291" y="800671"/>
                  <a:pt x="-163664" y="1486471"/>
                  <a:pt x="30523" y="1523342"/>
                </a:cubicBezTo>
                <a:close/>
              </a:path>
            </a:pathLst>
          </a:custGeom>
          <a:solidFill>
            <a:srgbClr val="C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95CA974A-FF9E-05B7-6213-9A781BF0AF4D}"/>
              </a:ext>
            </a:extLst>
          </p:cNvPr>
          <p:cNvSpPr/>
          <p:nvPr/>
        </p:nvSpPr>
        <p:spPr>
          <a:xfrm>
            <a:off x="3206578" y="1353870"/>
            <a:ext cx="3034995" cy="2926217"/>
          </a:xfrm>
          <a:custGeom>
            <a:avLst/>
            <a:gdLst>
              <a:gd name="connsiteX0" fmla="*/ 2905 w 3034995"/>
              <a:gd name="connsiteY0" fmla="*/ 147926 h 2926217"/>
              <a:gd name="connsiteX1" fmla="*/ 941528 w 3034995"/>
              <a:gd name="connsiteY1" fmla="*/ 190315 h 2926217"/>
              <a:gd name="connsiteX2" fmla="*/ 850694 w 3034995"/>
              <a:gd name="connsiteY2" fmla="*/ 238760 h 2926217"/>
              <a:gd name="connsiteX3" fmla="*/ 1686370 w 3034995"/>
              <a:gd name="connsiteY3" fmla="*/ 644488 h 2926217"/>
              <a:gd name="connsiteX4" fmla="*/ 2122376 w 3034995"/>
              <a:gd name="connsiteY4" fmla="*/ 1007825 h 2926217"/>
              <a:gd name="connsiteX5" fmla="*/ 2237433 w 3034995"/>
              <a:gd name="connsiteY5" fmla="*/ 1153160 h 2926217"/>
              <a:gd name="connsiteX6" fmla="*/ 2612882 w 3034995"/>
              <a:gd name="connsiteY6" fmla="*/ 1855613 h 2926217"/>
              <a:gd name="connsiteX7" fmla="*/ 2582603 w 3034995"/>
              <a:gd name="connsiteY7" fmla="*/ 1843502 h 2926217"/>
              <a:gd name="connsiteX8" fmla="*/ 2770328 w 3034995"/>
              <a:gd name="connsiteY8" fmla="*/ 2194729 h 2926217"/>
              <a:gd name="connsiteX9" fmla="*/ 2988331 w 3034995"/>
              <a:gd name="connsiteY9" fmla="*/ 2903237 h 2926217"/>
              <a:gd name="connsiteX10" fmla="*/ 2964108 w 3034995"/>
              <a:gd name="connsiteY10" fmla="*/ 2685235 h 2926217"/>
              <a:gd name="connsiteX11" fmla="*/ 3024664 w 3034995"/>
              <a:gd name="connsiteY11" fmla="*/ 2013060 h 2926217"/>
              <a:gd name="connsiteX12" fmla="*/ 2715827 w 3034995"/>
              <a:gd name="connsiteY12" fmla="*/ 1401441 h 2926217"/>
              <a:gd name="connsiteX13" fmla="*/ 1843817 w 3034995"/>
              <a:gd name="connsiteY13" fmla="*/ 365929 h 2926217"/>
              <a:gd name="connsiteX14" fmla="*/ 1825650 w 3034995"/>
              <a:gd name="connsiteY14" fmla="*/ 408318 h 2926217"/>
              <a:gd name="connsiteX15" fmla="*/ 1074752 w 3034995"/>
              <a:gd name="connsiteY15" fmla="*/ 14702 h 2926217"/>
              <a:gd name="connsiteX16" fmla="*/ 360188 w 3034995"/>
              <a:gd name="connsiteY16" fmla="*/ 81314 h 2926217"/>
              <a:gd name="connsiteX17" fmla="*/ 638747 w 3034995"/>
              <a:gd name="connsiteY17" fmla="*/ 57092 h 2926217"/>
              <a:gd name="connsiteX18" fmla="*/ 2905 w 3034995"/>
              <a:gd name="connsiteY18" fmla="*/ 147926 h 292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34995" h="2926217">
                <a:moveTo>
                  <a:pt x="2905" y="147926"/>
                </a:moveTo>
                <a:cubicBezTo>
                  <a:pt x="53369" y="170130"/>
                  <a:pt x="800230" y="175176"/>
                  <a:pt x="941528" y="190315"/>
                </a:cubicBezTo>
                <a:cubicBezTo>
                  <a:pt x="1082826" y="205454"/>
                  <a:pt x="726554" y="163065"/>
                  <a:pt x="850694" y="238760"/>
                </a:cubicBezTo>
                <a:cubicBezTo>
                  <a:pt x="974834" y="314455"/>
                  <a:pt x="1474423" y="516310"/>
                  <a:pt x="1686370" y="644488"/>
                </a:cubicBezTo>
                <a:cubicBezTo>
                  <a:pt x="1898317" y="772666"/>
                  <a:pt x="2030532" y="923047"/>
                  <a:pt x="2122376" y="1007825"/>
                </a:cubicBezTo>
                <a:cubicBezTo>
                  <a:pt x="2214220" y="1092603"/>
                  <a:pt x="2155682" y="1011862"/>
                  <a:pt x="2237433" y="1153160"/>
                </a:cubicBezTo>
                <a:cubicBezTo>
                  <a:pt x="2319184" y="1294458"/>
                  <a:pt x="2555354" y="1740556"/>
                  <a:pt x="2612882" y="1855613"/>
                </a:cubicBezTo>
                <a:cubicBezTo>
                  <a:pt x="2670410" y="1970670"/>
                  <a:pt x="2556362" y="1786983"/>
                  <a:pt x="2582603" y="1843502"/>
                </a:cubicBezTo>
                <a:cubicBezTo>
                  <a:pt x="2608844" y="1900021"/>
                  <a:pt x="2702707" y="2018107"/>
                  <a:pt x="2770328" y="2194729"/>
                </a:cubicBezTo>
                <a:cubicBezTo>
                  <a:pt x="2837949" y="2371351"/>
                  <a:pt x="2956034" y="2821486"/>
                  <a:pt x="2988331" y="2903237"/>
                </a:cubicBezTo>
                <a:cubicBezTo>
                  <a:pt x="3020628" y="2984988"/>
                  <a:pt x="2958052" y="2833598"/>
                  <a:pt x="2964108" y="2685235"/>
                </a:cubicBezTo>
                <a:cubicBezTo>
                  <a:pt x="2970164" y="2536872"/>
                  <a:pt x="3066044" y="2227026"/>
                  <a:pt x="3024664" y="2013060"/>
                </a:cubicBezTo>
                <a:cubicBezTo>
                  <a:pt x="2983284" y="1799094"/>
                  <a:pt x="2912635" y="1675963"/>
                  <a:pt x="2715827" y="1401441"/>
                </a:cubicBezTo>
                <a:cubicBezTo>
                  <a:pt x="2519019" y="1126919"/>
                  <a:pt x="1992180" y="531449"/>
                  <a:pt x="1843817" y="365929"/>
                </a:cubicBezTo>
                <a:cubicBezTo>
                  <a:pt x="1695454" y="200409"/>
                  <a:pt x="1953827" y="466856"/>
                  <a:pt x="1825650" y="408318"/>
                </a:cubicBezTo>
                <a:cubicBezTo>
                  <a:pt x="1697473" y="349780"/>
                  <a:pt x="1318996" y="69203"/>
                  <a:pt x="1074752" y="14702"/>
                </a:cubicBezTo>
                <a:cubicBezTo>
                  <a:pt x="830508" y="-39799"/>
                  <a:pt x="432856" y="74249"/>
                  <a:pt x="360188" y="81314"/>
                </a:cubicBezTo>
                <a:cubicBezTo>
                  <a:pt x="287520" y="88379"/>
                  <a:pt x="702331" y="44981"/>
                  <a:pt x="638747" y="57092"/>
                </a:cubicBezTo>
                <a:cubicBezTo>
                  <a:pt x="575163" y="69203"/>
                  <a:pt x="-47559" y="125722"/>
                  <a:pt x="2905" y="147926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A8EFEDED-D8A6-9CAC-3EF4-B1EC20AAB1EE}"/>
              </a:ext>
            </a:extLst>
          </p:cNvPr>
          <p:cNvSpPr/>
          <p:nvPr/>
        </p:nvSpPr>
        <p:spPr>
          <a:xfrm>
            <a:off x="3248084" y="1123842"/>
            <a:ext cx="1736836" cy="400774"/>
          </a:xfrm>
          <a:custGeom>
            <a:avLst/>
            <a:gdLst>
              <a:gd name="connsiteX0" fmla="*/ 28011 w 1736836"/>
              <a:gd name="connsiteY0" fmla="*/ 377954 h 400774"/>
              <a:gd name="connsiteX1" fmla="*/ 930300 w 1736836"/>
              <a:gd name="connsiteY1" fmla="*/ 135729 h 400774"/>
              <a:gd name="connsiteX2" fmla="*/ 700186 w 1736836"/>
              <a:gd name="connsiteY2" fmla="*/ 147840 h 400774"/>
              <a:gd name="connsiteX3" fmla="*/ 1378417 w 1736836"/>
              <a:gd name="connsiteY3" fmla="*/ 275008 h 400774"/>
              <a:gd name="connsiteX4" fmla="*/ 1735699 w 1736836"/>
              <a:gd name="connsiteY4" fmla="*/ 396121 h 400774"/>
              <a:gd name="connsiteX5" fmla="*/ 1269415 w 1736836"/>
              <a:gd name="connsiteY5" fmla="*/ 105451 h 400774"/>
              <a:gd name="connsiteX6" fmla="*/ 990856 w 1736836"/>
              <a:gd name="connsiteY6" fmla="*/ 2505 h 400774"/>
              <a:gd name="connsiteX7" fmla="*/ 1051413 w 1736836"/>
              <a:gd name="connsiteY7" fmla="*/ 38839 h 400774"/>
              <a:gd name="connsiteX8" fmla="*/ 348960 w 1736836"/>
              <a:gd name="connsiteY8" fmla="*/ 117562 h 400774"/>
              <a:gd name="connsiteX9" fmla="*/ 579074 w 1736836"/>
              <a:gd name="connsiteY9" fmla="*/ 44894 h 400774"/>
              <a:gd name="connsiteX10" fmla="*/ 258125 w 1736836"/>
              <a:gd name="connsiteY10" fmla="*/ 135729 h 400774"/>
              <a:gd name="connsiteX11" fmla="*/ 28011 w 1736836"/>
              <a:gd name="connsiteY11" fmla="*/ 377954 h 40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6836" h="400774">
                <a:moveTo>
                  <a:pt x="28011" y="377954"/>
                </a:moveTo>
                <a:cubicBezTo>
                  <a:pt x="140040" y="377954"/>
                  <a:pt x="818271" y="174081"/>
                  <a:pt x="930300" y="135729"/>
                </a:cubicBezTo>
                <a:cubicBezTo>
                  <a:pt x="1042329" y="97377"/>
                  <a:pt x="625500" y="124627"/>
                  <a:pt x="700186" y="147840"/>
                </a:cubicBezTo>
                <a:cubicBezTo>
                  <a:pt x="774872" y="171053"/>
                  <a:pt x="1205831" y="233628"/>
                  <a:pt x="1378417" y="275008"/>
                </a:cubicBezTo>
                <a:cubicBezTo>
                  <a:pt x="1551003" y="316388"/>
                  <a:pt x="1753866" y="424381"/>
                  <a:pt x="1735699" y="396121"/>
                </a:cubicBezTo>
                <a:cubicBezTo>
                  <a:pt x="1717532" y="367861"/>
                  <a:pt x="1393555" y="171054"/>
                  <a:pt x="1269415" y="105451"/>
                </a:cubicBezTo>
                <a:cubicBezTo>
                  <a:pt x="1145275" y="39848"/>
                  <a:pt x="1027190" y="13607"/>
                  <a:pt x="990856" y="2505"/>
                </a:cubicBezTo>
                <a:cubicBezTo>
                  <a:pt x="954522" y="-8597"/>
                  <a:pt x="1158396" y="19663"/>
                  <a:pt x="1051413" y="38839"/>
                </a:cubicBezTo>
                <a:cubicBezTo>
                  <a:pt x="944430" y="58015"/>
                  <a:pt x="427683" y="116553"/>
                  <a:pt x="348960" y="117562"/>
                </a:cubicBezTo>
                <a:cubicBezTo>
                  <a:pt x="270237" y="118571"/>
                  <a:pt x="594213" y="41866"/>
                  <a:pt x="579074" y="44894"/>
                </a:cubicBezTo>
                <a:cubicBezTo>
                  <a:pt x="563935" y="47922"/>
                  <a:pt x="345932" y="84256"/>
                  <a:pt x="258125" y="135729"/>
                </a:cubicBezTo>
                <a:cubicBezTo>
                  <a:pt x="170318" y="187202"/>
                  <a:pt x="-84018" y="377954"/>
                  <a:pt x="28011" y="377954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8032073E-19F3-89D9-1195-AD2FF80156DC}"/>
              </a:ext>
            </a:extLst>
          </p:cNvPr>
          <p:cNvSpPr/>
          <p:nvPr/>
        </p:nvSpPr>
        <p:spPr>
          <a:xfrm>
            <a:off x="3713348" y="878810"/>
            <a:ext cx="3883755" cy="3156210"/>
          </a:xfrm>
          <a:custGeom>
            <a:avLst/>
            <a:gdLst>
              <a:gd name="connsiteX0" fmla="*/ 13525 w 3883755"/>
              <a:gd name="connsiteY0" fmla="*/ 174135 h 3156210"/>
              <a:gd name="connsiteX1" fmla="*/ 1357416 w 3883755"/>
              <a:gd name="connsiteY1" fmla="*/ 132572 h 3156210"/>
              <a:gd name="connsiteX2" fmla="*/ 1191161 w 3883755"/>
              <a:gd name="connsiteY2" fmla="*/ 63299 h 3156210"/>
              <a:gd name="connsiteX3" fmla="*/ 2909125 w 3883755"/>
              <a:gd name="connsiteY3" fmla="*/ 1143954 h 3156210"/>
              <a:gd name="connsiteX4" fmla="*/ 2604325 w 3883755"/>
              <a:gd name="connsiteY4" fmla="*/ 1130099 h 3156210"/>
              <a:gd name="connsiteX5" fmla="*/ 3601852 w 3883755"/>
              <a:gd name="connsiteY5" fmla="*/ 2654099 h 3156210"/>
              <a:gd name="connsiteX6" fmla="*/ 3851234 w 3883755"/>
              <a:gd name="connsiteY6" fmla="*/ 3152863 h 3156210"/>
              <a:gd name="connsiteX7" fmla="*/ 3006107 w 3883755"/>
              <a:gd name="connsiteY7" fmla="*/ 2764935 h 3156210"/>
              <a:gd name="connsiteX8" fmla="*/ 1883888 w 3883755"/>
              <a:gd name="connsiteY8" fmla="*/ 1005408 h 3156210"/>
              <a:gd name="connsiteX9" fmla="*/ 1066470 w 3883755"/>
              <a:gd name="connsiteY9" fmla="*/ 492790 h 3156210"/>
              <a:gd name="connsiteX10" fmla="*/ 373743 w 3883755"/>
              <a:gd name="connsiteY10" fmla="*/ 271117 h 3156210"/>
              <a:gd name="connsiteX11" fmla="*/ 650834 w 3883755"/>
              <a:gd name="connsiteY11" fmla="*/ 381954 h 3156210"/>
              <a:gd name="connsiteX12" fmla="*/ 13525 w 3883755"/>
              <a:gd name="connsiteY12" fmla="*/ 174135 h 315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83755" h="3156210">
                <a:moveTo>
                  <a:pt x="13525" y="174135"/>
                </a:moveTo>
                <a:cubicBezTo>
                  <a:pt x="131289" y="132571"/>
                  <a:pt x="1161143" y="151045"/>
                  <a:pt x="1357416" y="132572"/>
                </a:cubicBezTo>
                <a:cubicBezTo>
                  <a:pt x="1553689" y="114099"/>
                  <a:pt x="932543" y="-105265"/>
                  <a:pt x="1191161" y="63299"/>
                </a:cubicBezTo>
                <a:cubicBezTo>
                  <a:pt x="1449779" y="231863"/>
                  <a:pt x="2673598" y="966154"/>
                  <a:pt x="2909125" y="1143954"/>
                </a:cubicBezTo>
                <a:cubicBezTo>
                  <a:pt x="3144652" y="1321754"/>
                  <a:pt x="2488871" y="878408"/>
                  <a:pt x="2604325" y="1130099"/>
                </a:cubicBezTo>
                <a:cubicBezTo>
                  <a:pt x="2719779" y="1381790"/>
                  <a:pt x="3394034" y="2316972"/>
                  <a:pt x="3601852" y="2654099"/>
                </a:cubicBezTo>
                <a:cubicBezTo>
                  <a:pt x="3809670" y="2991226"/>
                  <a:pt x="3950525" y="3134390"/>
                  <a:pt x="3851234" y="3152863"/>
                </a:cubicBezTo>
                <a:cubicBezTo>
                  <a:pt x="3751943" y="3171336"/>
                  <a:pt x="3333998" y="3122844"/>
                  <a:pt x="3006107" y="2764935"/>
                </a:cubicBezTo>
                <a:cubicBezTo>
                  <a:pt x="2678216" y="2407026"/>
                  <a:pt x="2207161" y="1384099"/>
                  <a:pt x="1883888" y="1005408"/>
                </a:cubicBezTo>
                <a:cubicBezTo>
                  <a:pt x="1560615" y="626717"/>
                  <a:pt x="1318161" y="615172"/>
                  <a:pt x="1066470" y="492790"/>
                </a:cubicBezTo>
                <a:cubicBezTo>
                  <a:pt x="814779" y="370408"/>
                  <a:pt x="443016" y="289590"/>
                  <a:pt x="373743" y="271117"/>
                </a:cubicBezTo>
                <a:cubicBezTo>
                  <a:pt x="304470" y="252644"/>
                  <a:pt x="717798" y="400427"/>
                  <a:pt x="650834" y="381954"/>
                </a:cubicBezTo>
                <a:cubicBezTo>
                  <a:pt x="583870" y="363481"/>
                  <a:pt x="-104239" y="215699"/>
                  <a:pt x="13525" y="17413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CFCE87D0-4C92-B334-464E-379681AE2F6C}"/>
              </a:ext>
            </a:extLst>
          </p:cNvPr>
          <p:cNvSpPr/>
          <p:nvPr/>
        </p:nvSpPr>
        <p:spPr>
          <a:xfrm>
            <a:off x="3697491" y="292725"/>
            <a:ext cx="3725880" cy="3589500"/>
          </a:xfrm>
          <a:custGeom>
            <a:avLst/>
            <a:gdLst>
              <a:gd name="connsiteX0" fmla="*/ 1673 w 3725880"/>
              <a:gd name="connsiteY0" fmla="*/ 857202 h 3589500"/>
              <a:gd name="connsiteX1" fmla="*/ 1026909 w 3725880"/>
              <a:gd name="connsiteY1" fmla="*/ 81348 h 3589500"/>
              <a:gd name="connsiteX2" fmla="*/ 874509 w 3725880"/>
              <a:gd name="connsiteY2" fmla="*/ 136766 h 3589500"/>
              <a:gd name="connsiteX3" fmla="*/ 1872036 w 3725880"/>
              <a:gd name="connsiteY3" fmla="*/ 39784 h 3589500"/>
              <a:gd name="connsiteX4" fmla="*/ 2828000 w 3725880"/>
              <a:gd name="connsiteY4" fmla="*/ 898766 h 3589500"/>
              <a:gd name="connsiteX5" fmla="*/ 3659273 w 3725880"/>
              <a:gd name="connsiteY5" fmla="*/ 2159530 h 3589500"/>
              <a:gd name="connsiteX6" fmla="*/ 3673127 w 3725880"/>
              <a:gd name="connsiteY6" fmla="*/ 3254039 h 3589500"/>
              <a:gd name="connsiteX7" fmla="*/ 3700836 w 3725880"/>
              <a:gd name="connsiteY7" fmla="*/ 3572693 h 3589500"/>
              <a:gd name="connsiteX8" fmla="*/ 3271345 w 3725880"/>
              <a:gd name="connsiteY8" fmla="*/ 2838402 h 3589500"/>
              <a:gd name="connsiteX9" fmla="*/ 1567236 w 3725880"/>
              <a:gd name="connsiteY9" fmla="*/ 621675 h 3589500"/>
              <a:gd name="connsiteX10" fmla="*/ 805236 w 3725880"/>
              <a:gd name="connsiteY10" fmla="*/ 663239 h 3589500"/>
              <a:gd name="connsiteX11" fmla="*/ 1673 w 3725880"/>
              <a:gd name="connsiteY11" fmla="*/ 857202 h 358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5880" h="3589500">
                <a:moveTo>
                  <a:pt x="1673" y="857202"/>
                </a:moveTo>
                <a:cubicBezTo>
                  <a:pt x="38618" y="760220"/>
                  <a:pt x="881436" y="201421"/>
                  <a:pt x="1026909" y="81348"/>
                </a:cubicBezTo>
                <a:cubicBezTo>
                  <a:pt x="1172382" y="-38725"/>
                  <a:pt x="733655" y="143693"/>
                  <a:pt x="874509" y="136766"/>
                </a:cubicBezTo>
                <a:cubicBezTo>
                  <a:pt x="1015364" y="129839"/>
                  <a:pt x="1546454" y="-87216"/>
                  <a:pt x="1872036" y="39784"/>
                </a:cubicBezTo>
                <a:cubicBezTo>
                  <a:pt x="2197618" y="166784"/>
                  <a:pt x="2530127" y="545475"/>
                  <a:pt x="2828000" y="898766"/>
                </a:cubicBezTo>
                <a:cubicBezTo>
                  <a:pt x="3125873" y="1252057"/>
                  <a:pt x="3518418" y="1766984"/>
                  <a:pt x="3659273" y="2159530"/>
                </a:cubicBezTo>
                <a:cubicBezTo>
                  <a:pt x="3800128" y="2552076"/>
                  <a:pt x="3666200" y="3018512"/>
                  <a:pt x="3673127" y="3254039"/>
                </a:cubicBezTo>
                <a:cubicBezTo>
                  <a:pt x="3680054" y="3489566"/>
                  <a:pt x="3767800" y="3641966"/>
                  <a:pt x="3700836" y="3572693"/>
                </a:cubicBezTo>
                <a:cubicBezTo>
                  <a:pt x="3633872" y="3503420"/>
                  <a:pt x="3626945" y="3330238"/>
                  <a:pt x="3271345" y="2838402"/>
                </a:cubicBezTo>
                <a:cubicBezTo>
                  <a:pt x="2915745" y="2346566"/>
                  <a:pt x="1978254" y="984202"/>
                  <a:pt x="1567236" y="621675"/>
                </a:cubicBezTo>
                <a:cubicBezTo>
                  <a:pt x="1156218" y="259148"/>
                  <a:pt x="1061545" y="619366"/>
                  <a:pt x="805236" y="663239"/>
                </a:cubicBezTo>
                <a:cubicBezTo>
                  <a:pt x="548927" y="707112"/>
                  <a:pt x="-35272" y="954184"/>
                  <a:pt x="1673" y="85720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4DFA1A32-539C-5210-59D4-3FD1B4F3BF04}"/>
              </a:ext>
            </a:extLst>
          </p:cNvPr>
          <p:cNvSpPr/>
          <p:nvPr/>
        </p:nvSpPr>
        <p:spPr>
          <a:xfrm>
            <a:off x="-80381" y="4461696"/>
            <a:ext cx="437612" cy="163667"/>
          </a:xfrm>
          <a:custGeom>
            <a:avLst/>
            <a:gdLst>
              <a:gd name="connsiteX0" fmla="*/ 34985 w 437612"/>
              <a:gd name="connsiteY0" fmla="*/ 162185 h 163667"/>
              <a:gd name="connsiteX1" fmla="*/ 437062 w 437612"/>
              <a:gd name="connsiteY1" fmla="*/ 84364 h 163667"/>
              <a:gd name="connsiteX2" fmla="*/ 125777 w 437612"/>
              <a:gd name="connsiteY2" fmla="*/ 57 h 163667"/>
              <a:gd name="connsiteX3" fmla="*/ 287904 w 437612"/>
              <a:gd name="connsiteY3" fmla="*/ 97334 h 163667"/>
              <a:gd name="connsiteX4" fmla="*/ 47955 w 437612"/>
              <a:gd name="connsiteY4" fmla="*/ 13027 h 163667"/>
              <a:gd name="connsiteX5" fmla="*/ 34985 w 437612"/>
              <a:gd name="connsiteY5" fmla="*/ 162185 h 16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612" h="163667">
                <a:moveTo>
                  <a:pt x="34985" y="162185"/>
                </a:moveTo>
                <a:cubicBezTo>
                  <a:pt x="99836" y="174074"/>
                  <a:pt x="421930" y="111385"/>
                  <a:pt x="437062" y="84364"/>
                </a:cubicBezTo>
                <a:cubicBezTo>
                  <a:pt x="452194" y="57343"/>
                  <a:pt x="150637" y="-2105"/>
                  <a:pt x="125777" y="57"/>
                </a:cubicBezTo>
                <a:cubicBezTo>
                  <a:pt x="100917" y="2219"/>
                  <a:pt x="300874" y="95172"/>
                  <a:pt x="287904" y="97334"/>
                </a:cubicBezTo>
                <a:cubicBezTo>
                  <a:pt x="274934" y="99496"/>
                  <a:pt x="87947" y="3299"/>
                  <a:pt x="47955" y="13027"/>
                </a:cubicBezTo>
                <a:cubicBezTo>
                  <a:pt x="7963" y="22755"/>
                  <a:pt x="-29866" y="150296"/>
                  <a:pt x="34985" y="1621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3A9FD08A-A9A1-31FD-FEA7-3AE923A97FF5}"/>
              </a:ext>
            </a:extLst>
          </p:cNvPr>
          <p:cNvSpPr/>
          <p:nvPr/>
        </p:nvSpPr>
        <p:spPr>
          <a:xfrm>
            <a:off x="63650" y="4687333"/>
            <a:ext cx="1183745" cy="643449"/>
          </a:xfrm>
          <a:custGeom>
            <a:avLst/>
            <a:gdLst>
              <a:gd name="connsiteX0" fmla="*/ 422733 w 1183745"/>
              <a:gd name="connsiteY0" fmla="*/ 422931 h 643449"/>
              <a:gd name="connsiteX1" fmla="*/ 169814 w 1183745"/>
              <a:gd name="connsiteY1" fmla="*/ 351595 h 643449"/>
              <a:gd name="connsiteX2" fmla="*/ 1201 w 1183745"/>
              <a:gd name="connsiteY2" fmla="*/ 215407 h 643449"/>
              <a:gd name="connsiteX3" fmla="*/ 254120 w 1183745"/>
              <a:gd name="connsiteY3" fmla="*/ 46795 h 643449"/>
              <a:gd name="connsiteX4" fmla="*/ 228180 w 1183745"/>
              <a:gd name="connsiteY4" fmla="*/ 53280 h 643449"/>
              <a:gd name="connsiteX5" fmla="*/ 545950 w 1183745"/>
              <a:gd name="connsiteY5" fmla="*/ 1399 h 643449"/>
              <a:gd name="connsiteX6" fmla="*/ 552435 w 1183745"/>
              <a:gd name="connsiteY6" fmla="*/ 118131 h 643449"/>
              <a:gd name="connsiteX7" fmla="*/ 1175005 w 1183745"/>
              <a:gd name="connsiteY7" fmla="*/ 384020 h 643449"/>
              <a:gd name="connsiteX8" fmla="*/ 922086 w 1183745"/>
              <a:gd name="connsiteY8" fmla="*/ 384020 h 643449"/>
              <a:gd name="connsiteX9" fmla="*/ 986937 w 1183745"/>
              <a:gd name="connsiteY9" fmla="*/ 526693 h 643449"/>
              <a:gd name="connsiteX10" fmla="*/ 889661 w 1183745"/>
              <a:gd name="connsiteY10" fmla="*/ 591544 h 643449"/>
              <a:gd name="connsiteX11" fmla="*/ 1006393 w 1183745"/>
              <a:gd name="connsiteY11" fmla="*/ 643424 h 643449"/>
              <a:gd name="connsiteX12" fmla="*/ 662682 w 1183745"/>
              <a:gd name="connsiteY12" fmla="*/ 585058 h 643449"/>
              <a:gd name="connsiteX13" fmla="*/ 746988 w 1183745"/>
              <a:gd name="connsiteY13" fmla="*/ 338624 h 643449"/>
              <a:gd name="connsiteX14" fmla="*/ 487584 w 1183745"/>
              <a:gd name="connsiteY14" fmla="*/ 195952 h 643449"/>
              <a:gd name="connsiteX15" fmla="*/ 422733 w 1183745"/>
              <a:gd name="connsiteY15" fmla="*/ 422931 h 64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3745" h="643449">
                <a:moveTo>
                  <a:pt x="422733" y="422931"/>
                </a:moveTo>
                <a:cubicBezTo>
                  <a:pt x="369771" y="448871"/>
                  <a:pt x="240069" y="386182"/>
                  <a:pt x="169814" y="351595"/>
                </a:cubicBezTo>
                <a:cubicBezTo>
                  <a:pt x="99559" y="317008"/>
                  <a:pt x="-12850" y="266207"/>
                  <a:pt x="1201" y="215407"/>
                </a:cubicBezTo>
                <a:cubicBezTo>
                  <a:pt x="15252" y="164607"/>
                  <a:pt x="254120" y="46795"/>
                  <a:pt x="254120" y="46795"/>
                </a:cubicBezTo>
                <a:cubicBezTo>
                  <a:pt x="291950" y="19774"/>
                  <a:pt x="228180" y="53280"/>
                  <a:pt x="228180" y="53280"/>
                </a:cubicBezTo>
                <a:cubicBezTo>
                  <a:pt x="276818" y="45714"/>
                  <a:pt x="491908" y="-9409"/>
                  <a:pt x="545950" y="1399"/>
                </a:cubicBezTo>
                <a:cubicBezTo>
                  <a:pt x="599992" y="12207"/>
                  <a:pt x="447593" y="54361"/>
                  <a:pt x="552435" y="118131"/>
                </a:cubicBezTo>
                <a:cubicBezTo>
                  <a:pt x="657277" y="181901"/>
                  <a:pt x="1113397" y="339705"/>
                  <a:pt x="1175005" y="384020"/>
                </a:cubicBezTo>
                <a:cubicBezTo>
                  <a:pt x="1236613" y="428335"/>
                  <a:pt x="953431" y="360241"/>
                  <a:pt x="922086" y="384020"/>
                </a:cubicBezTo>
                <a:cubicBezTo>
                  <a:pt x="890741" y="407799"/>
                  <a:pt x="992341" y="492106"/>
                  <a:pt x="986937" y="526693"/>
                </a:cubicBezTo>
                <a:cubicBezTo>
                  <a:pt x="981533" y="561280"/>
                  <a:pt x="886418" y="572089"/>
                  <a:pt x="889661" y="591544"/>
                </a:cubicBezTo>
                <a:cubicBezTo>
                  <a:pt x="892904" y="610999"/>
                  <a:pt x="1044223" y="644505"/>
                  <a:pt x="1006393" y="643424"/>
                </a:cubicBezTo>
                <a:cubicBezTo>
                  <a:pt x="968563" y="642343"/>
                  <a:pt x="705916" y="635858"/>
                  <a:pt x="662682" y="585058"/>
                </a:cubicBezTo>
                <a:cubicBezTo>
                  <a:pt x="619448" y="534258"/>
                  <a:pt x="776171" y="403475"/>
                  <a:pt x="746988" y="338624"/>
                </a:cubicBezTo>
                <a:cubicBezTo>
                  <a:pt x="717805" y="273773"/>
                  <a:pt x="540546" y="180820"/>
                  <a:pt x="487584" y="195952"/>
                </a:cubicBezTo>
                <a:cubicBezTo>
                  <a:pt x="434622" y="211084"/>
                  <a:pt x="475695" y="396991"/>
                  <a:pt x="422733" y="4229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807CF390-AD58-007E-88E6-FBD5CD7D8282}"/>
              </a:ext>
            </a:extLst>
          </p:cNvPr>
          <p:cNvSpPr/>
          <p:nvPr/>
        </p:nvSpPr>
        <p:spPr>
          <a:xfrm>
            <a:off x="1969594" y="5764853"/>
            <a:ext cx="382794" cy="201451"/>
          </a:xfrm>
          <a:custGeom>
            <a:avLst/>
            <a:gdLst>
              <a:gd name="connsiteX0" fmla="*/ 8363 w 382794"/>
              <a:gd name="connsiteY0" fmla="*/ 407 h 201451"/>
              <a:gd name="connsiteX1" fmla="*/ 235342 w 382794"/>
              <a:gd name="connsiteY1" fmla="*/ 65258 h 201451"/>
              <a:gd name="connsiteX2" fmla="*/ 378015 w 382794"/>
              <a:gd name="connsiteY2" fmla="*/ 201445 h 201451"/>
              <a:gd name="connsiteX3" fmla="*/ 339104 w 382794"/>
              <a:gd name="connsiteY3" fmla="*/ 71743 h 201451"/>
              <a:gd name="connsiteX4" fmla="*/ 241827 w 382794"/>
              <a:gd name="connsiteY4" fmla="*/ 181990 h 201451"/>
              <a:gd name="connsiteX5" fmla="*/ 66729 w 382794"/>
              <a:gd name="connsiteY5" fmla="*/ 45802 h 201451"/>
              <a:gd name="connsiteX6" fmla="*/ 8363 w 382794"/>
              <a:gd name="connsiteY6" fmla="*/ 407 h 20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794" h="201451">
                <a:moveTo>
                  <a:pt x="8363" y="407"/>
                </a:moveTo>
                <a:cubicBezTo>
                  <a:pt x="36465" y="3650"/>
                  <a:pt x="173733" y="31752"/>
                  <a:pt x="235342" y="65258"/>
                </a:cubicBezTo>
                <a:cubicBezTo>
                  <a:pt x="296951" y="98764"/>
                  <a:pt x="360721" y="200364"/>
                  <a:pt x="378015" y="201445"/>
                </a:cubicBezTo>
                <a:cubicBezTo>
                  <a:pt x="395309" y="202526"/>
                  <a:pt x="361802" y="74985"/>
                  <a:pt x="339104" y="71743"/>
                </a:cubicBezTo>
                <a:cubicBezTo>
                  <a:pt x="316406" y="68501"/>
                  <a:pt x="287223" y="186313"/>
                  <a:pt x="241827" y="181990"/>
                </a:cubicBezTo>
                <a:cubicBezTo>
                  <a:pt x="196431" y="177667"/>
                  <a:pt x="104559" y="78228"/>
                  <a:pt x="66729" y="45802"/>
                </a:cubicBezTo>
                <a:cubicBezTo>
                  <a:pt x="28899" y="13376"/>
                  <a:pt x="-19739" y="-2836"/>
                  <a:pt x="8363" y="40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F0ECD775-148D-C7BD-40C8-F928D26BF4BB}"/>
              </a:ext>
            </a:extLst>
          </p:cNvPr>
          <p:cNvSpPr/>
          <p:nvPr/>
        </p:nvSpPr>
        <p:spPr>
          <a:xfrm>
            <a:off x="-29572" y="6728595"/>
            <a:ext cx="646488" cy="639558"/>
          </a:xfrm>
          <a:custGeom>
            <a:avLst/>
            <a:gdLst>
              <a:gd name="connsiteX0" fmla="*/ 87938 w 646488"/>
              <a:gd name="connsiteY0" fmla="*/ 223439 h 639558"/>
              <a:gd name="connsiteX1" fmla="*/ 632687 w 646488"/>
              <a:gd name="connsiteY1" fmla="*/ 2945 h 639558"/>
              <a:gd name="connsiteX2" fmla="*/ 477044 w 646488"/>
              <a:gd name="connsiteY2" fmla="*/ 113192 h 639558"/>
              <a:gd name="connsiteX3" fmla="*/ 405708 w 646488"/>
              <a:gd name="connsiteY3" fmla="*/ 346656 h 639558"/>
              <a:gd name="connsiteX4" fmla="*/ 36057 w 646488"/>
              <a:gd name="connsiteY4" fmla="*/ 638486 h 639558"/>
              <a:gd name="connsiteX5" fmla="*/ 87938 w 646488"/>
              <a:gd name="connsiteY5" fmla="*/ 223439 h 63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488" h="639558">
                <a:moveTo>
                  <a:pt x="87938" y="223439"/>
                </a:moveTo>
                <a:cubicBezTo>
                  <a:pt x="187376" y="117515"/>
                  <a:pt x="567836" y="21319"/>
                  <a:pt x="632687" y="2945"/>
                </a:cubicBezTo>
                <a:cubicBezTo>
                  <a:pt x="697538" y="-15429"/>
                  <a:pt x="514874" y="55907"/>
                  <a:pt x="477044" y="113192"/>
                </a:cubicBezTo>
                <a:cubicBezTo>
                  <a:pt x="439214" y="170477"/>
                  <a:pt x="479206" y="259107"/>
                  <a:pt x="405708" y="346656"/>
                </a:cubicBezTo>
                <a:cubicBezTo>
                  <a:pt x="332210" y="434205"/>
                  <a:pt x="95504" y="656860"/>
                  <a:pt x="36057" y="638486"/>
                </a:cubicBezTo>
                <a:cubicBezTo>
                  <a:pt x="-23390" y="620112"/>
                  <a:pt x="-11500" y="329363"/>
                  <a:pt x="87938" y="22343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B25146DC-01DD-F4D0-4CEF-B281E6E70220}"/>
              </a:ext>
            </a:extLst>
          </p:cNvPr>
          <p:cNvSpPr/>
          <p:nvPr/>
        </p:nvSpPr>
        <p:spPr>
          <a:xfrm>
            <a:off x="1075630" y="7500113"/>
            <a:ext cx="439803" cy="785384"/>
          </a:xfrm>
          <a:custGeom>
            <a:avLst/>
            <a:gdLst>
              <a:gd name="connsiteX0" fmla="*/ 435400 w 439803"/>
              <a:gd name="connsiteY0" fmla="*/ 87461 h 785384"/>
              <a:gd name="connsiteX1" fmla="*/ 299213 w 439803"/>
              <a:gd name="connsiteY1" fmla="*/ 327410 h 785384"/>
              <a:gd name="connsiteX2" fmla="*/ 78719 w 439803"/>
              <a:gd name="connsiteY2" fmla="*/ 774883 h 785384"/>
              <a:gd name="connsiteX3" fmla="*/ 898 w 439803"/>
              <a:gd name="connsiteY3" fmla="*/ 593300 h 785384"/>
              <a:gd name="connsiteX4" fmla="*/ 46293 w 439803"/>
              <a:gd name="connsiteY4" fmla="*/ 35581 h 785384"/>
              <a:gd name="connsiteX5" fmla="*/ 188966 w 439803"/>
              <a:gd name="connsiteY5" fmla="*/ 55036 h 785384"/>
              <a:gd name="connsiteX6" fmla="*/ 137085 w 439803"/>
              <a:gd name="connsiteY6" fmla="*/ 42066 h 785384"/>
              <a:gd name="connsiteX7" fmla="*/ 435400 w 439803"/>
              <a:gd name="connsiteY7" fmla="*/ 87461 h 78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803" h="785384">
                <a:moveTo>
                  <a:pt x="435400" y="87461"/>
                </a:moveTo>
                <a:cubicBezTo>
                  <a:pt x="462421" y="135018"/>
                  <a:pt x="358660" y="212840"/>
                  <a:pt x="299213" y="327410"/>
                </a:cubicBezTo>
                <a:cubicBezTo>
                  <a:pt x="239766" y="441980"/>
                  <a:pt x="128438" y="730568"/>
                  <a:pt x="78719" y="774883"/>
                </a:cubicBezTo>
                <a:cubicBezTo>
                  <a:pt x="29000" y="819198"/>
                  <a:pt x="6302" y="716517"/>
                  <a:pt x="898" y="593300"/>
                </a:cubicBezTo>
                <a:cubicBezTo>
                  <a:pt x="-4506" y="470083"/>
                  <a:pt x="14948" y="125292"/>
                  <a:pt x="46293" y="35581"/>
                </a:cubicBezTo>
                <a:cubicBezTo>
                  <a:pt x="77638" y="-54130"/>
                  <a:pt x="173834" y="53955"/>
                  <a:pt x="188966" y="55036"/>
                </a:cubicBezTo>
                <a:cubicBezTo>
                  <a:pt x="204098" y="56117"/>
                  <a:pt x="89528" y="33419"/>
                  <a:pt x="137085" y="42066"/>
                </a:cubicBezTo>
                <a:cubicBezTo>
                  <a:pt x="184642" y="50713"/>
                  <a:pt x="408379" y="39904"/>
                  <a:pt x="435400" y="874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FDE7F082-0FCB-81E2-8075-9EC727B478F7}"/>
              </a:ext>
            </a:extLst>
          </p:cNvPr>
          <p:cNvSpPr/>
          <p:nvPr/>
        </p:nvSpPr>
        <p:spPr>
          <a:xfrm>
            <a:off x="2863128" y="8484848"/>
            <a:ext cx="665471" cy="2548270"/>
          </a:xfrm>
          <a:custGeom>
            <a:avLst/>
            <a:gdLst>
              <a:gd name="connsiteX0" fmla="*/ 664770 w 665471"/>
              <a:gd name="connsiteY0" fmla="*/ 146829 h 2548270"/>
              <a:gd name="connsiteX1" fmla="*/ 476702 w 665471"/>
              <a:gd name="connsiteY1" fmla="*/ 1281722 h 2548270"/>
              <a:gd name="connsiteX2" fmla="*/ 35715 w 665471"/>
              <a:gd name="connsiteY2" fmla="*/ 2474982 h 2548270"/>
              <a:gd name="connsiteX3" fmla="*/ 29229 w 665471"/>
              <a:gd name="connsiteY3" fmla="*/ 2280429 h 2548270"/>
              <a:gd name="connsiteX4" fmla="*/ 55170 w 665471"/>
              <a:gd name="connsiteY4" fmla="*/ 1145535 h 2548270"/>
              <a:gd name="connsiteX5" fmla="*/ 437791 w 665471"/>
              <a:gd name="connsiteY5" fmla="*/ 218165 h 2548270"/>
              <a:gd name="connsiteX6" fmla="*/ 470217 w 665471"/>
              <a:gd name="connsiteY6" fmla="*/ 334897 h 2548270"/>
              <a:gd name="connsiteX7" fmla="*/ 418336 w 665471"/>
              <a:gd name="connsiteY7" fmla="*/ 36582 h 2548270"/>
              <a:gd name="connsiteX8" fmla="*/ 664770 w 665471"/>
              <a:gd name="connsiteY8" fmla="*/ 146829 h 254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471" h="2548270">
                <a:moveTo>
                  <a:pt x="664770" y="146829"/>
                </a:moveTo>
                <a:cubicBezTo>
                  <a:pt x="674498" y="354352"/>
                  <a:pt x="581545" y="893696"/>
                  <a:pt x="476702" y="1281722"/>
                </a:cubicBezTo>
                <a:cubicBezTo>
                  <a:pt x="371859" y="1669748"/>
                  <a:pt x="110294" y="2308531"/>
                  <a:pt x="35715" y="2474982"/>
                </a:cubicBezTo>
                <a:cubicBezTo>
                  <a:pt x="-38864" y="2641433"/>
                  <a:pt x="25987" y="2502003"/>
                  <a:pt x="29229" y="2280429"/>
                </a:cubicBezTo>
                <a:cubicBezTo>
                  <a:pt x="32471" y="2058855"/>
                  <a:pt x="-12924" y="1489246"/>
                  <a:pt x="55170" y="1145535"/>
                </a:cubicBezTo>
                <a:cubicBezTo>
                  <a:pt x="123264" y="801824"/>
                  <a:pt x="368617" y="353271"/>
                  <a:pt x="437791" y="218165"/>
                </a:cubicBezTo>
                <a:cubicBezTo>
                  <a:pt x="506965" y="83059"/>
                  <a:pt x="473459" y="365161"/>
                  <a:pt x="470217" y="334897"/>
                </a:cubicBezTo>
                <a:cubicBezTo>
                  <a:pt x="466974" y="304633"/>
                  <a:pt x="383749" y="71169"/>
                  <a:pt x="418336" y="36582"/>
                </a:cubicBezTo>
                <a:cubicBezTo>
                  <a:pt x="452923" y="1995"/>
                  <a:pt x="655042" y="-60694"/>
                  <a:pt x="664770" y="14682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829F84DB-A271-D081-FB54-03AE29BE7374}"/>
              </a:ext>
            </a:extLst>
          </p:cNvPr>
          <p:cNvSpPr/>
          <p:nvPr/>
        </p:nvSpPr>
        <p:spPr>
          <a:xfrm>
            <a:off x="2418239" y="9777194"/>
            <a:ext cx="424785" cy="1295783"/>
          </a:xfrm>
          <a:custGeom>
            <a:avLst/>
            <a:gdLst>
              <a:gd name="connsiteX0" fmla="*/ 422238 w 424785"/>
              <a:gd name="connsiteY0" fmla="*/ 93138 h 1295783"/>
              <a:gd name="connsiteX1" fmla="*/ 260110 w 424785"/>
              <a:gd name="connsiteY1" fmla="*/ 417393 h 1295783"/>
              <a:gd name="connsiteX2" fmla="*/ 65557 w 424785"/>
              <a:gd name="connsiteY2" fmla="*/ 1163180 h 1295783"/>
              <a:gd name="connsiteX3" fmla="*/ 33131 w 424785"/>
              <a:gd name="connsiteY3" fmla="*/ 1273427 h 1295783"/>
              <a:gd name="connsiteX4" fmla="*/ 706 w 424785"/>
              <a:gd name="connsiteY4" fmla="*/ 903776 h 1295783"/>
              <a:gd name="connsiteX5" fmla="*/ 65557 w 424785"/>
              <a:gd name="connsiteY5" fmla="*/ 488729 h 1295783"/>
              <a:gd name="connsiteX6" fmla="*/ 337931 w 424785"/>
              <a:gd name="connsiteY6" fmla="*/ 28287 h 1295783"/>
              <a:gd name="connsiteX7" fmla="*/ 422238 w 424785"/>
              <a:gd name="connsiteY7" fmla="*/ 93138 h 129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785" h="1295783">
                <a:moveTo>
                  <a:pt x="422238" y="93138"/>
                </a:moveTo>
                <a:cubicBezTo>
                  <a:pt x="409268" y="157989"/>
                  <a:pt x="319557" y="239053"/>
                  <a:pt x="260110" y="417393"/>
                </a:cubicBezTo>
                <a:cubicBezTo>
                  <a:pt x="200663" y="595733"/>
                  <a:pt x="103387" y="1020508"/>
                  <a:pt x="65557" y="1163180"/>
                </a:cubicBezTo>
                <a:cubicBezTo>
                  <a:pt x="27727" y="1305852"/>
                  <a:pt x="43939" y="1316661"/>
                  <a:pt x="33131" y="1273427"/>
                </a:cubicBezTo>
                <a:cubicBezTo>
                  <a:pt x="22322" y="1230193"/>
                  <a:pt x="-4698" y="1034559"/>
                  <a:pt x="706" y="903776"/>
                </a:cubicBezTo>
                <a:cubicBezTo>
                  <a:pt x="6110" y="772993"/>
                  <a:pt x="9353" y="634644"/>
                  <a:pt x="65557" y="488729"/>
                </a:cubicBezTo>
                <a:cubicBezTo>
                  <a:pt x="121761" y="342814"/>
                  <a:pt x="278484" y="96381"/>
                  <a:pt x="337931" y="28287"/>
                </a:cubicBezTo>
                <a:cubicBezTo>
                  <a:pt x="397378" y="-39807"/>
                  <a:pt x="435208" y="28287"/>
                  <a:pt x="422238" y="9313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156CEFEB-DEAF-2180-03CB-05DD30CA3DEF}"/>
              </a:ext>
            </a:extLst>
          </p:cNvPr>
          <p:cNvSpPr/>
          <p:nvPr/>
        </p:nvSpPr>
        <p:spPr>
          <a:xfrm>
            <a:off x="1798473" y="9990628"/>
            <a:ext cx="550095" cy="969339"/>
          </a:xfrm>
          <a:custGeom>
            <a:avLst/>
            <a:gdLst>
              <a:gd name="connsiteX0" fmla="*/ 10872 w 550095"/>
              <a:gd name="connsiteY0" fmla="*/ 593066 h 969339"/>
              <a:gd name="connsiteX1" fmla="*/ 374038 w 550095"/>
              <a:gd name="connsiteY1" fmla="*/ 2921 h 969339"/>
              <a:gd name="connsiteX2" fmla="*/ 425918 w 550095"/>
              <a:gd name="connsiteY2" fmla="*/ 359602 h 969339"/>
              <a:gd name="connsiteX3" fmla="*/ 549136 w 550095"/>
              <a:gd name="connsiteY3" fmla="*/ 203959 h 969339"/>
              <a:gd name="connsiteX4" fmla="*/ 477799 w 550095"/>
              <a:gd name="connsiteY4" fmla="*/ 703312 h 969339"/>
              <a:gd name="connsiteX5" fmla="*/ 380523 w 550095"/>
              <a:gd name="connsiteY5" fmla="*/ 884895 h 969339"/>
              <a:gd name="connsiteX6" fmla="*/ 451859 w 550095"/>
              <a:gd name="connsiteY6" fmla="*/ 385542 h 969339"/>
              <a:gd name="connsiteX7" fmla="*/ 432404 w 550095"/>
              <a:gd name="connsiteY7" fmla="*/ 178019 h 969339"/>
              <a:gd name="connsiteX8" fmla="*/ 218395 w 550095"/>
              <a:gd name="connsiteY8" fmla="*/ 489304 h 969339"/>
              <a:gd name="connsiteX9" fmla="*/ 218395 w 550095"/>
              <a:gd name="connsiteY9" fmla="*/ 670887 h 969339"/>
              <a:gd name="connsiteX10" fmla="*/ 361067 w 550095"/>
              <a:gd name="connsiteY10" fmla="*/ 969202 h 969339"/>
              <a:gd name="connsiteX11" fmla="*/ 121118 w 550095"/>
              <a:gd name="connsiteY11" fmla="*/ 631976 h 969339"/>
              <a:gd name="connsiteX12" fmla="*/ 10872 w 550095"/>
              <a:gd name="connsiteY12" fmla="*/ 593066 h 96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095" h="969339">
                <a:moveTo>
                  <a:pt x="10872" y="593066"/>
                </a:moveTo>
                <a:cubicBezTo>
                  <a:pt x="53025" y="488224"/>
                  <a:pt x="304864" y="41832"/>
                  <a:pt x="374038" y="2921"/>
                </a:cubicBezTo>
                <a:cubicBezTo>
                  <a:pt x="443212" y="-35990"/>
                  <a:pt x="396735" y="326096"/>
                  <a:pt x="425918" y="359602"/>
                </a:cubicBezTo>
                <a:cubicBezTo>
                  <a:pt x="455101" y="393108"/>
                  <a:pt x="540489" y="146674"/>
                  <a:pt x="549136" y="203959"/>
                </a:cubicBezTo>
                <a:cubicBezTo>
                  <a:pt x="557783" y="261244"/>
                  <a:pt x="505901" y="589823"/>
                  <a:pt x="477799" y="703312"/>
                </a:cubicBezTo>
                <a:cubicBezTo>
                  <a:pt x="449697" y="816801"/>
                  <a:pt x="384846" y="937857"/>
                  <a:pt x="380523" y="884895"/>
                </a:cubicBezTo>
                <a:cubicBezTo>
                  <a:pt x="376200" y="831933"/>
                  <a:pt x="443212" y="503355"/>
                  <a:pt x="451859" y="385542"/>
                </a:cubicBezTo>
                <a:cubicBezTo>
                  <a:pt x="460506" y="267729"/>
                  <a:pt x="471315" y="160725"/>
                  <a:pt x="432404" y="178019"/>
                </a:cubicBezTo>
                <a:cubicBezTo>
                  <a:pt x="393493" y="195313"/>
                  <a:pt x="254063" y="407159"/>
                  <a:pt x="218395" y="489304"/>
                </a:cubicBezTo>
                <a:cubicBezTo>
                  <a:pt x="182727" y="571449"/>
                  <a:pt x="194616" y="590904"/>
                  <a:pt x="218395" y="670887"/>
                </a:cubicBezTo>
                <a:cubicBezTo>
                  <a:pt x="242174" y="750870"/>
                  <a:pt x="377280" y="975687"/>
                  <a:pt x="361067" y="969202"/>
                </a:cubicBezTo>
                <a:cubicBezTo>
                  <a:pt x="344854" y="962717"/>
                  <a:pt x="183807" y="689261"/>
                  <a:pt x="121118" y="631976"/>
                </a:cubicBezTo>
                <a:cubicBezTo>
                  <a:pt x="58429" y="574691"/>
                  <a:pt x="-31281" y="697908"/>
                  <a:pt x="10872" y="5930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52F1ED10-B705-14A8-0805-54B835EE9A4B}"/>
              </a:ext>
            </a:extLst>
          </p:cNvPr>
          <p:cNvSpPr/>
          <p:nvPr/>
        </p:nvSpPr>
        <p:spPr>
          <a:xfrm>
            <a:off x="3364907" y="9693641"/>
            <a:ext cx="659124" cy="1326155"/>
          </a:xfrm>
          <a:custGeom>
            <a:avLst/>
            <a:gdLst>
              <a:gd name="connsiteX0" fmla="*/ 616948 w 659124"/>
              <a:gd name="connsiteY0" fmla="*/ 1593 h 1326155"/>
              <a:gd name="connsiteX1" fmla="*/ 623433 w 659124"/>
              <a:gd name="connsiteY1" fmla="*/ 157236 h 1326155"/>
              <a:gd name="connsiteX2" fmla="*/ 286208 w 659124"/>
              <a:gd name="connsiteY2" fmla="*/ 332333 h 1326155"/>
              <a:gd name="connsiteX3" fmla="*/ 221357 w 659124"/>
              <a:gd name="connsiteY3" fmla="*/ 954904 h 1326155"/>
              <a:gd name="connsiteX4" fmla="*/ 863 w 659124"/>
              <a:gd name="connsiteY4" fmla="*/ 1311585 h 1326155"/>
              <a:gd name="connsiteX5" fmla="*/ 312148 w 659124"/>
              <a:gd name="connsiteY5" fmla="*/ 1246733 h 1326155"/>
              <a:gd name="connsiteX6" fmla="*/ 487246 w 659124"/>
              <a:gd name="connsiteY6" fmla="*/ 1149457 h 1326155"/>
              <a:gd name="connsiteX7" fmla="*/ 396455 w 659124"/>
              <a:gd name="connsiteY7" fmla="*/ 611193 h 1326155"/>
              <a:gd name="connsiteX8" fmla="*/ 642889 w 659124"/>
              <a:gd name="connsiteY8" fmla="*/ 228572 h 1326155"/>
              <a:gd name="connsiteX9" fmla="*/ 636404 w 659124"/>
              <a:gd name="connsiteY9" fmla="*/ 85899 h 1326155"/>
              <a:gd name="connsiteX10" fmla="*/ 616948 w 659124"/>
              <a:gd name="connsiteY10" fmla="*/ 1593 h 132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9124" h="1326155">
                <a:moveTo>
                  <a:pt x="616948" y="1593"/>
                </a:moveTo>
                <a:cubicBezTo>
                  <a:pt x="614786" y="13482"/>
                  <a:pt x="678556" y="102113"/>
                  <a:pt x="623433" y="157236"/>
                </a:cubicBezTo>
                <a:cubicBezTo>
                  <a:pt x="568310" y="212359"/>
                  <a:pt x="353221" y="199388"/>
                  <a:pt x="286208" y="332333"/>
                </a:cubicBezTo>
                <a:cubicBezTo>
                  <a:pt x="219195" y="465278"/>
                  <a:pt x="268914" y="791695"/>
                  <a:pt x="221357" y="954904"/>
                </a:cubicBezTo>
                <a:cubicBezTo>
                  <a:pt x="173799" y="1118113"/>
                  <a:pt x="-14269" y="1262947"/>
                  <a:pt x="863" y="1311585"/>
                </a:cubicBezTo>
                <a:cubicBezTo>
                  <a:pt x="15995" y="1360223"/>
                  <a:pt x="231084" y="1273754"/>
                  <a:pt x="312148" y="1246733"/>
                </a:cubicBezTo>
                <a:cubicBezTo>
                  <a:pt x="393212" y="1219712"/>
                  <a:pt x="473195" y="1255380"/>
                  <a:pt x="487246" y="1149457"/>
                </a:cubicBezTo>
                <a:cubicBezTo>
                  <a:pt x="501297" y="1043534"/>
                  <a:pt x="370514" y="764674"/>
                  <a:pt x="396455" y="611193"/>
                </a:cubicBezTo>
                <a:cubicBezTo>
                  <a:pt x="422395" y="457712"/>
                  <a:pt x="602897" y="316121"/>
                  <a:pt x="642889" y="228572"/>
                </a:cubicBezTo>
                <a:cubicBezTo>
                  <a:pt x="682881" y="141023"/>
                  <a:pt x="636404" y="124810"/>
                  <a:pt x="636404" y="85899"/>
                </a:cubicBezTo>
                <a:cubicBezTo>
                  <a:pt x="636404" y="46988"/>
                  <a:pt x="619110" y="-10296"/>
                  <a:pt x="616948" y="159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5D7243B4-AC85-256C-8AAD-5343B2F76472}"/>
              </a:ext>
            </a:extLst>
          </p:cNvPr>
          <p:cNvSpPr/>
          <p:nvPr/>
        </p:nvSpPr>
        <p:spPr>
          <a:xfrm>
            <a:off x="4208132" y="9412981"/>
            <a:ext cx="717340" cy="1564109"/>
          </a:xfrm>
          <a:custGeom>
            <a:avLst/>
            <a:gdLst>
              <a:gd name="connsiteX0" fmla="*/ 415749 w 717340"/>
              <a:gd name="connsiteY0" fmla="*/ 74730 h 1564109"/>
              <a:gd name="connsiteX1" fmla="*/ 454659 w 717340"/>
              <a:gd name="connsiteY1" fmla="*/ 548142 h 1564109"/>
              <a:gd name="connsiteX2" fmla="*/ 240651 w 717340"/>
              <a:gd name="connsiteY2" fmla="*/ 872398 h 1564109"/>
              <a:gd name="connsiteX3" fmla="*/ 702 w 717340"/>
              <a:gd name="connsiteY3" fmla="*/ 937249 h 1564109"/>
              <a:gd name="connsiteX4" fmla="*/ 162830 w 717340"/>
              <a:gd name="connsiteY4" fmla="*/ 982645 h 1564109"/>
              <a:gd name="connsiteX5" fmla="*/ 26642 w 717340"/>
              <a:gd name="connsiteY5" fmla="*/ 1099376 h 1564109"/>
              <a:gd name="connsiteX6" fmla="*/ 91494 w 717340"/>
              <a:gd name="connsiteY6" fmla="*/ 1559819 h 1564109"/>
              <a:gd name="connsiteX7" fmla="*/ 162830 w 717340"/>
              <a:gd name="connsiteY7" fmla="*/ 1332840 h 1564109"/>
              <a:gd name="connsiteX8" fmla="*/ 273077 w 717340"/>
              <a:gd name="connsiteY8" fmla="*/ 1391206 h 1564109"/>
              <a:gd name="connsiteX9" fmla="*/ 214711 w 717340"/>
              <a:gd name="connsiteY9" fmla="*/ 1066951 h 1564109"/>
              <a:gd name="connsiteX10" fmla="*/ 525996 w 717340"/>
              <a:gd name="connsiteY10" fmla="*/ 1028040 h 1564109"/>
              <a:gd name="connsiteX11" fmla="*/ 590847 w 717340"/>
              <a:gd name="connsiteY11" fmla="*/ 1002100 h 1564109"/>
              <a:gd name="connsiteX12" fmla="*/ 707579 w 717340"/>
              <a:gd name="connsiteY12" fmla="*/ 982645 h 1564109"/>
              <a:gd name="connsiteX13" fmla="*/ 311987 w 717340"/>
              <a:gd name="connsiteY13" fmla="*/ 885368 h 1564109"/>
              <a:gd name="connsiteX14" fmla="*/ 616787 w 717340"/>
              <a:gd name="connsiteY14" fmla="*/ 496262 h 1564109"/>
              <a:gd name="connsiteX15" fmla="*/ 474115 w 717340"/>
              <a:gd name="connsiteY15" fmla="*/ 327649 h 1564109"/>
              <a:gd name="connsiteX16" fmla="*/ 603817 w 717340"/>
              <a:gd name="connsiteY16" fmla="*/ 22849 h 1564109"/>
              <a:gd name="connsiteX17" fmla="*/ 415749 w 717340"/>
              <a:gd name="connsiteY17" fmla="*/ 74730 h 15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17340" h="1564109">
                <a:moveTo>
                  <a:pt x="415749" y="74730"/>
                </a:moveTo>
                <a:cubicBezTo>
                  <a:pt x="390889" y="162279"/>
                  <a:pt x="483842" y="415197"/>
                  <a:pt x="454659" y="548142"/>
                </a:cubicBezTo>
                <a:cubicBezTo>
                  <a:pt x="425476" y="681087"/>
                  <a:pt x="316310" y="807547"/>
                  <a:pt x="240651" y="872398"/>
                </a:cubicBezTo>
                <a:cubicBezTo>
                  <a:pt x="164992" y="937249"/>
                  <a:pt x="13672" y="918875"/>
                  <a:pt x="702" y="937249"/>
                </a:cubicBezTo>
                <a:cubicBezTo>
                  <a:pt x="-12268" y="955624"/>
                  <a:pt x="158507" y="955624"/>
                  <a:pt x="162830" y="982645"/>
                </a:cubicBezTo>
                <a:cubicBezTo>
                  <a:pt x="167153" y="1009666"/>
                  <a:pt x="38531" y="1003180"/>
                  <a:pt x="26642" y="1099376"/>
                </a:cubicBezTo>
                <a:cubicBezTo>
                  <a:pt x="14753" y="1195572"/>
                  <a:pt x="68796" y="1520908"/>
                  <a:pt x="91494" y="1559819"/>
                </a:cubicBezTo>
                <a:cubicBezTo>
                  <a:pt x="114192" y="1598730"/>
                  <a:pt x="132566" y="1360942"/>
                  <a:pt x="162830" y="1332840"/>
                </a:cubicBezTo>
                <a:cubicBezTo>
                  <a:pt x="193094" y="1304738"/>
                  <a:pt x="264430" y="1435521"/>
                  <a:pt x="273077" y="1391206"/>
                </a:cubicBezTo>
                <a:cubicBezTo>
                  <a:pt x="281724" y="1346891"/>
                  <a:pt x="172558" y="1127479"/>
                  <a:pt x="214711" y="1066951"/>
                </a:cubicBezTo>
                <a:cubicBezTo>
                  <a:pt x="256864" y="1006423"/>
                  <a:pt x="463307" y="1038849"/>
                  <a:pt x="525996" y="1028040"/>
                </a:cubicBezTo>
                <a:cubicBezTo>
                  <a:pt x="588685" y="1017232"/>
                  <a:pt x="560583" y="1009666"/>
                  <a:pt x="590847" y="1002100"/>
                </a:cubicBezTo>
                <a:cubicBezTo>
                  <a:pt x="621111" y="994534"/>
                  <a:pt x="754056" y="1002100"/>
                  <a:pt x="707579" y="982645"/>
                </a:cubicBezTo>
                <a:cubicBezTo>
                  <a:pt x="661102" y="963190"/>
                  <a:pt x="327119" y="966432"/>
                  <a:pt x="311987" y="885368"/>
                </a:cubicBezTo>
                <a:cubicBezTo>
                  <a:pt x="296855" y="804304"/>
                  <a:pt x="589766" y="589215"/>
                  <a:pt x="616787" y="496262"/>
                </a:cubicBezTo>
                <a:cubicBezTo>
                  <a:pt x="643808" y="403309"/>
                  <a:pt x="476277" y="406551"/>
                  <a:pt x="474115" y="327649"/>
                </a:cubicBezTo>
                <a:cubicBezTo>
                  <a:pt x="471953" y="248747"/>
                  <a:pt x="609221" y="59598"/>
                  <a:pt x="603817" y="22849"/>
                </a:cubicBezTo>
                <a:cubicBezTo>
                  <a:pt x="598413" y="-13900"/>
                  <a:pt x="440609" y="-12819"/>
                  <a:pt x="415749" y="7473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0AB0707F-1BE7-E77E-BF9C-2604BC4E28DE}"/>
              </a:ext>
            </a:extLst>
          </p:cNvPr>
          <p:cNvSpPr/>
          <p:nvPr/>
        </p:nvSpPr>
        <p:spPr>
          <a:xfrm>
            <a:off x="2967635" y="10373354"/>
            <a:ext cx="1708373" cy="2118577"/>
          </a:xfrm>
          <a:custGeom>
            <a:avLst/>
            <a:gdLst>
              <a:gd name="connsiteX0" fmla="*/ 631599 w 1708373"/>
              <a:gd name="connsiteY0" fmla="*/ 119548 h 2118577"/>
              <a:gd name="connsiteX1" fmla="*/ 216552 w 1708373"/>
              <a:gd name="connsiteY1" fmla="*/ 975582 h 2118577"/>
              <a:gd name="connsiteX2" fmla="*/ 99820 w 1708373"/>
              <a:gd name="connsiteY2" fmla="*/ 1442510 h 2118577"/>
              <a:gd name="connsiteX3" fmla="*/ 132246 w 1708373"/>
              <a:gd name="connsiteY3" fmla="*/ 1442510 h 2118577"/>
              <a:gd name="connsiteX4" fmla="*/ 2544 w 1708373"/>
              <a:gd name="connsiteY4" fmla="*/ 2116961 h 2118577"/>
              <a:gd name="connsiteX5" fmla="*/ 268433 w 1708373"/>
              <a:gd name="connsiteY5" fmla="*/ 1643548 h 2118577"/>
              <a:gd name="connsiteX6" fmla="*/ 398135 w 1708373"/>
              <a:gd name="connsiteY6" fmla="*/ 2065080 h 2118577"/>
              <a:gd name="connsiteX7" fmla="*/ 495412 w 1708373"/>
              <a:gd name="connsiteY7" fmla="*/ 2019684 h 2118577"/>
              <a:gd name="connsiteX8" fmla="*/ 534322 w 1708373"/>
              <a:gd name="connsiteY8" fmla="*/ 2084535 h 2118577"/>
              <a:gd name="connsiteX9" fmla="*/ 521352 w 1708373"/>
              <a:gd name="connsiteY9" fmla="*/ 1507361 h 2118577"/>
              <a:gd name="connsiteX10" fmla="*/ 1020705 w 1708373"/>
              <a:gd name="connsiteY10" fmla="*/ 1831616 h 2118577"/>
              <a:gd name="connsiteX11" fmla="*/ 1708127 w 1708373"/>
              <a:gd name="connsiteY11" fmla="*/ 2078050 h 2118577"/>
              <a:gd name="connsiteX12" fmla="*/ 942884 w 1708373"/>
              <a:gd name="connsiteY12" fmla="*/ 1552757 h 2118577"/>
              <a:gd name="connsiteX13" fmla="*/ 735361 w 1708373"/>
              <a:gd name="connsiteY13" fmla="*/ 1215531 h 2118577"/>
              <a:gd name="connsiteX14" fmla="*/ 871548 w 1708373"/>
              <a:gd name="connsiteY14" fmla="*/ 15786 h 2118577"/>
              <a:gd name="connsiteX15" fmla="*/ 728876 w 1708373"/>
              <a:gd name="connsiteY15" fmla="*/ 502169 h 2118577"/>
              <a:gd name="connsiteX16" fmla="*/ 631599 w 1708373"/>
              <a:gd name="connsiteY16" fmla="*/ 119548 h 211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08373" h="2118577">
                <a:moveTo>
                  <a:pt x="631599" y="119548"/>
                </a:moveTo>
                <a:cubicBezTo>
                  <a:pt x="546212" y="198450"/>
                  <a:pt x="305182" y="755088"/>
                  <a:pt x="216552" y="975582"/>
                </a:cubicBezTo>
                <a:cubicBezTo>
                  <a:pt x="127922" y="1196076"/>
                  <a:pt x="113871" y="1364689"/>
                  <a:pt x="99820" y="1442510"/>
                </a:cubicBezTo>
                <a:cubicBezTo>
                  <a:pt x="85769" y="1520331"/>
                  <a:pt x="148459" y="1330102"/>
                  <a:pt x="132246" y="1442510"/>
                </a:cubicBezTo>
                <a:cubicBezTo>
                  <a:pt x="116033" y="1554918"/>
                  <a:pt x="-20154" y="2083455"/>
                  <a:pt x="2544" y="2116961"/>
                </a:cubicBezTo>
                <a:cubicBezTo>
                  <a:pt x="25242" y="2150467"/>
                  <a:pt x="202501" y="1652195"/>
                  <a:pt x="268433" y="1643548"/>
                </a:cubicBezTo>
                <a:cubicBezTo>
                  <a:pt x="334365" y="1634901"/>
                  <a:pt x="360305" y="2002391"/>
                  <a:pt x="398135" y="2065080"/>
                </a:cubicBezTo>
                <a:cubicBezTo>
                  <a:pt x="435965" y="2127769"/>
                  <a:pt x="472714" y="2016442"/>
                  <a:pt x="495412" y="2019684"/>
                </a:cubicBezTo>
                <a:cubicBezTo>
                  <a:pt x="518110" y="2022926"/>
                  <a:pt x="529999" y="2169922"/>
                  <a:pt x="534322" y="2084535"/>
                </a:cubicBezTo>
                <a:cubicBezTo>
                  <a:pt x="538645" y="1999148"/>
                  <a:pt x="440288" y="1549514"/>
                  <a:pt x="521352" y="1507361"/>
                </a:cubicBezTo>
                <a:cubicBezTo>
                  <a:pt x="602416" y="1465208"/>
                  <a:pt x="822909" y="1736501"/>
                  <a:pt x="1020705" y="1831616"/>
                </a:cubicBezTo>
                <a:cubicBezTo>
                  <a:pt x="1218501" y="1926731"/>
                  <a:pt x="1721097" y="2124527"/>
                  <a:pt x="1708127" y="2078050"/>
                </a:cubicBezTo>
                <a:cubicBezTo>
                  <a:pt x="1695157" y="2031573"/>
                  <a:pt x="1105012" y="1696510"/>
                  <a:pt x="942884" y="1552757"/>
                </a:cubicBezTo>
                <a:cubicBezTo>
                  <a:pt x="780756" y="1409004"/>
                  <a:pt x="747250" y="1471693"/>
                  <a:pt x="735361" y="1215531"/>
                </a:cubicBezTo>
                <a:cubicBezTo>
                  <a:pt x="723472" y="959369"/>
                  <a:pt x="872629" y="134680"/>
                  <a:pt x="871548" y="15786"/>
                </a:cubicBezTo>
                <a:cubicBezTo>
                  <a:pt x="870467" y="-103108"/>
                  <a:pt x="775353" y="488118"/>
                  <a:pt x="728876" y="502169"/>
                </a:cubicBezTo>
                <a:cubicBezTo>
                  <a:pt x="682399" y="516220"/>
                  <a:pt x="716986" y="40646"/>
                  <a:pt x="631599" y="1195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16E00D40-DC5D-91EE-1A6F-C66983FD5ADC}"/>
              </a:ext>
            </a:extLst>
          </p:cNvPr>
          <p:cNvSpPr/>
          <p:nvPr/>
        </p:nvSpPr>
        <p:spPr>
          <a:xfrm>
            <a:off x="4154288" y="10686836"/>
            <a:ext cx="1421088" cy="1740441"/>
          </a:xfrm>
          <a:custGeom>
            <a:avLst/>
            <a:gdLst>
              <a:gd name="connsiteX0" fmla="*/ 313950 w 1421088"/>
              <a:gd name="connsiteY0" fmla="*/ 97896 h 1740441"/>
              <a:gd name="connsiteX1" fmla="*/ 184248 w 1421088"/>
              <a:gd name="connsiteY1" fmla="*/ 623190 h 1740441"/>
              <a:gd name="connsiteX2" fmla="*/ 229644 w 1421088"/>
              <a:gd name="connsiteY2" fmla="*/ 1141998 h 1740441"/>
              <a:gd name="connsiteX3" fmla="*/ 352861 w 1421088"/>
              <a:gd name="connsiteY3" fmla="*/ 1576500 h 1740441"/>
              <a:gd name="connsiteX4" fmla="*/ 223159 w 1421088"/>
              <a:gd name="connsiteY4" fmla="*/ 1323581 h 1740441"/>
              <a:gd name="connsiteX5" fmla="*/ 1033797 w 1421088"/>
              <a:gd name="connsiteY5" fmla="*/ 915019 h 1740441"/>
              <a:gd name="connsiteX6" fmla="*/ 1358052 w 1421088"/>
              <a:gd name="connsiteY6" fmla="*/ 1012296 h 1740441"/>
              <a:gd name="connsiteX7" fmla="*/ 1345082 w 1421088"/>
              <a:gd name="connsiteY7" fmla="*/ 1265215 h 1740441"/>
              <a:gd name="connsiteX8" fmla="*/ 1390478 w 1421088"/>
              <a:gd name="connsiteY8" fmla="*/ 1738628 h 1740441"/>
              <a:gd name="connsiteX9" fmla="*/ 1306172 w 1421088"/>
              <a:gd name="connsiteY9" fmla="*/ 1077147 h 1740441"/>
              <a:gd name="connsiteX10" fmla="*/ 197218 w 1421088"/>
              <a:gd name="connsiteY10" fmla="*/ 1686747 h 1740441"/>
              <a:gd name="connsiteX11" fmla="*/ 9150 w 1421088"/>
              <a:gd name="connsiteY11" fmla="*/ 1206849 h 1740441"/>
              <a:gd name="connsiteX12" fmla="*/ 28606 w 1421088"/>
              <a:gd name="connsiteY12" fmla="*/ 461062 h 1740441"/>
              <a:gd name="connsiteX13" fmla="*/ 22121 w 1421088"/>
              <a:gd name="connsiteY13" fmla="*/ 480517 h 1740441"/>
              <a:gd name="connsiteX14" fmla="*/ 333406 w 1421088"/>
              <a:gd name="connsiteY14" fmla="*/ 33045 h 1740441"/>
              <a:gd name="connsiteX15" fmla="*/ 313950 w 1421088"/>
              <a:gd name="connsiteY15" fmla="*/ 97896 h 174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1088" h="1740441">
                <a:moveTo>
                  <a:pt x="313950" y="97896"/>
                </a:moveTo>
                <a:cubicBezTo>
                  <a:pt x="289090" y="196253"/>
                  <a:pt x="198299" y="449173"/>
                  <a:pt x="184248" y="623190"/>
                </a:cubicBezTo>
                <a:cubicBezTo>
                  <a:pt x="170197" y="797207"/>
                  <a:pt x="201542" y="983113"/>
                  <a:pt x="229644" y="1141998"/>
                </a:cubicBezTo>
                <a:cubicBezTo>
                  <a:pt x="257746" y="1300883"/>
                  <a:pt x="353942" y="1546236"/>
                  <a:pt x="352861" y="1576500"/>
                </a:cubicBezTo>
                <a:cubicBezTo>
                  <a:pt x="351780" y="1606764"/>
                  <a:pt x="109670" y="1433828"/>
                  <a:pt x="223159" y="1323581"/>
                </a:cubicBezTo>
                <a:cubicBezTo>
                  <a:pt x="336648" y="1213334"/>
                  <a:pt x="844648" y="966900"/>
                  <a:pt x="1033797" y="915019"/>
                </a:cubicBezTo>
                <a:cubicBezTo>
                  <a:pt x="1222946" y="863138"/>
                  <a:pt x="1306171" y="953930"/>
                  <a:pt x="1358052" y="1012296"/>
                </a:cubicBezTo>
                <a:cubicBezTo>
                  <a:pt x="1409933" y="1070662"/>
                  <a:pt x="1339678" y="1144160"/>
                  <a:pt x="1345082" y="1265215"/>
                </a:cubicBezTo>
                <a:cubicBezTo>
                  <a:pt x="1350486" y="1386270"/>
                  <a:pt x="1396963" y="1769973"/>
                  <a:pt x="1390478" y="1738628"/>
                </a:cubicBezTo>
                <a:cubicBezTo>
                  <a:pt x="1383993" y="1707283"/>
                  <a:pt x="1505049" y="1085794"/>
                  <a:pt x="1306172" y="1077147"/>
                </a:cubicBezTo>
                <a:cubicBezTo>
                  <a:pt x="1107295" y="1068500"/>
                  <a:pt x="413388" y="1665130"/>
                  <a:pt x="197218" y="1686747"/>
                </a:cubicBezTo>
                <a:cubicBezTo>
                  <a:pt x="-18952" y="1708364"/>
                  <a:pt x="37252" y="1411130"/>
                  <a:pt x="9150" y="1206849"/>
                </a:cubicBezTo>
                <a:cubicBezTo>
                  <a:pt x="-18952" y="1002568"/>
                  <a:pt x="26444" y="582117"/>
                  <a:pt x="28606" y="461062"/>
                </a:cubicBezTo>
                <a:cubicBezTo>
                  <a:pt x="30768" y="340007"/>
                  <a:pt x="-28679" y="551853"/>
                  <a:pt x="22121" y="480517"/>
                </a:cubicBezTo>
                <a:cubicBezTo>
                  <a:pt x="72921" y="409181"/>
                  <a:pt x="282606" y="95734"/>
                  <a:pt x="333406" y="33045"/>
                </a:cubicBezTo>
                <a:cubicBezTo>
                  <a:pt x="384206" y="-29644"/>
                  <a:pt x="338810" y="-461"/>
                  <a:pt x="313950" y="978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2EF9E389-D704-90A0-6707-7F48F61E6C4F}"/>
              </a:ext>
            </a:extLst>
          </p:cNvPr>
          <p:cNvSpPr/>
          <p:nvPr/>
        </p:nvSpPr>
        <p:spPr>
          <a:xfrm>
            <a:off x="4627481" y="10301620"/>
            <a:ext cx="1248570" cy="1039843"/>
          </a:xfrm>
          <a:custGeom>
            <a:avLst/>
            <a:gdLst>
              <a:gd name="connsiteX0" fmla="*/ 87191 w 1248570"/>
              <a:gd name="connsiteY0" fmla="*/ 35640 h 1039843"/>
              <a:gd name="connsiteX1" fmla="*/ 852434 w 1248570"/>
              <a:gd name="connsiteY1" fmla="*/ 236678 h 1039843"/>
              <a:gd name="connsiteX2" fmla="*/ 1222085 w 1248570"/>
              <a:gd name="connsiteY2" fmla="*/ 1001920 h 1039843"/>
              <a:gd name="connsiteX3" fmla="*/ 1150749 w 1248570"/>
              <a:gd name="connsiteY3" fmla="*/ 859248 h 1039843"/>
              <a:gd name="connsiteX4" fmla="*/ 606000 w 1248570"/>
              <a:gd name="connsiteY4" fmla="*/ 301529 h 1039843"/>
              <a:gd name="connsiteX5" fmla="*/ 359566 w 1248570"/>
              <a:gd name="connsiteY5" fmla="*/ 68065 h 1039843"/>
              <a:gd name="connsiteX6" fmla="*/ 48281 w 1248570"/>
              <a:gd name="connsiteY6" fmla="*/ 3214 h 1039843"/>
              <a:gd name="connsiteX7" fmla="*/ 87191 w 1248570"/>
              <a:gd name="connsiteY7" fmla="*/ 35640 h 103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570" h="1039843">
                <a:moveTo>
                  <a:pt x="87191" y="35640"/>
                </a:moveTo>
                <a:cubicBezTo>
                  <a:pt x="221216" y="74551"/>
                  <a:pt x="663285" y="75631"/>
                  <a:pt x="852434" y="236678"/>
                </a:cubicBezTo>
                <a:cubicBezTo>
                  <a:pt x="1041583" y="397725"/>
                  <a:pt x="1172366" y="898158"/>
                  <a:pt x="1222085" y="1001920"/>
                </a:cubicBezTo>
                <a:cubicBezTo>
                  <a:pt x="1271804" y="1105682"/>
                  <a:pt x="1253430" y="975980"/>
                  <a:pt x="1150749" y="859248"/>
                </a:cubicBezTo>
                <a:cubicBezTo>
                  <a:pt x="1048068" y="742516"/>
                  <a:pt x="737864" y="433393"/>
                  <a:pt x="606000" y="301529"/>
                </a:cubicBezTo>
                <a:cubicBezTo>
                  <a:pt x="474136" y="169665"/>
                  <a:pt x="452519" y="117784"/>
                  <a:pt x="359566" y="68065"/>
                </a:cubicBezTo>
                <a:cubicBezTo>
                  <a:pt x="266613" y="18346"/>
                  <a:pt x="94758" y="9699"/>
                  <a:pt x="48281" y="3214"/>
                </a:cubicBezTo>
                <a:cubicBezTo>
                  <a:pt x="1804" y="-3271"/>
                  <a:pt x="-46834" y="-3271"/>
                  <a:pt x="87191" y="356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84E32284-56D4-9171-E90E-86BA6F731500}"/>
              </a:ext>
            </a:extLst>
          </p:cNvPr>
          <p:cNvSpPr/>
          <p:nvPr/>
        </p:nvSpPr>
        <p:spPr>
          <a:xfrm>
            <a:off x="4313952" y="10968880"/>
            <a:ext cx="1503534" cy="1465930"/>
          </a:xfrm>
          <a:custGeom>
            <a:avLst/>
            <a:gdLst>
              <a:gd name="connsiteX0" fmla="*/ 11614 w 1503534"/>
              <a:gd name="connsiteY0" fmla="*/ 237384 h 1465930"/>
              <a:gd name="connsiteX1" fmla="*/ 757401 w 1503534"/>
              <a:gd name="connsiteY1" fmla="*/ 68771 h 1465930"/>
              <a:gd name="connsiteX2" fmla="*/ 601759 w 1503534"/>
              <a:gd name="connsiteY2" fmla="*/ 3920 h 1465930"/>
              <a:gd name="connsiteX3" fmla="*/ 1081657 w 1503534"/>
              <a:gd name="connsiteY3" fmla="*/ 172533 h 1465930"/>
              <a:gd name="connsiteX4" fmla="*/ 1405912 w 1503534"/>
              <a:gd name="connsiteY4" fmla="*/ 600550 h 1465930"/>
              <a:gd name="connsiteX5" fmla="*/ 1470763 w 1503534"/>
              <a:gd name="connsiteY5" fmla="*/ 561639 h 1465930"/>
              <a:gd name="connsiteX6" fmla="*/ 1386457 w 1503534"/>
              <a:gd name="connsiteY6" fmla="*/ 931290 h 1465930"/>
              <a:gd name="connsiteX7" fmla="*/ 1503188 w 1503534"/>
              <a:gd name="connsiteY7" fmla="*/ 1463069 h 1465930"/>
              <a:gd name="connsiteX8" fmla="*/ 1341061 w 1503534"/>
              <a:gd name="connsiteY8" fmla="*/ 1119358 h 1465930"/>
              <a:gd name="connsiteX9" fmla="*/ 1165963 w 1503534"/>
              <a:gd name="connsiteY9" fmla="*/ 613520 h 1465930"/>
              <a:gd name="connsiteX10" fmla="*/ 1211359 w 1503534"/>
              <a:gd name="connsiteY10" fmla="*/ 645946 h 1465930"/>
              <a:gd name="connsiteX11" fmla="*/ 822252 w 1503534"/>
              <a:gd name="connsiteY11" fmla="*/ 101197 h 1465930"/>
              <a:gd name="connsiteX12" fmla="*/ 595274 w 1503534"/>
              <a:gd name="connsiteY12" fmla="*/ 55801 h 1465930"/>
              <a:gd name="connsiteX13" fmla="*/ 478542 w 1503534"/>
              <a:gd name="connsiteY13" fmla="*/ 230899 h 1465930"/>
              <a:gd name="connsiteX14" fmla="*/ 316414 w 1503534"/>
              <a:gd name="connsiteY14" fmla="*/ 321690 h 1465930"/>
              <a:gd name="connsiteX15" fmla="*/ 11614 w 1503534"/>
              <a:gd name="connsiteY15" fmla="*/ 237384 h 14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3534" h="1465930">
                <a:moveTo>
                  <a:pt x="11614" y="237384"/>
                </a:moveTo>
                <a:cubicBezTo>
                  <a:pt x="85112" y="195231"/>
                  <a:pt x="659044" y="107682"/>
                  <a:pt x="757401" y="68771"/>
                </a:cubicBezTo>
                <a:cubicBezTo>
                  <a:pt x="855758" y="29860"/>
                  <a:pt x="547716" y="-13374"/>
                  <a:pt x="601759" y="3920"/>
                </a:cubicBezTo>
                <a:cubicBezTo>
                  <a:pt x="655802" y="21214"/>
                  <a:pt x="947632" y="73095"/>
                  <a:pt x="1081657" y="172533"/>
                </a:cubicBezTo>
                <a:cubicBezTo>
                  <a:pt x="1215683" y="271971"/>
                  <a:pt x="1341061" y="535699"/>
                  <a:pt x="1405912" y="600550"/>
                </a:cubicBezTo>
                <a:cubicBezTo>
                  <a:pt x="1470763" y="665401"/>
                  <a:pt x="1474005" y="506516"/>
                  <a:pt x="1470763" y="561639"/>
                </a:cubicBezTo>
                <a:cubicBezTo>
                  <a:pt x="1467521" y="616762"/>
                  <a:pt x="1381053" y="781052"/>
                  <a:pt x="1386457" y="931290"/>
                </a:cubicBezTo>
                <a:cubicBezTo>
                  <a:pt x="1391861" y="1081528"/>
                  <a:pt x="1510754" y="1431724"/>
                  <a:pt x="1503188" y="1463069"/>
                </a:cubicBezTo>
                <a:cubicBezTo>
                  <a:pt x="1495622" y="1494414"/>
                  <a:pt x="1397265" y="1260950"/>
                  <a:pt x="1341061" y="1119358"/>
                </a:cubicBezTo>
                <a:cubicBezTo>
                  <a:pt x="1284857" y="977767"/>
                  <a:pt x="1187580" y="692422"/>
                  <a:pt x="1165963" y="613520"/>
                </a:cubicBezTo>
                <a:cubicBezTo>
                  <a:pt x="1144346" y="534618"/>
                  <a:pt x="1268644" y="731333"/>
                  <a:pt x="1211359" y="645946"/>
                </a:cubicBezTo>
                <a:cubicBezTo>
                  <a:pt x="1154074" y="560559"/>
                  <a:pt x="924933" y="199554"/>
                  <a:pt x="822252" y="101197"/>
                </a:cubicBezTo>
                <a:cubicBezTo>
                  <a:pt x="719571" y="2839"/>
                  <a:pt x="652559" y="34184"/>
                  <a:pt x="595274" y="55801"/>
                </a:cubicBezTo>
                <a:cubicBezTo>
                  <a:pt x="537989" y="77418"/>
                  <a:pt x="525019" y="186584"/>
                  <a:pt x="478542" y="230899"/>
                </a:cubicBezTo>
                <a:cubicBezTo>
                  <a:pt x="432065" y="275214"/>
                  <a:pt x="398559" y="323852"/>
                  <a:pt x="316414" y="321690"/>
                </a:cubicBezTo>
                <a:cubicBezTo>
                  <a:pt x="234269" y="319528"/>
                  <a:pt x="-61884" y="279537"/>
                  <a:pt x="11614" y="237384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C2353588-8F47-42AB-5BA8-31136E1E2CE2}"/>
              </a:ext>
            </a:extLst>
          </p:cNvPr>
          <p:cNvSpPr/>
          <p:nvPr/>
        </p:nvSpPr>
        <p:spPr>
          <a:xfrm>
            <a:off x="5562587" y="10354631"/>
            <a:ext cx="793288" cy="1353283"/>
          </a:xfrm>
          <a:custGeom>
            <a:avLst/>
            <a:gdLst>
              <a:gd name="connsiteX0" fmla="*/ 792817 w 793288"/>
              <a:gd name="connsiteY0" fmla="*/ 2084 h 1353283"/>
              <a:gd name="connsiteX1" fmla="*/ 423166 w 793288"/>
              <a:gd name="connsiteY1" fmla="*/ 222578 h 1353283"/>
              <a:gd name="connsiteX2" fmla="*/ 312919 w 793288"/>
              <a:gd name="connsiteY2" fmla="*/ 929454 h 1353283"/>
              <a:gd name="connsiteX3" fmla="*/ 325890 w 793288"/>
              <a:gd name="connsiteY3" fmla="*/ 767326 h 1353283"/>
              <a:gd name="connsiteX4" fmla="*/ 144307 w 793288"/>
              <a:gd name="connsiteY4" fmla="*/ 1350986 h 1353283"/>
              <a:gd name="connsiteX5" fmla="*/ 118366 w 793288"/>
              <a:gd name="connsiteY5" fmla="*/ 942424 h 1353283"/>
              <a:gd name="connsiteX6" fmla="*/ 1634 w 793288"/>
              <a:gd name="connsiteY6" fmla="*/ 255003 h 1353283"/>
              <a:gd name="connsiteX7" fmla="*/ 215643 w 793288"/>
              <a:gd name="connsiteY7" fmla="*/ 670050 h 1353283"/>
              <a:gd name="connsiteX8" fmla="*/ 338860 w 793288"/>
              <a:gd name="connsiteY8" fmla="*/ 144756 h 1353283"/>
              <a:gd name="connsiteX9" fmla="*/ 792817 w 793288"/>
              <a:gd name="connsiteY9" fmla="*/ 2084 h 135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3288" h="1353283">
                <a:moveTo>
                  <a:pt x="792817" y="2084"/>
                </a:moveTo>
                <a:cubicBezTo>
                  <a:pt x="806868" y="15054"/>
                  <a:pt x="503149" y="68016"/>
                  <a:pt x="423166" y="222578"/>
                </a:cubicBezTo>
                <a:cubicBezTo>
                  <a:pt x="343183" y="377140"/>
                  <a:pt x="329132" y="838663"/>
                  <a:pt x="312919" y="929454"/>
                </a:cubicBezTo>
                <a:cubicBezTo>
                  <a:pt x="296706" y="1020245"/>
                  <a:pt x="353992" y="697071"/>
                  <a:pt x="325890" y="767326"/>
                </a:cubicBezTo>
                <a:cubicBezTo>
                  <a:pt x="297788" y="837581"/>
                  <a:pt x="178894" y="1321803"/>
                  <a:pt x="144307" y="1350986"/>
                </a:cubicBezTo>
                <a:cubicBezTo>
                  <a:pt x="109720" y="1380169"/>
                  <a:pt x="142145" y="1125088"/>
                  <a:pt x="118366" y="942424"/>
                </a:cubicBezTo>
                <a:cubicBezTo>
                  <a:pt x="94587" y="759760"/>
                  <a:pt x="-14579" y="300399"/>
                  <a:pt x="1634" y="255003"/>
                </a:cubicBezTo>
                <a:cubicBezTo>
                  <a:pt x="17847" y="209607"/>
                  <a:pt x="159439" y="688424"/>
                  <a:pt x="215643" y="670050"/>
                </a:cubicBezTo>
                <a:cubicBezTo>
                  <a:pt x="271847" y="651676"/>
                  <a:pt x="235099" y="252841"/>
                  <a:pt x="338860" y="144756"/>
                </a:cubicBezTo>
                <a:cubicBezTo>
                  <a:pt x="442621" y="36671"/>
                  <a:pt x="778766" y="-10886"/>
                  <a:pt x="792817" y="20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B676C24B-0790-9464-3C5D-0B19979BF516}"/>
              </a:ext>
            </a:extLst>
          </p:cNvPr>
          <p:cNvSpPr/>
          <p:nvPr/>
        </p:nvSpPr>
        <p:spPr>
          <a:xfrm>
            <a:off x="5660741" y="11176248"/>
            <a:ext cx="1013337" cy="549638"/>
          </a:xfrm>
          <a:custGeom>
            <a:avLst/>
            <a:gdLst>
              <a:gd name="connsiteX0" fmla="*/ 934612 w 1013337"/>
              <a:gd name="connsiteY0" fmla="*/ 4075 h 549638"/>
              <a:gd name="connsiteX1" fmla="*/ 234221 w 1013337"/>
              <a:gd name="connsiteY1" fmla="*/ 244024 h 549638"/>
              <a:gd name="connsiteX2" fmla="*/ 20212 w 1013337"/>
              <a:gd name="connsiteY2" fmla="*/ 548824 h 549638"/>
              <a:gd name="connsiteX3" fmla="*/ 668723 w 1013337"/>
              <a:gd name="connsiteY3" fmla="*/ 146748 h 549638"/>
              <a:gd name="connsiteX4" fmla="*/ 967038 w 1013337"/>
              <a:gd name="connsiteY4" fmla="*/ 94867 h 549638"/>
              <a:gd name="connsiteX5" fmla="*/ 934612 w 1013337"/>
              <a:gd name="connsiteY5" fmla="*/ 4075 h 5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337" h="549638">
                <a:moveTo>
                  <a:pt x="934612" y="4075"/>
                </a:moveTo>
                <a:cubicBezTo>
                  <a:pt x="812476" y="28934"/>
                  <a:pt x="386621" y="153233"/>
                  <a:pt x="234221" y="244024"/>
                </a:cubicBezTo>
                <a:cubicBezTo>
                  <a:pt x="81821" y="334815"/>
                  <a:pt x="-52205" y="565037"/>
                  <a:pt x="20212" y="548824"/>
                </a:cubicBezTo>
                <a:cubicBezTo>
                  <a:pt x="92629" y="532611"/>
                  <a:pt x="510919" y="222407"/>
                  <a:pt x="668723" y="146748"/>
                </a:cubicBezTo>
                <a:cubicBezTo>
                  <a:pt x="826527" y="71089"/>
                  <a:pt x="922723" y="114322"/>
                  <a:pt x="967038" y="94867"/>
                </a:cubicBezTo>
                <a:cubicBezTo>
                  <a:pt x="1011353" y="75412"/>
                  <a:pt x="1056748" y="-20784"/>
                  <a:pt x="934612" y="40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AB5606A3-8622-5BB2-48CD-756E2ECCF279}"/>
              </a:ext>
            </a:extLst>
          </p:cNvPr>
          <p:cNvSpPr/>
          <p:nvPr/>
        </p:nvSpPr>
        <p:spPr>
          <a:xfrm>
            <a:off x="5810602" y="10264544"/>
            <a:ext cx="945922" cy="2336849"/>
          </a:xfrm>
          <a:custGeom>
            <a:avLst/>
            <a:gdLst>
              <a:gd name="connsiteX0" fmla="*/ 577228 w 945922"/>
              <a:gd name="connsiteY0" fmla="*/ 1379 h 2336849"/>
              <a:gd name="connsiteX1" fmla="*/ 674504 w 945922"/>
              <a:gd name="connsiteY1" fmla="*/ 636920 h 2336849"/>
              <a:gd name="connsiteX2" fmla="*/ 940394 w 945922"/>
              <a:gd name="connsiteY2" fmla="*/ 1019541 h 2336849"/>
              <a:gd name="connsiteX3" fmla="*/ 817177 w 945922"/>
              <a:gd name="connsiteY3" fmla="*/ 1395677 h 2336849"/>
              <a:gd name="connsiteX4" fmla="*/ 389160 w 945922"/>
              <a:gd name="connsiteY4" fmla="*/ 2225771 h 2336849"/>
              <a:gd name="connsiteX5" fmla="*/ 175151 w 945922"/>
              <a:gd name="connsiteY5" fmla="*/ 1681022 h 2336849"/>
              <a:gd name="connsiteX6" fmla="*/ 53 w 945922"/>
              <a:gd name="connsiteY6" fmla="*/ 1758843 h 2336849"/>
              <a:gd name="connsiteX7" fmla="*/ 155696 w 945922"/>
              <a:gd name="connsiteY7" fmla="*/ 2336018 h 2336849"/>
              <a:gd name="connsiteX8" fmla="*/ 84360 w 945922"/>
              <a:gd name="connsiteY8" fmla="*/ 1888545 h 2336849"/>
              <a:gd name="connsiteX9" fmla="*/ 168666 w 945922"/>
              <a:gd name="connsiteY9" fmla="*/ 1959882 h 2336849"/>
              <a:gd name="connsiteX10" fmla="*/ 408615 w 945922"/>
              <a:gd name="connsiteY10" fmla="*/ 1836665 h 2336849"/>
              <a:gd name="connsiteX11" fmla="*/ 758811 w 945922"/>
              <a:gd name="connsiteY11" fmla="*/ 1084392 h 2336849"/>
              <a:gd name="connsiteX12" fmla="*/ 395645 w 945922"/>
              <a:gd name="connsiteY12" fmla="*/ 312665 h 2336849"/>
              <a:gd name="connsiteX13" fmla="*/ 454011 w 945922"/>
              <a:gd name="connsiteY13" fmla="*/ 461822 h 2336849"/>
              <a:gd name="connsiteX14" fmla="*/ 577228 w 945922"/>
              <a:gd name="connsiteY14" fmla="*/ 1379 h 233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5922" h="2336849">
                <a:moveTo>
                  <a:pt x="577228" y="1379"/>
                </a:moveTo>
                <a:cubicBezTo>
                  <a:pt x="613977" y="30562"/>
                  <a:pt x="613976" y="467226"/>
                  <a:pt x="674504" y="636920"/>
                </a:cubicBezTo>
                <a:cubicBezTo>
                  <a:pt x="735032" y="806614"/>
                  <a:pt x="916615" y="893081"/>
                  <a:pt x="940394" y="1019541"/>
                </a:cubicBezTo>
                <a:cubicBezTo>
                  <a:pt x="964173" y="1146001"/>
                  <a:pt x="909049" y="1194639"/>
                  <a:pt x="817177" y="1395677"/>
                </a:cubicBezTo>
                <a:cubicBezTo>
                  <a:pt x="725305" y="1596715"/>
                  <a:pt x="496164" y="2178214"/>
                  <a:pt x="389160" y="2225771"/>
                </a:cubicBezTo>
                <a:cubicBezTo>
                  <a:pt x="282156" y="2273329"/>
                  <a:pt x="240002" y="1758843"/>
                  <a:pt x="175151" y="1681022"/>
                </a:cubicBezTo>
                <a:cubicBezTo>
                  <a:pt x="110300" y="1603201"/>
                  <a:pt x="3295" y="1649677"/>
                  <a:pt x="53" y="1758843"/>
                </a:cubicBezTo>
                <a:cubicBezTo>
                  <a:pt x="-3189" y="1868009"/>
                  <a:pt x="141645" y="2314401"/>
                  <a:pt x="155696" y="2336018"/>
                </a:cubicBezTo>
                <a:cubicBezTo>
                  <a:pt x="169747" y="2357635"/>
                  <a:pt x="82198" y="1951234"/>
                  <a:pt x="84360" y="1888545"/>
                </a:cubicBezTo>
                <a:cubicBezTo>
                  <a:pt x="86522" y="1825856"/>
                  <a:pt x="114623" y="1968529"/>
                  <a:pt x="168666" y="1959882"/>
                </a:cubicBezTo>
                <a:cubicBezTo>
                  <a:pt x="222708" y="1951235"/>
                  <a:pt x="310257" y="1982580"/>
                  <a:pt x="408615" y="1836665"/>
                </a:cubicBezTo>
                <a:cubicBezTo>
                  <a:pt x="506972" y="1690750"/>
                  <a:pt x="760973" y="1338392"/>
                  <a:pt x="758811" y="1084392"/>
                </a:cubicBezTo>
                <a:cubicBezTo>
                  <a:pt x="756649" y="830392"/>
                  <a:pt x="446445" y="416427"/>
                  <a:pt x="395645" y="312665"/>
                </a:cubicBezTo>
                <a:cubicBezTo>
                  <a:pt x="344845" y="208903"/>
                  <a:pt x="421586" y="508299"/>
                  <a:pt x="454011" y="461822"/>
                </a:cubicBezTo>
                <a:cubicBezTo>
                  <a:pt x="486436" y="415345"/>
                  <a:pt x="540479" y="-27804"/>
                  <a:pt x="577228" y="137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B9584BC5-B136-6397-61A1-296568394063}"/>
              </a:ext>
            </a:extLst>
          </p:cNvPr>
          <p:cNvSpPr/>
          <p:nvPr/>
        </p:nvSpPr>
        <p:spPr>
          <a:xfrm>
            <a:off x="6573155" y="10870072"/>
            <a:ext cx="1029185" cy="641127"/>
          </a:xfrm>
          <a:custGeom>
            <a:avLst/>
            <a:gdLst>
              <a:gd name="connsiteX0" fmla="*/ 1027390 w 1029185"/>
              <a:gd name="connsiteY0" fmla="*/ 634507 h 641127"/>
              <a:gd name="connsiteX1" fmla="*/ 502096 w 1029185"/>
              <a:gd name="connsiteY1" fmla="*/ 96243 h 641127"/>
              <a:gd name="connsiteX2" fmla="*/ 119475 w 1029185"/>
              <a:gd name="connsiteY2" fmla="*/ 225945 h 641127"/>
              <a:gd name="connsiteX3" fmla="*/ 2743 w 1029185"/>
              <a:gd name="connsiteY3" fmla="*/ 336192 h 641127"/>
              <a:gd name="connsiteX4" fmla="*/ 210266 w 1029185"/>
              <a:gd name="connsiteY4" fmla="*/ 5451 h 641127"/>
              <a:gd name="connsiteX5" fmla="*/ 398334 w 1029185"/>
              <a:gd name="connsiteY5" fmla="*/ 148124 h 641127"/>
              <a:gd name="connsiteX6" fmla="*/ 664224 w 1029185"/>
              <a:gd name="connsiteY6" fmla="*/ 381588 h 641127"/>
              <a:gd name="connsiteX7" fmla="*/ 1027390 w 1029185"/>
              <a:gd name="connsiteY7" fmla="*/ 634507 h 64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9185" h="641127">
                <a:moveTo>
                  <a:pt x="1027390" y="634507"/>
                </a:moveTo>
                <a:cubicBezTo>
                  <a:pt x="1000369" y="586949"/>
                  <a:pt x="653415" y="164337"/>
                  <a:pt x="502096" y="96243"/>
                </a:cubicBezTo>
                <a:cubicBezTo>
                  <a:pt x="350777" y="28149"/>
                  <a:pt x="202700" y="185954"/>
                  <a:pt x="119475" y="225945"/>
                </a:cubicBezTo>
                <a:cubicBezTo>
                  <a:pt x="36250" y="265936"/>
                  <a:pt x="-12389" y="372941"/>
                  <a:pt x="2743" y="336192"/>
                </a:cubicBezTo>
                <a:cubicBezTo>
                  <a:pt x="17875" y="299443"/>
                  <a:pt x="144334" y="36796"/>
                  <a:pt x="210266" y="5451"/>
                </a:cubicBezTo>
                <a:cubicBezTo>
                  <a:pt x="276198" y="-25894"/>
                  <a:pt x="322674" y="85435"/>
                  <a:pt x="398334" y="148124"/>
                </a:cubicBezTo>
                <a:cubicBezTo>
                  <a:pt x="473994" y="210813"/>
                  <a:pt x="559381" y="302686"/>
                  <a:pt x="664224" y="381588"/>
                </a:cubicBezTo>
                <a:cubicBezTo>
                  <a:pt x="769067" y="460490"/>
                  <a:pt x="1054411" y="682065"/>
                  <a:pt x="1027390" y="63450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F3F1B79D-91FF-5137-00A8-9A59BC9D0858}"/>
              </a:ext>
            </a:extLst>
          </p:cNvPr>
          <p:cNvSpPr/>
          <p:nvPr/>
        </p:nvSpPr>
        <p:spPr>
          <a:xfrm>
            <a:off x="7399464" y="11776814"/>
            <a:ext cx="206170" cy="741702"/>
          </a:xfrm>
          <a:custGeom>
            <a:avLst/>
            <a:gdLst>
              <a:gd name="connsiteX0" fmla="*/ 201081 w 206170"/>
              <a:gd name="connsiteY0" fmla="*/ 139 h 741702"/>
              <a:gd name="connsiteX1" fmla="*/ 51923 w 206170"/>
              <a:gd name="connsiteY1" fmla="*/ 330880 h 741702"/>
              <a:gd name="connsiteX2" fmla="*/ 42 w 206170"/>
              <a:gd name="connsiteY2" fmla="*/ 739441 h 741702"/>
              <a:gd name="connsiteX3" fmla="*/ 45438 w 206170"/>
              <a:gd name="connsiteY3" fmla="*/ 486522 h 741702"/>
              <a:gd name="connsiteX4" fmla="*/ 162170 w 206170"/>
              <a:gd name="connsiteY4" fmla="*/ 291969 h 741702"/>
              <a:gd name="connsiteX5" fmla="*/ 201081 w 206170"/>
              <a:gd name="connsiteY5" fmla="*/ 139 h 74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70" h="741702">
                <a:moveTo>
                  <a:pt x="201081" y="139"/>
                </a:moveTo>
                <a:cubicBezTo>
                  <a:pt x="182706" y="6624"/>
                  <a:pt x="85430" y="207663"/>
                  <a:pt x="51923" y="330880"/>
                </a:cubicBezTo>
                <a:cubicBezTo>
                  <a:pt x="18416" y="454097"/>
                  <a:pt x="1123" y="713501"/>
                  <a:pt x="42" y="739441"/>
                </a:cubicBezTo>
                <a:cubicBezTo>
                  <a:pt x="-1039" y="765381"/>
                  <a:pt x="18417" y="561101"/>
                  <a:pt x="45438" y="486522"/>
                </a:cubicBezTo>
                <a:cubicBezTo>
                  <a:pt x="72459" y="411943"/>
                  <a:pt x="140553" y="368709"/>
                  <a:pt x="162170" y="291969"/>
                </a:cubicBezTo>
                <a:cubicBezTo>
                  <a:pt x="183787" y="215229"/>
                  <a:pt x="219456" y="-6346"/>
                  <a:pt x="201081" y="13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 1507">
            <a:extLst>
              <a:ext uri="{FF2B5EF4-FFF2-40B4-BE49-F238E27FC236}">
                <a16:creationId xmlns:a16="http://schemas.microsoft.com/office/drawing/2014/main" id="{7646365D-14F7-453F-696D-3F21CEFB266B}"/>
              </a:ext>
            </a:extLst>
          </p:cNvPr>
          <p:cNvSpPr/>
          <p:nvPr/>
        </p:nvSpPr>
        <p:spPr>
          <a:xfrm>
            <a:off x="6536958" y="11010860"/>
            <a:ext cx="864705" cy="1385470"/>
          </a:xfrm>
          <a:custGeom>
            <a:avLst/>
            <a:gdLst>
              <a:gd name="connsiteX0" fmla="*/ 862548 w 864705"/>
              <a:gd name="connsiteY0" fmla="*/ 370502 h 1385470"/>
              <a:gd name="connsiteX1" fmla="*/ 693936 w 864705"/>
              <a:gd name="connsiteY1" fmla="*/ 668817 h 1385470"/>
              <a:gd name="connsiteX2" fmla="*/ 693936 w 864705"/>
              <a:gd name="connsiteY2" fmla="*/ 1369208 h 1385470"/>
              <a:gd name="connsiteX3" fmla="*/ 570719 w 864705"/>
              <a:gd name="connsiteY3" fmla="*/ 1116289 h 1385470"/>
              <a:gd name="connsiteX4" fmla="*/ 29 w 864705"/>
              <a:gd name="connsiteY4" fmla="*/ 597480 h 1385470"/>
              <a:gd name="connsiteX5" fmla="*/ 544778 w 864705"/>
              <a:gd name="connsiteY5" fmla="*/ 915251 h 1385470"/>
              <a:gd name="connsiteX6" fmla="*/ 479927 w 864705"/>
              <a:gd name="connsiteY6" fmla="*/ 448323 h 1385470"/>
              <a:gd name="connsiteX7" fmla="*/ 304829 w 864705"/>
              <a:gd name="connsiteY7" fmla="*/ 851 h 1385470"/>
              <a:gd name="connsiteX8" fmla="*/ 479927 w 864705"/>
              <a:gd name="connsiteY8" fmla="*/ 344561 h 1385470"/>
              <a:gd name="connsiteX9" fmla="*/ 538293 w 864705"/>
              <a:gd name="connsiteY9" fmla="*/ 662331 h 1385470"/>
              <a:gd name="connsiteX10" fmla="*/ 616114 w 864705"/>
              <a:gd name="connsiteY10" fmla="*/ 493719 h 1385470"/>
              <a:gd name="connsiteX11" fmla="*/ 557748 w 864705"/>
              <a:gd name="connsiteY11" fmla="*/ 558570 h 1385470"/>
              <a:gd name="connsiteX12" fmla="*/ 862548 w 864705"/>
              <a:gd name="connsiteY12" fmla="*/ 370502 h 138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4705" h="1385470">
                <a:moveTo>
                  <a:pt x="862548" y="370502"/>
                </a:moveTo>
                <a:cubicBezTo>
                  <a:pt x="885246" y="388877"/>
                  <a:pt x="722038" y="502366"/>
                  <a:pt x="693936" y="668817"/>
                </a:cubicBezTo>
                <a:cubicBezTo>
                  <a:pt x="665834" y="835268"/>
                  <a:pt x="714472" y="1294629"/>
                  <a:pt x="693936" y="1369208"/>
                </a:cubicBezTo>
                <a:cubicBezTo>
                  <a:pt x="673400" y="1443787"/>
                  <a:pt x="686370" y="1244910"/>
                  <a:pt x="570719" y="1116289"/>
                </a:cubicBezTo>
                <a:cubicBezTo>
                  <a:pt x="455068" y="987668"/>
                  <a:pt x="4352" y="630986"/>
                  <a:pt x="29" y="597480"/>
                </a:cubicBezTo>
                <a:cubicBezTo>
                  <a:pt x="-4295" y="563974"/>
                  <a:pt x="464795" y="940110"/>
                  <a:pt x="544778" y="915251"/>
                </a:cubicBezTo>
                <a:cubicBezTo>
                  <a:pt x="624761" y="890392"/>
                  <a:pt x="519919" y="600723"/>
                  <a:pt x="479927" y="448323"/>
                </a:cubicBezTo>
                <a:cubicBezTo>
                  <a:pt x="439935" y="295923"/>
                  <a:pt x="304829" y="18145"/>
                  <a:pt x="304829" y="851"/>
                </a:cubicBezTo>
                <a:cubicBezTo>
                  <a:pt x="304829" y="-16443"/>
                  <a:pt x="441016" y="234314"/>
                  <a:pt x="479927" y="344561"/>
                </a:cubicBezTo>
                <a:cubicBezTo>
                  <a:pt x="518838" y="454808"/>
                  <a:pt x="515595" y="637471"/>
                  <a:pt x="538293" y="662331"/>
                </a:cubicBezTo>
                <a:cubicBezTo>
                  <a:pt x="560991" y="687191"/>
                  <a:pt x="612872" y="511012"/>
                  <a:pt x="616114" y="493719"/>
                </a:cubicBezTo>
                <a:cubicBezTo>
                  <a:pt x="619356" y="476426"/>
                  <a:pt x="513433" y="574783"/>
                  <a:pt x="557748" y="558570"/>
                </a:cubicBezTo>
                <a:cubicBezTo>
                  <a:pt x="602063" y="542357"/>
                  <a:pt x="839850" y="352127"/>
                  <a:pt x="862548" y="3705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4968206A-2DA3-5EC2-A7B0-013CE53848EF}"/>
              </a:ext>
            </a:extLst>
          </p:cNvPr>
          <p:cNvSpPr/>
          <p:nvPr/>
        </p:nvSpPr>
        <p:spPr>
          <a:xfrm>
            <a:off x="794991" y="5270515"/>
            <a:ext cx="806592" cy="570042"/>
          </a:xfrm>
          <a:custGeom>
            <a:avLst/>
            <a:gdLst>
              <a:gd name="connsiteX0" fmla="*/ 546129 w 806592"/>
              <a:gd name="connsiteY0" fmla="*/ 2525 h 570042"/>
              <a:gd name="connsiteX1" fmla="*/ 796065 w 806592"/>
              <a:gd name="connsiteY1" fmla="*/ 337805 h 570042"/>
              <a:gd name="connsiteX2" fmla="*/ 747297 w 806592"/>
              <a:gd name="connsiteY2" fmla="*/ 538973 h 570042"/>
              <a:gd name="connsiteX3" fmla="*/ 631473 w 806592"/>
              <a:gd name="connsiteY3" fmla="*/ 319517 h 570042"/>
              <a:gd name="connsiteX4" fmla="*/ 3585 w 806592"/>
              <a:gd name="connsiteY4" fmla="*/ 301229 h 570042"/>
              <a:gd name="connsiteX5" fmla="*/ 387633 w 806592"/>
              <a:gd name="connsiteY5" fmla="*/ 471917 h 570042"/>
              <a:gd name="connsiteX6" fmla="*/ 655857 w 806592"/>
              <a:gd name="connsiteY6" fmla="*/ 557261 h 570042"/>
              <a:gd name="connsiteX7" fmla="*/ 509553 w 806592"/>
              <a:gd name="connsiteY7" fmla="*/ 197597 h 570042"/>
              <a:gd name="connsiteX8" fmla="*/ 460785 w 806592"/>
              <a:gd name="connsiteY8" fmla="*/ 161021 h 570042"/>
              <a:gd name="connsiteX9" fmla="*/ 619281 w 806592"/>
              <a:gd name="connsiteY9" fmla="*/ 228077 h 570042"/>
              <a:gd name="connsiteX10" fmla="*/ 576609 w 806592"/>
              <a:gd name="connsiteY10" fmla="*/ 185405 h 570042"/>
              <a:gd name="connsiteX11" fmla="*/ 546129 w 806592"/>
              <a:gd name="connsiteY11" fmla="*/ 2525 h 57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6592" h="570042">
                <a:moveTo>
                  <a:pt x="546129" y="2525"/>
                </a:moveTo>
                <a:cubicBezTo>
                  <a:pt x="582705" y="27925"/>
                  <a:pt x="762537" y="248397"/>
                  <a:pt x="796065" y="337805"/>
                </a:cubicBezTo>
                <a:cubicBezTo>
                  <a:pt x="829593" y="427213"/>
                  <a:pt x="774729" y="542021"/>
                  <a:pt x="747297" y="538973"/>
                </a:cubicBezTo>
                <a:cubicBezTo>
                  <a:pt x="719865" y="535925"/>
                  <a:pt x="755425" y="359141"/>
                  <a:pt x="631473" y="319517"/>
                </a:cubicBezTo>
                <a:cubicBezTo>
                  <a:pt x="507521" y="279893"/>
                  <a:pt x="44225" y="275829"/>
                  <a:pt x="3585" y="301229"/>
                </a:cubicBezTo>
                <a:cubicBezTo>
                  <a:pt x="-37055" y="326629"/>
                  <a:pt x="278921" y="429245"/>
                  <a:pt x="387633" y="471917"/>
                </a:cubicBezTo>
                <a:cubicBezTo>
                  <a:pt x="496345" y="514589"/>
                  <a:pt x="635537" y="602981"/>
                  <a:pt x="655857" y="557261"/>
                </a:cubicBezTo>
                <a:cubicBezTo>
                  <a:pt x="676177" y="511541"/>
                  <a:pt x="542065" y="263637"/>
                  <a:pt x="509553" y="197597"/>
                </a:cubicBezTo>
                <a:cubicBezTo>
                  <a:pt x="477041" y="131557"/>
                  <a:pt x="442497" y="155941"/>
                  <a:pt x="460785" y="161021"/>
                </a:cubicBezTo>
                <a:cubicBezTo>
                  <a:pt x="479073" y="166101"/>
                  <a:pt x="599977" y="224013"/>
                  <a:pt x="619281" y="228077"/>
                </a:cubicBezTo>
                <a:cubicBezTo>
                  <a:pt x="638585" y="232141"/>
                  <a:pt x="585753" y="219949"/>
                  <a:pt x="576609" y="185405"/>
                </a:cubicBezTo>
                <a:cubicBezTo>
                  <a:pt x="567465" y="150861"/>
                  <a:pt x="509553" y="-22875"/>
                  <a:pt x="546129" y="25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E480D0CD-3562-3D41-FECD-64D38C93940E}"/>
              </a:ext>
            </a:extLst>
          </p:cNvPr>
          <p:cNvSpPr/>
          <p:nvPr/>
        </p:nvSpPr>
        <p:spPr>
          <a:xfrm>
            <a:off x="-33419" y="5829284"/>
            <a:ext cx="1285357" cy="927841"/>
          </a:xfrm>
          <a:custGeom>
            <a:avLst/>
            <a:gdLst>
              <a:gd name="connsiteX0" fmla="*/ 45611 w 1285357"/>
              <a:gd name="connsiteY0" fmla="*/ 608092 h 927841"/>
              <a:gd name="connsiteX1" fmla="*/ 350411 w 1285357"/>
              <a:gd name="connsiteY1" fmla="*/ 370348 h 927841"/>
              <a:gd name="connsiteX2" fmla="*/ 1033163 w 1285357"/>
              <a:gd name="connsiteY2" fmla="*/ 10684 h 927841"/>
              <a:gd name="connsiteX3" fmla="*/ 1020971 w 1285357"/>
              <a:gd name="connsiteY3" fmla="*/ 96028 h 927841"/>
              <a:gd name="connsiteX4" fmla="*/ 1283099 w 1285357"/>
              <a:gd name="connsiteY4" fmla="*/ 108220 h 927841"/>
              <a:gd name="connsiteX5" fmla="*/ 850283 w 1285357"/>
              <a:gd name="connsiteY5" fmla="*/ 321580 h 927841"/>
              <a:gd name="connsiteX6" fmla="*/ 33419 w 1285357"/>
              <a:gd name="connsiteY6" fmla="*/ 912892 h 927841"/>
              <a:gd name="connsiteX7" fmla="*/ 149243 w 1285357"/>
              <a:gd name="connsiteY7" fmla="*/ 754396 h 927841"/>
              <a:gd name="connsiteX8" fmla="*/ 69995 w 1285357"/>
              <a:gd name="connsiteY8" fmla="*/ 797068 h 927841"/>
              <a:gd name="connsiteX9" fmla="*/ 265067 w 1285357"/>
              <a:gd name="connsiteY9" fmla="*/ 559324 h 927841"/>
              <a:gd name="connsiteX10" fmla="*/ 57803 w 1285357"/>
              <a:gd name="connsiteY10" fmla="*/ 705628 h 927841"/>
              <a:gd name="connsiteX11" fmla="*/ 45611 w 1285357"/>
              <a:gd name="connsiteY11" fmla="*/ 608092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5357" h="927841">
                <a:moveTo>
                  <a:pt x="45611" y="608092"/>
                </a:moveTo>
                <a:cubicBezTo>
                  <a:pt x="94379" y="552212"/>
                  <a:pt x="185819" y="469916"/>
                  <a:pt x="350411" y="370348"/>
                </a:cubicBezTo>
                <a:cubicBezTo>
                  <a:pt x="515003" y="270780"/>
                  <a:pt x="921403" y="56404"/>
                  <a:pt x="1033163" y="10684"/>
                </a:cubicBezTo>
                <a:cubicBezTo>
                  <a:pt x="1144923" y="-35036"/>
                  <a:pt x="979315" y="79772"/>
                  <a:pt x="1020971" y="96028"/>
                </a:cubicBezTo>
                <a:cubicBezTo>
                  <a:pt x="1062627" y="112284"/>
                  <a:pt x="1311547" y="70628"/>
                  <a:pt x="1283099" y="108220"/>
                </a:cubicBezTo>
                <a:cubicBezTo>
                  <a:pt x="1254651" y="145812"/>
                  <a:pt x="1058563" y="187468"/>
                  <a:pt x="850283" y="321580"/>
                </a:cubicBezTo>
                <a:cubicBezTo>
                  <a:pt x="642003" y="455692"/>
                  <a:pt x="150259" y="840756"/>
                  <a:pt x="33419" y="912892"/>
                </a:cubicBezTo>
                <a:cubicBezTo>
                  <a:pt x="-83421" y="985028"/>
                  <a:pt x="143147" y="773700"/>
                  <a:pt x="149243" y="754396"/>
                </a:cubicBezTo>
                <a:cubicBezTo>
                  <a:pt x="155339" y="735092"/>
                  <a:pt x="50691" y="829580"/>
                  <a:pt x="69995" y="797068"/>
                </a:cubicBezTo>
                <a:cubicBezTo>
                  <a:pt x="89299" y="764556"/>
                  <a:pt x="267099" y="574564"/>
                  <a:pt x="265067" y="559324"/>
                </a:cubicBezTo>
                <a:cubicBezTo>
                  <a:pt x="263035" y="544084"/>
                  <a:pt x="90315" y="696484"/>
                  <a:pt x="57803" y="705628"/>
                </a:cubicBezTo>
                <a:cubicBezTo>
                  <a:pt x="25291" y="714772"/>
                  <a:pt x="-3157" y="663972"/>
                  <a:pt x="45611" y="6080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E8DC5CA5-9425-41D1-2130-FC3C07C9D1BE}"/>
              </a:ext>
            </a:extLst>
          </p:cNvPr>
          <p:cNvSpPr/>
          <p:nvPr/>
        </p:nvSpPr>
        <p:spPr>
          <a:xfrm>
            <a:off x="39721" y="4608576"/>
            <a:ext cx="722279" cy="359699"/>
          </a:xfrm>
          <a:custGeom>
            <a:avLst/>
            <a:gdLst>
              <a:gd name="connsiteX0" fmla="*/ 722279 w 722279"/>
              <a:gd name="connsiteY0" fmla="*/ 36576 h 359699"/>
              <a:gd name="connsiteX1" fmla="*/ 173639 w 722279"/>
              <a:gd name="connsiteY1" fmla="*/ 158496 h 359699"/>
              <a:gd name="connsiteX2" fmla="*/ 356519 w 722279"/>
              <a:gd name="connsiteY2" fmla="*/ 158496 h 359699"/>
              <a:gd name="connsiteX3" fmla="*/ 143159 w 722279"/>
              <a:gd name="connsiteY3" fmla="*/ 176784 h 359699"/>
              <a:gd name="connsiteX4" fmla="*/ 149255 w 722279"/>
              <a:gd name="connsiteY4" fmla="*/ 103632 h 359699"/>
              <a:gd name="connsiteX5" fmla="*/ 21239 w 722279"/>
              <a:gd name="connsiteY5" fmla="*/ 359664 h 359699"/>
              <a:gd name="connsiteX6" fmla="*/ 21239 w 722279"/>
              <a:gd name="connsiteY6" fmla="*/ 121920 h 359699"/>
              <a:gd name="connsiteX7" fmla="*/ 228503 w 722279"/>
              <a:gd name="connsiteY7" fmla="*/ 67056 h 359699"/>
              <a:gd name="connsiteX8" fmla="*/ 130967 w 722279"/>
              <a:gd name="connsiteY8" fmla="*/ 73152 h 359699"/>
              <a:gd name="connsiteX9" fmla="*/ 380903 w 722279"/>
              <a:gd name="connsiteY9" fmla="*/ 12192 h 359699"/>
              <a:gd name="connsiteX10" fmla="*/ 313847 w 722279"/>
              <a:gd name="connsiteY10" fmla="*/ 0 h 359699"/>
              <a:gd name="connsiteX11" fmla="*/ 722279 w 722279"/>
              <a:gd name="connsiteY11" fmla="*/ 36576 h 3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279" h="359699">
                <a:moveTo>
                  <a:pt x="722279" y="36576"/>
                </a:moveTo>
                <a:cubicBezTo>
                  <a:pt x="478439" y="87376"/>
                  <a:pt x="234599" y="138176"/>
                  <a:pt x="173639" y="158496"/>
                </a:cubicBezTo>
                <a:cubicBezTo>
                  <a:pt x="112679" y="178816"/>
                  <a:pt x="361599" y="155448"/>
                  <a:pt x="356519" y="158496"/>
                </a:cubicBezTo>
                <a:cubicBezTo>
                  <a:pt x="351439" y="161544"/>
                  <a:pt x="177703" y="185928"/>
                  <a:pt x="143159" y="176784"/>
                </a:cubicBezTo>
                <a:cubicBezTo>
                  <a:pt x="108615" y="167640"/>
                  <a:pt x="169575" y="73152"/>
                  <a:pt x="149255" y="103632"/>
                </a:cubicBezTo>
                <a:cubicBezTo>
                  <a:pt x="128935" y="134112"/>
                  <a:pt x="42575" y="356616"/>
                  <a:pt x="21239" y="359664"/>
                </a:cubicBezTo>
                <a:cubicBezTo>
                  <a:pt x="-97" y="362712"/>
                  <a:pt x="-13305" y="170688"/>
                  <a:pt x="21239" y="121920"/>
                </a:cubicBezTo>
                <a:cubicBezTo>
                  <a:pt x="55783" y="73152"/>
                  <a:pt x="210215" y="75184"/>
                  <a:pt x="228503" y="67056"/>
                </a:cubicBezTo>
                <a:cubicBezTo>
                  <a:pt x="246791" y="58928"/>
                  <a:pt x="105567" y="82296"/>
                  <a:pt x="130967" y="73152"/>
                </a:cubicBezTo>
                <a:cubicBezTo>
                  <a:pt x="156367" y="64008"/>
                  <a:pt x="350423" y="24384"/>
                  <a:pt x="380903" y="12192"/>
                </a:cubicBezTo>
                <a:cubicBezTo>
                  <a:pt x="411383" y="0"/>
                  <a:pt x="313847" y="0"/>
                  <a:pt x="313847" y="0"/>
                </a:cubicBezTo>
                <a:lnTo>
                  <a:pt x="722279" y="3657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88D3612F-5F7D-F056-046F-D72C707E21B9}"/>
              </a:ext>
            </a:extLst>
          </p:cNvPr>
          <p:cNvSpPr/>
          <p:nvPr/>
        </p:nvSpPr>
        <p:spPr>
          <a:xfrm>
            <a:off x="626955" y="4900724"/>
            <a:ext cx="207112" cy="423338"/>
          </a:xfrm>
          <a:custGeom>
            <a:avLst/>
            <a:gdLst>
              <a:gd name="connsiteX0" fmla="*/ 933 w 207112"/>
              <a:gd name="connsiteY0" fmla="*/ 460 h 423338"/>
              <a:gd name="connsiteX1" fmla="*/ 202101 w 207112"/>
              <a:gd name="connsiteY1" fmla="*/ 128476 h 423338"/>
              <a:gd name="connsiteX2" fmla="*/ 147237 w 207112"/>
              <a:gd name="connsiteY2" fmla="*/ 207724 h 423338"/>
              <a:gd name="connsiteX3" fmla="*/ 159429 w 207112"/>
              <a:gd name="connsiteY3" fmla="*/ 421084 h 423338"/>
              <a:gd name="connsiteX4" fmla="*/ 159429 w 207112"/>
              <a:gd name="connsiteY4" fmla="*/ 311356 h 423338"/>
              <a:gd name="connsiteX5" fmla="*/ 128949 w 207112"/>
              <a:gd name="connsiteY5" fmla="*/ 177244 h 423338"/>
              <a:gd name="connsiteX6" fmla="*/ 933 w 207112"/>
              <a:gd name="connsiteY6" fmla="*/ 460 h 42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112" h="423338">
                <a:moveTo>
                  <a:pt x="933" y="460"/>
                </a:moveTo>
                <a:cubicBezTo>
                  <a:pt x="13125" y="-7668"/>
                  <a:pt x="177717" y="93932"/>
                  <a:pt x="202101" y="128476"/>
                </a:cubicBezTo>
                <a:cubicBezTo>
                  <a:pt x="226485" y="163020"/>
                  <a:pt x="154349" y="158956"/>
                  <a:pt x="147237" y="207724"/>
                </a:cubicBezTo>
                <a:cubicBezTo>
                  <a:pt x="140125" y="256492"/>
                  <a:pt x="157397" y="403812"/>
                  <a:pt x="159429" y="421084"/>
                </a:cubicBezTo>
                <a:cubicBezTo>
                  <a:pt x="161461" y="438356"/>
                  <a:pt x="164509" y="351996"/>
                  <a:pt x="159429" y="311356"/>
                </a:cubicBezTo>
                <a:cubicBezTo>
                  <a:pt x="154349" y="270716"/>
                  <a:pt x="158413" y="224996"/>
                  <a:pt x="128949" y="177244"/>
                </a:cubicBezTo>
                <a:cubicBezTo>
                  <a:pt x="99485" y="129492"/>
                  <a:pt x="-11259" y="8588"/>
                  <a:pt x="933" y="4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DA1A2AD7-261C-0F29-D8F8-F0F73E1CE29D}"/>
              </a:ext>
            </a:extLst>
          </p:cNvPr>
          <p:cNvSpPr/>
          <p:nvPr/>
        </p:nvSpPr>
        <p:spPr>
          <a:xfrm>
            <a:off x="905300" y="5038101"/>
            <a:ext cx="394724" cy="406759"/>
          </a:xfrm>
          <a:custGeom>
            <a:avLst/>
            <a:gdLst>
              <a:gd name="connsiteX0" fmla="*/ 393148 w 394724"/>
              <a:gd name="connsiteY0" fmla="*/ 39867 h 406759"/>
              <a:gd name="connsiteX1" fmla="*/ 9100 w 394724"/>
              <a:gd name="connsiteY1" fmla="*/ 3291 h 406759"/>
              <a:gd name="connsiteX2" fmla="*/ 124924 w 394724"/>
              <a:gd name="connsiteY2" fmla="*/ 119115 h 406759"/>
              <a:gd name="connsiteX3" fmla="*/ 173692 w 394724"/>
              <a:gd name="connsiteY3" fmla="*/ 356859 h 406759"/>
              <a:gd name="connsiteX4" fmla="*/ 100540 w 394724"/>
              <a:gd name="connsiteY4" fmla="*/ 228843 h 406759"/>
              <a:gd name="connsiteX5" fmla="*/ 216364 w 394724"/>
              <a:gd name="connsiteY5" fmla="*/ 405627 h 406759"/>
              <a:gd name="connsiteX6" fmla="*/ 149308 w 394724"/>
              <a:gd name="connsiteY6" fmla="*/ 125211 h 406759"/>
              <a:gd name="connsiteX7" fmla="*/ 393148 w 394724"/>
              <a:gd name="connsiteY7" fmla="*/ 39867 h 40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24" h="406759">
                <a:moveTo>
                  <a:pt x="393148" y="39867"/>
                </a:moveTo>
                <a:cubicBezTo>
                  <a:pt x="369780" y="19547"/>
                  <a:pt x="53804" y="-9917"/>
                  <a:pt x="9100" y="3291"/>
                </a:cubicBezTo>
                <a:cubicBezTo>
                  <a:pt x="-35604" y="16499"/>
                  <a:pt x="97492" y="60187"/>
                  <a:pt x="124924" y="119115"/>
                </a:cubicBezTo>
                <a:cubicBezTo>
                  <a:pt x="152356" y="178043"/>
                  <a:pt x="177756" y="338571"/>
                  <a:pt x="173692" y="356859"/>
                </a:cubicBezTo>
                <a:cubicBezTo>
                  <a:pt x="169628" y="375147"/>
                  <a:pt x="93428" y="220715"/>
                  <a:pt x="100540" y="228843"/>
                </a:cubicBezTo>
                <a:cubicBezTo>
                  <a:pt x="107652" y="236971"/>
                  <a:pt x="208236" y="422899"/>
                  <a:pt x="216364" y="405627"/>
                </a:cubicBezTo>
                <a:cubicBezTo>
                  <a:pt x="224492" y="388355"/>
                  <a:pt x="125940" y="191251"/>
                  <a:pt x="149308" y="125211"/>
                </a:cubicBezTo>
                <a:cubicBezTo>
                  <a:pt x="172676" y="59171"/>
                  <a:pt x="416516" y="60187"/>
                  <a:pt x="393148" y="3986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CD4B826C-A54A-896D-A73D-5F2DD5F0A24C}"/>
              </a:ext>
            </a:extLst>
          </p:cNvPr>
          <p:cNvSpPr/>
          <p:nvPr/>
        </p:nvSpPr>
        <p:spPr>
          <a:xfrm>
            <a:off x="1590734" y="5455916"/>
            <a:ext cx="329506" cy="317402"/>
          </a:xfrm>
          <a:custGeom>
            <a:avLst/>
            <a:gdLst>
              <a:gd name="connsiteX0" fmla="*/ 322 w 329506"/>
              <a:gd name="connsiteY0" fmla="*/ 4 h 317402"/>
              <a:gd name="connsiteX1" fmla="*/ 244162 w 329506"/>
              <a:gd name="connsiteY1" fmla="*/ 188980 h 317402"/>
              <a:gd name="connsiteX2" fmla="*/ 329506 w 329506"/>
              <a:gd name="connsiteY2" fmla="*/ 316996 h 317402"/>
              <a:gd name="connsiteX3" fmla="*/ 244162 w 329506"/>
              <a:gd name="connsiteY3" fmla="*/ 225556 h 317402"/>
              <a:gd name="connsiteX4" fmla="*/ 61282 w 329506"/>
              <a:gd name="connsiteY4" fmla="*/ 115828 h 317402"/>
              <a:gd name="connsiteX5" fmla="*/ 189298 w 329506"/>
              <a:gd name="connsiteY5" fmla="*/ 182884 h 317402"/>
              <a:gd name="connsiteX6" fmla="*/ 322 w 329506"/>
              <a:gd name="connsiteY6" fmla="*/ 4 h 31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506" h="317402">
                <a:moveTo>
                  <a:pt x="322" y="4"/>
                </a:moveTo>
                <a:cubicBezTo>
                  <a:pt x="9466" y="1020"/>
                  <a:pt x="189298" y="136148"/>
                  <a:pt x="244162" y="188980"/>
                </a:cubicBezTo>
                <a:cubicBezTo>
                  <a:pt x="299026" y="241812"/>
                  <a:pt x="329506" y="310900"/>
                  <a:pt x="329506" y="316996"/>
                </a:cubicBezTo>
                <a:cubicBezTo>
                  <a:pt x="329506" y="323092"/>
                  <a:pt x="288866" y="259084"/>
                  <a:pt x="244162" y="225556"/>
                </a:cubicBezTo>
                <a:cubicBezTo>
                  <a:pt x="199458" y="192028"/>
                  <a:pt x="70426" y="122940"/>
                  <a:pt x="61282" y="115828"/>
                </a:cubicBezTo>
                <a:cubicBezTo>
                  <a:pt x="52138" y="108716"/>
                  <a:pt x="199458" y="197108"/>
                  <a:pt x="189298" y="182884"/>
                </a:cubicBezTo>
                <a:cubicBezTo>
                  <a:pt x="179138" y="168660"/>
                  <a:pt x="-8822" y="-1012"/>
                  <a:pt x="322" y="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7E8E0B59-4144-35A5-1172-10CC028474E8}"/>
              </a:ext>
            </a:extLst>
          </p:cNvPr>
          <p:cNvSpPr/>
          <p:nvPr/>
        </p:nvSpPr>
        <p:spPr>
          <a:xfrm>
            <a:off x="969074" y="7615938"/>
            <a:ext cx="422938" cy="865453"/>
          </a:xfrm>
          <a:custGeom>
            <a:avLst/>
            <a:gdLst>
              <a:gd name="connsiteX0" fmla="*/ 122110 w 422938"/>
              <a:gd name="connsiteY0" fmla="*/ 4062 h 865453"/>
              <a:gd name="connsiteX1" fmla="*/ 73342 w 422938"/>
              <a:gd name="connsiteY1" fmla="*/ 339342 h 865453"/>
              <a:gd name="connsiteX2" fmla="*/ 146494 w 422938"/>
              <a:gd name="connsiteY2" fmla="*/ 644142 h 865453"/>
              <a:gd name="connsiteX3" fmla="*/ 420814 w 422938"/>
              <a:gd name="connsiteY3" fmla="*/ 168654 h 865453"/>
              <a:gd name="connsiteX4" fmla="*/ 268414 w 422938"/>
              <a:gd name="connsiteY4" fmla="*/ 461262 h 865453"/>
              <a:gd name="connsiteX5" fmla="*/ 170878 w 422938"/>
              <a:gd name="connsiteY5" fmla="*/ 863598 h 865453"/>
              <a:gd name="connsiteX6" fmla="*/ 55054 w 422938"/>
              <a:gd name="connsiteY6" fmla="*/ 595374 h 865453"/>
              <a:gd name="connsiteX7" fmla="*/ 190 w 422938"/>
              <a:gd name="connsiteY7" fmla="*/ 229614 h 865453"/>
              <a:gd name="connsiteX8" fmla="*/ 36766 w 422938"/>
              <a:gd name="connsiteY8" fmla="*/ 394206 h 865453"/>
              <a:gd name="connsiteX9" fmla="*/ 30670 w 422938"/>
              <a:gd name="connsiteY9" fmla="*/ 168654 h 865453"/>
              <a:gd name="connsiteX10" fmla="*/ 122110 w 422938"/>
              <a:gd name="connsiteY10" fmla="*/ 4062 h 8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938" h="865453">
                <a:moveTo>
                  <a:pt x="122110" y="4062"/>
                </a:moveTo>
                <a:cubicBezTo>
                  <a:pt x="129222" y="32510"/>
                  <a:pt x="69278" y="232662"/>
                  <a:pt x="73342" y="339342"/>
                </a:cubicBezTo>
                <a:cubicBezTo>
                  <a:pt x="77406" y="446022"/>
                  <a:pt x="88582" y="672590"/>
                  <a:pt x="146494" y="644142"/>
                </a:cubicBezTo>
                <a:cubicBezTo>
                  <a:pt x="204406" y="615694"/>
                  <a:pt x="400494" y="199134"/>
                  <a:pt x="420814" y="168654"/>
                </a:cubicBezTo>
                <a:cubicBezTo>
                  <a:pt x="441134" y="138174"/>
                  <a:pt x="310070" y="345438"/>
                  <a:pt x="268414" y="461262"/>
                </a:cubicBezTo>
                <a:cubicBezTo>
                  <a:pt x="226758" y="577086"/>
                  <a:pt x="206438" y="841246"/>
                  <a:pt x="170878" y="863598"/>
                </a:cubicBezTo>
                <a:cubicBezTo>
                  <a:pt x="135318" y="885950"/>
                  <a:pt x="83502" y="701038"/>
                  <a:pt x="55054" y="595374"/>
                </a:cubicBezTo>
                <a:cubicBezTo>
                  <a:pt x="26606" y="489710"/>
                  <a:pt x="3238" y="263142"/>
                  <a:pt x="190" y="229614"/>
                </a:cubicBezTo>
                <a:cubicBezTo>
                  <a:pt x="-2858" y="196086"/>
                  <a:pt x="31686" y="404366"/>
                  <a:pt x="36766" y="394206"/>
                </a:cubicBezTo>
                <a:cubicBezTo>
                  <a:pt x="41846" y="384046"/>
                  <a:pt x="18478" y="233678"/>
                  <a:pt x="30670" y="168654"/>
                </a:cubicBezTo>
                <a:cubicBezTo>
                  <a:pt x="42862" y="103630"/>
                  <a:pt x="114998" y="-24386"/>
                  <a:pt x="122110" y="406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F5A341FC-C9B5-4DED-3F6E-444D47580A4A}"/>
              </a:ext>
            </a:extLst>
          </p:cNvPr>
          <p:cNvSpPr/>
          <p:nvPr/>
        </p:nvSpPr>
        <p:spPr>
          <a:xfrm>
            <a:off x="1899673" y="8198928"/>
            <a:ext cx="1217393" cy="1085718"/>
          </a:xfrm>
          <a:custGeom>
            <a:avLst/>
            <a:gdLst>
              <a:gd name="connsiteX0" fmla="*/ 721607 w 1217393"/>
              <a:gd name="connsiteY0" fmla="*/ 192 h 1085718"/>
              <a:gd name="connsiteX1" fmla="*/ 227831 w 1217393"/>
              <a:gd name="connsiteY1" fmla="*/ 280608 h 1085718"/>
              <a:gd name="connsiteX2" fmla="*/ 349751 w 1217393"/>
              <a:gd name="connsiteY2" fmla="*/ 219648 h 1085718"/>
              <a:gd name="connsiteX3" fmla="*/ 81527 w 1217393"/>
              <a:gd name="connsiteY3" fmla="*/ 561024 h 1085718"/>
              <a:gd name="connsiteX4" fmla="*/ 325367 w 1217393"/>
              <a:gd name="connsiteY4" fmla="*/ 750000 h 1085718"/>
              <a:gd name="connsiteX5" fmla="*/ 215639 w 1217393"/>
              <a:gd name="connsiteY5" fmla="*/ 780480 h 1085718"/>
              <a:gd name="connsiteX6" fmla="*/ 575303 w 1217393"/>
              <a:gd name="connsiteY6" fmla="*/ 743904 h 1085718"/>
              <a:gd name="connsiteX7" fmla="*/ 325367 w 1217393"/>
              <a:gd name="connsiteY7" fmla="*/ 1085280 h 1085718"/>
              <a:gd name="connsiteX8" fmla="*/ 642359 w 1217393"/>
              <a:gd name="connsiteY8" fmla="*/ 810960 h 1085718"/>
              <a:gd name="connsiteX9" fmla="*/ 989831 w 1217393"/>
              <a:gd name="connsiteY9" fmla="*/ 603696 h 1085718"/>
              <a:gd name="connsiteX10" fmla="*/ 1215383 w 1217393"/>
              <a:gd name="connsiteY10" fmla="*/ 658560 h 1085718"/>
              <a:gd name="connsiteX11" fmla="*/ 1105655 w 1217393"/>
              <a:gd name="connsiteY11" fmla="*/ 219648 h 1085718"/>
              <a:gd name="connsiteX12" fmla="*/ 1197095 w 1217393"/>
              <a:gd name="connsiteY12" fmla="*/ 530544 h 1085718"/>
              <a:gd name="connsiteX13" fmla="*/ 1069079 w 1217393"/>
              <a:gd name="connsiteY13" fmla="*/ 341568 h 1085718"/>
              <a:gd name="connsiteX14" fmla="*/ 1050791 w 1217393"/>
              <a:gd name="connsiteY14" fmla="*/ 463488 h 1085718"/>
              <a:gd name="connsiteX15" fmla="*/ 983735 w 1217393"/>
              <a:gd name="connsiteY15" fmla="*/ 414720 h 1085718"/>
              <a:gd name="connsiteX16" fmla="*/ 599687 w 1217393"/>
              <a:gd name="connsiteY16" fmla="*/ 768288 h 1085718"/>
              <a:gd name="connsiteX17" fmla="*/ 392423 w 1217393"/>
              <a:gd name="connsiteY17" fmla="*/ 841440 h 1085718"/>
              <a:gd name="connsiteX18" fmla="*/ 8375 w 1217393"/>
              <a:gd name="connsiteY18" fmla="*/ 804864 h 1085718"/>
              <a:gd name="connsiteX19" fmla="*/ 130295 w 1217393"/>
              <a:gd name="connsiteY19" fmla="*/ 707328 h 1085718"/>
              <a:gd name="connsiteX20" fmla="*/ 160775 w 1217393"/>
              <a:gd name="connsiteY20" fmla="*/ 329376 h 1085718"/>
              <a:gd name="connsiteX21" fmla="*/ 99815 w 1217393"/>
              <a:gd name="connsiteY21" fmla="*/ 329376 h 1085718"/>
              <a:gd name="connsiteX22" fmla="*/ 721607 w 1217393"/>
              <a:gd name="connsiteY22" fmla="*/ 192 h 108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7393" h="1085718">
                <a:moveTo>
                  <a:pt x="721607" y="192"/>
                </a:moveTo>
                <a:cubicBezTo>
                  <a:pt x="742943" y="-7936"/>
                  <a:pt x="289807" y="244032"/>
                  <a:pt x="227831" y="280608"/>
                </a:cubicBezTo>
                <a:cubicBezTo>
                  <a:pt x="165855" y="317184"/>
                  <a:pt x="374135" y="172912"/>
                  <a:pt x="349751" y="219648"/>
                </a:cubicBezTo>
                <a:cubicBezTo>
                  <a:pt x="325367" y="266384"/>
                  <a:pt x="85591" y="472632"/>
                  <a:pt x="81527" y="561024"/>
                </a:cubicBezTo>
                <a:cubicBezTo>
                  <a:pt x="77463" y="649416"/>
                  <a:pt x="303015" y="713424"/>
                  <a:pt x="325367" y="750000"/>
                </a:cubicBezTo>
                <a:cubicBezTo>
                  <a:pt x="347719" y="786576"/>
                  <a:pt x="173983" y="781496"/>
                  <a:pt x="215639" y="780480"/>
                </a:cubicBezTo>
                <a:cubicBezTo>
                  <a:pt x="257295" y="779464"/>
                  <a:pt x="557015" y="693104"/>
                  <a:pt x="575303" y="743904"/>
                </a:cubicBezTo>
                <a:cubicBezTo>
                  <a:pt x="593591" y="794704"/>
                  <a:pt x="314191" y="1074104"/>
                  <a:pt x="325367" y="1085280"/>
                </a:cubicBezTo>
                <a:cubicBezTo>
                  <a:pt x="336543" y="1096456"/>
                  <a:pt x="531615" y="891224"/>
                  <a:pt x="642359" y="810960"/>
                </a:cubicBezTo>
                <a:cubicBezTo>
                  <a:pt x="753103" y="730696"/>
                  <a:pt x="894327" y="629096"/>
                  <a:pt x="989831" y="603696"/>
                </a:cubicBezTo>
                <a:cubicBezTo>
                  <a:pt x="1085335" y="578296"/>
                  <a:pt x="1196079" y="722568"/>
                  <a:pt x="1215383" y="658560"/>
                </a:cubicBezTo>
                <a:cubicBezTo>
                  <a:pt x="1234687" y="594552"/>
                  <a:pt x="1108703" y="240984"/>
                  <a:pt x="1105655" y="219648"/>
                </a:cubicBezTo>
                <a:cubicBezTo>
                  <a:pt x="1102607" y="198312"/>
                  <a:pt x="1203191" y="510224"/>
                  <a:pt x="1197095" y="530544"/>
                </a:cubicBezTo>
                <a:cubicBezTo>
                  <a:pt x="1190999" y="550864"/>
                  <a:pt x="1093463" y="352744"/>
                  <a:pt x="1069079" y="341568"/>
                </a:cubicBezTo>
                <a:cubicBezTo>
                  <a:pt x="1044695" y="330392"/>
                  <a:pt x="1065015" y="451296"/>
                  <a:pt x="1050791" y="463488"/>
                </a:cubicBezTo>
                <a:cubicBezTo>
                  <a:pt x="1036567" y="475680"/>
                  <a:pt x="1058919" y="363920"/>
                  <a:pt x="983735" y="414720"/>
                </a:cubicBezTo>
                <a:cubicBezTo>
                  <a:pt x="908551" y="465520"/>
                  <a:pt x="698239" y="697168"/>
                  <a:pt x="599687" y="768288"/>
                </a:cubicBezTo>
                <a:cubicBezTo>
                  <a:pt x="501135" y="839408"/>
                  <a:pt x="490975" y="835344"/>
                  <a:pt x="392423" y="841440"/>
                </a:cubicBezTo>
                <a:cubicBezTo>
                  <a:pt x="293871" y="847536"/>
                  <a:pt x="52063" y="827216"/>
                  <a:pt x="8375" y="804864"/>
                </a:cubicBezTo>
                <a:cubicBezTo>
                  <a:pt x="-35313" y="782512"/>
                  <a:pt x="104895" y="786576"/>
                  <a:pt x="130295" y="707328"/>
                </a:cubicBezTo>
                <a:cubicBezTo>
                  <a:pt x="155695" y="628080"/>
                  <a:pt x="165855" y="392368"/>
                  <a:pt x="160775" y="329376"/>
                </a:cubicBezTo>
                <a:cubicBezTo>
                  <a:pt x="155695" y="266384"/>
                  <a:pt x="9391" y="385256"/>
                  <a:pt x="99815" y="329376"/>
                </a:cubicBezTo>
                <a:cubicBezTo>
                  <a:pt x="190239" y="273496"/>
                  <a:pt x="700271" y="8320"/>
                  <a:pt x="721607" y="19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71076412-C523-A429-5D95-F26FC1B21FB4}"/>
              </a:ext>
            </a:extLst>
          </p:cNvPr>
          <p:cNvSpPr/>
          <p:nvPr/>
        </p:nvSpPr>
        <p:spPr>
          <a:xfrm>
            <a:off x="2078232" y="9400028"/>
            <a:ext cx="163091" cy="554744"/>
          </a:xfrm>
          <a:custGeom>
            <a:avLst/>
            <a:gdLst>
              <a:gd name="connsiteX0" fmla="*/ 110232 w 163091"/>
              <a:gd name="connsiteY0" fmla="*/ 4 h 554744"/>
              <a:gd name="connsiteX1" fmla="*/ 73656 w 163091"/>
              <a:gd name="connsiteY1" fmla="*/ 280420 h 554744"/>
              <a:gd name="connsiteX2" fmla="*/ 140712 w 163091"/>
              <a:gd name="connsiteY2" fmla="*/ 554740 h 554744"/>
              <a:gd name="connsiteX3" fmla="*/ 152904 w 163091"/>
              <a:gd name="connsiteY3" fmla="*/ 274324 h 554744"/>
              <a:gd name="connsiteX4" fmla="*/ 504 w 163091"/>
              <a:gd name="connsiteY4" fmla="*/ 24388 h 554744"/>
              <a:gd name="connsiteX5" fmla="*/ 104136 w 163091"/>
              <a:gd name="connsiteY5" fmla="*/ 286516 h 554744"/>
              <a:gd name="connsiteX6" fmla="*/ 110232 w 163091"/>
              <a:gd name="connsiteY6" fmla="*/ 4 h 55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91" h="554744">
                <a:moveTo>
                  <a:pt x="110232" y="4"/>
                </a:moveTo>
                <a:cubicBezTo>
                  <a:pt x="105152" y="-1012"/>
                  <a:pt x="68576" y="187964"/>
                  <a:pt x="73656" y="280420"/>
                </a:cubicBezTo>
                <a:cubicBezTo>
                  <a:pt x="78736" y="372876"/>
                  <a:pt x="127504" y="555756"/>
                  <a:pt x="140712" y="554740"/>
                </a:cubicBezTo>
                <a:cubicBezTo>
                  <a:pt x="153920" y="553724"/>
                  <a:pt x="176272" y="362716"/>
                  <a:pt x="152904" y="274324"/>
                </a:cubicBezTo>
                <a:cubicBezTo>
                  <a:pt x="129536" y="185932"/>
                  <a:pt x="8632" y="22356"/>
                  <a:pt x="504" y="24388"/>
                </a:cubicBezTo>
                <a:cubicBezTo>
                  <a:pt x="-7624" y="26420"/>
                  <a:pt x="84832" y="285500"/>
                  <a:pt x="104136" y="286516"/>
                </a:cubicBezTo>
                <a:cubicBezTo>
                  <a:pt x="123440" y="287532"/>
                  <a:pt x="115312" y="1020"/>
                  <a:pt x="110232" y="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7722397C-B904-DDA4-BE8A-F99009D11F8A}"/>
              </a:ext>
            </a:extLst>
          </p:cNvPr>
          <p:cNvSpPr/>
          <p:nvPr/>
        </p:nvSpPr>
        <p:spPr>
          <a:xfrm>
            <a:off x="2313569" y="9252745"/>
            <a:ext cx="783702" cy="817982"/>
          </a:xfrm>
          <a:custGeom>
            <a:avLst/>
            <a:gdLst>
              <a:gd name="connsiteX0" fmla="*/ 697855 w 783702"/>
              <a:gd name="connsiteY0" fmla="*/ 86327 h 817982"/>
              <a:gd name="connsiteX1" fmla="*/ 746623 w 783702"/>
              <a:gd name="connsiteY1" fmla="*/ 25367 h 817982"/>
              <a:gd name="connsiteX2" fmla="*/ 295519 w 783702"/>
              <a:gd name="connsiteY2" fmla="*/ 372839 h 817982"/>
              <a:gd name="connsiteX3" fmla="*/ 283327 w 783702"/>
              <a:gd name="connsiteY3" fmla="*/ 543527 h 817982"/>
              <a:gd name="connsiteX4" fmla="*/ 2911 w 783702"/>
              <a:gd name="connsiteY4" fmla="*/ 494759 h 817982"/>
              <a:gd name="connsiteX5" fmla="*/ 137023 w 783702"/>
              <a:gd name="connsiteY5" fmla="*/ 531335 h 817982"/>
              <a:gd name="connsiteX6" fmla="*/ 137023 w 783702"/>
              <a:gd name="connsiteY6" fmla="*/ 817847 h 817982"/>
              <a:gd name="connsiteX7" fmla="*/ 222367 w 783702"/>
              <a:gd name="connsiteY7" fmla="*/ 561815 h 817982"/>
              <a:gd name="connsiteX8" fmla="*/ 697855 w 783702"/>
              <a:gd name="connsiteY8" fmla="*/ 86327 h 81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702" h="817982">
                <a:moveTo>
                  <a:pt x="697855" y="86327"/>
                </a:moveTo>
                <a:cubicBezTo>
                  <a:pt x="785231" y="-3081"/>
                  <a:pt x="813679" y="-22385"/>
                  <a:pt x="746623" y="25367"/>
                </a:cubicBezTo>
                <a:cubicBezTo>
                  <a:pt x="679567" y="73119"/>
                  <a:pt x="372735" y="286479"/>
                  <a:pt x="295519" y="372839"/>
                </a:cubicBezTo>
                <a:cubicBezTo>
                  <a:pt x="218303" y="459199"/>
                  <a:pt x="332095" y="523207"/>
                  <a:pt x="283327" y="543527"/>
                </a:cubicBezTo>
                <a:cubicBezTo>
                  <a:pt x="234559" y="563847"/>
                  <a:pt x="27295" y="496791"/>
                  <a:pt x="2911" y="494759"/>
                </a:cubicBezTo>
                <a:cubicBezTo>
                  <a:pt x="-21473" y="492727"/>
                  <a:pt x="114671" y="477487"/>
                  <a:pt x="137023" y="531335"/>
                </a:cubicBezTo>
                <a:cubicBezTo>
                  <a:pt x="159375" y="585183"/>
                  <a:pt x="122799" y="812767"/>
                  <a:pt x="137023" y="817847"/>
                </a:cubicBezTo>
                <a:cubicBezTo>
                  <a:pt x="151247" y="822927"/>
                  <a:pt x="121783" y="683735"/>
                  <a:pt x="222367" y="561815"/>
                </a:cubicBezTo>
                <a:cubicBezTo>
                  <a:pt x="322951" y="439895"/>
                  <a:pt x="610479" y="175735"/>
                  <a:pt x="697855" y="863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33DC345D-F816-5EFF-0927-A45AEFB33DFE}"/>
              </a:ext>
            </a:extLst>
          </p:cNvPr>
          <p:cNvSpPr/>
          <p:nvPr/>
        </p:nvSpPr>
        <p:spPr>
          <a:xfrm>
            <a:off x="3612766" y="8605198"/>
            <a:ext cx="302623" cy="899074"/>
          </a:xfrm>
          <a:custGeom>
            <a:avLst/>
            <a:gdLst>
              <a:gd name="connsiteX0" fmla="*/ 300866 w 302623"/>
              <a:gd name="connsiteY0" fmla="*/ 2354 h 899074"/>
              <a:gd name="connsiteX1" fmla="*/ 136274 w 302623"/>
              <a:gd name="connsiteY1" fmla="*/ 197426 h 899074"/>
              <a:gd name="connsiteX2" fmla="*/ 69218 w 302623"/>
              <a:gd name="connsiteY2" fmla="*/ 453458 h 899074"/>
              <a:gd name="connsiteX3" fmla="*/ 87506 w 302623"/>
              <a:gd name="connsiteY3" fmla="*/ 362018 h 899074"/>
              <a:gd name="connsiteX4" fmla="*/ 14354 w 302623"/>
              <a:gd name="connsiteY4" fmla="*/ 898466 h 899074"/>
              <a:gd name="connsiteX5" fmla="*/ 26546 w 302623"/>
              <a:gd name="connsiteY5" fmla="*/ 465650 h 899074"/>
              <a:gd name="connsiteX6" fmla="*/ 20450 w 302623"/>
              <a:gd name="connsiteY6" fmla="*/ 331538 h 899074"/>
              <a:gd name="connsiteX7" fmla="*/ 300866 w 302623"/>
              <a:gd name="connsiteY7" fmla="*/ 2354 h 89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623" h="899074">
                <a:moveTo>
                  <a:pt x="300866" y="2354"/>
                </a:moveTo>
                <a:cubicBezTo>
                  <a:pt x="320170" y="-19998"/>
                  <a:pt x="174882" y="122242"/>
                  <a:pt x="136274" y="197426"/>
                </a:cubicBezTo>
                <a:cubicBezTo>
                  <a:pt x="97666" y="272610"/>
                  <a:pt x="77346" y="426026"/>
                  <a:pt x="69218" y="453458"/>
                </a:cubicBezTo>
                <a:cubicBezTo>
                  <a:pt x="61090" y="480890"/>
                  <a:pt x="96650" y="287850"/>
                  <a:pt x="87506" y="362018"/>
                </a:cubicBezTo>
                <a:cubicBezTo>
                  <a:pt x="78362" y="436186"/>
                  <a:pt x="24514" y="881194"/>
                  <a:pt x="14354" y="898466"/>
                </a:cubicBezTo>
                <a:cubicBezTo>
                  <a:pt x="4194" y="915738"/>
                  <a:pt x="25530" y="560138"/>
                  <a:pt x="26546" y="465650"/>
                </a:cubicBezTo>
                <a:cubicBezTo>
                  <a:pt x="27562" y="371162"/>
                  <a:pt x="-29334" y="406722"/>
                  <a:pt x="20450" y="331538"/>
                </a:cubicBezTo>
                <a:cubicBezTo>
                  <a:pt x="70234" y="256354"/>
                  <a:pt x="281562" y="24706"/>
                  <a:pt x="300866" y="235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17BFCA2E-45E6-FEEA-19EF-3F9125E1DFA1}"/>
              </a:ext>
            </a:extLst>
          </p:cNvPr>
          <p:cNvSpPr/>
          <p:nvPr/>
        </p:nvSpPr>
        <p:spPr>
          <a:xfrm>
            <a:off x="7073026" y="9857025"/>
            <a:ext cx="797577" cy="412620"/>
          </a:xfrm>
          <a:custGeom>
            <a:avLst/>
            <a:gdLst>
              <a:gd name="connsiteX0" fmla="*/ 193406 w 797577"/>
              <a:gd name="connsiteY0" fmla="*/ 18495 h 412620"/>
              <a:gd name="connsiteX1" fmla="*/ 4430 w 797577"/>
              <a:gd name="connsiteY1" fmla="*/ 298911 h 412620"/>
              <a:gd name="connsiteX2" fmla="*/ 59294 w 797577"/>
              <a:gd name="connsiteY2" fmla="*/ 402543 h 412620"/>
              <a:gd name="connsiteX3" fmla="*/ 53198 w 797577"/>
              <a:gd name="connsiteY3" fmla="*/ 408639 h 412620"/>
              <a:gd name="connsiteX4" fmla="*/ 333614 w 797577"/>
              <a:gd name="connsiteY4" fmla="*/ 250143 h 412620"/>
              <a:gd name="connsiteX5" fmla="*/ 796910 w 797577"/>
              <a:gd name="connsiteY5" fmla="*/ 323295 h 412620"/>
              <a:gd name="connsiteX6" fmla="*/ 437246 w 797577"/>
              <a:gd name="connsiteY6" fmla="*/ 237951 h 412620"/>
              <a:gd name="connsiteX7" fmla="*/ 473822 w 797577"/>
              <a:gd name="connsiteY7" fmla="*/ 207 h 412620"/>
              <a:gd name="connsiteX8" fmla="*/ 370190 w 797577"/>
              <a:gd name="connsiteY8" fmla="*/ 195279 h 412620"/>
              <a:gd name="connsiteX9" fmla="*/ 333614 w 797577"/>
              <a:gd name="connsiteY9" fmla="*/ 146511 h 412620"/>
              <a:gd name="connsiteX10" fmla="*/ 278750 w 797577"/>
              <a:gd name="connsiteY10" fmla="*/ 225759 h 412620"/>
              <a:gd name="connsiteX11" fmla="*/ 242174 w 797577"/>
              <a:gd name="connsiteY11" fmla="*/ 164799 h 412620"/>
              <a:gd name="connsiteX12" fmla="*/ 132446 w 797577"/>
              <a:gd name="connsiteY12" fmla="*/ 335487 h 412620"/>
              <a:gd name="connsiteX13" fmla="*/ 89774 w 797577"/>
              <a:gd name="connsiteY13" fmla="*/ 341583 h 412620"/>
              <a:gd name="connsiteX14" fmla="*/ 114158 w 797577"/>
              <a:gd name="connsiteY14" fmla="*/ 256239 h 412620"/>
              <a:gd name="connsiteX15" fmla="*/ 71486 w 797577"/>
              <a:gd name="connsiteY15" fmla="*/ 311103 h 412620"/>
              <a:gd name="connsiteX16" fmla="*/ 193406 w 797577"/>
              <a:gd name="connsiteY16" fmla="*/ 18495 h 41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7577" h="412620">
                <a:moveTo>
                  <a:pt x="193406" y="18495"/>
                </a:moveTo>
                <a:cubicBezTo>
                  <a:pt x="182230" y="16463"/>
                  <a:pt x="26782" y="234903"/>
                  <a:pt x="4430" y="298911"/>
                </a:cubicBezTo>
                <a:cubicBezTo>
                  <a:pt x="-17922" y="362919"/>
                  <a:pt x="51166" y="384255"/>
                  <a:pt x="59294" y="402543"/>
                </a:cubicBezTo>
                <a:cubicBezTo>
                  <a:pt x="67422" y="420831"/>
                  <a:pt x="53198" y="408639"/>
                  <a:pt x="53198" y="408639"/>
                </a:cubicBezTo>
                <a:cubicBezTo>
                  <a:pt x="98918" y="383239"/>
                  <a:pt x="209662" y="264367"/>
                  <a:pt x="333614" y="250143"/>
                </a:cubicBezTo>
                <a:cubicBezTo>
                  <a:pt x="457566" y="235919"/>
                  <a:pt x="779638" y="325327"/>
                  <a:pt x="796910" y="323295"/>
                </a:cubicBezTo>
                <a:cubicBezTo>
                  <a:pt x="814182" y="321263"/>
                  <a:pt x="491094" y="291799"/>
                  <a:pt x="437246" y="237951"/>
                </a:cubicBezTo>
                <a:cubicBezTo>
                  <a:pt x="383398" y="184103"/>
                  <a:pt x="484998" y="7319"/>
                  <a:pt x="473822" y="207"/>
                </a:cubicBezTo>
                <a:cubicBezTo>
                  <a:pt x="462646" y="-6905"/>
                  <a:pt x="393558" y="170895"/>
                  <a:pt x="370190" y="195279"/>
                </a:cubicBezTo>
                <a:cubicBezTo>
                  <a:pt x="346822" y="219663"/>
                  <a:pt x="348854" y="141431"/>
                  <a:pt x="333614" y="146511"/>
                </a:cubicBezTo>
                <a:cubicBezTo>
                  <a:pt x="318374" y="151591"/>
                  <a:pt x="293990" y="222711"/>
                  <a:pt x="278750" y="225759"/>
                </a:cubicBezTo>
                <a:cubicBezTo>
                  <a:pt x="263510" y="228807"/>
                  <a:pt x="266558" y="146511"/>
                  <a:pt x="242174" y="164799"/>
                </a:cubicBezTo>
                <a:cubicBezTo>
                  <a:pt x="217790" y="183087"/>
                  <a:pt x="157846" y="306023"/>
                  <a:pt x="132446" y="335487"/>
                </a:cubicBezTo>
                <a:cubicBezTo>
                  <a:pt x="107046" y="364951"/>
                  <a:pt x="92822" y="354791"/>
                  <a:pt x="89774" y="341583"/>
                </a:cubicBezTo>
                <a:cubicBezTo>
                  <a:pt x="86726" y="328375"/>
                  <a:pt x="117206" y="261319"/>
                  <a:pt x="114158" y="256239"/>
                </a:cubicBezTo>
                <a:cubicBezTo>
                  <a:pt x="111110" y="251159"/>
                  <a:pt x="60310" y="349711"/>
                  <a:pt x="71486" y="311103"/>
                </a:cubicBezTo>
                <a:cubicBezTo>
                  <a:pt x="82662" y="272495"/>
                  <a:pt x="204582" y="20527"/>
                  <a:pt x="193406" y="1849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AB3172DA-4845-923E-A61F-C56EB8938ABA}"/>
              </a:ext>
            </a:extLst>
          </p:cNvPr>
          <p:cNvSpPr/>
          <p:nvPr/>
        </p:nvSpPr>
        <p:spPr>
          <a:xfrm>
            <a:off x="7219936" y="10678799"/>
            <a:ext cx="583186" cy="762727"/>
          </a:xfrm>
          <a:custGeom>
            <a:avLst/>
            <a:gdLst>
              <a:gd name="connsiteX0" fmla="*/ 34304 w 583186"/>
              <a:gd name="connsiteY0" fmla="*/ 25777 h 762727"/>
              <a:gd name="connsiteX1" fmla="*/ 473216 w 583186"/>
              <a:gd name="connsiteY1" fmla="*/ 330577 h 762727"/>
              <a:gd name="connsiteX2" fmla="*/ 546368 w 583186"/>
              <a:gd name="connsiteY2" fmla="*/ 690241 h 762727"/>
              <a:gd name="connsiteX3" fmla="*/ 576848 w 583186"/>
              <a:gd name="connsiteY3" fmla="*/ 739009 h 762727"/>
              <a:gd name="connsiteX4" fmla="*/ 424448 w 583186"/>
              <a:gd name="connsiteY4" fmla="*/ 403729 h 762727"/>
              <a:gd name="connsiteX5" fmla="*/ 76976 w 583186"/>
              <a:gd name="connsiteY5" fmla="*/ 62353 h 762727"/>
              <a:gd name="connsiteX6" fmla="*/ 34304 w 583186"/>
              <a:gd name="connsiteY6" fmla="*/ 25777 h 76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186" h="762727">
                <a:moveTo>
                  <a:pt x="34304" y="25777"/>
                </a:moveTo>
                <a:cubicBezTo>
                  <a:pt x="100344" y="70481"/>
                  <a:pt x="387872" y="219833"/>
                  <a:pt x="473216" y="330577"/>
                </a:cubicBezTo>
                <a:cubicBezTo>
                  <a:pt x="558560" y="441321"/>
                  <a:pt x="529096" y="622169"/>
                  <a:pt x="546368" y="690241"/>
                </a:cubicBezTo>
                <a:cubicBezTo>
                  <a:pt x="563640" y="758313"/>
                  <a:pt x="597168" y="786761"/>
                  <a:pt x="576848" y="739009"/>
                </a:cubicBezTo>
                <a:cubicBezTo>
                  <a:pt x="556528" y="691257"/>
                  <a:pt x="507760" y="516505"/>
                  <a:pt x="424448" y="403729"/>
                </a:cubicBezTo>
                <a:cubicBezTo>
                  <a:pt x="341136" y="290953"/>
                  <a:pt x="148096" y="129409"/>
                  <a:pt x="76976" y="62353"/>
                </a:cubicBezTo>
                <a:cubicBezTo>
                  <a:pt x="5856" y="-4703"/>
                  <a:pt x="-31736" y="-18927"/>
                  <a:pt x="34304" y="2577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59398E71-0E3F-69B3-D041-6C5445CB90A4}"/>
              </a:ext>
            </a:extLst>
          </p:cNvPr>
          <p:cNvSpPr/>
          <p:nvPr/>
        </p:nvSpPr>
        <p:spPr>
          <a:xfrm>
            <a:off x="7503865" y="11320048"/>
            <a:ext cx="351370" cy="1169263"/>
          </a:xfrm>
          <a:custGeom>
            <a:avLst/>
            <a:gdLst>
              <a:gd name="connsiteX0" fmla="*/ 274631 w 351370"/>
              <a:gd name="connsiteY0" fmla="*/ 6320 h 1169263"/>
              <a:gd name="connsiteX1" fmla="*/ 347783 w 351370"/>
              <a:gd name="connsiteY1" fmla="*/ 646400 h 1169263"/>
              <a:gd name="connsiteX2" fmla="*/ 329495 w 351370"/>
              <a:gd name="connsiteY2" fmla="*/ 1146272 h 1169263"/>
              <a:gd name="connsiteX3" fmla="*/ 238055 w 351370"/>
              <a:gd name="connsiteY3" fmla="*/ 1073120 h 1169263"/>
              <a:gd name="connsiteX4" fmla="*/ 311 w 351370"/>
              <a:gd name="connsiteY4" fmla="*/ 963392 h 1169263"/>
              <a:gd name="connsiteX5" fmla="*/ 189287 w 351370"/>
              <a:gd name="connsiteY5" fmla="*/ 993872 h 1169263"/>
              <a:gd name="connsiteX6" fmla="*/ 262439 w 351370"/>
              <a:gd name="connsiteY6" fmla="*/ 426944 h 1169263"/>
              <a:gd name="connsiteX7" fmla="*/ 262439 w 351370"/>
              <a:gd name="connsiteY7" fmla="*/ 201392 h 1169263"/>
              <a:gd name="connsiteX8" fmla="*/ 311207 w 351370"/>
              <a:gd name="connsiteY8" fmla="*/ 311120 h 1169263"/>
              <a:gd name="connsiteX9" fmla="*/ 274631 w 351370"/>
              <a:gd name="connsiteY9" fmla="*/ 6320 h 116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370" h="1169263">
                <a:moveTo>
                  <a:pt x="274631" y="6320"/>
                </a:moveTo>
                <a:cubicBezTo>
                  <a:pt x="280727" y="62200"/>
                  <a:pt x="338639" y="456408"/>
                  <a:pt x="347783" y="646400"/>
                </a:cubicBezTo>
                <a:cubicBezTo>
                  <a:pt x="356927" y="836392"/>
                  <a:pt x="347783" y="1075152"/>
                  <a:pt x="329495" y="1146272"/>
                </a:cubicBezTo>
                <a:cubicBezTo>
                  <a:pt x="311207" y="1217392"/>
                  <a:pt x="292919" y="1103600"/>
                  <a:pt x="238055" y="1073120"/>
                </a:cubicBezTo>
                <a:cubicBezTo>
                  <a:pt x="183191" y="1042640"/>
                  <a:pt x="8439" y="976600"/>
                  <a:pt x="311" y="963392"/>
                </a:cubicBezTo>
                <a:cubicBezTo>
                  <a:pt x="-7817" y="950184"/>
                  <a:pt x="145599" y="1083280"/>
                  <a:pt x="189287" y="993872"/>
                </a:cubicBezTo>
                <a:cubicBezTo>
                  <a:pt x="232975" y="904464"/>
                  <a:pt x="250247" y="559024"/>
                  <a:pt x="262439" y="426944"/>
                </a:cubicBezTo>
                <a:cubicBezTo>
                  <a:pt x="274631" y="294864"/>
                  <a:pt x="254311" y="220696"/>
                  <a:pt x="262439" y="201392"/>
                </a:cubicBezTo>
                <a:cubicBezTo>
                  <a:pt x="270567" y="182088"/>
                  <a:pt x="313239" y="339568"/>
                  <a:pt x="311207" y="311120"/>
                </a:cubicBezTo>
                <a:cubicBezTo>
                  <a:pt x="309175" y="282672"/>
                  <a:pt x="268535" y="-49560"/>
                  <a:pt x="274631" y="632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E665C484-14BC-8D61-F21B-B926E539C43A}"/>
              </a:ext>
            </a:extLst>
          </p:cNvPr>
          <p:cNvSpPr/>
          <p:nvPr/>
        </p:nvSpPr>
        <p:spPr>
          <a:xfrm>
            <a:off x="4016337" y="5519100"/>
            <a:ext cx="1405465" cy="2031081"/>
          </a:xfrm>
          <a:custGeom>
            <a:avLst/>
            <a:gdLst>
              <a:gd name="connsiteX0" fmla="*/ 1324013 w 1405465"/>
              <a:gd name="connsiteY0" fmla="*/ 316550 h 2031081"/>
              <a:gd name="connsiteX1" fmla="*/ 936663 w 1405465"/>
              <a:gd name="connsiteY1" fmla="*/ 1123000 h 2031081"/>
              <a:gd name="connsiteX2" fmla="*/ 1190663 w 1405465"/>
              <a:gd name="connsiteY2" fmla="*/ 1681800 h 2031081"/>
              <a:gd name="connsiteX3" fmla="*/ 1025563 w 1405465"/>
              <a:gd name="connsiteY3" fmla="*/ 1650050 h 2031081"/>
              <a:gd name="connsiteX4" fmla="*/ 1400213 w 1405465"/>
              <a:gd name="connsiteY4" fmla="*/ 2031050 h 2031081"/>
              <a:gd name="connsiteX5" fmla="*/ 695363 w 1405465"/>
              <a:gd name="connsiteY5" fmla="*/ 1669100 h 2031081"/>
              <a:gd name="connsiteX6" fmla="*/ 327063 w 1405465"/>
              <a:gd name="connsiteY6" fmla="*/ 1243650 h 2031081"/>
              <a:gd name="connsiteX7" fmla="*/ 3213 w 1405465"/>
              <a:gd name="connsiteY7" fmla="*/ 1123000 h 2031081"/>
              <a:gd name="connsiteX8" fmla="*/ 530263 w 1405465"/>
              <a:gd name="connsiteY8" fmla="*/ 615000 h 2031081"/>
              <a:gd name="connsiteX9" fmla="*/ 346113 w 1405465"/>
              <a:gd name="connsiteY9" fmla="*/ 608650 h 2031081"/>
              <a:gd name="connsiteX10" fmla="*/ 1152563 w 1405465"/>
              <a:gd name="connsiteY10" fmla="*/ 5400 h 2031081"/>
              <a:gd name="connsiteX11" fmla="*/ 904913 w 1405465"/>
              <a:gd name="connsiteY11" fmla="*/ 310200 h 2031081"/>
              <a:gd name="connsiteX12" fmla="*/ 1120813 w 1405465"/>
              <a:gd name="connsiteY12" fmla="*/ 278450 h 2031081"/>
              <a:gd name="connsiteX13" fmla="*/ 777913 w 1405465"/>
              <a:gd name="connsiteY13" fmla="*/ 367350 h 2031081"/>
              <a:gd name="connsiteX14" fmla="*/ 1324013 w 1405465"/>
              <a:gd name="connsiteY14" fmla="*/ 316550 h 203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5465" h="2031081">
                <a:moveTo>
                  <a:pt x="1324013" y="316550"/>
                </a:moveTo>
                <a:cubicBezTo>
                  <a:pt x="1350471" y="442492"/>
                  <a:pt x="958888" y="895458"/>
                  <a:pt x="936663" y="1123000"/>
                </a:cubicBezTo>
                <a:cubicBezTo>
                  <a:pt x="914438" y="1350542"/>
                  <a:pt x="1175846" y="1593958"/>
                  <a:pt x="1190663" y="1681800"/>
                </a:cubicBezTo>
                <a:cubicBezTo>
                  <a:pt x="1205480" y="1769642"/>
                  <a:pt x="990638" y="1591842"/>
                  <a:pt x="1025563" y="1650050"/>
                </a:cubicBezTo>
                <a:cubicBezTo>
                  <a:pt x="1060488" y="1708258"/>
                  <a:pt x="1455246" y="2027875"/>
                  <a:pt x="1400213" y="2031050"/>
                </a:cubicBezTo>
                <a:cubicBezTo>
                  <a:pt x="1345180" y="2034225"/>
                  <a:pt x="874221" y="1800333"/>
                  <a:pt x="695363" y="1669100"/>
                </a:cubicBezTo>
                <a:cubicBezTo>
                  <a:pt x="516505" y="1537867"/>
                  <a:pt x="442421" y="1334667"/>
                  <a:pt x="327063" y="1243650"/>
                </a:cubicBezTo>
                <a:cubicBezTo>
                  <a:pt x="211705" y="1152633"/>
                  <a:pt x="-30654" y="1227775"/>
                  <a:pt x="3213" y="1123000"/>
                </a:cubicBezTo>
                <a:cubicBezTo>
                  <a:pt x="37080" y="1018225"/>
                  <a:pt x="473113" y="700725"/>
                  <a:pt x="530263" y="615000"/>
                </a:cubicBezTo>
                <a:cubicBezTo>
                  <a:pt x="587413" y="529275"/>
                  <a:pt x="242396" y="710250"/>
                  <a:pt x="346113" y="608650"/>
                </a:cubicBezTo>
                <a:cubicBezTo>
                  <a:pt x="449830" y="507050"/>
                  <a:pt x="1059430" y="55142"/>
                  <a:pt x="1152563" y="5400"/>
                </a:cubicBezTo>
                <a:cubicBezTo>
                  <a:pt x="1245696" y="-44342"/>
                  <a:pt x="910205" y="264692"/>
                  <a:pt x="904913" y="310200"/>
                </a:cubicBezTo>
                <a:cubicBezTo>
                  <a:pt x="899621" y="355708"/>
                  <a:pt x="1141980" y="268925"/>
                  <a:pt x="1120813" y="278450"/>
                </a:cubicBezTo>
                <a:cubicBezTo>
                  <a:pt x="1099646" y="287975"/>
                  <a:pt x="751455" y="359942"/>
                  <a:pt x="777913" y="367350"/>
                </a:cubicBezTo>
                <a:cubicBezTo>
                  <a:pt x="804371" y="374758"/>
                  <a:pt x="1297555" y="190608"/>
                  <a:pt x="1324013" y="31655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DFA65618-A5AB-C4E7-476B-86B59A6EBB9E}"/>
              </a:ext>
            </a:extLst>
          </p:cNvPr>
          <p:cNvSpPr/>
          <p:nvPr/>
        </p:nvSpPr>
        <p:spPr>
          <a:xfrm>
            <a:off x="1156405" y="5190283"/>
            <a:ext cx="158622" cy="422893"/>
          </a:xfrm>
          <a:custGeom>
            <a:avLst/>
            <a:gdLst>
              <a:gd name="connsiteX0" fmla="*/ 1835 w 158622"/>
              <a:gd name="connsiteY0" fmla="*/ 26 h 422893"/>
              <a:gd name="connsiteX1" fmla="*/ 154235 w 158622"/>
              <a:gd name="connsiteY1" fmla="*/ 82757 h 422893"/>
              <a:gd name="connsiteX2" fmla="*/ 119401 w 158622"/>
              <a:gd name="connsiteY2" fmla="*/ 174197 h 422893"/>
              <a:gd name="connsiteX3" fmla="*/ 141172 w 158622"/>
              <a:gd name="connsiteY3" fmla="*/ 422391 h 422893"/>
              <a:gd name="connsiteX4" fmla="*/ 101984 w 158622"/>
              <a:gd name="connsiteY4" fmla="*/ 235157 h 422893"/>
              <a:gd name="connsiteX5" fmla="*/ 45378 w 158622"/>
              <a:gd name="connsiteY5" fmla="*/ 117591 h 422893"/>
              <a:gd name="connsiteX6" fmla="*/ 67149 w 158622"/>
              <a:gd name="connsiteY6" fmla="*/ 74048 h 422893"/>
              <a:gd name="connsiteX7" fmla="*/ 1835 w 158622"/>
              <a:gd name="connsiteY7" fmla="*/ 26 h 42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622" h="422893">
                <a:moveTo>
                  <a:pt x="1835" y="26"/>
                </a:moveTo>
                <a:cubicBezTo>
                  <a:pt x="16349" y="1477"/>
                  <a:pt x="134641" y="53728"/>
                  <a:pt x="154235" y="82757"/>
                </a:cubicBezTo>
                <a:cubicBezTo>
                  <a:pt x="173829" y="111786"/>
                  <a:pt x="121578" y="117591"/>
                  <a:pt x="119401" y="174197"/>
                </a:cubicBezTo>
                <a:cubicBezTo>
                  <a:pt x="117224" y="230803"/>
                  <a:pt x="144075" y="412231"/>
                  <a:pt x="141172" y="422391"/>
                </a:cubicBezTo>
                <a:cubicBezTo>
                  <a:pt x="138269" y="432551"/>
                  <a:pt x="117950" y="285957"/>
                  <a:pt x="101984" y="235157"/>
                </a:cubicBezTo>
                <a:cubicBezTo>
                  <a:pt x="86018" y="184357"/>
                  <a:pt x="51184" y="144443"/>
                  <a:pt x="45378" y="117591"/>
                </a:cubicBezTo>
                <a:cubicBezTo>
                  <a:pt x="39572" y="90740"/>
                  <a:pt x="70778" y="91465"/>
                  <a:pt x="67149" y="74048"/>
                </a:cubicBezTo>
                <a:cubicBezTo>
                  <a:pt x="63520" y="56631"/>
                  <a:pt x="-12679" y="-1425"/>
                  <a:pt x="1835" y="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75208E3D-128B-D440-7A01-D6FDC45DE55D}"/>
              </a:ext>
            </a:extLst>
          </p:cNvPr>
          <p:cNvSpPr/>
          <p:nvPr/>
        </p:nvSpPr>
        <p:spPr>
          <a:xfrm>
            <a:off x="-28074" y="4950741"/>
            <a:ext cx="1393240" cy="638234"/>
          </a:xfrm>
          <a:custGeom>
            <a:avLst/>
            <a:gdLst>
              <a:gd name="connsiteX0" fmla="*/ 1948 w 1393240"/>
              <a:gd name="connsiteY0" fmla="*/ 82 h 638234"/>
              <a:gd name="connsiteX1" fmla="*/ 550588 w 1393240"/>
              <a:gd name="connsiteY1" fmla="*/ 331008 h 638234"/>
              <a:gd name="connsiteX2" fmla="*/ 537525 w 1393240"/>
              <a:gd name="connsiteY2" fmla="*/ 339716 h 638234"/>
              <a:gd name="connsiteX3" fmla="*/ 938120 w 1393240"/>
              <a:gd name="connsiteY3" fmla="*/ 518242 h 638234"/>
              <a:gd name="connsiteX4" fmla="*/ 959891 w 1393240"/>
              <a:gd name="connsiteY4" fmla="*/ 522596 h 638234"/>
              <a:gd name="connsiteX5" fmla="*/ 859743 w 1393240"/>
              <a:gd name="connsiteY5" fmla="*/ 431156 h 638234"/>
              <a:gd name="connsiteX6" fmla="*/ 1134063 w 1393240"/>
              <a:gd name="connsiteY6" fmla="*/ 505179 h 638234"/>
              <a:gd name="connsiteX7" fmla="*/ 1390965 w 1393240"/>
              <a:gd name="connsiteY7" fmla="*/ 544368 h 638234"/>
              <a:gd name="connsiteX8" fmla="*/ 981663 w 1393240"/>
              <a:gd name="connsiteY8" fmla="*/ 570493 h 638234"/>
              <a:gd name="connsiteX9" fmla="*/ 877160 w 1393240"/>
              <a:gd name="connsiteY9" fmla="*/ 635808 h 638234"/>
              <a:gd name="connsiteX10" fmla="*/ 1081811 w 1393240"/>
              <a:gd name="connsiteY10" fmla="*/ 600973 h 638234"/>
              <a:gd name="connsiteX11" fmla="*/ 537525 w 1393240"/>
              <a:gd name="connsiteY11" fmla="*/ 496470 h 638234"/>
              <a:gd name="connsiteX12" fmla="*/ 28074 w 1393240"/>
              <a:gd name="connsiteY12" fmla="*/ 365842 h 638234"/>
              <a:gd name="connsiteX13" fmla="*/ 694280 w 1393240"/>
              <a:gd name="connsiteY13" fmla="*/ 627099 h 638234"/>
              <a:gd name="connsiteX14" fmla="*/ 842325 w 1393240"/>
              <a:gd name="connsiteY14" fmla="*/ 574848 h 638234"/>
              <a:gd name="connsiteX15" fmla="*/ 611548 w 1393240"/>
              <a:gd name="connsiteY15" fmla="*/ 435510 h 638234"/>
              <a:gd name="connsiteX16" fmla="*/ 376417 w 1393240"/>
              <a:gd name="connsiteY16" fmla="*/ 300528 h 638234"/>
              <a:gd name="connsiteX17" fmla="*/ 1948 w 1393240"/>
              <a:gd name="connsiteY17" fmla="*/ 82 h 63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93240" h="638234">
                <a:moveTo>
                  <a:pt x="1948" y="82"/>
                </a:moveTo>
                <a:cubicBezTo>
                  <a:pt x="30976" y="5162"/>
                  <a:pt x="461325" y="274402"/>
                  <a:pt x="550588" y="331008"/>
                </a:cubicBezTo>
                <a:cubicBezTo>
                  <a:pt x="639851" y="387614"/>
                  <a:pt x="472936" y="308510"/>
                  <a:pt x="537525" y="339716"/>
                </a:cubicBezTo>
                <a:cubicBezTo>
                  <a:pt x="602114" y="370922"/>
                  <a:pt x="867726" y="487762"/>
                  <a:pt x="938120" y="518242"/>
                </a:cubicBezTo>
                <a:cubicBezTo>
                  <a:pt x="1008514" y="548722"/>
                  <a:pt x="972954" y="537110"/>
                  <a:pt x="959891" y="522596"/>
                </a:cubicBezTo>
                <a:cubicBezTo>
                  <a:pt x="946828" y="508082"/>
                  <a:pt x="830715" y="434059"/>
                  <a:pt x="859743" y="431156"/>
                </a:cubicBezTo>
                <a:cubicBezTo>
                  <a:pt x="888771" y="428253"/>
                  <a:pt x="1045526" y="486310"/>
                  <a:pt x="1134063" y="505179"/>
                </a:cubicBezTo>
                <a:cubicBezTo>
                  <a:pt x="1222600" y="524048"/>
                  <a:pt x="1416365" y="533482"/>
                  <a:pt x="1390965" y="544368"/>
                </a:cubicBezTo>
                <a:cubicBezTo>
                  <a:pt x="1365565" y="555254"/>
                  <a:pt x="1067297" y="555253"/>
                  <a:pt x="981663" y="570493"/>
                </a:cubicBezTo>
                <a:cubicBezTo>
                  <a:pt x="896029" y="585733"/>
                  <a:pt x="860469" y="630728"/>
                  <a:pt x="877160" y="635808"/>
                </a:cubicBezTo>
                <a:cubicBezTo>
                  <a:pt x="893851" y="640888"/>
                  <a:pt x="1138417" y="624196"/>
                  <a:pt x="1081811" y="600973"/>
                </a:cubicBezTo>
                <a:cubicBezTo>
                  <a:pt x="1025205" y="577750"/>
                  <a:pt x="713148" y="535659"/>
                  <a:pt x="537525" y="496470"/>
                </a:cubicBezTo>
                <a:cubicBezTo>
                  <a:pt x="361902" y="457282"/>
                  <a:pt x="1948" y="344071"/>
                  <a:pt x="28074" y="365842"/>
                </a:cubicBezTo>
                <a:cubicBezTo>
                  <a:pt x="54200" y="387614"/>
                  <a:pt x="558572" y="592265"/>
                  <a:pt x="694280" y="627099"/>
                </a:cubicBezTo>
                <a:cubicBezTo>
                  <a:pt x="829989" y="661933"/>
                  <a:pt x="856114" y="606779"/>
                  <a:pt x="842325" y="574848"/>
                </a:cubicBezTo>
                <a:cubicBezTo>
                  <a:pt x="828536" y="542917"/>
                  <a:pt x="689199" y="481230"/>
                  <a:pt x="611548" y="435510"/>
                </a:cubicBezTo>
                <a:cubicBezTo>
                  <a:pt x="533897" y="389790"/>
                  <a:pt x="476566" y="376002"/>
                  <a:pt x="376417" y="300528"/>
                </a:cubicBezTo>
                <a:cubicBezTo>
                  <a:pt x="276269" y="225054"/>
                  <a:pt x="-27080" y="-4998"/>
                  <a:pt x="1948" y="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8730B2FE-9CEE-7DB2-E12D-AEEFFF40D977}"/>
              </a:ext>
            </a:extLst>
          </p:cNvPr>
          <p:cNvSpPr/>
          <p:nvPr/>
        </p:nvSpPr>
        <p:spPr>
          <a:xfrm>
            <a:off x="20219" y="5525477"/>
            <a:ext cx="983218" cy="596857"/>
          </a:xfrm>
          <a:custGeom>
            <a:avLst/>
            <a:gdLst>
              <a:gd name="connsiteX0" fmla="*/ 942078 w 983218"/>
              <a:gd name="connsiteY0" fmla="*/ 148157 h 596857"/>
              <a:gd name="connsiteX1" fmla="*/ 180078 w 983218"/>
              <a:gd name="connsiteY1" fmla="*/ 52363 h 596857"/>
              <a:gd name="connsiteX2" fmla="*/ 71221 w 983218"/>
              <a:gd name="connsiteY2" fmla="*/ 61072 h 596857"/>
              <a:gd name="connsiteX3" fmla="*/ 232330 w 983218"/>
              <a:gd name="connsiteY3" fmla="*/ 213472 h 596857"/>
              <a:gd name="connsiteX4" fmla="*/ 511004 w 983218"/>
              <a:gd name="connsiteY4" fmla="*/ 344100 h 596857"/>
              <a:gd name="connsiteX5" fmla="*/ 672112 w 983218"/>
              <a:gd name="connsiteY5" fmla="*/ 400706 h 596857"/>
              <a:gd name="connsiteX6" fmla="*/ 384730 w 983218"/>
              <a:gd name="connsiteY6" fmla="*/ 304912 h 596857"/>
              <a:gd name="connsiteX7" fmla="*/ 214912 w 983218"/>
              <a:gd name="connsiteY7" fmla="*/ 487792 h 596857"/>
              <a:gd name="connsiteX8" fmla="*/ 23324 w 983218"/>
              <a:gd name="connsiteY8" fmla="*/ 596649 h 596857"/>
              <a:gd name="connsiteX9" fmla="*/ 132181 w 983218"/>
              <a:gd name="connsiteY9" fmla="*/ 461666 h 596857"/>
              <a:gd name="connsiteX10" fmla="*/ 5907 w 983218"/>
              <a:gd name="connsiteY10" fmla="*/ 378934 h 596857"/>
              <a:gd name="connsiteX11" fmla="*/ 362958 w 983218"/>
              <a:gd name="connsiteY11" fmla="*/ 287494 h 596857"/>
              <a:gd name="connsiteX12" fmla="*/ 36387 w 983218"/>
              <a:gd name="connsiteY12" fmla="*/ 117677 h 596857"/>
              <a:gd name="connsiteX13" fmla="*/ 114764 w 983218"/>
              <a:gd name="connsiteY13" fmla="*/ 30592 h 596857"/>
              <a:gd name="connsiteX14" fmla="*/ 445690 w 983218"/>
              <a:gd name="connsiteY14" fmla="*/ 87197 h 596857"/>
              <a:gd name="connsiteX15" fmla="*/ 371667 w 983218"/>
              <a:gd name="connsiteY15" fmla="*/ 112 h 596857"/>
              <a:gd name="connsiteX16" fmla="*/ 693884 w 983218"/>
              <a:gd name="connsiteY16" fmla="*/ 108969 h 596857"/>
              <a:gd name="connsiteX17" fmla="*/ 733072 w 983218"/>
              <a:gd name="connsiteY17" fmla="*/ 13174 h 596857"/>
              <a:gd name="connsiteX18" fmla="*/ 868055 w 983218"/>
              <a:gd name="connsiteY18" fmla="*/ 100260 h 596857"/>
              <a:gd name="connsiteX19" fmla="*/ 942078 w 983218"/>
              <a:gd name="connsiteY19" fmla="*/ 148157 h 59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3218" h="596857">
                <a:moveTo>
                  <a:pt x="942078" y="148157"/>
                </a:moveTo>
                <a:cubicBezTo>
                  <a:pt x="827415" y="140174"/>
                  <a:pt x="325221" y="66877"/>
                  <a:pt x="180078" y="52363"/>
                </a:cubicBezTo>
                <a:cubicBezTo>
                  <a:pt x="34935" y="37849"/>
                  <a:pt x="62512" y="34221"/>
                  <a:pt x="71221" y="61072"/>
                </a:cubicBezTo>
                <a:cubicBezTo>
                  <a:pt x="79930" y="87923"/>
                  <a:pt x="159033" y="166301"/>
                  <a:pt x="232330" y="213472"/>
                </a:cubicBezTo>
                <a:cubicBezTo>
                  <a:pt x="305627" y="260643"/>
                  <a:pt x="437707" y="312894"/>
                  <a:pt x="511004" y="344100"/>
                </a:cubicBezTo>
                <a:cubicBezTo>
                  <a:pt x="584301" y="375306"/>
                  <a:pt x="693158" y="407237"/>
                  <a:pt x="672112" y="400706"/>
                </a:cubicBezTo>
                <a:cubicBezTo>
                  <a:pt x="651066" y="394175"/>
                  <a:pt x="460930" y="290398"/>
                  <a:pt x="384730" y="304912"/>
                </a:cubicBezTo>
                <a:cubicBezTo>
                  <a:pt x="308530" y="319426"/>
                  <a:pt x="275146" y="439169"/>
                  <a:pt x="214912" y="487792"/>
                </a:cubicBezTo>
                <a:cubicBezTo>
                  <a:pt x="154678" y="536415"/>
                  <a:pt x="37112" y="601003"/>
                  <a:pt x="23324" y="596649"/>
                </a:cubicBezTo>
                <a:cubicBezTo>
                  <a:pt x="9536" y="592295"/>
                  <a:pt x="135084" y="497952"/>
                  <a:pt x="132181" y="461666"/>
                </a:cubicBezTo>
                <a:cubicBezTo>
                  <a:pt x="129278" y="425380"/>
                  <a:pt x="-32556" y="407963"/>
                  <a:pt x="5907" y="378934"/>
                </a:cubicBezTo>
                <a:cubicBezTo>
                  <a:pt x="44370" y="349905"/>
                  <a:pt x="357878" y="331037"/>
                  <a:pt x="362958" y="287494"/>
                </a:cubicBezTo>
                <a:cubicBezTo>
                  <a:pt x="368038" y="243951"/>
                  <a:pt x="77753" y="160494"/>
                  <a:pt x="36387" y="117677"/>
                </a:cubicBezTo>
                <a:cubicBezTo>
                  <a:pt x="-4979" y="74860"/>
                  <a:pt x="46547" y="35672"/>
                  <a:pt x="114764" y="30592"/>
                </a:cubicBezTo>
                <a:cubicBezTo>
                  <a:pt x="182981" y="25512"/>
                  <a:pt x="402873" y="92277"/>
                  <a:pt x="445690" y="87197"/>
                </a:cubicBezTo>
                <a:cubicBezTo>
                  <a:pt x="488507" y="82117"/>
                  <a:pt x="330301" y="-3517"/>
                  <a:pt x="371667" y="112"/>
                </a:cubicBezTo>
                <a:cubicBezTo>
                  <a:pt x="413033" y="3741"/>
                  <a:pt x="633650" y="106792"/>
                  <a:pt x="693884" y="108969"/>
                </a:cubicBezTo>
                <a:cubicBezTo>
                  <a:pt x="754118" y="111146"/>
                  <a:pt x="704044" y="14625"/>
                  <a:pt x="733072" y="13174"/>
                </a:cubicBezTo>
                <a:cubicBezTo>
                  <a:pt x="762100" y="11723"/>
                  <a:pt x="837575" y="79940"/>
                  <a:pt x="868055" y="100260"/>
                </a:cubicBezTo>
                <a:cubicBezTo>
                  <a:pt x="898535" y="120580"/>
                  <a:pt x="1056741" y="156140"/>
                  <a:pt x="942078" y="1481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05128372-5BA9-FF27-2002-57D7D5D643EA}"/>
              </a:ext>
            </a:extLst>
          </p:cNvPr>
          <p:cNvSpPr/>
          <p:nvPr/>
        </p:nvSpPr>
        <p:spPr>
          <a:xfrm>
            <a:off x="86847" y="5775567"/>
            <a:ext cx="1324060" cy="901764"/>
          </a:xfrm>
          <a:custGeom>
            <a:avLst/>
            <a:gdLst>
              <a:gd name="connsiteX0" fmla="*/ 723050 w 1324060"/>
              <a:gd name="connsiteY0" fmla="*/ 24342 h 901764"/>
              <a:gd name="connsiteX1" fmla="*/ 1023496 w 1324060"/>
              <a:gd name="connsiteY1" fmla="*/ 2570 h 901764"/>
              <a:gd name="connsiteX2" fmla="*/ 1119290 w 1324060"/>
              <a:gd name="connsiteY2" fmla="*/ 89656 h 901764"/>
              <a:gd name="connsiteX3" fmla="*/ 1323942 w 1324060"/>
              <a:gd name="connsiteY3" fmla="*/ 176742 h 901764"/>
              <a:gd name="connsiteX4" fmla="*/ 1088810 w 1324060"/>
              <a:gd name="connsiteY4" fmla="*/ 224639 h 901764"/>
              <a:gd name="connsiteX5" fmla="*/ 583713 w 1324060"/>
              <a:gd name="connsiteY5" fmla="*/ 577336 h 901764"/>
              <a:gd name="connsiteX6" fmla="*/ 239 w 1324060"/>
              <a:gd name="connsiteY6" fmla="*/ 899553 h 901764"/>
              <a:gd name="connsiteX7" fmla="*/ 653382 w 1324060"/>
              <a:gd name="connsiteY7" fmla="*/ 411873 h 901764"/>
              <a:gd name="connsiteX8" fmla="*/ 1075747 w 1324060"/>
              <a:gd name="connsiteY8" fmla="*/ 207222 h 901764"/>
              <a:gd name="connsiteX9" fmla="*/ 1119290 w 1324060"/>
              <a:gd name="connsiteY9" fmla="*/ 163679 h 901764"/>
              <a:gd name="connsiteX10" fmla="*/ 997370 w 1324060"/>
              <a:gd name="connsiteY10" fmla="*/ 24342 h 901764"/>
              <a:gd name="connsiteX11" fmla="*/ 818844 w 1324060"/>
              <a:gd name="connsiteY11" fmla="*/ 37404 h 901764"/>
              <a:gd name="connsiteX12" fmla="*/ 723050 w 1324060"/>
              <a:gd name="connsiteY12" fmla="*/ 24342 h 90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24060" h="901764">
                <a:moveTo>
                  <a:pt x="723050" y="24342"/>
                </a:moveTo>
                <a:cubicBezTo>
                  <a:pt x="757159" y="18536"/>
                  <a:pt x="957456" y="-8316"/>
                  <a:pt x="1023496" y="2570"/>
                </a:cubicBezTo>
                <a:cubicBezTo>
                  <a:pt x="1089536" y="13456"/>
                  <a:pt x="1069216" y="60627"/>
                  <a:pt x="1119290" y="89656"/>
                </a:cubicBezTo>
                <a:cubicBezTo>
                  <a:pt x="1169364" y="118685"/>
                  <a:pt x="1329022" y="154245"/>
                  <a:pt x="1323942" y="176742"/>
                </a:cubicBezTo>
                <a:cubicBezTo>
                  <a:pt x="1318862" y="199239"/>
                  <a:pt x="1212181" y="157873"/>
                  <a:pt x="1088810" y="224639"/>
                </a:cubicBezTo>
                <a:cubicBezTo>
                  <a:pt x="965439" y="291405"/>
                  <a:pt x="765141" y="464850"/>
                  <a:pt x="583713" y="577336"/>
                </a:cubicBezTo>
                <a:cubicBezTo>
                  <a:pt x="402285" y="689822"/>
                  <a:pt x="-11372" y="927130"/>
                  <a:pt x="239" y="899553"/>
                </a:cubicBezTo>
                <a:cubicBezTo>
                  <a:pt x="11850" y="871976"/>
                  <a:pt x="474131" y="527261"/>
                  <a:pt x="653382" y="411873"/>
                </a:cubicBezTo>
                <a:cubicBezTo>
                  <a:pt x="832633" y="296485"/>
                  <a:pt x="998096" y="248588"/>
                  <a:pt x="1075747" y="207222"/>
                </a:cubicBezTo>
                <a:cubicBezTo>
                  <a:pt x="1153398" y="165856"/>
                  <a:pt x="1132353" y="194159"/>
                  <a:pt x="1119290" y="163679"/>
                </a:cubicBezTo>
                <a:cubicBezTo>
                  <a:pt x="1106227" y="133199"/>
                  <a:pt x="1047444" y="45388"/>
                  <a:pt x="997370" y="24342"/>
                </a:cubicBezTo>
                <a:cubicBezTo>
                  <a:pt x="947296" y="3296"/>
                  <a:pt x="865290" y="38130"/>
                  <a:pt x="818844" y="37404"/>
                </a:cubicBezTo>
                <a:cubicBezTo>
                  <a:pt x="772398" y="36678"/>
                  <a:pt x="688941" y="30148"/>
                  <a:pt x="723050" y="243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1C60359E-72A8-0FCC-6C93-4CAD69A28B9A}"/>
              </a:ext>
            </a:extLst>
          </p:cNvPr>
          <p:cNvSpPr/>
          <p:nvPr/>
        </p:nvSpPr>
        <p:spPr>
          <a:xfrm>
            <a:off x="-28587" y="5778090"/>
            <a:ext cx="1060575" cy="625692"/>
          </a:xfrm>
          <a:custGeom>
            <a:avLst/>
            <a:gdLst>
              <a:gd name="connsiteX0" fmla="*/ 11170 w 1060575"/>
              <a:gd name="connsiteY0" fmla="*/ 618356 h 625692"/>
              <a:gd name="connsiteX1" fmla="*/ 686084 w 1060575"/>
              <a:gd name="connsiteY1" fmla="*/ 174219 h 625692"/>
              <a:gd name="connsiteX2" fmla="*/ 1060553 w 1060575"/>
              <a:gd name="connsiteY2" fmla="*/ 47 h 625692"/>
              <a:gd name="connsiteX3" fmla="*/ 703501 w 1060575"/>
              <a:gd name="connsiteY3" fmla="*/ 187281 h 625692"/>
              <a:gd name="connsiteX4" fmla="*/ 572873 w 1060575"/>
              <a:gd name="connsiteY4" fmla="*/ 121967 h 625692"/>
              <a:gd name="connsiteX5" fmla="*/ 420473 w 1060575"/>
              <a:gd name="connsiteY5" fmla="*/ 34881 h 625692"/>
              <a:gd name="connsiteX6" fmla="*/ 577227 w 1060575"/>
              <a:gd name="connsiteY6" fmla="*/ 148093 h 625692"/>
              <a:gd name="connsiteX7" fmla="*/ 437890 w 1060575"/>
              <a:gd name="connsiteY7" fmla="*/ 278721 h 625692"/>
              <a:gd name="connsiteX8" fmla="*/ 2461 w 1060575"/>
              <a:gd name="connsiteY8" fmla="*/ 531270 h 625692"/>
              <a:gd name="connsiteX9" fmla="*/ 250656 w 1060575"/>
              <a:gd name="connsiteY9" fmla="*/ 457247 h 625692"/>
              <a:gd name="connsiteX10" fmla="*/ 11170 w 1060575"/>
              <a:gd name="connsiteY10" fmla="*/ 618356 h 6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575" h="625692">
                <a:moveTo>
                  <a:pt x="11170" y="618356"/>
                </a:moveTo>
                <a:cubicBezTo>
                  <a:pt x="83741" y="571185"/>
                  <a:pt x="511187" y="277270"/>
                  <a:pt x="686084" y="174219"/>
                </a:cubicBezTo>
                <a:cubicBezTo>
                  <a:pt x="860981" y="71168"/>
                  <a:pt x="1057650" y="-2130"/>
                  <a:pt x="1060553" y="47"/>
                </a:cubicBezTo>
                <a:cubicBezTo>
                  <a:pt x="1063456" y="2224"/>
                  <a:pt x="784781" y="166961"/>
                  <a:pt x="703501" y="187281"/>
                </a:cubicBezTo>
                <a:cubicBezTo>
                  <a:pt x="622221" y="207601"/>
                  <a:pt x="620044" y="147367"/>
                  <a:pt x="572873" y="121967"/>
                </a:cubicBezTo>
                <a:cubicBezTo>
                  <a:pt x="525702" y="96567"/>
                  <a:pt x="419747" y="30527"/>
                  <a:pt x="420473" y="34881"/>
                </a:cubicBezTo>
                <a:cubicBezTo>
                  <a:pt x="421199" y="39235"/>
                  <a:pt x="574324" y="107453"/>
                  <a:pt x="577227" y="148093"/>
                </a:cubicBezTo>
                <a:cubicBezTo>
                  <a:pt x="580130" y="188733"/>
                  <a:pt x="533684" y="214858"/>
                  <a:pt x="437890" y="278721"/>
                </a:cubicBezTo>
                <a:cubicBezTo>
                  <a:pt x="342096" y="342584"/>
                  <a:pt x="33667" y="501516"/>
                  <a:pt x="2461" y="531270"/>
                </a:cubicBezTo>
                <a:cubicBezTo>
                  <a:pt x="-28745" y="561024"/>
                  <a:pt x="247027" y="444184"/>
                  <a:pt x="250656" y="457247"/>
                </a:cubicBezTo>
                <a:cubicBezTo>
                  <a:pt x="254285" y="470310"/>
                  <a:pt x="-61401" y="665527"/>
                  <a:pt x="11170" y="6183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0B5ED171-A7DE-ED73-23F3-1D1E6BE9CBAC}"/>
              </a:ext>
            </a:extLst>
          </p:cNvPr>
          <p:cNvSpPr/>
          <p:nvPr/>
        </p:nvSpPr>
        <p:spPr>
          <a:xfrm>
            <a:off x="365610" y="6630072"/>
            <a:ext cx="344769" cy="572855"/>
          </a:xfrm>
          <a:custGeom>
            <a:avLst/>
            <a:gdLst>
              <a:gd name="connsiteX0" fmla="*/ 344139 w 344769"/>
              <a:gd name="connsiteY0" fmla="*/ 5859 h 572855"/>
              <a:gd name="connsiteX1" fmla="*/ 143841 w 344769"/>
              <a:gd name="connsiteY1" fmla="*/ 249699 h 572855"/>
              <a:gd name="connsiteX2" fmla="*/ 39339 w 344769"/>
              <a:gd name="connsiteY2" fmla="*/ 571917 h 572855"/>
              <a:gd name="connsiteX3" fmla="*/ 43693 w 344769"/>
              <a:gd name="connsiteY3" fmla="*/ 354202 h 572855"/>
              <a:gd name="connsiteX4" fmla="*/ 150 w 344769"/>
              <a:gd name="connsiteY4" fmla="*/ 545791 h 572855"/>
              <a:gd name="connsiteX5" fmla="*/ 61110 w 344769"/>
              <a:gd name="connsiteY5" fmla="*/ 210511 h 572855"/>
              <a:gd name="connsiteX6" fmla="*/ 4504 w 344769"/>
              <a:gd name="connsiteY6" fmla="*/ 375974 h 572855"/>
              <a:gd name="connsiteX7" fmla="*/ 200447 w 344769"/>
              <a:gd name="connsiteY7" fmla="*/ 101654 h 572855"/>
              <a:gd name="connsiteX8" fmla="*/ 344139 w 344769"/>
              <a:gd name="connsiteY8" fmla="*/ 5859 h 57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769" h="572855">
                <a:moveTo>
                  <a:pt x="344139" y="5859"/>
                </a:moveTo>
                <a:cubicBezTo>
                  <a:pt x="334705" y="30533"/>
                  <a:pt x="194641" y="155356"/>
                  <a:pt x="143841" y="249699"/>
                </a:cubicBezTo>
                <a:cubicBezTo>
                  <a:pt x="93041" y="344042"/>
                  <a:pt x="56030" y="554500"/>
                  <a:pt x="39339" y="571917"/>
                </a:cubicBezTo>
                <a:cubicBezTo>
                  <a:pt x="22648" y="589334"/>
                  <a:pt x="50224" y="358556"/>
                  <a:pt x="43693" y="354202"/>
                </a:cubicBezTo>
                <a:cubicBezTo>
                  <a:pt x="37162" y="349848"/>
                  <a:pt x="-2753" y="569740"/>
                  <a:pt x="150" y="545791"/>
                </a:cubicBezTo>
                <a:cubicBezTo>
                  <a:pt x="3053" y="521843"/>
                  <a:pt x="60384" y="238814"/>
                  <a:pt x="61110" y="210511"/>
                </a:cubicBezTo>
                <a:cubicBezTo>
                  <a:pt x="61836" y="182208"/>
                  <a:pt x="-18719" y="394117"/>
                  <a:pt x="4504" y="375974"/>
                </a:cubicBezTo>
                <a:cubicBezTo>
                  <a:pt x="27727" y="357831"/>
                  <a:pt x="146018" y="164791"/>
                  <a:pt x="200447" y="101654"/>
                </a:cubicBezTo>
                <a:cubicBezTo>
                  <a:pt x="254876" y="38517"/>
                  <a:pt x="353573" y="-18815"/>
                  <a:pt x="344139" y="58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09AE0B93-A75A-A37A-3FB8-0D0AF35EF89D}"/>
              </a:ext>
            </a:extLst>
          </p:cNvPr>
          <p:cNvSpPr/>
          <p:nvPr/>
        </p:nvSpPr>
        <p:spPr>
          <a:xfrm>
            <a:off x="828181" y="6517985"/>
            <a:ext cx="455415" cy="453226"/>
          </a:xfrm>
          <a:custGeom>
            <a:avLst/>
            <a:gdLst>
              <a:gd name="connsiteX0" fmla="*/ 408436 w 455415"/>
              <a:gd name="connsiteY0" fmla="*/ 381 h 453226"/>
              <a:gd name="connsiteX1" fmla="*/ 177659 w 455415"/>
              <a:gd name="connsiteY1" fmla="*/ 148426 h 453226"/>
              <a:gd name="connsiteX2" fmla="*/ 134116 w 455415"/>
              <a:gd name="connsiteY2" fmla="*/ 344369 h 453226"/>
              <a:gd name="connsiteX3" fmla="*/ 199430 w 455415"/>
              <a:gd name="connsiteY3" fmla="*/ 248575 h 453226"/>
              <a:gd name="connsiteX4" fmla="*/ 3488 w 455415"/>
              <a:gd name="connsiteY4" fmla="*/ 453226 h 453226"/>
              <a:gd name="connsiteX5" fmla="*/ 395373 w 455415"/>
              <a:gd name="connsiteY5" fmla="*/ 248575 h 453226"/>
              <a:gd name="connsiteX6" fmla="*/ 443270 w 455415"/>
              <a:gd name="connsiteY6" fmla="*/ 139718 h 453226"/>
              <a:gd name="connsiteX7" fmla="*/ 286516 w 455415"/>
              <a:gd name="connsiteY7" fmla="*/ 191969 h 453226"/>
              <a:gd name="connsiteX8" fmla="*/ 408436 w 455415"/>
              <a:gd name="connsiteY8" fmla="*/ 381 h 45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415" h="453226">
                <a:moveTo>
                  <a:pt x="408436" y="381"/>
                </a:moveTo>
                <a:cubicBezTo>
                  <a:pt x="390293" y="-6876"/>
                  <a:pt x="223379" y="91095"/>
                  <a:pt x="177659" y="148426"/>
                </a:cubicBezTo>
                <a:cubicBezTo>
                  <a:pt x="131939" y="205757"/>
                  <a:pt x="130487" y="327677"/>
                  <a:pt x="134116" y="344369"/>
                </a:cubicBezTo>
                <a:cubicBezTo>
                  <a:pt x="137745" y="361061"/>
                  <a:pt x="221201" y="230432"/>
                  <a:pt x="199430" y="248575"/>
                </a:cubicBezTo>
                <a:cubicBezTo>
                  <a:pt x="177659" y="266718"/>
                  <a:pt x="-29169" y="453226"/>
                  <a:pt x="3488" y="453226"/>
                </a:cubicBezTo>
                <a:cubicBezTo>
                  <a:pt x="36145" y="453226"/>
                  <a:pt x="322076" y="300826"/>
                  <a:pt x="395373" y="248575"/>
                </a:cubicBezTo>
                <a:cubicBezTo>
                  <a:pt x="468670" y="196324"/>
                  <a:pt x="461413" y="149152"/>
                  <a:pt x="443270" y="139718"/>
                </a:cubicBezTo>
                <a:cubicBezTo>
                  <a:pt x="425127" y="130284"/>
                  <a:pt x="290144" y="220272"/>
                  <a:pt x="286516" y="191969"/>
                </a:cubicBezTo>
                <a:cubicBezTo>
                  <a:pt x="282888" y="163666"/>
                  <a:pt x="426579" y="7638"/>
                  <a:pt x="408436" y="3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E451C05A-4EC5-DF22-70DF-3D7EBEAB7B55}"/>
              </a:ext>
            </a:extLst>
          </p:cNvPr>
          <p:cNvSpPr/>
          <p:nvPr/>
        </p:nvSpPr>
        <p:spPr>
          <a:xfrm>
            <a:off x="7967402" y="9106235"/>
            <a:ext cx="1320927" cy="579538"/>
          </a:xfrm>
          <a:custGeom>
            <a:avLst/>
            <a:gdLst>
              <a:gd name="connsiteX0" fmla="*/ 53192 w 1320927"/>
              <a:gd name="connsiteY0" fmla="*/ 46474 h 579538"/>
              <a:gd name="connsiteX1" fmla="*/ 127215 w 1320927"/>
              <a:gd name="connsiteY1" fmla="*/ 55182 h 579538"/>
              <a:gd name="connsiteX2" fmla="*/ 732461 w 1320927"/>
              <a:gd name="connsiteY2" fmla="*/ 451422 h 579538"/>
              <a:gd name="connsiteX3" fmla="*/ 1050324 w 1320927"/>
              <a:gd name="connsiteY3" fmla="*/ 438359 h 579538"/>
              <a:gd name="connsiteX4" fmla="*/ 784712 w 1320927"/>
              <a:gd name="connsiteY4" fmla="*/ 194519 h 579538"/>
              <a:gd name="connsiteX5" fmla="*/ 1019844 w 1320927"/>
              <a:gd name="connsiteY5" fmla="*/ 338211 h 579538"/>
              <a:gd name="connsiteX6" fmla="*/ 1320289 w 1320927"/>
              <a:gd name="connsiteY6" fmla="*/ 564634 h 579538"/>
              <a:gd name="connsiteX7" fmla="*/ 1089512 w 1320927"/>
              <a:gd name="connsiteY7" fmla="*/ 547216 h 579538"/>
              <a:gd name="connsiteX8" fmla="*/ 762941 w 1320927"/>
              <a:gd name="connsiteY8" fmla="*/ 460131 h 579538"/>
              <a:gd name="connsiteX9" fmla="*/ 53192 w 1320927"/>
              <a:gd name="connsiteY9" fmla="*/ 46474 h 57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927" h="579538">
                <a:moveTo>
                  <a:pt x="53192" y="46474"/>
                </a:moveTo>
                <a:cubicBezTo>
                  <a:pt x="-52762" y="-21017"/>
                  <a:pt x="14004" y="-12309"/>
                  <a:pt x="127215" y="55182"/>
                </a:cubicBezTo>
                <a:cubicBezTo>
                  <a:pt x="240426" y="122673"/>
                  <a:pt x="578610" y="387559"/>
                  <a:pt x="732461" y="451422"/>
                </a:cubicBezTo>
                <a:cubicBezTo>
                  <a:pt x="886312" y="515285"/>
                  <a:pt x="1041616" y="481176"/>
                  <a:pt x="1050324" y="438359"/>
                </a:cubicBezTo>
                <a:cubicBezTo>
                  <a:pt x="1059032" y="395542"/>
                  <a:pt x="789792" y="211210"/>
                  <a:pt x="784712" y="194519"/>
                </a:cubicBezTo>
                <a:cubicBezTo>
                  <a:pt x="779632" y="177828"/>
                  <a:pt x="930581" y="276525"/>
                  <a:pt x="1019844" y="338211"/>
                </a:cubicBezTo>
                <a:cubicBezTo>
                  <a:pt x="1109107" y="399897"/>
                  <a:pt x="1308678" y="529800"/>
                  <a:pt x="1320289" y="564634"/>
                </a:cubicBezTo>
                <a:cubicBezTo>
                  <a:pt x="1331900" y="599468"/>
                  <a:pt x="1182403" y="564633"/>
                  <a:pt x="1089512" y="547216"/>
                </a:cubicBezTo>
                <a:cubicBezTo>
                  <a:pt x="996621" y="529799"/>
                  <a:pt x="933484" y="547217"/>
                  <a:pt x="762941" y="460131"/>
                </a:cubicBezTo>
                <a:cubicBezTo>
                  <a:pt x="592398" y="373045"/>
                  <a:pt x="159146" y="113965"/>
                  <a:pt x="53192" y="464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 1531">
            <a:extLst>
              <a:ext uri="{FF2B5EF4-FFF2-40B4-BE49-F238E27FC236}">
                <a16:creationId xmlns:a16="http://schemas.microsoft.com/office/drawing/2014/main" id="{C4F64756-0F3A-7EF0-231D-FFA19CD54546}"/>
              </a:ext>
            </a:extLst>
          </p:cNvPr>
          <p:cNvSpPr/>
          <p:nvPr/>
        </p:nvSpPr>
        <p:spPr>
          <a:xfrm>
            <a:off x="8887175" y="9264491"/>
            <a:ext cx="609573" cy="385552"/>
          </a:xfrm>
          <a:custGeom>
            <a:avLst/>
            <a:gdLst>
              <a:gd name="connsiteX0" fmla="*/ 8631 w 609573"/>
              <a:gd name="connsiteY0" fmla="*/ 5783 h 385552"/>
              <a:gd name="connsiteX1" fmla="*/ 444059 w 609573"/>
              <a:gd name="connsiteY1" fmla="*/ 136412 h 385552"/>
              <a:gd name="connsiteX2" fmla="*/ 609522 w 609573"/>
              <a:gd name="connsiteY2" fmla="*/ 384606 h 385552"/>
              <a:gd name="connsiteX3" fmla="*/ 430996 w 609573"/>
              <a:gd name="connsiteY3" fmla="*/ 214789 h 385552"/>
              <a:gd name="connsiteX4" fmla="*/ 174094 w 609573"/>
              <a:gd name="connsiteY4" fmla="*/ 40618 h 385552"/>
              <a:gd name="connsiteX5" fmla="*/ 8631 w 609573"/>
              <a:gd name="connsiteY5" fmla="*/ 5783 h 3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573" h="385552">
                <a:moveTo>
                  <a:pt x="8631" y="5783"/>
                </a:moveTo>
                <a:cubicBezTo>
                  <a:pt x="53625" y="21749"/>
                  <a:pt x="343911" y="73275"/>
                  <a:pt x="444059" y="136412"/>
                </a:cubicBezTo>
                <a:cubicBezTo>
                  <a:pt x="544208" y="199549"/>
                  <a:pt x="611699" y="371543"/>
                  <a:pt x="609522" y="384606"/>
                </a:cubicBezTo>
                <a:cubicBezTo>
                  <a:pt x="607345" y="397669"/>
                  <a:pt x="503567" y="272120"/>
                  <a:pt x="430996" y="214789"/>
                </a:cubicBezTo>
                <a:cubicBezTo>
                  <a:pt x="358425" y="157458"/>
                  <a:pt x="242311" y="72550"/>
                  <a:pt x="174094" y="40618"/>
                </a:cubicBezTo>
                <a:cubicBezTo>
                  <a:pt x="105877" y="8687"/>
                  <a:pt x="-36363" y="-10183"/>
                  <a:pt x="8631" y="57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B624BA2E-37F4-68D5-A244-3C8F134A7D5A}"/>
              </a:ext>
            </a:extLst>
          </p:cNvPr>
          <p:cNvSpPr/>
          <p:nvPr/>
        </p:nvSpPr>
        <p:spPr>
          <a:xfrm>
            <a:off x="8041141" y="8704264"/>
            <a:ext cx="1176822" cy="536113"/>
          </a:xfrm>
          <a:custGeom>
            <a:avLst/>
            <a:gdLst>
              <a:gd name="connsiteX0" fmla="*/ 1225 w 1176822"/>
              <a:gd name="connsiteY0" fmla="*/ 400547 h 536113"/>
              <a:gd name="connsiteX1" fmla="*/ 358276 w 1176822"/>
              <a:gd name="connsiteY1" fmla="*/ 296045 h 536113"/>
              <a:gd name="connsiteX2" fmla="*/ 501968 w 1176822"/>
              <a:gd name="connsiteY2" fmla="*/ 409256 h 536113"/>
              <a:gd name="connsiteX3" fmla="*/ 423590 w 1176822"/>
              <a:gd name="connsiteY3" fmla="*/ 178479 h 536113"/>
              <a:gd name="connsiteX4" fmla="*/ 510676 w 1176822"/>
              <a:gd name="connsiteY4" fmla="*/ 195896 h 536113"/>
              <a:gd name="connsiteX5" fmla="*/ 528093 w 1176822"/>
              <a:gd name="connsiteY5" fmla="*/ 156707 h 536113"/>
              <a:gd name="connsiteX6" fmla="*/ 780642 w 1176822"/>
              <a:gd name="connsiteY6" fmla="*/ 417965 h 536113"/>
              <a:gd name="connsiteX7" fmla="*/ 1172528 w 1176822"/>
              <a:gd name="connsiteY7" fmla="*/ 535530 h 536113"/>
              <a:gd name="connsiteX8" fmla="*/ 959168 w 1176822"/>
              <a:gd name="connsiteY8" fmla="*/ 374422 h 536113"/>
              <a:gd name="connsiteX9" fmla="*/ 497613 w 1176822"/>
              <a:gd name="connsiteY9" fmla="*/ 113165 h 536113"/>
              <a:gd name="connsiteX10" fmla="*/ 676139 w 1176822"/>
              <a:gd name="connsiteY10" fmla="*/ 8662 h 536113"/>
              <a:gd name="connsiteX11" fmla="*/ 397465 w 1176822"/>
              <a:gd name="connsiteY11" fmla="*/ 17370 h 536113"/>
              <a:gd name="connsiteX12" fmla="*/ 458425 w 1176822"/>
              <a:gd name="connsiteY12" fmla="*/ 108810 h 536113"/>
              <a:gd name="connsiteX13" fmla="*/ 458425 w 1176822"/>
              <a:gd name="connsiteY13" fmla="*/ 252502 h 536113"/>
              <a:gd name="connsiteX14" fmla="*/ 262482 w 1176822"/>
              <a:gd name="connsiteY14" fmla="*/ 239439 h 536113"/>
              <a:gd name="connsiteX15" fmla="*/ 262482 w 1176822"/>
              <a:gd name="connsiteY15" fmla="*/ 309107 h 536113"/>
              <a:gd name="connsiteX16" fmla="*/ 240710 w 1176822"/>
              <a:gd name="connsiteY16" fmla="*/ 239439 h 536113"/>
              <a:gd name="connsiteX17" fmla="*/ 1225 w 1176822"/>
              <a:gd name="connsiteY17" fmla="*/ 400547 h 53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6822" h="536113">
                <a:moveTo>
                  <a:pt x="1225" y="400547"/>
                </a:moveTo>
                <a:cubicBezTo>
                  <a:pt x="20819" y="409981"/>
                  <a:pt x="274819" y="294594"/>
                  <a:pt x="358276" y="296045"/>
                </a:cubicBezTo>
                <a:cubicBezTo>
                  <a:pt x="441733" y="297496"/>
                  <a:pt x="491082" y="428850"/>
                  <a:pt x="501968" y="409256"/>
                </a:cubicBezTo>
                <a:cubicBezTo>
                  <a:pt x="512854" y="389662"/>
                  <a:pt x="422139" y="214039"/>
                  <a:pt x="423590" y="178479"/>
                </a:cubicBezTo>
                <a:cubicBezTo>
                  <a:pt x="425041" y="142919"/>
                  <a:pt x="493259" y="199525"/>
                  <a:pt x="510676" y="195896"/>
                </a:cubicBezTo>
                <a:cubicBezTo>
                  <a:pt x="528093" y="192267"/>
                  <a:pt x="483099" y="119696"/>
                  <a:pt x="528093" y="156707"/>
                </a:cubicBezTo>
                <a:cubicBezTo>
                  <a:pt x="573087" y="193718"/>
                  <a:pt x="673236" y="354828"/>
                  <a:pt x="780642" y="417965"/>
                </a:cubicBezTo>
                <a:cubicBezTo>
                  <a:pt x="888048" y="481102"/>
                  <a:pt x="1142774" y="542787"/>
                  <a:pt x="1172528" y="535530"/>
                </a:cubicBezTo>
                <a:cubicBezTo>
                  <a:pt x="1202282" y="528273"/>
                  <a:pt x="1071654" y="444816"/>
                  <a:pt x="959168" y="374422"/>
                </a:cubicBezTo>
                <a:cubicBezTo>
                  <a:pt x="846682" y="304028"/>
                  <a:pt x="544784" y="174125"/>
                  <a:pt x="497613" y="113165"/>
                </a:cubicBezTo>
                <a:cubicBezTo>
                  <a:pt x="450442" y="52205"/>
                  <a:pt x="692830" y="24628"/>
                  <a:pt x="676139" y="8662"/>
                </a:cubicBezTo>
                <a:cubicBezTo>
                  <a:pt x="659448" y="-7304"/>
                  <a:pt x="433751" y="679"/>
                  <a:pt x="397465" y="17370"/>
                </a:cubicBezTo>
                <a:cubicBezTo>
                  <a:pt x="361179" y="34061"/>
                  <a:pt x="448265" y="69621"/>
                  <a:pt x="458425" y="108810"/>
                </a:cubicBezTo>
                <a:cubicBezTo>
                  <a:pt x="468585" y="147999"/>
                  <a:pt x="491082" y="230731"/>
                  <a:pt x="458425" y="252502"/>
                </a:cubicBezTo>
                <a:cubicBezTo>
                  <a:pt x="425768" y="274273"/>
                  <a:pt x="295139" y="230005"/>
                  <a:pt x="262482" y="239439"/>
                </a:cubicBezTo>
                <a:cubicBezTo>
                  <a:pt x="229825" y="248873"/>
                  <a:pt x="266111" y="309107"/>
                  <a:pt x="262482" y="309107"/>
                </a:cubicBezTo>
                <a:cubicBezTo>
                  <a:pt x="258853" y="309107"/>
                  <a:pt x="278447" y="224925"/>
                  <a:pt x="240710" y="239439"/>
                </a:cubicBezTo>
                <a:cubicBezTo>
                  <a:pt x="202973" y="253953"/>
                  <a:pt x="-18369" y="391113"/>
                  <a:pt x="1225" y="4005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70E32795-62F0-270D-B26F-3E7C81F2F46F}"/>
              </a:ext>
            </a:extLst>
          </p:cNvPr>
          <p:cNvSpPr/>
          <p:nvPr/>
        </p:nvSpPr>
        <p:spPr>
          <a:xfrm>
            <a:off x="8577817" y="8718347"/>
            <a:ext cx="976833" cy="525802"/>
          </a:xfrm>
          <a:custGeom>
            <a:avLst/>
            <a:gdLst>
              <a:gd name="connsiteX0" fmla="*/ 505223 w 976833"/>
              <a:gd name="connsiteY0" fmla="*/ 490967 h 525802"/>
              <a:gd name="connsiteX1" fmla="*/ 326697 w 976833"/>
              <a:gd name="connsiteY1" fmla="*/ 81664 h 525802"/>
              <a:gd name="connsiteX2" fmla="*/ 126 w 976833"/>
              <a:gd name="connsiteY2" fmla="*/ 3287 h 525802"/>
              <a:gd name="connsiteX3" fmla="*/ 287509 w 976833"/>
              <a:gd name="connsiteY3" fmla="*/ 138270 h 525802"/>
              <a:gd name="connsiteX4" fmla="*/ 278800 w 976833"/>
              <a:gd name="connsiteY4" fmla="*/ 125207 h 525802"/>
              <a:gd name="connsiteX5" fmla="*/ 413783 w 976833"/>
              <a:gd name="connsiteY5" fmla="*/ 103436 h 525802"/>
              <a:gd name="connsiteX6" fmla="*/ 566183 w 976833"/>
              <a:gd name="connsiteY6" fmla="*/ 177459 h 525802"/>
              <a:gd name="connsiteX7" fmla="*/ 975486 w 976833"/>
              <a:gd name="connsiteY7" fmla="*/ 525802 h 525802"/>
              <a:gd name="connsiteX8" fmla="*/ 413783 w 976833"/>
              <a:gd name="connsiteY8" fmla="*/ 177459 h 525802"/>
              <a:gd name="connsiteX9" fmla="*/ 335406 w 976833"/>
              <a:gd name="connsiteY9" fmla="*/ 216647 h 525802"/>
              <a:gd name="connsiteX10" fmla="*/ 505223 w 976833"/>
              <a:gd name="connsiteY10" fmla="*/ 490967 h 52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833" h="525802">
                <a:moveTo>
                  <a:pt x="505223" y="490967"/>
                </a:moveTo>
                <a:cubicBezTo>
                  <a:pt x="503771" y="468470"/>
                  <a:pt x="410880" y="162944"/>
                  <a:pt x="326697" y="81664"/>
                </a:cubicBezTo>
                <a:cubicBezTo>
                  <a:pt x="242514" y="384"/>
                  <a:pt x="6657" y="-6147"/>
                  <a:pt x="126" y="3287"/>
                </a:cubicBezTo>
                <a:cubicBezTo>
                  <a:pt x="-6405" y="12721"/>
                  <a:pt x="241063" y="117950"/>
                  <a:pt x="287509" y="138270"/>
                </a:cubicBezTo>
                <a:cubicBezTo>
                  <a:pt x="333955" y="158590"/>
                  <a:pt x="257754" y="131013"/>
                  <a:pt x="278800" y="125207"/>
                </a:cubicBezTo>
                <a:cubicBezTo>
                  <a:pt x="299846" y="119401"/>
                  <a:pt x="365886" y="94727"/>
                  <a:pt x="413783" y="103436"/>
                </a:cubicBezTo>
                <a:cubicBezTo>
                  <a:pt x="461680" y="112145"/>
                  <a:pt x="472566" y="107065"/>
                  <a:pt x="566183" y="177459"/>
                </a:cubicBezTo>
                <a:cubicBezTo>
                  <a:pt x="659800" y="247853"/>
                  <a:pt x="1000886" y="525802"/>
                  <a:pt x="975486" y="525802"/>
                </a:cubicBezTo>
                <a:cubicBezTo>
                  <a:pt x="950086" y="525802"/>
                  <a:pt x="520463" y="228985"/>
                  <a:pt x="413783" y="177459"/>
                </a:cubicBezTo>
                <a:cubicBezTo>
                  <a:pt x="307103" y="125933"/>
                  <a:pt x="314360" y="169476"/>
                  <a:pt x="335406" y="216647"/>
                </a:cubicBezTo>
                <a:cubicBezTo>
                  <a:pt x="356452" y="263818"/>
                  <a:pt x="506675" y="513464"/>
                  <a:pt x="505223" y="4909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D7A694A0-E1E8-6739-1E05-E25E8D3279D4}"/>
              </a:ext>
            </a:extLst>
          </p:cNvPr>
          <p:cNvSpPr/>
          <p:nvPr/>
        </p:nvSpPr>
        <p:spPr>
          <a:xfrm>
            <a:off x="8586359" y="8572969"/>
            <a:ext cx="1000650" cy="132267"/>
          </a:xfrm>
          <a:custGeom>
            <a:avLst/>
            <a:gdLst>
              <a:gd name="connsiteX0" fmla="*/ 22064 w 1000650"/>
              <a:gd name="connsiteY0" fmla="*/ 65934 h 132267"/>
              <a:gd name="connsiteX1" fmla="*/ 104795 w 1000650"/>
              <a:gd name="connsiteY1" fmla="*/ 92060 h 132267"/>
              <a:gd name="connsiteX2" fmla="*/ 871150 w 1000650"/>
              <a:gd name="connsiteY2" fmla="*/ 96414 h 132267"/>
              <a:gd name="connsiteX3" fmla="*/ 980007 w 1000650"/>
              <a:gd name="connsiteY3" fmla="*/ 4974 h 132267"/>
              <a:gd name="connsiteX4" fmla="*/ 649081 w 1000650"/>
              <a:gd name="connsiteY4" fmla="*/ 13682 h 132267"/>
              <a:gd name="connsiteX5" fmla="*/ 622955 w 1000650"/>
              <a:gd name="connsiteY5" fmla="*/ 26745 h 132267"/>
              <a:gd name="connsiteX6" fmla="*/ 248487 w 1000650"/>
              <a:gd name="connsiteY6" fmla="*/ 131248 h 132267"/>
              <a:gd name="connsiteX7" fmla="*/ 22064 w 1000650"/>
              <a:gd name="connsiteY7" fmla="*/ 65934 h 13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650" h="132267">
                <a:moveTo>
                  <a:pt x="22064" y="65934"/>
                </a:moveTo>
                <a:cubicBezTo>
                  <a:pt x="-1885" y="59403"/>
                  <a:pt x="-36719" y="86980"/>
                  <a:pt x="104795" y="92060"/>
                </a:cubicBezTo>
                <a:cubicBezTo>
                  <a:pt x="246309" y="97140"/>
                  <a:pt x="725281" y="110928"/>
                  <a:pt x="871150" y="96414"/>
                </a:cubicBezTo>
                <a:cubicBezTo>
                  <a:pt x="1017019" y="81900"/>
                  <a:pt x="1017018" y="18763"/>
                  <a:pt x="980007" y="4974"/>
                </a:cubicBezTo>
                <a:cubicBezTo>
                  <a:pt x="942996" y="-8815"/>
                  <a:pt x="708590" y="10054"/>
                  <a:pt x="649081" y="13682"/>
                </a:cubicBezTo>
                <a:cubicBezTo>
                  <a:pt x="589572" y="17310"/>
                  <a:pt x="689721" y="7151"/>
                  <a:pt x="622955" y="26745"/>
                </a:cubicBezTo>
                <a:cubicBezTo>
                  <a:pt x="556189" y="46339"/>
                  <a:pt x="347910" y="121088"/>
                  <a:pt x="248487" y="131248"/>
                </a:cubicBezTo>
                <a:cubicBezTo>
                  <a:pt x="149064" y="141408"/>
                  <a:pt x="46013" y="72465"/>
                  <a:pt x="22064" y="659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 1535">
            <a:extLst>
              <a:ext uri="{FF2B5EF4-FFF2-40B4-BE49-F238E27FC236}">
                <a16:creationId xmlns:a16="http://schemas.microsoft.com/office/drawing/2014/main" id="{BE2C0179-6689-FBB9-DE04-B4D0F5038B8E}"/>
              </a:ext>
            </a:extLst>
          </p:cNvPr>
          <p:cNvSpPr/>
          <p:nvPr/>
        </p:nvSpPr>
        <p:spPr>
          <a:xfrm>
            <a:off x="8525691" y="8342675"/>
            <a:ext cx="1091865" cy="274456"/>
          </a:xfrm>
          <a:custGeom>
            <a:avLst/>
            <a:gdLst>
              <a:gd name="connsiteX0" fmla="*/ 0 w 1091865"/>
              <a:gd name="connsiteY0" fmla="*/ 274456 h 274456"/>
              <a:gd name="connsiteX1" fmla="*/ 418012 w 1091865"/>
              <a:gd name="connsiteY1" fmla="*/ 122056 h 274456"/>
              <a:gd name="connsiteX2" fmla="*/ 975360 w 1091865"/>
              <a:gd name="connsiteY2" fmla="*/ 130765 h 274456"/>
              <a:gd name="connsiteX3" fmla="*/ 1062446 w 1091865"/>
              <a:gd name="connsiteY3" fmla="*/ 122056 h 274456"/>
              <a:gd name="connsiteX4" fmla="*/ 596538 w 1091865"/>
              <a:gd name="connsiteY4" fmla="*/ 108994 h 274456"/>
              <a:gd name="connsiteX5" fmla="*/ 470263 w 1091865"/>
              <a:gd name="connsiteY5" fmla="*/ 39325 h 274456"/>
              <a:gd name="connsiteX6" fmla="*/ 387532 w 1091865"/>
              <a:gd name="connsiteY6" fmla="*/ 139474 h 274456"/>
              <a:gd name="connsiteX7" fmla="*/ 748938 w 1091865"/>
              <a:gd name="connsiteY7" fmla="*/ 136 h 274456"/>
              <a:gd name="connsiteX8" fmla="*/ 265612 w 1091865"/>
              <a:gd name="connsiteY8" fmla="*/ 169954 h 274456"/>
              <a:gd name="connsiteX9" fmla="*/ 0 w 1091865"/>
              <a:gd name="connsiteY9" fmla="*/ 274456 h 2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865" h="274456">
                <a:moveTo>
                  <a:pt x="0" y="274456"/>
                </a:moveTo>
                <a:cubicBezTo>
                  <a:pt x="25400" y="266473"/>
                  <a:pt x="255452" y="146004"/>
                  <a:pt x="418012" y="122056"/>
                </a:cubicBezTo>
                <a:cubicBezTo>
                  <a:pt x="580572" y="98107"/>
                  <a:pt x="867954" y="130765"/>
                  <a:pt x="975360" y="130765"/>
                </a:cubicBezTo>
                <a:cubicBezTo>
                  <a:pt x="1082766" y="130765"/>
                  <a:pt x="1125583" y="125684"/>
                  <a:pt x="1062446" y="122056"/>
                </a:cubicBezTo>
                <a:cubicBezTo>
                  <a:pt x="999309" y="118428"/>
                  <a:pt x="695235" y="122782"/>
                  <a:pt x="596538" y="108994"/>
                </a:cubicBezTo>
                <a:cubicBezTo>
                  <a:pt x="497841" y="95206"/>
                  <a:pt x="505097" y="34245"/>
                  <a:pt x="470263" y="39325"/>
                </a:cubicBezTo>
                <a:cubicBezTo>
                  <a:pt x="435429" y="44405"/>
                  <a:pt x="341086" y="146005"/>
                  <a:pt x="387532" y="139474"/>
                </a:cubicBezTo>
                <a:cubicBezTo>
                  <a:pt x="433978" y="132943"/>
                  <a:pt x="769258" y="-4944"/>
                  <a:pt x="748938" y="136"/>
                </a:cubicBezTo>
                <a:cubicBezTo>
                  <a:pt x="728618" y="5216"/>
                  <a:pt x="391161" y="120605"/>
                  <a:pt x="265612" y="169954"/>
                </a:cubicBezTo>
                <a:lnTo>
                  <a:pt x="0" y="27445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 1536">
            <a:extLst>
              <a:ext uri="{FF2B5EF4-FFF2-40B4-BE49-F238E27FC236}">
                <a16:creationId xmlns:a16="http://schemas.microsoft.com/office/drawing/2014/main" id="{3179F553-6D71-4F7B-BFFF-69EDB50D8240}"/>
              </a:ext>
            </a:extLst>
          </p:cNvPr>
          <p:cNvSpPr/>
          <p:nvPr/>
        </p:nvSpPr>
        <p:spPr>
          <a:xfrm>
            <a:off x="8399341" y="7857597"/>
            <a:ext cx="1245542" cy="725800"/>
          </a:xfrm>
          <a:custGeom>
            <a:avLst/>
            <a:gdLst>
              <a:gd name="connsiteX0" fmla="*/ 1079939 w 1245542"/>
              <a:gd name="connsiteY0" fmla="*/ 1889 h 725800"/>
              <a:gd name="connsiteX1" fmla="*/ 196019 w 1245542"/>
              <a:gd name="connsiteY1" fmla="*/ 376357 h 725800"/>
              <a:gd name="connsiteX2" fmla="*/ 76 w 1245542"/>
              <a:gd name="connsiteY2" fmla="*/ 554883 h 725800"/>
              <a:gd name="connsiteX3" fmla="*/ 204728 w 1245542"/>
              <a:gd name="connsiteY3" fmla="*/ 581009 h 725800"/>
              <a:gd name="connsiteX4" fmla="*/ 113288 w 1245542"/>
              <a:gd name="connsiteY4" fmla="*/ 624552 h 725800"/>
              <a:gd name="connsiteX5" fmla="*/ 161185 w 1245542"/>
              <a:gd name="connsiteY5" fmla="*/ 711637 h 725800"/>
              <a:gd name="connsiteX6" fmla="*/ 182956 w 1245542"/>
              <a:gd name="connsiteY6" fmla="*/ 694220 h 725800"/>
              <a:gd name="connsiteX7" fmla="*/ 448568 w 1245542"/>
              <a:gd name="connsiteY7" fmla="*/ 415546 h 725800"/>
              <a:gd name="connsiteX8" fmla="*/ 992853 w 1245542"/>
              <a:gd name="connsiteY8" fmla="*/ 454734 h 725800"/>
              <a:gd name="connsiteX9" fmla="*/ 823036 w 1245542"/>
              <a:gd name="connsiteY9" fmla="*/ 389420 h 725800"/>
              <a:gd name="connsiteX10" fmla="*/ 1227985 w 1245542"/>
              <a:gd name="connsiteY10" fmla="*/ 237020 h 725800"/>
              <a:gd name="connsiteX11" fmla="*/ 1079939 w 1245542"/>
              <a:gd name="connsiteY11" fmla="*/ 1889 h 72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5542" h="725800">
                <a:moveTo>
                  <a:pt x="1079939" y="1889"/>
                </a:moveTo>
                <a:cubicBezTo>
                  <a:pt x="907945" y="25112"/>
                  <a:pt x="375996" y="284191"/>
                  <a:pt x="196019" y="376357"/>
                </a:cubicBezTo>
                <a:cubicBezTo>
                  <a:pt x="16042" y="468523"/>
                  <a:pt x="-1375" y="520774"/>
                  <a:pt x="76" y="554883"/>
                </a:cubicBezTo>
                <a:cubicBezTo>
                  <a:pt x="1527" y="588992"/>
                  <a:pt x="185859" y="569397"/>
                  <a:pt x="204728" y="581009"/>
                </a:cubicBezTo>
                <a:cubicBezTo>
                  <a:pt x="223597" y="592621"/>
                  <a:pt x="120545" y="602781"/>
                  <a:pt x="113288" y="624552"/>
                </a:cubicBezTo>
                <a:cubicBezTo>
                  <a:pt x="106031" y="646323"/>
                  <a:pt x="149574" y="700026"/>
                  <a:pt x="161185" y="711637"/>
                </a:cubicBezTo>
                <a:cubicBezTo>
                  <a:pt x="172796" y="723248"/>
                  <a:pt x="135059" y="743568"/>
                  <a:pt x="182956" y="694220"/>
                </a:cubicBezTo>
                <a:cubicBezTo>
                  <a:pt x="230853" y="644872"/>
                  <a:pt x="313585" y="455460"/>
                  <a:pt x="448568" y="415546"/>
                </a:cubicBezTo>
                <a:cubicBezTo>
                  <a:pt x="583551" y="375632"/>
                  <a:pt x="930442" y="459088"/>
                  <a:pt x="992853" y="454734"/>
                </a:cubicBezTo>
                <a:cubicBezTo>
                  <a:pt x="1055264" y="450380"/>
                  <a:pt x="783847" y="425706"/>
                  <a:pt x="823036" y="389420"/>
                </a:cubicBezTo>
                <a:cubicBezTo>
                  <a:pt x="862225" y="353134"/>
                  <a:pt x="1189522" y="297980"/>
                  <a:pt x="1227985" y="237020"/>
                </a:cubicBezTo>
                <a:cubicBezTo>
                  <a:pt x="1266448" y="176060"/>
                  <a:pt x="1251933" y="-21334"/>
                  <a:pt x="1079939" y="18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 1537">
            <a:extLst>
              <a:ext uri="{FF2B5EF4-FFF2-40B4-BE49-F238E27FC236}">
                <a16:creationId xmlns:a16="http://schemas.microsoft.com/office/drawing/2014/main" id="{81940835-935F-BAD4-8265-97EB6FA9D9CF}"/>
              </a:ext>
            </a:extLst>
          </p:cNvPr>
          <p:cNvSpPr/>
          <p:nvPr/>
        </p:nvSpPr>
        <p:spPr>
          <a:xfrm>
            <a:off x="1059291" y="5087510"/>
            <a:ext cx="847228" cy="688257"/>
          </a:xfrm>
          <a:custGeom>
            <a:avLst/>
            <a:gdLst>
              <a:gd name="connsiteX0" fmla="*/ 89571 w 847228"/>
              <a:gd name="connsiteY0" fmla="*/ 12028 h 688257"/>
              <a:gd name="connsiteX1" fmla="*/ 36817 w 847228"/>
              <a:gd name="connsiteY1" fmla="*/ 47198 h 688257"/>
              <a:gd name="connsiteX2" fmla="*/ 734340 w 847228"/>
              <a:gd name="connsiteY2" fmla="*/ 410613 h 688257"/>
              <a:gd name="connsiteX3" fmla="*/ 833986 w 847228"/>
              <a:gd name="connsiteY3" fmla="*/ 639213 h 688257"/>
              <a:gd name="connsiteX4" fmla="*/ 605386 w 847228"/>
              <a:gd name="connsiteY4" fmla="*/ 463367 h 688257"/>
              <a:gd name="connsiteX5" fmla="*/ 634694 w 847228"/>
              <a:gd name="connsiteY5" fmla="*/ 686105 h 688257"/>
              <a:gd name="connsiteX6" fmla="*/ 359201 w 847228"/>
              <a:gd name="connsiteY6" fmla="*/ 299244 h 688257"/>
              <a:gd name="connsiteX7" fmla="*/ 124740 w 847228"/>
              <a:gd name="connsiteY7" fmla="*/ 176152 h 688257"/>
              <a:gd name="connsiteX8" fmla="*/ 142324 w 847228"/>
              <a:gd name="connsiteY8" fmla="*/ 609905 h 688257"/>
              <a:gd name="connsiteX9" fmla="*/ 25094 w 847228"/>
              <a:gd name="connsiteY9" fmla="*/ 117536 h 688257"/>
              <a:gd name="connsiteX10" fmla="*/ 89571 w 847228"/>
              <a:gd name="connsiteY10" fmla="*/ 12028 h 68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7228" h="688257">
                <a:moveTo>
                  <a:pt x="89571" y="12028"/>
                </a:moveTo>
                <a:cubicBezTo>
                  <a:pt x="91525" y="305"/>
                  <a:pt x="-70644" y="-19233"/>
                  <a:pt x="36817" y="47198"/>
                </a:cubicBezTo>
                <a:cubicBezTo>
                  <a:pt x="144278" y="113629"/>
                  <a:pt x="601479" y="311944"/>
                  <a:pt x="734340" y="410613"/>
                </a:cubicBezTo>
                <a:cubicBezTo>
                  <a:pt x="867201" y="509282"/>
                  <a:pt x="855478" y="630421"/>
                  <a:pt x="833986" y="639213"/>
                </a:cubicBezTo>
                <a:cubicBezTo>
                  <a:pt x="812494" y="648005"/>
                  <a:pt x="638601" y="455552"/>
                  <a:pt x="605386" y="463367"/>
                </a:cubicBezTo>
                <a:cubicBezTo>
                  <a:pt x="572171" y="471182"/>
                  <a:pt x="675725" y="713459"/>
                  <a:pt x="634694" y="686105"/>
                </a:cubicBezTo>
                <a:cubicBezTo>
                  <a:pt x="593663" y="658751"/>
                  <a:pt x="444193" y="384236"/>
                  <a:pt x="359201" y="299244"/>
                </a:cubicBezTo>
                <a:cubicBezTo>
                  <a:pt x="274209" y="214252"/>
                  <a:pt x="160886" y="124375"/>
                  <a:pt x="124740" y="176152"/>
                </a:cubicBezTo>
                <a:cubicBezTo>
                  <a:pt x="88594" y="227929"/>
                  <a:pt x="158932" y="619674"/>
                  <a:pt x="142324" y="609905"/>
                </a:cubicBezTo>
                <a:cubicBezTo>
                  <a:pt x="125716" y="600136"/>
                  <a:pt x="38771" y="221090"/>
                  <a:pt x="25094" y="117536"/>
                </a:cubicBezTo>
                <a:cubicBezTo>
                  <a:pt x="11417" y="13982"/>
                  <a:pt x="87617" y="23751"/>
                  <a:pt x="89571" y="120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 1538">
            <a:extLst>
              <a:ext uri="{FF2B5EF4-FFF2-40B4-BE49-F238E27FC236}">
                <a16:creationId xmlns:a16="http://schemas.microsoft.com/office/drawing/2014/main" id="{3100E437-EFAA-F1A7-7AEB-3DC3F785BAEB}"/>
              </a:ext>
            </a:extLst>
          </p:cNvPr>
          <p:cNvSpPr/>
          <p:nvPr/>
        </p:nvSpPr>
        <p:spPr>
          <a:xfrm>
            <a:off x="1306469" y="5801054"/>
            <a:ext cx="787227" cy="1473035"/>
          </a:xfrm>
          <a:custGeom>
            <a:avLst/>
            <a:gdLst>
              <a:gd name="connsiteX0" fmla="*/ 786100 w 787227"/>
              <a:gd name="connsiteY0" fmla="*/ 142546 h 1473035"/>
              <a:gd name="connsiteX1" fmla="*/ 317177 w 787227"/>
              <a:gd name="connsiteY1" fmla="*/ 107377 h 1473035"/>
              <a:gd name="connsiteX2" fmla="*/ 493023 w 787227"/>
              <a:gd name="connsiteY2" fmla="*/ 101515 h 1473035"/>
              <a:gd name="connsiteX3" fmla="*/ 153054 w 787227"/>
              <a:gd name="connsiteY3" fmla="*/ 418038 h 1473035"/>
              <a:gd name="connsiteX4" fmla="*/ 188223 w 787227"/>
              <a:gd name="connsiteY4" fmla="*/ 799038 h 1473035"/>
              <a:gd name="connsiteX5" fmla="*/ 153054 w 787227"/>
              <a:gd name="connsiteY5" fmla="*/ 793177 h 1473035"/>
              <a:gd name="connsiteX6" fmla="*/ 252700 w 787227"/>
              <a:gd name="connsiteY6" fmla="*/ 1045223 h 1473035"/>
              <a:gd name="connsiteX7" fmla="*/ 135469 w 787227"/>
              <a:gd name="connsiteY7" fmla="*/ 1039361 h 1473035"/>
              <a:gd name="connsiteX8" fmla="*/ 598531 w 787227"/>
              <a:gd name="connsiteY8" fmla="*/ 1467254 h 1473035"/>
              <a:gd name="connsiteX9" fmla="*/ 311316 w 787227"/>
              <a:gd name="connsiteY9" fmla="*/ 1250377 h 1473035"/>
              <a:gd name="connsiteX10" fmla="*/ 35823 w 787227"/>
              <a:gd name="connsiteY10" fmla="*/ 746284 h 1473035"/>
              <a:gd name="connsiteX11" fmla="*/ 6516 w 787227"/>
              <a:gd name="connsiteY11" fmla="*/ 406315 h 1473035"/>
              <a:gd name="connsiteX12" fmla="*/ 65131 w 787227"/>
              <a:gd name="connsiteY12" fmla="*/ 324254 h 1473035"/>
              <a:gd name="connsiteX13" fmla="*/ 229254 w 787227"/>
              <a:gd name="connsiteY13" fmla="*/ 66346 h 1473035"/>
              <a:gd name="connsiteX14" fmla="*/ 387516 w 787227"/>
              <a:gd name="connsiteY14" fmla="*/ 19454 h 1473035"/>
              <a:gd name="connsiteX15" fmla="*/ 340623 w 787227"/>
              <a:gd name="connsiteY15" fmla="*/ 66346 h 1473035"/>
              <a:gd name="connsiteX16" fmla="*/ 446131 w 787227"/>
              <a:gd name="connsiteY16" fmla="*/ 1869 h 1473035"/>
              <a:gd name="connsiteX17" fmla="*/ 786100 w 787227"/>
              <a:gd name="connsiteY17" fmla="*/ 142546 h 14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7227" h="1473035">
                <a:moveTo>
                  <a:pt x="786100" y="142546"/>
                </a:moveTo>
                <a:cubicBezTo>
                  <a:pt x="764608" y="160131"/>
                  <a:pt x="366023" y="114215"/>
                  <a:pt x="317177" y="107377"/>
                </a:cubicBezTo>
                <a:cubicBezTo>
                  <a:pt x="268331" y="100538"/>
                  <a:pt x="520377" y="49738"/>
                  <a:pt x="493023" y="101515"/>
                </a:cubicBezTo>
                <a:cubicBezTo>
                  <a:pt x="465669" y="153292"/>
                  <a:pt x="203854" y="301784"/>
                  <a:pt x="153054" y="418038"/>
                </a:cubicBezTo>
                <a:cubicBezTo>
                  <a:pt x="102254" y="534292"/>
                  <a:pt x="188223" y="736515"/>
                  <a:pt x="188223" y="799038"/>
                </a:cubicBezTo>
                <a:cubicBezTo>
                  <a:pt x="188223" y="861561"/>
                  <a:pt x="142308" y="752146"/>
                  <a:pt x="153054" y="793177"/>
                </a:cubicBezTo>
                <a:cubicBezTo>
                  <a:pt x="163800" y="834208"/>
                  <a:pt x="255631" y="1004192"/>
                  <a:pt x="252700" y="1045223"/>
                </a:cubicBezTo>
                <a:cubicBezTo>
                  <a:pt x="249769" y="1086254"/>
                  <a:pt x="77831" y="969023"/>
                  <a:pt x="135469" y="1039361"/>
                </a:cubicBezTo>
                <a:cubicBezTo>
                  <a:pt x="193107" y="1109699"/>
                  <a:pt x="569223" y="1432085"/>
                  <a:pt x="598531" y="1467254"/>
                </a:cubicBezTo>
                <a:cubicBezTo>
                  <a:pt x="627839" y="1502423"/>
                  <a:pt x="405101" y="1370539"/>
                  <a:pt x="311316" y="1250377"/>
                </a:cubicBezTo>
                <a:cubicBezTo>
                  <a:pt x="217531" y="1130215"/>
                  <a:pt x="86623" y="886961"/>
                  <a:pt x="35823" y="746284"/>
                </a:cubicBezTo>
                <a:cubicBezTo>
                  <a:pt x="-14977" y="605607"/>
                  <a:pt x="1631" y="476653"/>
                  <a:pt x="6516" y="406315"/>
                </a:cubicBezTo>
                <a:cubicBezTo>
                  <a:pt x="11401" y="335977"/>
                  <a:pt x="28008" y="380916"/>
                  <a:pt x="65131" y="324254"/>
                </a:cubicBezTo>
                <a:cubicBezTo>
                  <a:pt x="102254" y="267592"/>
                  <a:pt x="175523" y="117146"/>
                  <a:pt x="229254" y="66346"/>
                </a:cubicBezTo>
                <a:cubicBezTo>
                  <a:pt x="282985" y="15546"/>
                  <a:pt x="368955" y="19454"/>
                  <a:pt x="387516" y="19454"/>
                </a:cubicBezTo>
                <a:cubicBezTo>
                  <a:pt x="406077" y="19454"/>
                  <a:pt x="330854" y="69277"/>
                  <a:pt x="340623" y="66346"/>
                </a:cubicBezTo>
                <a:cubicBezTo>
                  <a:pt x="350392" y="63415"/>
                  <a:pt x="376769" y="-12785"/>
                  <a:pt x="446131" y="1869"/>
                </a:cubicBezTo>
                <a:cubicBezTo>
                  <a:pt x="515493" y="16523"/>
                  <a:pt x="807592" y="124961"/>
                  <a:pt x="786100" y="1425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 1539">
            <a:extLst>
              <a:ext uri="{FF2B5EF4-FFF2-40B4-BE49-F238E27FC236}">
                <a16:creationId xmlns:a16="http://schemas.microsoft.com/office/drawing/2014/main" id="{EBCA4B00-8DF0-FF45-1A89-7073C262C52B}"/>
              </a:ext>
            </a:extLst>
          </p:cNvPr>
          <p:cNvSpPr/>
          <p:nvPr/>
        </p:nvSpPr>
        <p:spPr>
          <a:xfrm>
            <a:off x="786481" y="7107609"/>
            <a:ext cx="1758733" cy="2407605"/>
          </a:xfrm>
          <a:custGeom>
            <a:avLst/>
            <a:gdLst>
              <a:gd name="connsiteX0" fmla="*/ 889919 w 1758733"/>
              <a:gd name="connsiteY0" fmla="*/ 45031 h 2407605"/>
              <a:gd name="connsiteX1" fmla="*/ 955959 w 1758733"/>
              <a:gd name="connsiteY1" fmla="*/ 70431 h 2407605"/>
              <a:gd name="connsiteX2" fmla="*/ 1342039 w 1758733"/>
              <a:gd name="connsiteY2" fmla="*/ 497151 h 2407605"/>
              <a:gd name="connsiteX3" fmla="*/ 1377599 w 1758733"/>
              <a:gd name="connsiteY3" fmla="*/ 542871 h 2407605"/>
              <a:gd name="connsiteX4" fmla="*/ 1758599 w 1758733"/>
              <a:gd name="connsiteY4" fmla="*/ 1071191 h 2407605"/>
              <a:gd name="connsiteX5" fmla="*/ 1331879 w 1758733"/>
              <a:gd name="connsiteY5" fmla="*/ 1279471 h 2407605"/>
              <a:gd name="connsiteX6" fmla="*/ 1245519 w 1758733"/>
              <a:gd name="connsiteY6" fmla="*/ 1421711 h 2407605"/>
              <a:gd name="connsiteX7" fmla="*/ 1362359 w 1758733"/>
              <a:gd name="connsiteY7" fmla="*/ 1386151 h 2407605"/>
              <a:gd name="connsiteX8" fmla="*/ 1082959 w 1758733"/>
              <a:gd name="connsiteY8" fmla="*/ 1797631 h 2407605"/>
              <a:gd name="connsiteX9" fmla="*/ 1535079 w 1758733"/>
              <a:gd name="connsiteY9" fmla="*/ 2016071 h 2407605"/>
              <a:gd name="connsiteX10" fmla="*/ 1128679 w 1758733"/>
              <a:gd name="connsiteY10" fmla="*/ 2153231 h 2407605"/>
              <a:gd name="connsiteX11" fmla="*/ 1275999 w 1758733"/>
              <a:gd name="connsiteY11" fmla="*/ 2290391 h 2407605"/>
              <a:gd name="connsiteX12" fmla="*/ 686719 w 1758733"/>
              <a:gd name="connsiteY12" fmla="*/ 2407231 h 2407605"/>
              <a:gd name="connsiteX13" fmla="*/ 26319 w 1758733"/>
              <a:gd name="connsiteY13" fmla="*/ 2325951 h 2407605"/>
              <a:gd name="connsiteX14" fmla="*/ 158399 w 1758733"/>
              <a:gd name="connsiteY14" fmla="*/ 2280231 h 2407605"/>
              <a:gd name="connsiteX15" fmla="*/ 412399 w 1758733"/>
              <a:gd name="connsiteY15" fmla="*/ 1767151 h 2407605"/>
              <a:gd name="connsiteX16" fmla="*/ 696879 w 1758733"/>
              <a:gd name="connsiteY16" fmla="*/ 1259151 h 2407605"/>
              <a:gd name="connsiteX17" fmla="*/ 656239 w 1758733"/>
              <a:gd name="connsiteY17" fmla="*/ 1294711 h 2407605"/>
              <a:gd name="connsiteX18" fmla="*/ 701959 w 1758733"/>
              <a:gd name="connsiteY18" fmla="*/ 1223591 h 2407605"/>
              <a:gd name="connsiteX19" fmla="*/ 823879 w 1758733"/>
              <a:gd name="connsiteY19" fmla="*/ 1030551 h 2407605"/>
              <a:gd name="connsiteX20" fmla="*/ 915319 w 1758733"/>
              <a:gd name="connsiteY20" fmla="*/ 898471 h 2407605"/>
              <a:gd name="connsiteX21" fmla="*/ 1128679 w 1758733"/>
              <a:gd name="connsiteY21" fmla="*/ 781631 h 2407605"/>
              <a:gd name="connsiteX22" fmla="*/ 1306479 w 1758733"/>
              <a:gd name="connsiteY22" fmla="*/ 690191 h 2407605"/>
              <a:gd name="connsiteX23" fmla="*/ 1260759 w 1758733"/>
              <a:gd name="connsiteY23" fmla="*/ 517471 h 2407605"/>
              <a:gd name="connsiteX24" fmla="*/ 889919 w 1758733"/>
              <a:gd name="connsiteY24" fmla="*/ 45031 h 240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58733" h="2407605">
                <a:moveTo>
                  <a:pt x="889919" y="45031"/>
                </a:moveTo>
                <a:cubicBezTo>
                  <a:pt x="839119" y="-29476"/>
                  <a:pt x="880606" y="-4922"/>
                  <a:pt x="955959" y="70431"/>
                </a:cubicBezTo>
                <a:cubicBezTo>
                  <a:pt x="1031312" y="145784"/>
                  <a:pt x="1271766" y="418411"/>
                  <a:pt x="1342039" y="497151"/>
                </a:cubicBezTo>
                <a:cubicBezTo>
                  <a:pt x="1412312" y="575891"/>
                  <a:pt x="1377599" y="542871"/>
                  <a:pt x="1377599" y="542871"/>
                </a:cubicBezTo>
                <a:cubicBezTo>
                  <a:pt x="1447026" y="638544"/>
                  <a:pt x="1766219" y="948424"/>
                  <a:pt x="1758599" y="1071191"/>
                </a:cubicBezTo>
                <a:cubicBezTo>
                  <a:pt x="1750979" y="1193958"/>
                  <a:pt x="1417392" y="1221051"/>
                  <a:pt x="1331879" y="1279471"/>
                </a:cubicBezTo>
                <a:cubicBezTo>
                  <a:pt x="1246366" y="1337891"/>
                  <a:pt x="1240439" y="1403931"/>
                  <a:pt x="1245519" y="1421711"/>
                </a:cubicBezTo>
                <a:cubicBezTo>
                  <a:pt x="1250599" y="1439491"/>
                  <a:pt x="1389452" y="1323498"/>
                  <a:pt x="1362359" y="1386151"/>
                </a:cubicBezTo>
                <a:cubicBezTo>
                  <a:pt x="1335266" y="1448804"/>
                  <a:pt x="1054172" y="1692645"/>
                  <a:pt x="1082959" y="1797631"/>
                </a:cubicBezTo>
                <a:cubicBezTo>
                  <a:pt x="1111746" y="1902617"/>
                  <a:pt x="1527459" y="1956804"/>
                  <a:pt x="1535079" y="2016071"/>
                </a:cubicBezTo>
                <a:cubicBezTo>
                  <a:pt x="1542699" y="2075338"/>
                  <a:pt x="1171859" y="2107511"/>
                  <a:pt x="1128679" y="2153231"/>
                </a:cubicBezTo>
                <a:cubicBezTo>
                  <a:pt x="1085499" y="2198951"/>
                  <a:pt x="1349659" y="2248058"/>
                  <a:pt x="1275999" y="2290391"/>
                </a:cubicBezTo>
                <a:cubicBezTo>
                  <a:pt x="1202339" y="2332724"/>
                  <a:pt x="894999" y="2401304"/>
                  <a:pt x="686719" y="2407231"/>
                </a:cubicBezTo>
                <a:cubicBezTo>
                  <a:pt x="478439" y="2413158"/>
                  <a:pt x="114372" y="2347118"/>
                  <a:pt x="26319" y="2325951"/>
                </a:cubicBezTo>
                <a:cubicBezTo>
                  <a:pt x="-61734" y="2304784"/>
                  <a:pt x="94052" y="2373364"/>
                  <a:pt x="158399" y="2280231"/>
                </a:cubicBezTo>
                <a:cubicBezTo>
                  <a:pt x="222746" y="2187098"/>
                  <a:pt x="322652" y="1937331"/>
                  <a:pt x="412399" y="1767151"/>
                </a:cubicBezTo>
                <a:cubicBezTo>
                  <a:pt x="502146" y="1596971"/>
                  <a:pt x="656239" y="1337891"/>
                  <a:pt x="696879" y="1259151"/>
                </a:cubicBezTo>
                <a:cubicBezTo>
                  <a:pt x="737519" y="1180411"/>
                  <a:pt x="655392" y="1300638"/>
                  <a:pt x="656239" y="1294711"/>
                </a:cubicBezTo>
                <a:cubicBezTo>
                  <a:pt x="657086" y="1288784"/>
                  <a:pt x="701959" y="1223591"/>
                  <a:pt x="701959" y="1223591"/>
                </a:cubicBezTo>
                <a:cubicBezTo>
                  <a:pt x="729899" y="1179564"/>
                  <a:pt x="788319" y="1084738"/>
                  <a:pt x="823879" y="1030551"/>
                </a:cubicBezTo>
                <a:cubicBezTo>
                  <a:pt x="859439" y="976364"/>
                  <a:pt x="864519" y="939958"/>
                  <a:pt x="915319" y="898471"/>
                </a:cubicBezTo>
                <a:cubicBezTo>
                  <a:pt x="966119" y="856984"/>
                  <a:pt x="1063486" y="816344"/>
                  <a:pt x="1128679" y="781631"/>
                </a:cubicBezTo>
                <a:cubicBezTo>
                  <a:pt x="1193872" y="746918"/>
                  <a:pt x="1284466" y="734218"/>
                  <a:pt x="1306479" y="690191"/>
                </a:cubicBezTo>
                <a:cubicBezTo>
                  <a:pt x="1328492" y="646164"/>
                  <a:pt x="1325952" y="626691"/>
                  <a:pt x="1260759" y="517471"/>
                </a:cubicBezTo>
                <a:cubicBezTo>
                  <a:pt x="1195566" y="408251"/>
                  <a:pt x="940719" y="119538"/>
                  <a:pt x="889919" y="450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 1540">
            <a:extLst>
              <a:ext uri="{FF2B5EF4-FFF2-40B4-BE49-F238E27FC236}">
                <a16:creationId xmlns:a16="http://schemas.microsoft.com/office/drawing/2014/main" id="{A5299352-3CD7-1C4C-D153-8060F48ADB34}"/>
              </a:ext>
            </a:extLst>
          </p:cNvPr>
          <p:cNvSpPr/>
          <p:nvPr/>
        </p:nvSpPr>
        <p:spPr>
          <a:xfrm>
            <a:off x="1811765" y="9072279"/>
            <a:ext cx="618154" cy="1530947"/>
          </a:xfrm>
          <a:custGeom>
            <a:avLst/>
            <a:gdLst>
              <a:gd name="connsiteX0" fmla="*/ 291355 w 618154"/>
              <a:gd name="connsiteY0" fmla="*/ 10761 h 1530947"/>
              <a:gd name="connsiteX1" fmla="*/ 540275 w 618154"/>
              <a:gd name="connsiteY1" fmla="*/ 569561 h 1530947"/>
              <a:gd name="connsiteX2" fmla="*/ 570755 w 618154"/>
              <a:gd name="connsiteY2" fmla="*/ 747361 h 1530947"/>
              <a:gd name="connsiteX3" fmla="*/ 611395 w 618154"/>
              <a:gd name="connsiteY3" fmla="*/ 950561 h 1530947"/>
              <a:gd name="connsiteX4" fmla="*/ 611395 w 618154"/>
              <a:gd name="connsiteY4" fmla="*/ 1301081 h 1530947"/>
              <a:gd name="connsiteX5" fmla="*/ 545355 w 618154"/>
              <a:gd name="connsiteY5" fmla="*/ 965801 h 1530947"/>
              <a:gd name="connsiteX6" fmla="*/ 448835 w 618154"/>
              <a:gd name="connsiteY6" fmla="*/ 788001 h 1530947"/>
              <a:gd name="connsiteX7" fmla="*/ 413275 w 618154"/>
              <a:gd name="connsiteY7" fmla="*/ 457801 h 1530947"/>
              <a:gd name="connsiteX8" fmla="*/ 331995 w 618154"/>
              <a:gd name="connsiteY8" fmla="*/ 193641 h 1530947"/>
              <a:gd name="connsiteX9" fmla="*/ 240555 w 618154"/>
              <a:gd name="connsiteY9" fmla="*/ 386681 h 1530947"/>
              <a:gd name="connsiteX10" fmla="*/ 331995 w 618154"/>
              <a:gd name="connsiteY10" fmla="*/ 650841 h 1530947"/>
              <a:gd name="connsiteX11" fmla="*/ 235475 w 618154"/>
              <a:gd name="connsiteY11" fmla="*/ 732121 h 1530947"/>
              <a:gd name="connsiteX12" fmla="*/ 296435 w 618154"/>
              <a:gd name="connsiteY12" fmla="*/ 965801 h 1530947"/>
              <a:gd name="connsiteX13" fmla="*/ 179595 w 618154"/>
              <a:gd name="connsiteY13" fmla="*/ 1072481 h 1530947"/>
              <a:gd name="connsiteX14" fmla="*/ 1795 w 618154"/>
              <a:gd name="connsiteY14" fmla="*/ 1529681 h 1530947"/>
              <a:gd name="connsiteX15" fmla="*/ 88155 w 618154"/>
              <a:gd name="connsiteY15" fmla="*/ 915001 h 1530947"/>
              <a:gd name="connsiteX16" fmla="*/ 93235 w 618154"/>
              <a:gd name="connsiteY16" fmla="*/ 534001 h 1530947"/>
              <a:gd name="connsiteX17" fmla="*/ 98315 w 618154"/>
              <a:gd name="connsiteY17" fmla="*/ 473041 h 1530947"/>
              <a:gd name="connsiteX18" fmla="*/ 225315 w 618154"/>
              <a:gd name="connsiteY18" fmla="*/ 335881 h 1530947"/>
              <a:gd name="connsiteX19" fmla="*/ 72915 w 618154"/>
              <a:gd name="connsiteY19" fmla="*/ 208881 h 1530947"/>
              <a:gd name="connsiteX20" fmla="*/ 291355 w 618154"/>
              <a:gd name="connsiteY20" fmla="*/ 10761 h 153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8154" h="1530947">
                <a:moveTo>
                  <a:pt x="291355" y="10761"/>
                </a:moveTo>
                <a:cubicBezTo>
                  <a:pt x="369248" y="70874"/>
                  <a:pt x="493708" y="446794"/>
                  <a:pt x="540275" y="569561"/>
                </a:cubicBezTo>
                <a:cubicBezTo>
                  <a:pt x="586842" y="692328"/>
                  <a:pt x="558902" y="683861"/>
                  <a:pt x="570755" y="747361"/>
                </a:cubicBezTo>
                <a:cubicBezTo>
                  <a:pt x="582608" y="810861"/>
                  <a:pt x="604622" y="858274"/>
                  <a:pt x="611395" y="950561"/>
                </a:cubicBezTo>
                <a:cubicBezTo>
                  <a:pt x="618168" y="1042848"/>
                  <a:pt x="622402" y="1298541"/>
                  <a:pt x="611395" y="1301081"/>
                </a:cubicBezTo>
                <a:cubicBezTo>
                  <a:pt x="600388" y="1303621"/>
                  <a:pt x="572448" y="1051314"/>
                  <a:pt x="545355" y="965801"/>
                </a:cubicBezTo>
                <a:cubicBezTo>
                  <a:pt x="518262" y="880288"/>
                  <a:pt x="470848" y="872668"/>
                  <a:pt x="448835" y="788001"/>
                </a:cubicBezTo>
                <a:cubicBezTo>
                  <a:pt x="426822" y="703334"/>
                  <a:pt x="432748" y="556861"/>
                  <a:pt x="413275" y="457801"/>
                </a:cubicBezTo>
                <a:cubicBezTo>
                  <a:pt x="393802" y="358741"/>
                  <a:pt x="360782" y="205494"/>
                  <a:pt x="331995" y="193641"/>
                </a:cubicBezTo>
                <a:cubicBezTo>
                  <a:pt x="303208" y="181788"/>
                  <a:pt x="240555" y="310481"/>
                  <a:pt x="240555" y="386681"/>
                </a:cubicBezTo>
                <a:cubicBezTo>
                  <a:pt x="240555" y="462881"/>
                  <a:pt x="332842" y="593268"/>
                  <a:pt x="331995" y="650841"/>
                </a:cubicBezTo>
                <a:cubicBezTo>
                  <a:pt x="331148" y="708414"/>
                  <a:pt x="241402" y="679628"/>
                  <a:pt x="235475" y="732121"/>
                </a:cubicBezTo>
                <a:cubicBezTo>
                  <a:pt x="229548" y="784614"/>
                  <a:pt x="305748" y="909074"/>
                  <a:pt x="296435" y="965801"/>
                </a:cubicBezTo>
                <a:cubicBezTo>
                  <a:pt x="287122" y="1022528"/>
                  <a:pt x="228702" y="978501"/>
                  <a:pt x="179595" y="1072481"/>
                </a:cubicBezTo>
                <a:cubicBezTo>
                  <a:pt x="130488" y="1166461"/>
                  <a:pt x="17035" y="1555928"/>
                  <a:pt x="1795" y="1529681"/>
                </a:cubicBezTo>
                <a:cubicBezTo>
                  <a:pt x="-13445" y="1503434"/>
                  <a:pt x="72915" y="1080948"/>
                  <a:pt x="88155" y="915001"/>
                </a:cubicBezTo>
                <a:cubicBezTo>
                  <a:pt x="103395" y="749054"/>
                  <a:pt x="91542" y="607661"/>
                  <a:pt x="93235" y="534001"/>
                </a:cubicBezTo>
                <a:cubicBezTo>
                  <a:pt x="94928" y="460341"/>
                  <a:pt x="76302" y="506061"/>
                  <a:pt x="98315" y="473041"/>
                </a:cubicBezTo>
                <a:cubicBezTo>
                  <a:pt x="120328" y="440021"/>
                  <a:pt x="229548" y="379908"/>
                  <a:pt x="225315" y="335881"/>
                </a:cubicBezTo>
                <a:cubicBezTo>
                  <a:pt x="221082" y="291854"/>
                  <a:pt x="58522" y="257988"/>
                  <a:pt x="72915" y="208881"/>
                </a:cubicBezTo>
                <a:cubicBezTo>
                  <a:pt x="87308" y="159774"/>
                  <a:pt x="213462" y="-49352"/>
                  <a:pt x="291355" y="107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 1541">
            <a:extLst>
              <a:ext uri="{FF2B5EF4-FFF2-40B4-BE49-F238E27FC236}">
                <a16:creationId xmlns:a16="http://schemas.microsoft.com/office/drawing/2014/main" id="{385FD168-2458-44EA-178C-D4A540CAF13B}"/>
              </a:ext>
            </a:extLst>
          </p:cNvPr>
          <p:cNvSpPr/>
          <p:nvPr/>
        </p:nvSpPr>
        <p:spPr>
          <a:xfrm>
            <a:off x="2057363" y="10190480"/>
            <a:ext cx="255476" cy="697192"/>
          </a:xfrm>
          <a:custGeom>
            <a:avLst/>
            <a:gdLst>
              <a:gd name="connsiteX0" fmla="*/ 147357 w 255476"/>
              <a:gd name="connsiteY0" fmla="*/ 0 h 697192"/>
              <a:gd name="connsiteX1" fmla="*/ 37 w 255476"/>
              <a:gd name="connsiteY1" fmla="*/ 243840 h 697192"/>
              <a:gd name="connsiteX2" fmla="*/ 132117 w 255476"/>
              <a:gd name="connsiteY2" fmla="*/ 685800 h 697192"/>
              <a:gd name="connsiteX3" fmla="*/ 40677 w 255476"/>
              <a:gd name="connsiteY3" fmla="*/ 518160 h 697192"/>
              <a:gd name="connsiteX4" fmla="*/ 182917 w 255476"/>
              <a:gd name="connsiteY4" fmla="*/ 690880 h 697192"/>
              <a:gd name="connsiteX5" fmla="*/ 254037 w 255476"/>
              <a:gd name="connsiteY5" fmla="*/ 243840 h 697192"/>
              <a:gd name="connsiteX6" fmla="*/ 147357 w 255476"/>
              <a:gd name="connsiteY6" fmla="*/ 0 h 69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476" h="697192">
                <a:moveTo>
                  <a:pt x="147357" y="0"/>
                </a:moveTo>
                <a:cubicBezTo>
                  <a:pt x="105024" y="0"/>
                  <a:pt x="2577" y="129540"/>
                  <a:pt x="37" y="243840"/>
                </a:cubicBezTo>
                <a:cubicBezTo>
                  <a:pt x="-2503" y="358140"/>
                  <a:pt x="125344" y="640080"/>
                  <a:pt x="132117" y="685800"/>
                </a:cubicBezTo>
                <a:cubicBezTo>
                  <a:pt x="138890" y="731520"/>
                  <a:pt x="32210" y="517313"/>
                  <a:pt x="40677" y="518160"/>
                </a:cubicBezTo>
                <a:cubicBezTo>
                  <a:pt x="49144" y="519007"/>
                  <a:pt x="147357" y="736600"/>
                  <a:pt x="182917" y="690880"/>
                </a:cubicBezTo>
                <a:cubicBezTo>
                  <a:pt x="218477" y="645160"/>
                  <a:pt x="264197" y="358140"/>
                  <a:pt x="254037" y="243840"/>
                </a:cubicBezTo>
                <a:cubicBezTo>
                  <a:pt x="243877" y="129540"/>
                  <a:pt x="189690" y="0"/>
                  <a:pt x="14735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 1542">
            <a:extLst>
              <a:ext uri="{FF2B5EF4-FFF2-40B4-BE49-F238E27FC236}">
                <a16:creationId xmlns:a16="http://schemas.microsoft.com/office/drawing/2014/main" id="{3716DB61-0D65-3A78-8756-0F5AD5722FE8}"/>
              </a:ext>
            </a:extLst>
          </p:cNvPr>
          <p:cNvSpPr/>
          <p:nvPr/>
        </p:nvSpPr>
        <p:spPr>
          <a:xfrm>
            <a:off x="1735137" y="10718168"/>
            <a:ext cx="375210" cy="976917"/>
          </a:xfrm>
          <a:custGeom>
            <a:avLst/>
            <a:gdLst>
              <a:gd name="connsiteX0" fmla="*/ 159703 w 375210"/>
              <a:gd name="connsiteY0" fmla="*/ 632 h 976917"/>
              <a:gd name="connsiteX1" fmla="*/ 362903 w 375210"/>
              <a:gd name="connsiteY1" fmla="*/ 498472 h 976917"/>
              <a:gd name="connsiteX2" fmla="*/ 347663 w 375210"/>
              <a:gd name="connsiteY2" fmla="*/ 965832 h 976917"/>
              <a:gd name="connsiteX3" fmla="*/ 307023 w 375210"/>
              <a:gd name="connsiteY3" fmla="*/ 788032 h 976917"/>
              <a:gd name="connsiteX4" fmla="*/ 32703 w 375210"/>
              <a:gd name="connsiteY4" fmla="*/ 320672 h 976917"/>
              <a:gd name="connsiteX5" fmla="*/ 17463 w 375210"/>
              <a:gd name="connsiteY5" fmla="*/ 391792 h 976917"/>
              <a:gd name="connsiteX6" fmla="*/ 159703 w 375210"/>
              <a:gd name="connsiteY6" fmla="*/ 632 h 9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210" h="976917">
                <a:moveTo>
                  <a:pt x="159703" y="632"/>
                </a:moveTo>
                <a:cubicBezTo>
                  <a:pt x="217276" y="18412"/>
                  <a:pt x="331576" y="337605"/>
                  <a:pt x="362903" y="498472"/>
                </a:cubicBezTo>
                <a:cubicBezTo>
                  <a:pt x="394230" y="659339"/>
                  <a:pt x="356976" y="917572"/>
                  <a:pt x="347663" y="965832"/>
                </a:cubicBezTo>
                <a:cubicBezTo>
                  <a:pt x="338350" y="1014092"/>
                  <a:pt x="359516" y="895559"/>
                  <a:pt x="307023" y="788032"/>
                </a:cubicBezTo>
                <a:cubicBezTo>
                  <a:pt x="254530" y="680505"/>
                  <a:pt x="80963" y="386712"/>
                  <a:pt x="32703" y="320672"/>
                </a:cubicBezTo>
                <a:cubicBezTo>
                  <a:pt x="-15557" y="254632"/>
                  <a:pt x="-1164" y="438359"/>
                  <a:pt x="17463" y="391792"/>
                </a:cubicBezTo>
                <a:cubicBezTo>
                  <a:pt x="36090" y="345225"/>
                  <a:pt x="102130" y="-17148"/>
                  <a:pt x="159703" y="6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 1543">
            <a:extLst>
              <a:ext uri="{FF2B5EF4-FFF2-40B4-BE49-F238E27FC236}">
                <a16:creationId xmlns:a16="http://schemas.microsoft.com/office/drawing/2014/main" id="{B5221F17-8E0D-87E6-1DAA-3214E6180F24}"/>
              </a:ext>
            </a:extLst>
          </p:cNvPr>
          <p:cNvSpPr/>
          <p:nvPr/>
        </p:nvSpPr>
        <p:spPr>
          <a:xfrm>
            <a:off x="1640518" y="11165994"/>
            <a:ext cx="399993" cy="1135467"/>
          </a:xfrm>
          <a:custGeom>
            <a:avLst/>
            <a:gdLst>
              <a:gd name="connsiteX0" fmla="*/ 81602 w 399993"/>
              <a:gd name="connsiteY0" fmla="*/ 4926 h 1135467"/>
              <a:gd name="connsiteX1" fmla="*/ 330522 w 399993"/>
              <a:gd name="connsiteY1" fmla="*/ 645006 h 1135467"/>
              <a:gd name="connsiteX2" fmla="*/ 391482 w 399993"/>
              <a:gd name="connsiteY2" fmla="*/ 1132686 h 1135467"/>
              <a:gd name="connsiteX3" fmla="*/ 178122 w 399993"/>
              <a:gd name="connsiteY3" fmla="*/ 812646 h 1135467"/>
              <a:gd name="connsiteX4" fmla="*/ 5402 w 399993"/>
              <a:gd name="connsiteY4" fmla="*/ 172566 h 1135467"/>
              <a:gd name="connsiteX5" fmla="*/ 46042 w 399993"/>
              <a:gd name="connsiteY5" fmla="*/ 340206 h 1135467"/>
              <a:gd name="connsiteX6" fmla="*/ 81602 w 399993"/>
              <a:gd name="connsiteY6" fmla="*/ 4926 h 113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93" h="1135467">
                <a:moveTo>
                  <a:pt x="81602" y="4926"/>
                </a:moveTo>
                <a:cubicBezTo>
                  <a:pt x="129015" y="55726"/>
                  <a:pt x="278875" y="457046"/>
                  <a:pt x="330522" y="645006"/>
                </a:cubicBezTo>
                <a:cubicBezTo>
                  <a:pt x="382169" y="832966"/>
                  <a:pt x="416882" y="1104746"/>
                  <a:pt x="391482" y="1132686"/>
                </a:cubicBezTo>
                <a:cubicBezTo>
                  <a:pt x="366082" y="1160626"/>
                  <a:pt x="242469" y="972666"/>
                  <a:pt x="178122" y="812646"/>
                </a:cubicBezTo>
                <a:cubicBezTo>
                  <a:pt x="113775" y="652626"/>
                  <a:pt x="27415" y="251306"/>
                  <a:pt x="5402" y="172566"/>
                </a:cubicBezTo>
                <a:cubicBezTo>
                  <a:pt x="-16611" y="93826"/>
                  <a:pt x="35035" y="368146"/>
                  <a:pt x="46042" y="340206"/>
                </a:cubicBezTo>
                <a:cubicBezTo>
                  <a:pt x="57049" y="312266"/>
                  <a:pt x="34189" y="-45874"/>
                  <a:pt x="81602" y="49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 1544">
            <a:extLst>
              <a:ext uri="{FF2B5EF4-FFF2-40B4-BE49-F238E27FC236}">
                <a16:creationId xmlns:a16="http://schemas.microsoft.com/office/drawing/2014/main" id="{5D02AEB1-44D5-C867-4063-7647EC72BD0F}"/>
              </a:ext>
            </a:extLst>
          </p:cNvPr>
          <p:cNvSpPr/>
          <p:nvPr/>
        </p:nvSpPr>
        <p:spPr>
          <a:xfrm>
            <a:off x="2141998" y="8281930"/>
            <a:ext cx="1099758" cy="990029"/>
          </a:xfrm>
          <a:custGeom>
            <a:avLst/>
            <a:gdLst>
              <a:gd name="connsiteX0" fmla="*/ 550402 w 1099758"/>
              <a:gd name="connsiteY0" fmla="*/ 18790 h 990029"/>
              <a:gd name="connsiteX1" fmla="*/ 138922 w 1099758"/>
              <a:gd name="connsiteY1" fmla="*/ 221990 h 990029"/>
              <a:gd name="connsiteX2" fmla="*/ 22082 w 1099758"/>
              <a:gd name="connsiteY2" fmla="*/ 445510 h 990029"/>
              <a:gd name="connsiteX3" fmla="*/ 535162 w 1099758"/>
              <a:gd name="connsiteY3" fmla="*/ 298190 h 990029"/>
              <a:gd name="connsiteX4" fmla="*/ 342122 w 1099758"/>
              <a:gd name="connsiteY4" fmla="*/ 374390 h 990029"/>
              <a:gd name="connsiteX5" fmla="*/ 860282 w 1099758"/>
              <a:gd name="connsiteY5" fmla="*/ 110230 h 990029"/>
              <a:gd name="connsiteX6" fmla="*/ 931402 w 1099758"/>
              <a:gd name="connsiteY6" fmla="*/ 211830 h 990029"/>
              <a:gd name="connsiteX7" fmla="*/ 992362 w 1099758"/>
              <a:gd name="connsiteY7" fmla="*/ 435350 h 990029"/>
              <a:gd name="connsiteX8" fmla="*/ 1017762 w 1099758"/>
              <a:gd name="connsiteY8" fmla="*/ 506470 h 990029"/>
              <a:gd name="connsiteX9" fmla="*/ 870442 w 1099758"/>
              <a:gd name="connsiteY9" fmla="*/ 790950 h 990029"/>
              <a:gd name="connsiteX10" fmla="*/ 946642 w 1099758"/>
              <a:gd name="connsiteY10" fmla="*/ 719830 h 990029"/>
              <a:gd name="connsiteX11" fmla="*/ 829802 w 1099758"/>
              <a:gd name="connsiteY11" fmla="*/ 978910 h 990029"/>
              <a:gd name="connsiteX12" fmla="*/ 1099042 w 1099758"/>
              <a:gd name="connsiteY12" fmla="*/ 288030 h 990029"/>
              <a:gd name="connsiteX13" fmla="*/ 733282 w 1099758"/>
              <a:gd name="connsiteY13" fmla="*/ 125470 h 990029"/>
              <a:gd name="connsiteX14" fmla="*/ 489442 w 1099758"/>
              <a:gd name="connsiteY14" fmla="*/ 201670 h 990029"/>
              <a:gd name="connsiteX15" fmla="*/ 682482 w 1099758"/>
              <a:gd name="connsiteY15" fmla="*/ 23870 h 990029"/>
              <a:gd name="connsiteX16" fmla="*/ 418322 w 1099758"/>
              <a:gd name="connsiteY16" fmla="*/ 18790 h 990029"/>
              <a:gd name="connsiteX17" fmla="*/ 138922 w 1099758"/>
              <a:gd name="connsiteY17" fmla="*/ 181350 h 990029"/>
              <a:gd name="connsiteX18" fmla="*/ 550402 w 1099758"/>
              <a:gd name="connsiteY18" fmla="*/ 18790 h 99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9758" h="990029">
                <a:moveTo>
                  <a:pt x="550402" y="18790"/>
                </a:moveTo>
                <a:cubicBezTo>
                  <a:pt x="550402" y="25563"/>
                  <a:pt x="226975" y="150870"/>
                  <a:pt x="138922" y="221990"/>
                </a:cubicBezTo>
                <a:cubicBezTo>
                  <a:pt x="50869" y="293110"/>
                  <a:pt x="-43958" y="432810"/>
                  <a:pt x="22082" y="445510"/>
                </a:cubicBezTo>
                <a:cubicBezTo>
                  <a:pt x="88122" y="458210"/>
                  <a:pt x="481822" y="310043"/>
                  <a:pt x="535162" y="298190"/>
                </a:cubicBezTo>
                <a:cubicBezTo>
                  <a:pt x="588502" y="286337"/>
                  <a:pt x="287935" y="405717"/>
                  <a:pt x="342122" y="374390"/>
                </a:cubicBezTo>
                <a:cubicBezTo>
                  <a:pt x="396309" y="343063"/>
                  <a:pt x="762069" y="137323"/>
                  <a:pt x="860282" y="110230"/>
                </a:cubicBezTo>
                <a:cubicBezTo>
                  <a:pt x="958495" y="83137"/>
                  <a:pt x="909389" y="157643"/>
                  <a:pt x="931402" y="211830"/>
                </a:cubicBezTo>
                <a:cubicBezTo>
                  <a:pt x="953415" y="266017"/>
                  <a:pt x="977969" y="386243"/>
                  <a:pt x="992362" y="435350"/>
                </a:cubicBezTo>
                <a:cubicBezTo>
                  <a:pt x="1006755" y="484457"/>
                  <a:pt x="1038082" y="447203"/>
                  <a:pt x="1017762" y="506470"/>
                </a:cubicBezTo>
                <a:cubicBezTo>
                  <a:pt x="997442" y="565737"/>
                  <a:pt x="882295" y="755390"/>
                  <a:pt x="870442" y="790950"/>
                </a:cubicBezTo>
                <a:cubicBezTo>
                  <a:pt x="858589" y="826510"/>
                  <a:pt x="953415" y="688503"/>
                  <a:pt x="946642" y="719830"/>
                </a:cubicBezTo>
                <a:cubicBezTo>
                  <a:pt x="939869" y="751157"/>
                  <a:pt x="804402" y="1050877"/>
                  <a:pt x="829802" y="978910"/>
                </a:cubicBezTo>
                <a:cubicBezTo>
                  <a:pt x="855202" y="906943"/>
                  <a:pt x="1115129" y="430270"/>
                  <a:pt x="1099042" y="288030"/>
                </a:cubicBezTo>
                <a:cubicBezTo>
                  <a:pt x="1082955" y="145790"/>
                  <a:pt x="834882" y="139863"/>
                  <a:pt x="733282" y="125470"/>
                </a:cubicBezTo>
                <a:cubicBezTo>
                  <a:pt x="631682" y="111077"/>
                  <a:pt x="497909" y="218603"/>
                  <a:pt x="489442" y="201670"/>
                </a:cubicBezTo>
                <a:cubicBezTo>
                  <a:pt x="480975" y="184737"/>
                  <a:pt x="694335" y="54350"/>
                  <a:pt x="682482" y="23870"/>
                </a:cubicBezTo>
                <a:cubicBezTo>
                  <a:pt x="670629" y="-6610"/>
                  <a:pt x="508915" y="-7457"/>
                  <a:pt x="418322" y="18790"/>
                </a:cubicBezTo>
                <a:cubicBezTo>
                  <a:pt x="327729" y="45037"/>
                  <a:pt x="124529" y="179657"/>
                  <a:pt x="138922" y="181350"/>
                </a:cubicBezTo>
                <a:cubicBezTo>
                  <a:pt x="153315" y="183043"/>
                  <a:pt x="550402" y="12017"/>
                  <a:pt x="550402" y="187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 1545">
            <a:extLst>
              <a:ext uri="{FF2B5EF4-FFF2-40B4-BE49-F238E27FC236}">
                <a16:creationId xmlns:a16="http://schemas.microsoft.com/office/drawing/2014/main" id="{AF920577-E8F3-0338-C751-E3C45AD4342F}"/>
              </a:ext>
            </a:extLst>
          </p:cNvPr>
          <p:cNvSpPr/>
          <p:nvPr/>
        </p:nvSpPr>
        <p:spPr>
          <a:xfrm>
            <a:off x="6394831" y="6497727"/>
            <a:ext cx="869915" cy="1788407"/>
          </a:xfrm>
          <a:custGeom>
            <a:avLst/>
            <a:gdLst>
              <a:gd name="connsiteX0" fmla="*/ 143129 w 869915"/>
              <a:gd name="connsiteY0" fmla="*/ 93573 h 1788407"/>
              <a:gd name="connsiteX1" fmla="*/ 432689 w 869915"/>
              <a:gd name="connsiteY1" fmla="*/ 550773 h 1788407"/>
              <a:gd name="connsiteX2" fmla="*/ 844169 w 869915"/>
              <a:gd name="connsiteY2" fmla="*/ 581253 h 1788407"/>
              <a:gd name="connsiteX3" fmla="*/ 813689 w 869915"/>
              <a:gd name="connsiteY3" fmla="*/ 886053 h 1788407"/>
              <a:gd name="connsiteX4" fmla="*/ 707009 w 869915"/>
              <a:gd name="connsiteY4" fmla="*/ 1068933 h 1788407"/>
              <a:gd name="connsiteX5" fmla="*/ 783209 w 869915"/>
              <a:gd name="connsiteY5" fmla="*/ 1785213 h 1788407"/>
              <a:gd name="connsiteX6" fmla="*/ 486029 w 869915"/>
              <a:gd name="connsiteY6" fmla="*/ 1343253 h 1788407"/>
              <a:gd name="connsiteX7" fmla="*/ 348869 w 869915"/>
              <a:gd name="connsiteY7" fmla="*/ 1617573 h 1788407"/>
              <a:gd name="connsiteX8" fmla="*/ 211709 w 869915"/>
              <a:gd name="connsiteY8" fmla="*/ 1297533 h 1788407"/>
              <a:gd name="connsiteX9" fmla="*/ 5969 w 869915"/>
              <a:gd name="connsiteY9" fmla="*/ 17373 h 1788407"/>
              <a:gd name="connsiteX10" fmla="*/ 463169 w 869915"/>
              <a:gd name="connsiteY10" fmla="*/ 527913 h 1788407"/>
              <a:gd name="connsiteX11" fmla="*/ 143129 w 869915"/>
              <a:gd name="connsiteY11" fmla="*/ 93573 h 178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915" h="1788407">
                <a:moveTo>
                  <a:pt x="143129" y="93573"/>
                </a:moveTo>
                <a:cubicBezTo>
                  <a:pt x="138049" y="97383"/>
                  <a:pt x="315849" y="469493"/>
                  <a:pt x="432689" y="550773"/>
                </a:cubicBezTo>
                <a:cubicBezTo>
                  <a:pt x="549529" y="632053"/>
                  <a:pt x="780669" y="525373"/>
                  <a:pt x="844169" y="581253"/>
                </a:cubicBezTo>
                <a:cubicBezTo>
                  <a:pt x="907669" y="637133"/>
                  <a:pt x="836549" y="804773"/>
                  <a:pt x="813689" y="886053"/>
                </a:cubicBezTo>
                <a:cubicBezTo>
                  <a:pt x="790829" y="967333"/>
                  <a:pt x="712089" y="919073"/>
                  <a:pt x="707009" y="1068933"/>
                </a:cubicBezTo>
                <a:cubicBezTo>
                  <a:pt x="701929" y="1218793"/>
                  <a:pt x="820039" y="1739493"/>
                  <a:pt x="783209" y="1785213"/>
                </a:cubicBezTo>
                <a:cubicBezTo>
                  <a:pt x="746379" y="1830933"/>
                  <a:pt x="558419" y="1371193"/>
                  <a:pt x="486029" y="1343253"/>
                </a:cubicBezTo>
                <a:cubicBezTo>
                  <a:pt x="413639" y="1315313"/>
                  <a:pt x="394589" y="1625193"/>
                  <a:pt x="348869" y="1617573"/>
                </a:cubicBezTo>
                <a:cubicBezTo>
                  <a:pt x="303149" y="1609953"/>
                  <a:pt x="268859" y="1564233"/>
                  <a:pt x="211709" y="1297533"/>
                </a:cubicBezTo>
                <a:cubicBezTo>
                  <a:pt x="154559" y="1030833"/>
                  <a:pt x="-35941" y="145643"/>
                  <a:pt x="5969" y="17373"/>
                </a:cubicBezTo>
                <a:cubicBezTo>
                  <a:pt x="47879" y="-110897"/>
                  <a:pt x="437769" y="512673"/>
                  <a:pt x="463169" y="527913"/>
                </a:cubicBezTo>
                <a:cubicBezTo>
                  <a:pt x="488569" y="543153"/>
                  <a:pt x="148209" y="89763"/>
                  <a:pt x="143129" y="935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 1546">
            <a:extLst>
              <a:ext uri="{FF2B5EF4-FFF2-40B4-BE49-F238E27FC236}">
                <a16:creationId xmlns:a16="http://schemas.microsoft.com/office/drawing/2014/main" id="{9A21B6F3-46CE-1A24-129D-7B31087E9068}"/>
              </a:ext>
            </a:extLst>
          </p:cNvPr>
          <p:cNvSpPr/>
          <p:nvPr/>
        </p:nvSpPr>
        <p:spPr>
          <a:xfrm>
            <a:off x="6659163" y="7759319"/>
            <a:ext cx="861605" cy="823834"/>
          </a:xfrm>
          <a:custGeom>
            <a:avLst/>
            <a:gdLst>
              <a:gd name="connsiteX0" fmla="*/ 23520 w 861605"/>
              <a:gd name="connsiteY0" fmla="*/ 532158 h 823834"/>
              <a:gd name="connsiteX1" fmla="*/ 463532 w 861605"/>
              <a:gd name="connsiteY1" fmla="*/ 690287 h 823834"/>
              <a:gd name="connsiteX2" fmla="*/ 229775 w 861605"/>
              <a:gd name="connsiteY2" fmla="*/ 628410 h 823834"/>
              <a:gd name="connsiteX3" fmla="*/ 621661 w 861605"/>
              <a:gd name="connsiteY3" fmla="*/ 731538 h 823834"/>
              <a:gd name="connsiteX4" fmla="*/ 594160 w 861605"/>
              <a:gd name="connsiteY4" fmla="*/ 607785 h 823834"/>
              <a:gd name="connsiteX5" fmla="*/ 711039 w 861605"/>
              <a:gd name="connsiteY5" fmla="*/ 9643 h 823834"/>
              <a:gd name="connsiteX6" fmla="*/ 786666 w 861605"/>
              <a:gd name="connsiteY6" fmla="*/ 229649 h 823834"/>
              <a:gd name="connsiteX7" fmla="*/ 772915 w 861605"/>
              <a:gd name="connsiteY7" fmla="*/ 112771 h 823834"/>
              <a:gd name="connsiteX8" fmla="*/ 738539 w 861605"/>
              <a:gd name="connsiteY8" fmla="*/ 759039 h 823834"/>
              <a:gd name="connsiteX9" fmla="*/ 848542 w 861605"/>
              <a:gd name="connsiteY9" fmla="*/ 793415 h 823834"/>
              <a:gd name="connsiteX10" fmla="*/ 387905 w 861605"/>
              <a:gd name="connsiteY10" fmla="*/ 690287 h 823834"/>
              <a:gd name="connsiteX11" fmla="*/ 229775 w 861605"/>
              <a:gd name="connsiteY11" fmla="*/ 676537 h 823834"/>
              <a:gd name="connsiteX12" fmla="*/ 78521 w 861605"/>
              <a:gd name="connsiteY12" fmla="*/ 552783 h 823834"/>
              <a:gd name="connsiteX13" fmla="*/ 23520 w 861605"/>
              <a:gd name="connsiteY13" fmla="*/ 532158 h 8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1605" h="823834">
                <a:moveTo>
                  <a:pt x="23520" y="532158"/>
                </a:moveTo>
                <a:lnTo>
                  <a:pt x="463532" y="690287"/>
                </a:lnTo>
                <a:cubicBezTo>
                  <a:pt x="497908" y="706329"/>
                  <a:pt x="229775" y="628410"/>
                  <a:pt x="229775" y="628410"/>
                </a:cubicBezTo>
                <a:cubicBezTo>
                  <a:pt x="256130" y="635285"/>
                  <a:pt x="560930" y="734976"/>
                  <a:pt x="621661" y="731538"/>
                </a:cubicBezTo>
                <a:cubicBezTo>
                  <a:pt x="682392" y="728100"/>
                  <a:pt x="579264" y="728101"/>
                  <a:pt x="594160" y="607785"/>
                </a:cubicBezTo>
                <a:cubicBezTo>
                  <a:pt x="609056" y="487469"/>
                  <a:pt x="678955" y="72666"/>
                  <a:pt x="711039" y="9643"/>
                </a:cubicBezTo>
                <a:cubicBezTo>
                  <a:pt x="743123" y="-53380"/>
                  <a:pt x="776353" y="212461"/>
                  <a:pt x="786666" y="229649"/>
                </a:cubicBezTo>
                <a:cubicBezTo>
                  <a:pt x="796979" y="246837"/>
                  <a:pt x="780936" y="24539"/>
                  <a:pt x="772915" y="112771"/>
                </a:cubicBezTo>
                <a:cubicBezTo>
                  <a:pt x="764894" y="201003"/>
                  <a:pt x="725935" y="645598"/>
                  <a:pt x="738539" y="759039"/>
                </a:cubicBezTo>
                <a:cubicBezTo>
                  <a:pt x="751143" y="872480"/>
                  <a:pt x="906981" y="804874"/>
                  <a:pt x="848542" y="793415"/>
                </a:cubicBezTo>
                <a:cubicBezTo>
                  <a:pt x="790103" y="781956"/>
                  <a:pt x="491033" y="709767"/>
                  <a:pt x="387905" y="690287"/>
                </a:cubicBezTo>
                <a:cubicBezTo>
                  <a:pt x="284777" y="670807"/>
                  <a:pt x="281339" y="699454"/>
                  <a:pt x="229775" y="676537"/>
                </a:cubicBezTo>
                <a:cubicBezTo>
                  <a:pt x="178211" y="653620"/>
                  <a:pt x="114043" y="577992"/>
                  <a:pt x="78521" y="552783"/>
                </a:cubicBezTo>
                <a:cubicBezTo>
                  <a:pt x="42999" y="527574"/>
                  <a:pt x="-40649" y="509241"/>
                  <a:pt x="23520" y="5321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 1547">
            <a:extLst>
              <a:ext uri="{FF2B5EF4-FFF2-40B4-BE49-F238E27FC236}">
                <a16:creationId xmlns:a16="http://schemas.microsoft.com/office/drawing/2014/main" id="{7F246A50-0420-9E42-94A1-254B50140F58}"/>
              </a:ext>
            </a:extLst>
          </p:cNvPr>
          <p:cNvSpPr/>
          <p:nvPr/>
        </p:nvSpPr>
        <p:spPr>
          <a:xfrm>
            <a:off x="7313313" y="6827142"/>
            <a:ext cx="510651" cy="1643544"/>
          </a:xfrm>
          <a:custGeom>
            <a:avLst/>
            <a:gdLst>
              <a:gd name="connsiteX0" fmla="*/ 15637 w 510651"/>
              <a:gd name="connsiteY0" fmla="*/ 6795 h 1643544"/>
              <a:gd name="connsiteX1" fmla="*/ 393773 w 510651"/>
              <a:gd name="connsiteY1" fmla="*/ 309303 h 1643544"/>
              <a:gd name="connsiteX2" fmla="*/ 510651 w 510651"/>
              <a:gd name="connsiteY2" fmla="*/ 604936 h 1643544"/>
              <a:gd name="connsiteX3" fmla="*/ 393773 w 510651"/>
              <a:gd name="connsiteY3" fmla="*/ 1017447 h 1643544"/>
              <a:gd name="connsiteX4" fmla="*/ 393773 w 510651"/>
              <a:gd name="connsiteY4" fmla="*/ 1416208 h 1643544"/>
              <a:gd name="connsiteX5" fmla="*/ 386898 w 510651"/>
              <a:gd name="connsiteY5" fmla="*/ 1643090 h 1643544"/>
              <a:gd name="connsiteX6" fmla="*/ 242519 w 510651"/>
              <a:gd name="connsiteY6" fmla="*/ 1464335 h 1643544"/>
              <a:gd name="connsiteX7" fmla="*/ 194392 w 510651"/>
              <a:gd name="connsiteY7" fmla="*/ 1120575 h 1643544"/>
              <a:gd name="connsiteX8" fmla="*/ 139391 w 510651"/>
              <a:gd name="connsiteY8" fmla="*/ 515559 h 1643544"/>
              <a:gd name="connsiteX9" fmla="*/ 77514 w 510651"/>
              <a:gd name="connsiteY9" fmla="*/ 240551 h 1643544"/>
              <a:gd name="connsiteX10" fmla="*/ 70639 w 510651"/>
              <a:gd name="connsiteY10" fmla="*/ 109923 h 1643544"/>
              <a:gd name="connsiteX11" fmla="*/ 15637 w 510651"/>
              <a:gd name="connsiteY11" fmla="*/ 6795 h 164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651" h="1643544">
                <a:moveTo>
                  <a:pt x="15637" y="6795"/>
                </a:moveTo>
                <a:cubicBezTo>
                  <a:pt x="69493" y="40025"/>
                  <a:pt x="311271" y="209613"/>
                  <a:pt x="393773" y="309303"/>
                </a:cubicBezTo>
                <a:cubicBezTo>
                  <a:pt x="476275" y="408993"/>
                  <a:pt x="510651" y="486912"/>
                  <a:pt x="510651" y="604936"/>
                </a:cubicBezTo>
                <a:cubicBezTo>
                  <a:pt x="510651" y="722960"/>
                  <a:pt x="413253" y="882235"/>
                  <a:pt x="393773" y="1017447"/>
                </a:cubicBezTo>
                <a:cubicBezTo>
                  <a:pt x="374293" y="1152659"/>
                  <a:pt x="394919" y="1311934"/>
                  <a:pt x="393773" y="1416208"/>
                </a:cubicBezTo>
                <a:cubicBezTo>
                  <a:pt x="392627" y="1520482"/>
                  <a:pt x="412107" y="1635069"/>
                  <a:pt x="386898" y="1643090"/>
                </a:cubicBezTo>
                <a:cubicBezTo>
                  <a:pt x="361689" y="1651111"/>
                  <a:pt x="274603" y="1551421"/>
                  <a:pt x="242519" y="1464335"/>
                </a:cubicBezTo>
                <a:cubicBezTo>
                  <a:pt x="210435" y="1377249"/>
                  <a:pt x="211580" y="1278704"/>
                  <a:pt x="194392" y="1120575"/>
                </a:cubicBezTo>
                <a:cubicBezTo>
                  <a:pt x="177204" y="962446"/>
                  <a:pt x="158871" y="662230"/>
                  <a:pt x="139391" y="515559"/>
                </a:cubicBezTo>
                <a:cubicBezTo>
                  <a:pt x="119911" y="368888"/>
                  <a:pt x="88973" y="308157"/>
                  <a:pt x="77514" y="240551"/>
                </a:cubicBezTo>
                <a:cubicBezTo>
                  <a:pt x="66055" y="172945"/>
                  <a:pt x="77514" y="148882"/>
                  <a:pt x="70639" y="109923"/>
                </a:cubicBezTo>
                <a:cubicBezTo>
                  <a:pt x="63764" y="70964"/>
                  <a:pt x="-38219" y="-26435"/>
                  <a:pt x="15637" y="67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 1548">
            <a:extLst>
              <a:ext uri="{FF2B5EF4-FFF2-40B4-BE49-F238E27FC236}">
                <a16:creationId xmlns:a16="http://schemas.microsoft.com/office/drawing/2014/main" id="{C6EAD255-EE67-605B-75C7-0FB177EE9EBC}"/>
              </a:ext>
            </a:extLst>
          </p:cNvPr>
          <p:cNvSpPr/>
          <p:nvPr/>
        </p:nvSpPr>
        <p:spPr>
          <a:xfrm>
            <a:off x="6333430" y="6214896"/>
            <a:ext cx="1398624" cy="743064"/>
          </a:xfrm>
          <a:custGeom>
            <a:avLst/>
            <a:gdLst>
              <a:gd name="connsiteX0" fmla="*/ 135 w 1398624"/>
              <a:gd name="connsiteY0" fmla="*/ 192628 h 743064"/>
              <a:gd name="connsiteX1" fmla="*/ 53923 w 1398624"/>
              <a:gd name="connsiteY1" fmla="*/ 199351 h 743064"/>
              <a:gd name="connsiteX2" fmla="*/ 181670 w 1398624"/>
              <a:gd name="connsiteY2" fmla="*/ 152286 h 743064"/>
              <a:gd name="connsiteX3" fmla="*/ 87541 w 1398624"/>
              <a:gd name="connsiteY3" fmla="*/ 4369 h 743064"/>
              <a:gd name="connsiteX4" fmla="*/ 396823 w 1398624"/>
              <a:gd name="connsiteY4" fmla="*/ 340545 h 743064"/>
              <a:gd name="connsiteX5" fmla="*/ 659041 w 1398624"/>
              <a:gd name="connsiteY5" fmla="*/ 669998 h 743064"/>
              <a:gd name="connsiteX6" fmla="*/ 907811 w 1398624"/>
              <a:gd name="connsiteY6" fmla="*/ 636380 h 743064"/>
              <a:gd name="connsiteX7" fmla="*/ 780064 w 1398624"/>
              <a:gd name="connsiteY7" fmla="*/ 421228 h 743064"/>
              <a:gd name="connsiteX8" fmla="*/ 1149858 w 1398624"/>
              <a:gd name="connsiteY8" fmla="*/ 616210 h 743064"/>
              <a:gd name="connsiteX9" fmla="*/ 1385182 w 1398624"/>
              <a:gd name="connsiteY9" fmla="*/ 737233 h 743064"/>
              <a:gd name="connsiteX10" fmla="*/ 746446 w 1398624"/>
              <a:gd name="connsiteY10" fmla="*/ 717063 h 743064"/>
              <a:gd name="connsiteX11" fmla="*/ 551464 w 1398624"/>
              <a:gd name="connsiteY11" fmla="*/ 656551 h 743064"/>
              <a:gd name="connsiteX12" fmla="*/ 343035 w 1398624"/>
              <a:gd name="connsiteY12" fmla="*/ 394333 h 743064"/>
              <a:gd name="connsiteX13" fmla="*/ 248905 w 1398624"/>
              <a:gd name="connsiteY13" fmla="*/ 266586 h 743064"/>
              <a:gd name="connsiteX14" fmla="*/ 67370 w 1398624"/>
              <a:gd name="connsiteY14" fmla="*/ 219522 h 743064"/>
              <a:gd name="connsiteX15" fmla="*/ 135 w 1398624"/>
              <a:gd name="connsiteY15" fmla="*/ 192628 h 74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98624" h="743064">
                <a:moveTo>
                  <a:pt x="135" y="192628"/>
                </a:moveTo>
                <a:cubicBezTo>
                  <a:pt x="-2106" y="189266"/>
                  <a:pt x="23667" y="206075"/>
                  <a:pt x="53923" y="199351"/>
                </a:cubicBezTo>
                <a:cubicBezTo>
                  <a:pt x="84179" y="192627"/>
                  <a:pt x="176067" y="184783"/>
                  <a:pt x="181670" y="152286"/>
                </a:cubicBezTo>
                <a:cubicBezTo>
                  <a:pt x="187273" y="119789"/>
                  <a:pt x="51682" y="-27007"/>
                  <a:pt x="87541" y="4369"/>
                </a:cubicBezTo>
                <a:cubicBezTo>
                  <a:pt x="123400" y="35745"/>
                  <a:pt x="301573" y="229607"/>
                  <a:pt x="396823" y="340545"/>
                </a:cubicBezTo>
                <a:cubicBezTo>
                  <a:pt x="492073" y="451483"/>
                  <a:pt x="573876" y="620692"/>
                  <a:pt x="659041" y="669998"/>
                </a:cubicBezTo>
                <a:cubicBezTo>
                  <a:pt x="744206" y="719304"/>
                  <a:pt x="887641" y="677842"/>
                  <a:pt x="907811" y="636380"/>
                </a:cubicBezTo>
                <a:cubicBezTo>
                  <a:pt x="927981" y="594918"/>
                  <a:pt x="739723" y="424590"/>
                  <a:pt x="780064" y="421228"/>
                </a:cubicBezTo>
                <a:cubicBezTo>
                  <a:pt x="820405" y="417866"/>
                  <a:pt x="1149858" y="616210"/>
                  <a:pt x="1149858" y="616210"/>
                </a:cubicBezTo>
                <a:cubicBezTo>
                  <a:pt x="1250711" y="668877"/>
                  <a:pt x="1452417" y="720424"/>
                  <a:pt x="1385182" y="737233"/>
                </a:cubicBezTo>
                <a:cubicBezTo>
                  <a:pt x="1317947" y="754042"/>
                  <a:pt x="885399" y="730510"/>
                  <a:pt x="746446" y="717063"/>
                </a:cubicBezTo>
                <a:cubicBezTo>
                  <a:pt x="607493" y="703616"/>
                  <a:pt x="618699" y="710339"/>
                  <a:pt x="551464" y="656551"/>
                </a:cubicBezTo>
                <a:cubicBezTo>
                  <a:pt x="484229" y="602763"/>
                  <a:pt x="393462" y="459327"/>
                  <a:pt x="343035" y="394333"/>
                </a:cubicBezTo>
                <a:cubicBezTo>
                  <a:pt x="292609" y="329339"/>
                  <a:pt x="294849" y="295721"/>
                  <a:pt x="248905" y="266586"/>
                </a:cubicBezTo>
                <a:cubicBezTo>
                  <a:pt x="202961" y="237451"/>
                  <a:pt x="107711" y="229607"/>
                  <a:pt x="67370" y="219522"/>
                </a:cubicBezTo>
                <a:cubicBezTo>
                  <a:pt x="27029" y="209437"/>
                  <a:pt x="2376" y="195990"/>
                  <a:pt x="135" y="1926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 1549">
            <a:extLst>
              <a:ext uri="{FF2B5EF4-FFF2-40B4-BE49-F238E27FC236}">
                <a16:creationId xmlns:a16="http://schemas.microsoft.com/office/drawing/2014/main" id="{FE0E134A-1156-9EDC-EA33-52B0491B20D2}"/>
              </a:ext>
            </a:extLst>
          </p:cNvPr>
          <p:cNvSpPr/>
          <p:nvPr/>
        </p:nvSpPr>
        <p:spPr>
          <a:xfrm>
            <a:off x="6394224" y="6121922"/>
            <a:ext cx="1096185" cy="770733"/>
          </a:xfrm>
          <a:custGeom>
            <a:avLst/>
            <a:gdLst>
              <a:gd name="connsiteX0" fmla="*/ 13300 w 1096185"/>
              <a:gd name="connsiteY0" fmla="*/ 3213 h 770733"/>
              <a:gd name="connsiteX1" fmla="*/ 141047 w 1096185"/>
              <a:gd name="connsiteY1" fmla="*/ 157854 h 770733"/>
              <a:gd name="connsiteX2" fmla="*/ 181388 w 1096185"/>
              <a:gd name="connsiteY2" fmla="*/ 299049 h 770733"/>
              <a:gd name="connsiteX3" fmla="*/ 248623 w 1096185"/>
              <a:gd name="connsiteY3" fmla="*/ 211643 h 770733"/>
              <a:gd name="connsiteX4" fmla="*/ 349476 w 1096185"/>
              <a:gd name="connsiteY4" fmla="*/ 265431 h 770733"/>
              <a:gd name="connsiteX5" fmla="*/ 510841 w 1096185"/>
              <a:gd name="connsiteY5" fmla="*/ 312496 h 770733"/>
              <a:gd name="connsiteX6" fmla="*/ 739441 w 1096185"/>
              <a:gd name="connsiteY6" fmla="*/ 547819 h 770733"/>
              <a:gd name="connsiteX7" fmla="*/ 799952 w 1096185"/>
              <a:gd name="connsiteY7" fmla="*/ 709184 h 770733"/>
              <a:gd name="connsiteX8" fmla="*/ 1095788 w 1096185"/>
              <a:gd name="connsiteY8" fmla="*/ 762972 h 770733"/>
              <a:gd name="connsiteX9" fmla="*/ 853741 w 1096185"/>
              <a:gd name="connsiteY9" fmla="*/ 554543 h 770733"/>
              <a:gd name="connsiteX10" fmla="*/ 457052 w 1096185"/>
              <a:gd name="connsiteY10" fmla="*/ 258707 h 770733"/>
              <a:gd name="connsiteX11" fmla="*/ 416711 w 1096185"/>
              <a:gd name="connsiteY11" fmla="*/ 231813 h 770733"/>
              <a:gd name="connsiteX12" fmla="*/ 235176 w 1096185"/>
              <a:gd name="connsiteY12" fmla="*/ 292325 h 770733"/>
              <a:gd name="connsiteX13" fmla="*/ 268794 w 1096185"/>
              <a:gd name="connsiteY13" fmla="*/ 218366 h 770733"/>
              <a:gd name="connsiteX14" fmla="*/ 208282 w 1096185"/>
              <a:gd name="connsiteY14" fmla="*/ 238537 h 770733"/>
              <a:gd name="connsiteX15" fmla="*/ 215005 w 1096185"/>
              <a:gd name="connsiteY15" fmla="*/ 130960 h 770733"/>
              <a:gd name="connsiteX16" fmla="*/ 26747 w 1096185"/>
              <a:gd name="connsiteY16" fmla="*/ 57002 h 770733"/>
              <a:gd name="connsiteX17" fmla="*/ 13300 w 1096185"/>
              <a:gd name="connsiteY17" fmla="*/ 3213 h 77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96185" h="770733">
                <a:moveTo>
                  <a:pt x="13300" y="3213"/>
                </a:moveTo>
                <a:cubicBezTo>
                  <a:pt x="32350" y="20022"/>
                  <a:pt x="113032" y="108548"/>
                  <a:pt x="141047" y="157854"/>
                </a:cubicBezTo>
                <a:cubicBezTo>
                  <a:pt x="169062" y="207160"/>
                  <a:pt x="163459" y="290084"/>
                  <a:pt x="181388" y="299049"/>
                </a:cubicBezTo>
                <a:cubicBezTo>
                  <a:pt x="199317" y="308014"/>
                  <a:pt x="220608" y="217246"/>
                  <a:pt x="248623" y="211643"/>
                </a:cubicBezTo>
                <a:cubicBezTo>
                  <a:pt x="276638" y="206040"/>
                  <a:pt x="305773" y="248622"/>
                  <a:pt x="349476" y="265431"/>
                </a:cubicBezTo>
                <a:cubicBezTo>
                  <a:pt x="393179" y="282240"/>
                  <a:pt x="445847" y="265431"/>
                  <a:pt x="510841" y="312496"/>
                </a:cubicBezTo>
                <a:cubicBezTo>
                  <a:pt x="575835" y="359561"/>
                  <a:pt x="691256" y="481704"/>
                  <a:pt x="739441" y="547819"/>
                </a:cubicBezTo>
                <a:cubicBezTo>
                  <a:pt x="787626" y="613934"/>
                  <a:pt x="740561" y="673325"/>
                  <a:pt x="799952" y="709184"/>
                </a:cubicBezTo>
                <a:cubicBezTo>
                  <a:pt x="859343" y="745043"/>
                  <a:pt x="1086823" y="788745"/>
                  <a:pt x="1095788" y="762972"/>
                </a:cubicBezTo>
                <a:cubicBezTo>
                  <a:pt x="1104753" y="737199"/>
                  <a:pt x="960197" y="638587"/>
                  <a:pt x="853741" y="554543"/>
                </a:cubicBezTo>
                <a:cubicBezTo>
                  <a:pt x="747285" y="470499"/>
                  <a:pt x="529890" y="312495"/>
                  <a:pt x="457052" y="258707"/>
                </a:cubicBezTo>
                <a:cubicBezTo>
                  <a:pt x="384214" y="204919"/>
                  <a:pt x="453690" y="226210"/>
                  <a:pt x="416711" y="231813"/>
                </a:cubicBezTo>
                <a:cubicBezTo>
                  <a:pt x="379732" y="237416"/>
                  <a:pt x="259829" y="294566"/>
                  <a:pt x="235176" y="292325"/>
                </a:cubicBezTo>
                <a:cubicBezTo>
                  <a:pt x="210523" y="290084"/>
                  <a:pt x="273276" y="227331"/>
                  <a:pt x="268794" y="218366"/>
                </a:cubicBezTo>
                <a:cubicBezTo>
                  <a:pt x="264312" y="209401"/>
                  <a:pt x="217247" y="253105"/>
                  <a:pt x="208282" y="238537"/>
                </a:cubicBezTo>
                <a:cubicBezTo>
                  <a:pt x="199317" y="223969"/>
                  <a:pt x="245261" y="161216"/>
                  <a:pt x="215005" y="130960"/>
                </a:cubicBezTo>
                <a:cubicBezTo>
                  <a:pt x="184749" y="100704"/>
                  <a:pt x="60365" y="73811"/>
                  <a:pt x="26747" y="57002"/>
                </a:cubicBezTo>
                <a:cubicBezTo>
                  <a:pt x="-6871" y="40193"/>
                  <a:pt x="-5750" y="-13596"/>
                  <a:pt x="13300" y="32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 1550">
            <a:extLst>
              <a:ext uri="{FF2B5EF4-FFF2-40B4-BE49-F238E27FC236}">
                <a16:creationId xmlns:a16="http://schemas.microsoft.com/office/drawing/2014/main" id="{1332E7FD-3421-6535-75C7-8D57B01A5D17}"/>
              </a:ext>
            </a:extLst>
          </p:cNvPr>
          <p:cNvSpPr/>
          <p:nvPr/>
        </p:nvSpPr>
        <p:spPr>
          <a:xfrm>
            <a:off x="6623469" y="7550272"/>
            <a:ext cx="839649" cy="964550"/>
          </a:xfrm>
          <a:custGeom>
            <a:avLst/>
            <a:gdLst>
              <a:gd name="connsiteX0" fmla="*/ 839649 w 839649"/>
              <a:gd name="connsiteY0" fmla="*/ 289363 h 964550"/>
              <a:gd name="connsiteX1" fmla="*/ 698455 w 839649"/>
              <a:gd name="connsiteY1" fmla="*/ 107828 h 964550"/>
              <a:gd name="connsiteX2" fmla="*/ 651390 w 839649"/>
              <a:gd name="connsiteY2" fmla="*/ 302810 h 964550"/>
              <a:gd name="connsiteX3" fmla="*/ 671560 w 839649"/>
              <a:gd name="connsiteY3" fmla="*/ 444004 h 964550"/>
              <a:gd name="connsiteX4" fmla="*/ 651390 w 839649"/>
              <a:gd name="connsiteY4" fmla="*/ 746563 h 964550"/>
              <a:gd name="connsiteX5" fmla="*/ 644666 w 839649"/>
              <a:gd name="connsiteY5" fmla="*/ 961716 h 964550"/>
              <a:gd name="connsiteX6" fmla="*/ 557260 w 839649"/>
              <a:gd name="connsiteY6" fmla="*/ 860863 h 964550"/>
              <a:gd name="connsiteX7" fmla="*/ 79890 w 839649"/>
              <a:gd name="connsiteY7" fmla="*/ 733116 h 964550"/>
              <a:gd name="connsiteX8" fmla="*/ 147125 w 839649"/>
              <a:gd name="connsiteY8" fmla="*/ 733116 h 964550"/>
              <a:gd name="connsiteX9" fmla="*/ 93337 w 839649"/>
              <a:gd name="connsiteY9" fmla="*/ 813799 h 964550"/>
              <a:gd name="connsiteX10" fmla="*/ 26102 w 839649"/>
              <a:gd name="connsiteY10" fmla="*/ 706222 h 964550"/>
              <a:gd name="connsiteX11" fmla="*/ 26102 w 839649"/>
              <a:gd name="connsiteY11" fmla="*/ 659157 h 964550"/>
              <a:gd name="connsiteX12" fmla="*/ 342107 w 839649"/>
              <a:gd name="connsiteY12" fmla="*/ 753287 h 964550"/>
              <a:gd name="connsiteX13" fmla="*/ 496749 w 839649"/>
              <a:gd name="connsiteY13" fmla="*/ 860863 h 964550"/>
              <a:gd name="connsiteX14" fmla="*/ 570707 w 839649"/>
              <a:gd name="connsiteY14" fmla="*/ 807075 h 964550"/>
              <a:gd name="connsiteX15" fmla="*/ 577431 w 839649"/>
              <a:gd name="connsiteY15" fmla="*/ 457452 h 964550"/>
              <a:gd name="connsiteX16" fmla="*/ 597602 w 839649"/>
              <a:gd name="connsiteY16" fmla="*/ 67487 h 964550"/>
              <a:gd name="connsiteX17" fmla="*/ 537090 w 839649"/>
              <a:gd name="connsiteY17" fmla="*/ 235575 h 964550"/>
              <a:gd name="connsiteX18" fmla="*/ 698455 w 839649"/>
              <a:gd name="connsiteY18" fmla="*/ 252 h 964550"/>
              <a:gd name="connsiteX19" fmla="*/ 839649 w 839649"/>
              <a:gd name="connsiteY19" fmla="*/ 289363 h 96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9649" h="964550">
                <a:moveTo>
                  <a:pt x="839649" y="289363"/>
                </a:moveTo>
                <a:cubicBezTo>
                  <a:pt x="839649" y="307292"/>
                  <a:pt x="729831" y="105587"/>
                  <a:pt x="698455" y="107828"/>
                </a:cubicBezTo>
                <a:cubicBezTo>
                  <a:pt x="667079" y="110069"/>
                  <a:pt x="655872" y="246781"/>
                  <a:pt x="651390" y="302810"/>
                </a:cubicBezTo>
                <a:cubicBezTo>
                  <a:pt x="646908" y="358839"/>
                  <a:pt x="671560" y="370045"/>
                  <a:pt x="671560" y="444004"/>
                </a:cubicBezTo>
                <a:cubicBezTo>
                  <a:pt x="671560" y="517963"/>
                  <a:pt x="655872" y="660278"/>
                  <a:pt x="651390" y="746563"/>
                </a:cubicBezTo>
                <a:cubicBezTo>
                  <a:pt x="646908" y="832848"/>
                  <a:pt x="660354" y="942666"/>
                  <a:pt x="644666" y="961716"/>
                </a:cubicBezTo>
                <a:cubicBezTo>
                  <a:pt x="628978" y="980766"/>
                  <a:pt x="651389" y="898963"/>
                  <a:pt x="557260" y="860863"/>
                </a:cubicBezTo>
                <a:cubicBezTo>
                  <a:pt x="463131" y="822763"/>
                  <a:pt x="148246" y="754407"/>
                  <a:pt x="79890" y="733116"/>
                </a:cubicBezTo>
                <a:cubicBezTo>
                  <a:pt x="11534" y="711825"/>
                  <a:pt x="144884" y="719669"/>
                  <a:pt x="147125" y="733116"/>
                </a:cubicBezTo>
                <a:cubicBezTo>
                  <a:pt x="149366" y="746563"/>
                  <a:pt x="113507" y="818281"/>
                  <a:pt x="93337" y="813799"/>
                </a:cubicBezTo>
                <a:cubicBezTo>
                  <a:pt x="73166" y="809317"/>
                  <a:pt x="37308" y="731996"/>
                  <a:pt x="26102" y="706222"/>
                </a:cubicBezTo>
                <a:cubicBezTo>
                  <a:pt x="14896" y="680448"/>
                  <a:pt x="-26565" y="651313"/>
                  <a:pt x="26102" y="659157"/>
                </a:cubicBezTo>
                <a:cubicBezTo>
                  <a:pt x="78769" y="667001"/>
                  <a:pt x="263666" y="719669"/>
                  <a:pt x="342107" y="753287"/>
                </a:cubicBezTo>
                <a:cubicBezTo>
                  <a:pt x="420548" y="786905"/>
                  <a:pt x="458649" y="851898"/>
                  <a:pt x="496749" y="860863"/>
                </a:cubicBezTo>
                <a:cubicBezTo>
                  <a:pt x="534849" y="869828"/>
                  <a:pt x="557260" y="874310"/>
                  <a:pt x="570707" y="807075"/>
                </a:cubicBezTo>
                <a:cubicBezTo>
                  <a:pt x="584154" y="739840"/>
                  <a:pt x="572949" y="580716"/>
                  <a:pt x="577431" y="457452"/>
                </a:cubicBezTo>
                <a:cubicBezTo>
                  <a:pt x="581913" y="334188"/>
                  <a:pt x="604325" y="104466"/>
                  <a:pt x="597602" y="67487"/>
                </a:cubicBezTo>
                <a:cubicBezTo>
                  <a:pt x="590879" y="30508"/>
                  <a:pt x="520281" y="246781"/>
                  <a:pt x="537090" y="235575"/>
                </a:cubicBezTo>
                <a:cubicBezTo>
                  <a:pt x="553899" y="224369"/>
                  <a:pt x="648029" y="-8713"/>
                  <a:pt x="698455" y="252"/>
                </a:cubicBezTo>
                <a:cubicBezTo>
                  <a:pt x="748881" y="9217"/>
                  <a:pt x="839649" y="271434"/>
                  <a:pt x="839649" y="2893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 1551">
            <a:extLst>
              <a:ext uri="{FF2B5EF4-FFF2-40B4-BE49-F238E27FC236}">
                <a16:creationId xmlns:a16="http://schemas.microsoft.com/office/drawing/2014/main" id="{825EBFE1-89A7-6D78-DAE5-F88716A4894D}"/>
              </a:ext>
            </a:extLst>
          </p:cNvPr>
          <p:cNvSpPr/>
          <p:nvPr/>
        </p:nvSpPr>
        <p:spPr>
          <a:xfrm>
            <a:off x="7428021" y="7373603"/>
            <a:ext cx="688023" cy="1239093"/>
          </a:xfrm>
          <a:custGeom>
            <a:avLst/>
            <a:gdLst>
              <a:gd name="connsiteX0" fmla="*/ 687279 w 688023"/>
              <a:gd name="connsiteY0" fmla="*/ 2109 h 1239093"/>
              <a:gd name="connsiteX1" fmla="*/ 606597 w 688023"/>
              <a:gd name="connsiteY1" fmla="*/ 203815 h 1239093"/>
              <a:gd name="connsiteX2" fmla="*/ 492297 w 688023"/>
              <a:gd name="connsiteY2" fmla="*/ 439138 h 1239093"/>
              <a:gd name="connsiteX3" fmla="*/ 438508 w 688023"/>
              <a:gd name="connsiteY3" fmla="*/ 627397 h 1239093"/>
              <a:gd name="connsiteX4" fmla="*/ 411614 w 688023"/>
              <a:gd name="connsiteY4" fmla="*/ 701356 h 1239093"/>
              <a:gd name="connsiteX5" fmla="*/ 357826 w 688023"/>
              <a:gd name="connsiteY5" fmla="*/ 956850 h 1239093"/>
              <a:gd name="connsiteX6" fmla="*/ 377997 w 688023"/>
              <a:gd name="connsiteY6" fmla="*/ 1212344 h 1239093"/>
              <a:gd name="connsiteX7" fmla="*/ 283867 w 688023"/>
              <a:gd name="connsiteY7" fmla="*/ 1212344 h 1239093"/>
              <a:gd name="connsiteX8" fmla="*/ 1479 w 688023"/>
              <a:gd name="connsiteY8" fmla="*/ 1044256 h 1239093"/>
              <a:gd name="connsiteX9" fmla="*/ 176291 w 688023"/>
              <a:gd name="connsiteY9" fmla="*/ 1151832 h 1239093"/>
              <a:gd name="connsiteX10" fmla="*/ 256973 w 688023"/>
              <a:gd name="connsiteY10" fmla="*/ 1064426 h 1239093"/>
              <a:gd name="connsiteX11" fmla="*/ 492297 w 688023"/>
              <a:gd name="connsiteY11" fmla="*/ 250879 h 1239093"/>
              <a:gd name="connsiteX12" fmla="*/ 505744 w 688023"/>
              <a:gd name="connsiteY12" fmla="*/ 230709 h 1239093"/>
              <a:gd name="connsiteX13" fmla="*/ 546085 w 688023"/>
              <a:gd name="connsiteY13" fmla="*/ 82791 h 1239093"/>
              <a:gd name="connsiteX14" fmla="*/ 559532 w 688023"/>
              <a:gd name="connsiteY14" fmla="*/ 96238 h 1239093"/>
              <a:gd name="connsiteX15" fmla="*/ 687279 w 688023"/>
              <a:gd name="connsiteY15" fmla="*/ 2109 h 123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8023" h="1239093">
                <a:moveTo>
                  <a:pt x="687279" y="2109"/>
                </a:moveTo>
                <a:cubicBezTo>
                  <a:pt x="695123" y="20038"/>
                  <a:pt x="639094" y="130977"/>
                  <a:pt x="606597" y="203815"/>
                </a:cubicBezTo>
                <a:cubicBezTo>
                  <a:pt x="574100" y="276653"/>
                  <a:pt x="520312" y="368541"/>
                  <a:pt x="492297" y="439138"/>
                </a:cubicBezTo>
                <a:cubicBezTo>
                  <a:pt x="464282" y="509735"/>
                  <a:pt x="451955" y="583694"/>
                  <a:pt x="438508" y="627397"/>
                </a:cubicBezTo>
                <a:cubicBezTo>
                  <a:pt x="425061" y="671100"/>
                  <a:pt x="425061" y="646447"/>
                  <a:pt x="411614" y="701356"/>
                </a:cubicBezTo>
                <a:cubicBezTo>
                  <a:pt x="398167" y="756265"/>
                  <a:pt x="363429" y="871685"/>
                  <a:pt x="357826" y="956850"/>
                </a:cubicBezTo>
                <a:cubicBezTo>
                  <a:pt x="352223" y="1042015"/>
                  <a:pt x="390323" y="1169762"/>
                  <a:pt x="377997" y="1212344"/>
                </a:cubicBezTo>
                <a:cubicBezTo>
                  <a:pt x="365670" y="1254926"/>
                  <a:pt x="346620" y="1240359"/>
                  <a:pt x="283867" y="1212344"/>
                </a:cubicBezTo>
                <a:cubicBezTo>
                  <a:pt x="221114" y="1184329"/>
                  <a:pt x="19408" y="1054341"/>
                  <a:pt x="1479" y="1044256"/>
                </a:cubicBezTo>
                <a:cubicBezTo>
                  <a:pt x="-16450" y="1034171"/>
                  <a:pt x="133709" y="1148470"/>
                  <a:pt x="176291" y="1151832"/>
                </a:cubicBezTo>
                <a:cubicBezTo>
                  <a:pt x="218873" y="1155194"/>
                  <a:pt x="204305" y="1214585"/>
                  <a:pt x="256973" y="1064426"/>
                </a:cubicBezTo>
                <a:cubicBezTo>
                  <a:pt x="309641" y="914267"/>
                  <a:pt x="450835" y="389832"/>
                  <a:pt x="492297" y="250879"/>
                </a:cubicBezTo>
                <a:cubicBezTo>
                  <a:pt x="533759" y="111926"/>
                  <a:pt x="496779" y="258724"/>
                  <a:pt x="505744" y="230709"/>
                </a:cubicBezTo>
                <a:cubicBezTo>
                  <a:pt x="514709" y="202694"/>
                  <a:pt x="537120" y="105203"/>
                  <a:pt x="546085" y="82791"/>
                </a:cubicBezTo>
                <a:cubicBezTo>
                  <a:pt x="555050" y="60379"/>
                  <a:pt x="540482" y="106323"/>
                  <a:pt x="559532" y="96238"/>
                </a:cubicBezTo>
                <a:cubicBezTo>
                  <a:pt x="578582" y="86153"/>
                  <a:pt x="679435" y="-15820"/>
                  <a:pt x="687279" y="2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 1552">
            <a:extLst>
              <a:ext uri="{FF2B5EF4-FFF2-40B4-BE49-F238E27FC236}">
                <a16:creationId xmlns:a16="http://schemas.microsoft.com/office/drawing/2014/main" id="{07E4DCB2-6ECE-A88A-CEC2-A3F774EBFB91}"/>
              </a:ext>
            </a:extLst>
          </p:cNvPr>
          <p:cNvSpPr/>
          <p:nvPr/>
        </p:nvSpPr>
        <p:spPr>
          <a:xfrm>
            <a:off x="7306418" y="6321570"/>
            <a:ext cx="1761209" cy="1686477"/>
          </a:xfrm>
          <a:custGeom>
            <a:avLst/>
            <a:gdLst>
              <a:gd name="connsiteX0" fmla="*/ 136529 w 1761209"/>
              <a:gd name="connsiteY0" fmla="*/ 5271 h 1686477"/>
              <a:gd name="connsiteX1" fmla="*/ 203764 w 1761209"/>
              <a:gd name="connsiteY1" fmla="*/ 59059 h 1686477"/>
              <a:gd name="connsiteX2" fmla="*/ 654241 w 1761209"/>
              <a:gd name="connsiteY2" fmla="*/ 254042 h 1686477"/>
              <a:gd name="connsiteX3" fmla="*/ 587006 w 1761209"/>
              <a:gd name="connsiteY3" fmla="*/ 220424 h 1686477"/>
              <a:gd name="connsiteX4" fmla="*/ 1360211 w 1761209"/>
              <a:gd name="connsiteY4" fmla="*/ 180083 h 1686477"/>
              <a:gd name="connsiteX5" fmla="*/ 1414000 w 1761209"/>
              <a:gd name="connsiteY5" fmla="*/ 159912 h 1686477"/>
              <a:gd name="connsiteX6" fmla="*/ 1723282 w 1761209"/>
              <a:gd name="connsiteY6" fmla="*/ 247318 h 1686477"/>
              <a:gd name="connsiteX7" fmla="*/ 1750176 w 1761209"/>
              <a:gd name="connsiteY7" fmla="*/ 596942 h 1686477"/>
              <a:gd name="connsiteX8" fmla="*/ 1750176 w 1761209"/>
              <a:gd name="connsiteY8" fmla="*/ 617112 h 1686477"/>
              <a:gd name="connsiteX9" fmla="*/ 1615706 w 1761209"/>
              <a:gd name="connsiteY9" fmla="*/ 1195336 h 1686477"/>
              <a:gd name="connsiteX10" fmla="*/ 1588811 w 1761209"/>
              <a:gd name="connsiteY10" fmla="*/ 1410489 h 1686477"/>
              <a:gd name="connsiteX11" fmla="*/ 1232464 w 1761209"/>
              <a:gd name="connsiteY11" fmla="*/ 1686154 h 1686477"/>
              <a:gd name="connsiteX12" fmla="*/ 1151782 w 1761209"/>
              <a:gd name="connsiteY12" fmla="*/ 1450830 h 1686477"/>
              <a:gd name="connsiteX13" fmla="*/ 681135 w 1761209"/>
              <a:gd name="connsiteY13" fmla="*/ 825542 h 1686477"/>
              <a:gd name="connsiteX14" fmla="*/ 123082 w 1761209"/>
              <a:gd name="connsiteY14" fmla="*/ 213701 h 1686477"/>
              <a:gd name="connsiteX15" fmla="*/ 2058 w 1761209"/>
              <a:gd name="connsiteY15" fmla="*/ 18718 h 1686477"/>
              <a:gd name="connsiteX16" fmla="*/ 176870 w 1761209"/>
              <a:gd name="connsiteY16" fmla="*/ 166636 h 1686477"/>
              <a:gd name="connsiteX17" fmla="*/ 136529 w 1761209"/>
              <a:gd name="connsiteY17" fmla="*/ 5271 h 168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1209" h="1686477">
                <a:moveTo>
                  <a:pt x="136529" y="5271"/>
                </a:moveTo>
                <a:cubicBezTo>
                  <a:pt x="141011" y="-12659"/>
                  <a:pt x="117479" y="17597"/>
                  <a:pt x="203764" y="59059"/>
                </a:cubicBezTo>
                <a:cubicBezTo>
                  <a:pt x="290049" y="100521"/>
                  <a:pt x="590367" y="227148"/>
                  <a:pt x="654241" y="254042"/>
                </a:cubicBezTo>
                <a:cubicBezTo>
                  <a:pt x="718115" y="280936"/>
                  <a:pt x="469344" y="232750"/>
                  <a:pt x="587006" y="220424"/>
                </a:cubicBezTo>
                <a:cubicBezTo>
                  <a:pt x="704668" y="208098"/>
                  <a:pt x="1222379" y="190168"/>
                  <a:pt x="1360211" y="180083"/>
                </a:cubicBezTo>
                <a:cubicBezTo>
                  <a:pt x="1498043" y="169998"/>
                  <a:pt x="1353488" y="148706"/>
                  <a:pt x="1414000" y="159912"/>
                </a:cubicBezTo>
                <a:cubicBezTo>
                  <a:pt x="1474512" y="171118"/>
                  <a:pt x="1667253" y="174480"/>
                  <a:pt x="1723282" y="247318"/>
                </a:cubicBezTo>
                <a:cubicBezTo>
                  <a:pt x="1779311" y="320156"/>
                  <a:pt x="1745694" y="535310"/>
                  <a:pt x="1750176" y="596942"/>
                </a:cubicBezTo>
                <a:cubicBezTo>
                  <a:pt x="1754658" y="658574"/>
                  <a:pt x="1772588" y="517380"/>
                  <a:pt x="1750176" y="617112"/>
                </a:cubicBezTo>
                <a:cubicBezTo>
                  <a:pt x="1727764" y="716844"/>
                  <a:pt x="1642600" y="1063107"/>
                  <a:pt x="1615706" y="1195336"/>
                </a:cubicBezTo>
                <a:cubicBezTo>
                  <a:pt x="1588812" y="1327565"/>
                  <a:pt x="1652685" y="1328686"/>
                  <a:pt x="1588811" y="1410489"/>
                </a:cubicBezTo>
                <a:cubicBezTo>
                  <a:pt x="1524937" y="1492292"/>
                  <a:pt x="1305302" y="1679431"/>
                  <a:pt x="1232464" y="1686154"/>
                </a:cubicBezTo>
                <a:cubicBezTo>
                  <a:pt x="1159626" y="1692878"/>
                  <a:pt x="1243670" y="1594265"/>
                  <a:pt x="1151782" y="1450830"/>
                </a:cubicBezTo>
                <a:cubicBezTo>
                  <a:pt x="1059894" y="1307395"/>
                  <a:pt x="852585" y="1031730"/>
                  <a:pt x="681135" y="825542"/>
                </a:cubicBezTo>
                <a:cubicBezTo>
                  <a:pt x="509685" y="619354"/>
                  <a:pt x="236261" y="348172"/>
                  <a:pt x="123082" y="213701"/>
                </a:cubicBezTo>
                <a:cubicBezTo>
                  <a:pt x="9903" y="79230"/>
                  <a:pt x="-6906" y="26562"/>
                  <a:pt x="2058" y="18718"/>
                </a:cubicBezTo>
                <a:cubicBezTo>
                  <a:pt x="11022" y="10874"/>
                  <a:pt x="153338" y="165515"/>
                  <a:pt x="176870" y="166636"/>
                </a:cubicBezTo>
                <a:cubicBezTo>
                  <a:pt x="200402" y="167757"/>
                  <a:pt x="132047" y="23201"/>
                  <a:pt x="136529" y="52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 1553">
            <a:extLst>
              <a:ext uri="{FF2B5EF4-FFF2-40B4-BE49-F238E27FC236}">
                <a16:creationId xmlns:a16="http://schemas.microsoft.com/office/drawing/2014/main" id="{5C27341A-52E4-DA0D-4E57-4D6EDCEEF917}"/>
              </a:ext>
            </a:extLst>
          </p:cNvPr>
          <p:cNvSpPr/>
          <p:nvPr/>
        </p:nvSpPr>
        <p:spPr>
          <a:xfrm>
            <a:off x="7859773" y="7684233"/>
            <a:ext cx="479789" cy="780691"/>
          </a:xfrm>
          <a:custGeom>
            <a:avLst/>
            <a:gdLst>
              <a:gd name="connsiteX0" fmla="*/ 248803 w 479789"/>
              <a:gd name="connsiteY0" fmla="*/ 7485 h 780691"/>
              <a:gd name="connsiteX1" fmla="*/ 477403 w 479789"/>
              <a:gd name="connsiteY1" fmla="*/ 431067 h 780691"/>
              <a:gd name="connsiteX2" fmla="*/ 349656 w 479789"/>
              <a:gd name="connsiteY2" fmla="*/ 505026 h 780691"/>
              <a:gd name="connsiteX3" fmla="*/ 60545 w 479789"/>
              <a:gd name="connsiteY3" fmla="*/ 780691 h 780691"/>
              <a:gd name="connsiteX4" fmla="*/ 134503 w 479789"/>
              <a:gd name="connsiteY4" fmla="*/ 505026 h 780691"/>
              <a:gd name="connsiteX5" fmla="*/ 33 w 479789"/>
              <a:gd name="connsiteY5" fmla="*/ 700008 h 780691"/>
              <a:gd name="connsiteX6" fmla="*/ 121056 w 479789"/>
              <a:gd name="connsiteY6" fmla="*/ 242808 h 780691"/>
              <a:gd name="connsiteX7" fmla="*/ 73992 w 479789"/>
              <a:gd name="connsiteY7" fmla="*/ 316767 h 780691"/>
              <a:gd name="connsiteX8" fmla="*/ 174845 w 479789"/>
              <a:gd name="connsiteY8" fmla="*/ 761 h 780691"/>
              <a:gd name="connsiteX9" fmla="*/ 168121 w 479789"/>
              <a:gd name="connsiteY9" fmla="*/ 222638 h 780691"/>
              <a:gd name="connsiteX10" fmla="*/ 248803 w 479789"/>
              <a:gd name="connsiteY10" fmla="*/ 7485 h 78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789" h="780691">
                <a:moveTo>
                  <a:pt x="248803" y="7485"/>
                </a:moveTo>
                <a:cubicBezTo>
                  <a:pt x="300350" y="42223"/>
                  <a:pt x="460594" y="348144"/>
                  <a:pt x="477403" y="431067"/>
                </a:cubicBezTo>
                <a:cubicBezTo>
                  <a:pt x="494212" y="513991"/>
                  <a:pt x="419132" y="446755"/>
                  <a:pt x="349656" y="505026"/>
                </a:cubicBezTo>
                <a:cubicBezTo>
                  <a:pt x="280180" y="563297"/>
                  <a:pt x="96404" y="780691"/>
                  <a:pt x="60545" y="780691"/>
                </a:cubicBezTo>
                <a:cubicBezTo>
                  <a:pt x="24686" y="780691"/>
                  <a:pt x="144588" y="518473"/>
                  <a:pt x="134503" y="505026"/>
                </a:cubicBezTo>
                <a:cubicBezTo>
                  <a:pt x="124418" y="491579"/>
                  <a:pt x="2274" y="743711"/>
                  <a:pt x="33" y="700008"/>
                </a:cubicBezTo>
                <a:cubicBezTo>
                  <a:pt x="-2208" y="656305"/>
                  <a:pt x="108729" y="306682"/>
                  <a:pt x="121056" y="242808"/>
                </a:cubicBezTo>
                <a:cubicBezTo>
                  <a:pt x="133382" y="178935"/>
                  <a:pt x="65027" y="357108"/>
                  <a:pt x="73992" y="316767"/>
                </a:cubicBezTo>
                <a:cubicBezTo>
                  <a:pt x="82957" y="276426"/>
                  <a:pt x="159157" y="16449"/>
                  <a:pt x="174845" y="761"/>
                </a:cubicBezTo>
                <a:cubicBezTo>
                  <a:pt x="190533" y="-14927"/>
                  <a:pt x="156915" y="217035"/>
                  <a:pt x="168121" y="222638"/>
                </a:cubicBezTo>
                <a:cubicBezTo>
                  <a:pt x="179327" y="228241"/>
                  <a:pt x="197256" y="-27253"/>
                  <a:pt x="248803" y="74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フリーフォーム 1554">
            <a:extLst>
              <a:ext uri="{FF2B5EF4-FFF2-40B4-BE49-F238E27FC236}">
                <a16:creationId xmlns:a16="http://schemas.microsoft.com/office/drawing/2014/main" id="{1E0FF2A2-4446-17CC-D891-11047B2D2887}"/>
              </a:ext>
            </a:extLst>
          </p:cNvPr>
          <p:cNvSpPr/>
          <p:nvPr/>
        </p:nvSpPr>
        <p:spPr>
          <a:xfrm>
            <a:off x="9029090" y="6508365"/>
            <a:ext cx="527461" cy="1309373"/>
          </a:xfrm>
          <a:custGeom>
            <a:avLst/>
            <a:gdLst>
              <a:gd name="connsiteX0" fmla="*/ 249381 w 527461"/>
              <a:gd name="connsiteY0" fmla="*/ 11 h 1309373"/>
              <a:gd name="connsiteX1" fmla="*/ 457810 w 527461"/>
              <a:gd name="connsiteY1" fmla="*/ 154653 h 1309373"/>
              <a:gd name="connsiteX2" fmla="*/ 444363 w 527461"/>
              <a:gd name="connsiteY2" fmla="*/ 443764 h 1309373"/>
              <a:gd name="connsiteX3" fmla="*/ 511598 w 527461"/>
              <a:gd name="connsiteY3" fmla="*/ 389976 h 1309373"/>
              <a:gd name="connsiteX4" fmla="*/ 498151 w 527461"/>
              <a:gd name="connsiteY4" fmla="*/ 1122841 h 1309373"/>
              <a:gd name="connsiteX5" fmla="*/ 209039 w 527461"/>
              <a:gd name="connsiteY5" fmla="*/ 1196800 h 1309373"/>
              <a:gd name="connsiteX6" fmla="*/ 610 w 527461"/>
              <a:gd name="connsiteY6" fmla="*/ 1304376 h 1309373"/>
              <a:gd name="connsiteX7" fmla="*/ 148528 w 527461"/>
              <a:gd name="connsiteY7" fmla="*/ 1021988 h 1309373"/>
              <a:gd name="connsiteX8" fmla="*/ 242657 w 527461"/>
              <a:gd name="connsiteY8" fmla="*/ 511000 h 1309373"/>
              <a:gd name="connsiteX9" fmla="*/ 148528 w 527461"/>
              <a:gd name="connsiteY9" fmla="*/ 53800 h 1309373"/>
              <a:gd name="connsiteX10" fmla="*/ 242657 w 527461"/>
              <a:gd name="connsiteY10" fmla="*/ 242059 h 1309373"/>
              <a:gd name="connsiteX11" fmla="*/ 222486 w 527461"/>
              <a:gd name="connsiteY11" fmla="*/ 73970 h 1309373"/>
              <a:gd name="connsiteX12" fmla="*/ 269551 w 527461"/>
              <a:gd name="connsiteY12" fmla="*/ 161376 h 1309373"/>
              <a:gd name="connsiteX13" fmla="*/ 249381 w 527461"/>
              <a:gd name="connsiteY13" fmla="*/ 11 h 130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7461" h="1309373">
                <a:moveTo>
                  <a:pt x="249381" y="11"/>
                </a:moveTo>
                <a:cubicBezTo>
                  <a:pt x="280757" y="-1109"/>
                  <a:pt x="425313" y="80694"/>
                  <a:pt x="457810" y="154653"/>
                </a:cubicBezTo>
                <a:cubicBezTo>
                  <a:pt x="490307" y="228612"/>
                  <a:pt x="435398" y="404544"/>
                  <a:pt x="444363" y="443764"/>
                </a:cubicBezTo>
                <a:cubicBezTo>
                  <a:pt x="453328" y="482984"/>
                  <a:pt x="502633" y="276797"/>
                  <a:pt x="511598" y="389976"/>
                </a:cubicBezTo>
                <a:cubicBezTo>
                  <a:pt x="520563" y="503155"/>
                  <a:pt x="548578" y="988370"/>
                  <a:pt x="498151" y="1122841"/>
                </a:cubicBezTo>
                <a:cubicBezTo>
                  <a:pt x="447725" y="1257312"/>
                  <a:pt x="291963" y="1166544"/>
                  <a:pt x="209039" y="1196800"/>
                </a:cubicBezTo>
                <a:cubicBezTo>
                  <a:pt x="126115" y="1227056"/>
                  <a:pt x="10695" y="1333511"/>
                  <a:pt x="610" y="1304376"/>
                </a:cubicBezTo>
                <a:cubicBezTo>
                  <a:pt x="-9475" y="1275241"/>
                  <a:pt x="108187" y="1154217"/>
                  <a:pt x="148528" y="1021988"/>
                </a:cubicBezTo>
                <a:cubicBezTo>
                  <a:pt x="188869" y="889759"/>
                  <a:pt x="242657" y="672365"/>
                  <a:pt x="242657" y="511000"/>
                </a:cubicBezTo>
                <a:cubicBezTo>
                  <a:pt x="242657" y="349635"/>
                  <a:pt x="148528" y="98623"/>
                  <a:pt x="148528" y="53800"/>
                </a:cubicBezTo>
                <a:cubicBezTo>
                  <a:pt x="148528" y="8977"/>
                  <a:pt x="230331" y="238697"/>
                  <a:pt x="242657" y="242059"/>
                </a:cubicBezTo>
                <a:cubicBezTo>
                  <a:pt x="254983" y="245421"/>
                  <a:pt x="218004" y="87417"/>
                  <a:pt x="222486" y="73970"/>
                </a:cubicBezTo>
                <a:cubicBezTo>
                  <a:pt x="226968" y="60523"/>
                  <a:pt x="263948" y="169220"/>
                  <a:pt x="269551" y="161376"/>
                </a:cubicBezTo>
                <a:cubicBezTo>
                  <a:pt x="275154" y="153532"/>
                  <a:pt x="218005" y="1131"/>
                  <a:pt x="249381" y="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フリーフォーム 1555">
            <a:extLst>
              <a:ext uri="{FF2B5EF4-FFF2-40B4-BE49-F238E27FC236}">
                <a16:creationId xmlns:a16="http://schemas.microsoft.com/office/drawing/2014/main" id="{F278E55C-2D7F-709C-15A4-91C4C9A66387}"/>
              </a:ext>
            </a:extLst>
          </p:cNvPr>
          <p:cNvSpPr/>
          <p:nvPr/>
        </p:nvSpPr>
        <p:spPr>
          <a:xfrm>
            <a:off x="9091042" y="8468229"/>
            <a:ext cx="459400" cy="107446"/>
          </a:xfrm>
          <a:custGeom>
            <a:avLst/>
            <a:gdLst>
              <a:gd name="connsiteX0" fmla="*/ 11683 w 459400"/>
              <a:gd name="connsiteY0" fmla="*/ 2671 h 107446"/>
              <a:gd name="connsiteX1" fmla="*/ 59308 w 459400"/>
              <a:gd name="connsiteY1" fmla="*/ 18546 h 107446"/>
              <a:gd name="connsiteX2" fmla="*/ 456183 w 459400"/>
              <a:gd name="connsiteY2" fmla="*/ 56646 h 107446"/>
              <a:gd name="connsiteX3" fmla="*/ 237108 w 459400"/>
              <a:gd name="connsiteY3" fmla="*/ 78871 h 107446"/>
              <a:gd name="connsiteX4" fmla="*/ 62483 w 459400"/>
              <a:gd name="connsiteY4" fmla="*/ 107446 h 107446"/>
              <a:gd name="connsiteX5" fmla="*/ 430783 w 459400"/>
              <a:gd name="connsiteY5" fmla="*/ 78871 h 107446"/>
              <a:gd name="connsiteX6" fmla="*/ 157733 w 459400"/>
              <a:gd name="connsiteY6" fmla="*/ 72521 h 107446"/>
              <a:gd name="connsiteX7" fmla="*/ 11683 w 459400"/>
              <a:gd name="connsiteY7" fmla="*/ 2671 h 10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400" h="107446">
                <a:moveTo>
                  <a:pt x="11683" y="2671"/>
                </a:moveTo>
                <a:cubicBezTo>
                  <a:pt x="-4721" y="-6325"/>
                  <a:pt x="-14775" y="9550"/>
                  <a:pt x="59308" y="18546"/>
                </a:cubicBezTo>
                <a:cubicBezTo>
                  <a:pt x="133391" y="27542"/>
                  <a:pt x="426550" y="46592"/>
                  <a:pt x="456183" y="56646"/>
                </a:cubicBezTo>
                <a:cubicBezTo>
                  <a:pt x="485816" y="66700"/>
                  <a:pt x="302725" y="70404"/>
                  <a:pt x="237108" y="78871"/>
                </a:cubicBezTo>
                <a:cubicBezTo>
                  <a:pt x="171491" y="87338"/>
                  <a:pt x="30204" y="107446"/>
                  <a:pt x="62483" y="107446"/>
                </a:cubicBezTo>
                <a:cubicBezTo>
                  <a:pt x="94762" y="107446"/>
                  <a:pt x="414908" y="84692"/>
                  <a:pt x="430783" y="78871"/>
                </a:cubicBezTo>
                <a:cubicBezTo>
                  <a:pt x="446658" y="73050"/>
                  <a:pt x="229170" y="80988"/>
                  <a:pt x="157733" y="72521"/>
                </a:cubicBezTo>
                <a:cubicBezTo>
                  <a:pt x="86296" y="64054"/>
                  <a:pt x="28087" y="11667"/>
                  <a:pt x="11683" y="26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7" name="フリーフォーム 1556">
            <a:extLst>
              <a:ext uri="{FF2B5EF4-FFF2-40B4-BE49-F238E27FC236}">
                <a16:creationId xmlns:a16="http://schemas.microsoft.com/office/drawing/2014/main" id="{396F157D-6544-6F73-D986-472250DD32A2}"/>
              </a:ext>
            </a:extLst>
          </p:cNvPr>
          <p:cNvSpPr/>
          <p:nvPr/>
        </p:nvSpPr>
        <p:spPr>
          <a:xfrm>
            <a:off x="8896219" y="8718426"/>
            <a:ext cx="686009" cy="368434"/>
          </a:xfrm>
          <a:custGeom>
            <a:avLst/>
            <a:gdLst>
              <a:gd name="connsiteX0" fmla="*/ 682756 w 686009"/>
              <a:gd name="connsiteY0" fmla="*/ 19174 h 368434"/>
              <a:gd name="connsiteX1" fmla="*/ 641481 w 686009"/>
              <a:gd name="connsiteY1" fmla="*/ 231899 h 368434"/>
              <a:gd name="connsiteX2" fmla="*/ 660531 w 686009"/>
              <a:gd name="connsiteY2" fmla="*/ 368424 h 368434"/>
              <a:gd name="connsiteX3" fmla="*/ 498606 w 686009"/>
              <a:gd name="connsiteY3" fmla="*/ 225549 h 368434"/>
              <a:gd name="connsiteX4" fmla="*/ 301756 w 686009"/>
              <a:gd name="connsiteY4" fmla="*/ 117599 h 368434"/>
              <a:gd name="connsiteX5" fmla="*/ 131 w 686009"/>
              <a:gd name="connsiteY5" fmla="*/ 22349 h 368434"/>
              <a:gd name="connsiteX6" fmla="*/ 339856 w 686009"/>
              <a:gd name="connsiteY6" fmla="*/ 41399 h 368434"/>
              <a:gd name="connsiteX7" fmla="*/ 158881 w 686009"/>
              <a:gd name="connsiteY7" fmla="*/ 124 h 368434"/>
              <a:gd name="connsiteX8" fmla="*/ 527181 w 686009"/>
              <a:gd name="connsiteY8" fmla="*/ 57274 h 368434"/>
              <a:gd name="connsiteX9" fmla="*/ 460506 w 686009"/>
              <a:gd name="connsiteY9" fmla="*/ 95374 h 368434"/>
              <a:gd name="connsiteX10" fmla="*/ 517656 w 686009"/>
              <a:gd name="connsiteY10" fmla="*/ 41399 h 368434"/>
              <a:gd name="connsiteX11" fmla="*/ 539881 w 686009"/>
              <a:gd name="connsiteY11" fmla="*/ 38224 h 368434"/>
              <a:gd name="connsiteX12" fmla="*/ 682756 w 686009"/>
              <a:gd name="connsiteY12" fmla="*/ 19174 h 36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6009" h="368434">
                <a:moveTo>
                  <a:pt x="682756" y="19174"/>
                </a:moveTo>
                <a:cubicBezTo>
                  <a:pt x="699689" y="51453"/>
                  <a:pt x="645185" y="173691"/>
                  <a:pt x="641481" y="231899"/>
                </a:cubicBezTo>
                <a:cubicBezTo>
                  <a:pt x="637777" y="290107"/>
                  <a:pt x="684343" y="369482"/>
                  <a:pt x="660531" y="368424"/>
                </a:cubicBezTo>
                <a:cubicBezTo>
                  <a:pt x="636719" y="367366"/>
                  <a:pt x="558402" y="267353"/>
                  <a:pt x="498606" y="225549"/>
                </a:cubicBezTo>
                <a:cubicBezTo>
                  <a:pt x="438810" y="183745"/>
                  <a:pt x="384835" y="151466"/>
                  <a:pt x="301756" y="117599"/>
                </a:cubicBezTo>
                <a:cubicBezTo>
                  <a:pt x="218677" y="83732"/>
                  <a:pt x="-6219" y="35049"/>
                  <a:pt x="131" y="22349"/>
                </a:cubicBezTo>
                <a:cubicBezTo>
                  <a:pt x="6481" y="9649"/>
                  <a:pt x="313398" y="45103"/>
                  <a:pt x="339856" y="41399"/>
                </a:cubicBezTo>
                <a:cubicBezTo>
                  <a:pt x="366314" y="37695"/>
                  <a:pt x="127660" y="-2522"/>
                  <a:pt x="158881" y="124"/>
                </a:cubicBezTo>
                <a:cubicBezTo>
                  <a:pt x="190102" y="2770"/>
                  <a:pt x="476910" y="41399"/>
                  <a:pt x="527181" y="57274"/>
                </a:cubicBezTo>
                <a:cubicBezTo>
                  <a:pt x="577452" y="73149"/>
                  <a:pt x="462093" y="98020"/>
                  <a:pt x="460506" y="95374"/>
                </a:cubicBezTo>
                <a:cubicBezTo>
                  <a:pt x="458918" y="92728"/>
                  <a:pt x="504427" y="50924"/>
                  <a:pt x="517656" y="41399"/>
                </a:cubicBezTo>
                <a:cubicBezTo>
                  <a:pt x="530885" y="31874"/>
                  <a:pt x="511306" y="39282"/>
                  <a:pt x="539881" y="38224"/>
                </a:cubicBezTo>
                <a:cubicBezTo>
                  <a:pt x="568456" y="37166"/>
                  <a:pt x="665823" y="-13105"/>
                  <a:pt x="682756" y="1917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8" name="フリーフォーム 1557">
            <a:extLst>
              <a:ext uri="{FF2B5EF4-FFF2-40B4-BE49-F238E27FC236}">
                <a16:creationId xmlns:a16="http://schemas.microsoft.com/office/drawing/2014/main" id="{3D043FFC-C9D5-5521-E2CF-ABF6A02727DC}"/>
              </a:ext>
            </a:extLst>
          </p:cNvPr>
          <p:cNvSpPr/>
          <p:nvPr/>
        </p:nvSpPr>
        <p:spPr>
          <a:xfrm>
            <a:off x="5623497" y="9119023"/>
            <a:ext cx="906357" cy="757530"/>
          </a:xfrm>
          <a:custGeom>
            <a:avLst/>
            <a:gdLst>
              <a:gd name="connsiteX0" fmla="*/ 555 w 906357"/>
              <a:gd name="connsiteY0" fmla="*/ 383854 h 757530"/>
              <a:gd name="connsiteX1" fmla="*/ 89045 w 906357"/>
              <a:gd name="connsiteY1" fmla="*/ 644409 h 757530"/>
              <a:gd name="connsiteX2" fmla="*/ 167703 w 906357"/>
              <a:gd name="connsiteY2" fmla="*/ 757480 h 757530"/>
              <a:gd name="connsiteX3" fmla="*/ 403677 w 906357"/>
              <a:gd name="connsiteY3" fmla="*/ 659158 h 757530"/>
              <a:gd name="connsiteX4" fmla="*/ 157871 w 906357"/>
              <a:gd name="connsiteY4" fmla="*/ 683738 h 757530"/>
              <a:gd name="connsiteX5" fmla="*/ 865793 w 906357"/>
              <a:gd name="connsiteY5" fmla="*/ 492009 h 757530"/>
              <a:gd name="connsiteX6" fmla="*/ 782219 w 906357"/>
              <a:gd name="connsiteY6" fmla="*/ 98719 h 757530"/>
              <a:gd name="connsiteX7" fmla="*/ 467587 w 906357"/>
              <a:gd name="connsiteY7" fmla="*/ 396 h 757530"/>
              <a:gd name="connsiteX8" fmla="*/ 605238 w 906357"/>
              <a:gd name="connsiteY8" fmla="*/ 64306 h 757530"/>
              <a:gd name="connsiteX9" fmla="*/ 457755 w 906357"/>
              <a:gd name="connsiteY9" fmla="*/ 69222 h 757530"/>
              <a:gd name="connsiteX10" fmla="*/ 202116 w 906357"/>
              <a:gd name="connsiteY10" fmla="*/ 182293 h 757530"/>
              <a:gd name="connsiteX11" fmla="*/ 261109 w 906357"/>
              <a:gd name="connsiteY11" fmla="*/ 142964 h 757530"/>
              <a:gd name="connsiteX12" fmla="*/ 84129 w 906357"/>
              <a:gd name="connsiteY12" fmla="*/ 285532 h 757530"/>
              <a:gd name="connsiteX13" fmla="*/ 133290 w 906357"/>
              <a:gd name="connsiteY13" fmla="*/ 639493 h 757530"/>
              <a:gd name="connsiteX14" fmla="*/ 555 w 906357"/>
              <a:gd name="connsiteY14" fmla="*/ 383854 h 75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6357" h="757530">
                <a:moveTo>
                  <a:pt x="555" y="383854"/>
                </a:moveTo>
                <a:cubicBezTo>
                  <a:pt x="-6819" y="384673"/>
                  <a:pt x="61187" y="582138"/>
                  <a:pt x="89045" y="644409"/>
                </a:cubicBezTo>
                <a:cubicBezTo>
                  <a:pt x="116903" y="706680"/>
                  <a:pt x="115264" y="755022"/>
                  <a:pt x="167703" y="757480"/>
                </a:cubicBezTo>
                <a:cubicBezTo>
                  <a:pt x="220142" y="759938"/>
                  <a:pt x="405316" y="671448"/>
                  <a:pt x="403677" y="659158"/>
                </a:cubicBezTo>
                <a:cubicBezTo>
                  <a:pt x="402038" y="646868"/>
                  <a:pt x="80852" y="711596"/>
                  <a:pt x="157871" y="683738"/>
                </a:cubicBezTo>
                <a:cubicBezTo>
                  <a:pt x="234890" y="655880"/>
                  <a:pt x="761735" y="589512"/>
                  <a:pt x="865793" y="492009"/>
                </a:cubicBezTo>
                <a:cubicBezTo>
                  <a:pt x="969851" y="394506"/>
                  <a:pt x="848587" y="180654"/>
                  <a:pt x="782219" y="98719"/>
                </a:cubicBezTo>
                <a:cubicBezTo>
                  <a:pt x="715851" y="16784"/>
                  <a:pt x="497084" y="6131"/>
                  <a:pt x="467587" y="396"/>
                </a:cubicBezTo>
                <a:cubicBezTo>
                  <a:pt x="438090" y="-5339"/>
                  <a:pt x="606877" y="52835"/>
                  <a:pt x="605238" y="64306"/>
                </a:cubicBezTo>
                <a:cubicBezTo>
                  <a:pt x="603599" y="75777"/>
                  <a:pt x="524942" y="49557"/>
                  <a:pt x="457755" y="69222"/>
                </a:cubicBezTo>
                <a:cubicBezTo>
                  <a:pt x="390568" y="88886"/>
                  <a:pt x="234890" y="170003"/>
                  <a:pt x="202116" y="182293"/>
                </a:cubicBezTo>
                <a:cubicBezTo>
                  <a:pt x="169342" y="194583"/>
                  <a:pt x="280773" y="125758"/>
                  <a:pt x="261109" y="142964"/>
                </a:cubicBezTo>
                <a:cubicBezTo>
                  <a:pt x="241445" y="160170"/>
                  <a:pt x="105432" y="202777"/>
                  <a:pt x="84129" y="285532"/>
                </a:cubicBezTo>
                <a:cubicBezTo>
                  <a:pt x="62826" y="368287"/>
                  <a:pt x="145580" y="617371"/>
                  <a:pt x="133290" y="639493"/>
                </a:cubicBezTo>
                <a:cubicBezTo>
                  <a:pt x="121000" y="661615"/>
                  <a:pt x="7929" y="383035"/>
                  <a:pt x="555" y="3838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9" name="フリーフォーム 1558">
            <a:extLst>
              <a:ext uri="{FF2B5EF4-FFF2-40B4-BE49-F238E27FC236}">
                <a16:creationId xmlns:a16="http://schemas.microsoft.com/office/drawing/2014/main" id="{45775B10-2C70-8065-CA62-64F989DF5E57}"/>
              </a:ext>
            </a:extLst>
          </p:cNvPr>
          <p:cNvSpPr/>
          <p:nvPr/>
        </p:nvSpPr>
        <p:spPr>
          <a:xfrm>
            <a:off x="3775927" y="8715877"/>
            <a:ext cx="1001591" cy="756675"/>
          </a:xfrm>
          <a:custGeom>
            <a:avLst/>
            <a:gdLst>
              <a:gd name="connsiteX0" fmla="*/ 289712 w 1001591"/>
              <a:gd name="connsiteY0" fmla="*/ 420 h 756675"/>
              <a:gd name="connsiteX1" fmla="*/ 486357 w 1001591"/>
              <a:gd name="connsiteY1" fmla="*/ 138071 h 756675"/>
              <a:gd name="connsiteX2" fmla="*/ 486357 w 1001591"/>
              <a:gd name="connsiteY2" fmla="*/ 192149 h 756675"/>
              <a:gd name="connsiteX3" fmla="*/ 997634 w 1001591"/>
              <a:gd name="connsiteY3" fmla="*/ 551026 h 756675"/>
              <a:gd name="connsiteX4" fmla="*/ 727247 w 1001591"/>
              <a:gd name="connsiteY4" fmla="*/ 511697 h 756675"/>
              <a:gd name="connsiteX5" fmla="*/ 800989 w 1001591"/>
              <a:gd name="connsiteY5" fmla="*/ 565775 h 756675"/>
              <a:gd name="connsiteX6" fmla="*/ 668254 w 1001591"/>
              <a:gd name="connsiteY6" fmla="*/ 585439 h 756675"/>
              <a:gd name="connsiteX7" fmla="*/ 678086 w 1001591"/>
              <a:gd name="connsiteY7" fmla="*/ 752588 h 756675"/>
              <a:gd name="connsiteX8" fmla="*/ 422447 w 1001591"/>
              <a:gd name="connsiteY8" fmla="*/ 688678 h 756675"/>
              <a:gd name="connsiteX9" fmla="*/ 9492 w 1001591"/>
              <a:gd name="connsiteY9" fmla="*/ 506781 h 756675"/>
              <a:gd name="connsiteX10" fmla="*/ 127479 w 1001591"/>
              <a:gd name="connsiteY10" fmla="*/ 585439 h 756675"/>
              <a:gd name="connsiteX11" fmla="*/ 68486 w 1001591"/>
              <a:gd name="connsiteY11" fmla="*/ 285555 h 756675"/>
              <a:gd name="connsiteX12" fmla="*/ 29157 w 1001591"/>
              <a:gd name="connsiteY12" fmla="*/ 565775 h 756675"/>
              <a:gd name="connsiteX13" fmla="*/ 181557 w 1001591"/>
              <a:gd name="connsiteY13" fmla="*/ 324884 h 756675"/>
              <a:gd name="connsiteX14" fmla="*/ 270047 w 1001591"/>
              <a:gd name="connsiteY14" fmla="*/ 187233 h 756675"/>
              <a:gd name="connsiteX15" fmla="*/ 289712 w 1001591"/>
              <a:gd name="connsiteY15" fmla="*/ 420 h 75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1591" h="756675">
                <a:moveTo>
                  <a:pt x="289712" y="420"/>
                </a:moveTo>
                <a:cubicBezTo>
                  <a:pt x="325764" y="-7774"/>
                  <a:pt x="453583" y="106116"/>
                  <a:pt x="486357" y="138071"/>
                </a:cubicBezTo>
                <a:cubicBezTo>
                  <a:pt x="519131" y="170026"/>
                  <a:pt x="401144" y="123323"/>
                  <a:pt x="486357" y="192149"/>
                </a:cubicBezTo>
                <a:cubicBezTo>
                  <a:pt x="571570" y="260975"/>
                  <a:pt x="957486" y="497768"/>
                  <a:pt x="997634" y="551026"/>
                </a:cubicBezTo>
                <a:cubicBezTo>
                  <a:pt x="1037782" y="604284"/>
                  <a:pt x="760021" y="509239"/>
                  <a:pt x="727247" y="511697"/>
                </a:cubicBezTo>
                <a:cubicBezTo>
                  <a:pt x="694473" y="514155"/>
                  <a:pt x="810821" y="553485"/>
                  <a:pt x="800989" y="565775"/>
                </a:cubicBezTo>
                <a:cubicBezTo>
                  <a:pt x="791157" y="578065"/>
                  <a:pt x="688738" y="554304"/>
                  <a:pt x="668254" y="585439"/>
                </a:cubicBezTo>
                <a:cubicBezTo>
                  <a:pt x="647770" y="616575"/>
                  <a:pt x="719054" y="735382"/>
                  <a:pt x="678086" y="752588"/>
                </a:cubicBezTo>
                <a:cubicBezTo>
                  <a:pt x="637118" y="769794"/>
                  <a:pt x="533879" y="729646"/>
                  <a:pt x="422447" y="688678"/>
                </a:cubicBezTo>
                <a:cubicBezTo>
                  <a:pt x="311015" y="647710"/>
                  <a:pt x="58653" y="523988"/>
                  <a:pt x="9492" y="506781"/>
                </a:cubicBezTo>
                <a:cubicBezTo>
                  <a:pt x="-39669" y="489575"/>
                  <a:pt x="117647" y="622310"/>
                  <a:pt x="127479" y="585439"/>
                </a:cubicBezTo>
                <a:cubicBezTo>
                  <a:pt x="137311" y="548568"/>
                  <a:pt x="84873" y="288832"/>
                  <a:pt x="68486" y="285555"/>
                </a:cubicBezTo>
                <a:cubicBezTo>
                  <a:pt x="52099" y="282278"/>
                  <a:pt x="10312" y="559220"/>
                  <a:pt x="29157" y="565775"/>
                </a:cubicBezTo>
                <a:cubicBezTo>
                  <a:pt x="48002" y="572330"/>
                  <a:pt x="141409" y="387974"/>
                  <a:pt x="181557" y="324884"/>
                </a:cubicBezTo>
                <a:cubicBezTo>
                  <a:pt x="221705" y="261794"/>
                  <a:pt x="252021" y="238852"/>
                  <a:pt x="270047" y="187233"/>
                </a:cubicBezTo>
                <a:cubicBezTo>
                  <a:pt x="288073" y="135614"/>
                  <a:pt x="253660" y="8614"/>
                  <a:pt x="289712" y="4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0" name="フリーフォーム 1559">
            <a:extLst>
              <a:ext uri="{FF2B5EF4-FFF2-40B4-BE49-F238E27FC236}">
                <a16:creationId xmlns:a16="http://schemas.microsoft.com/office/drawing/2014/main" id="{D142749D-2211-C040-0AB6-7D9C498FD05B}"/>
              </a:ext>
            </a:extLst>
          </p:cNvPr>
          <p:cNvSpPr/>
          <p:nvPr/>
        </p:nvSpPr>
        <p:spPr>
          <a:xfrm>
            <a:off x="3190479" y="9540891"/>
            <a:ext cx="733471" cy="1503492"/>
          </a:xfrm>
          <a:custGeom>
            <a:avLst/>
            <a:gdLst>
              <a:gd name="connsiteX0" fmla="*/ 309805 w 733471"/>
              <a:gd name="connsiteY0" fmla="*/ 202877 h 1503492"/>
              <a:gd name="connsiteX1" fmla="*/ 644102 w 733471"/>
              <a:gd name="connsiteY1" fmla="*/ 99638 h 1503492"/>
              <a:gd name="connsiteX2" fmla="*/ 516282 w 733471"/>
              <a:gd name="connsiteY2" fmla="*/ 1315 h 1503492"/>
              <a:gd name="connsiteX3" fmla="*/ 732592 w 733471"/>
              <a:gd name="connsiteY3" fmla="*/ 173380 h 1503492"/>
              <a:gd name="connsiteX4" fmla="*/ 417960 w 733471"/>
              <a:gd name="connsiteY4" fmla="*/ 355277 h 1503492"/>
              <a:gd name="connsiteX5" fmla="*/ 299973 w 733471"/>
              <a:gd name="connsiteY5" fmla="*/ 463432 h 1503492"/>
              <a:gd name="connsiteX6" fmla="*/ 304889 w 733471"/>
              <a:gd name="connsiteY6" fmla="*/ 704322 h 1503492"/>
              <a:gd name="connsiteX7" fmla="*/ 344218 w 733471"/>
              <a:gd name="connsiteY7" fmla="*/ 610915 h 1503492"/>
              <a:gd name="connsiteX8" fmla="*/ 255727 w 733471"/>
              <a:gd name="connsiteY8" fmla="*/ 955044 h 1503492"/>
              <a:gd name="connsiteX9" fmla="*/ 122992 w 733471"/>
              <a:gd name="connsiteY9" fmla="*/ 1279509 h 1503492"/>
              <a:gd name="connsiteX10" fmla="*/ 231147 w 733471"/>
              <a:gd name="connsiteY10" fmla="*/ 1127109 h 1503492"/>
              <a:gd name="connsiteX11" fmla="*/ 9921 w 733471"/>
              <a:gd name="connsiteY11" fmla="*/ 1500735 h 1503492"/>
              <a:gd name="connsiteX12" fmla="*/ 49250 w 733471"/>
              <a:gd name="connsiteY12" fmla="*/ 1254928 h 1503492"/>
              <a:gd name="connsiteX13" fmla="*/ 147573 w 733471"/>
              <a:gd name="connsiteY13" fmla="*/ 522425 h 1503492"/>
              <a:gd name="connsiteX14" fmla="*/ 157405 w 733471"/>
              <a:gd name="connsiteY14" fmla="*/ 620748 h 1503492"/>
              <a:gd name="connsiteX15" fmla="*/ 309805 w 733471"/>
              <a:gd name="connsiteY15" fmla="*/ 202877 h 150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3471" h="1503492">
                <a:moveTo>
                  <a:pt x="309805" y="202877"/>
                </a:moveTo>
                <a:cubicBezTo>
                  <a:pt x="390921" y="116025"/>
                  <a:pt x="609689" y="133232"/>
                  <a:pt x="644102" y="99638"/>
                </a:cubicBezTo>
                <a:cubicBezTo>
                  <a:pt x="678515" y="66044"/>
                  <a:pt x="501534" y="-10975"/>
                  <a:pt x="516282" y="1315"/>
                </a:cubicBezTo>
                <a:cubicBezTo>
                  <a:pt x="531030" y="13605"/>
                  <a:pt x="748979" y="114386"/>
                  <a:pt x="732592" y="173380"/>
                </a:cubicBezTo>
                <a:cubicBezTo>
                  <a:pt x="716205" y="232374"/>
                  <a:pt x="490063" y="306935"/>
                  <a:pt x="417960" y="355277"/>
                </a:cubicBezTo>
                <a:cubicBezTo>
                  <a:pt x="345857" y="403619"/>
                  <a:pt x="318818" y="405258"/>
                  <a:pt x="299973" y="463432"/>
                </a:cubicBezTo>
                <a:cubicBezTo>
                  <a:pt x="281128" y="521606"/>
                  <a:pt x="297515" y="679742"/>
                  <a:pt x="304889" y="704322"/>
                </a:cubicBezTo>
                <a:cubicBezTo>
                  <a:pt x="312263" y="728902"/>
                  <a:pt x="352412" y="569128"/>
                  <a:pt x="344218" y="610915"/>
                </a:cubicBezTo>
                <a:cubicBezTo>
                  <a:pt x="336024" y="652702"/>
                  <a:pt x="292598" y="843612"/>
                  <a:pt x="255727" y="955044"/>
                </a:cubicBezTo>
                <a:cubicBezTo>
                  <a:pt x="218856" y="1066476"/>
                  <a:pt x="127089" y="1250832"/>
                  <a:pt x="122992" y="1279509"/>
                </a:cubicBezTo>
                <a:cubicBezTo>
                  <a:pt x="118895" y="1308186"/>
                  <a:pt x="249992" y="1090238"/>
                  <a:pt x="231147" y="1127109"/>
                </a:cubicBezTo>
                <a:cubicBezTo>
                  <a:pt x="212302" y="1163980"/>
                  <a:pt x="40237" y="1479432"/>
                  <a:pt x="9921" y="1500735"/>
                </a:cubicBezTo>
                <a:cubicBezTo>
                  <a:pt x="-20395" y="1522038"/>
                  <a:pt x="26308" y="1417980"/>
                  <a:pt x="49250" y="1254928"/>
                </a:cubicBezTo>
                <a:cubicBezTo>
                  <a:pt x="72192" y="1091876"/>
                  <a:pt x="129547" y="628122"/>
                  <a:pt x="147573" y="522425"/>
                </a:cubicBezTo>
                <a:cubicBezTo>
                  <a:pt x="165599" y="416728"/>
                  <a:pt x="126269" y="668271"/>
                  <a:pt x="157405" y="620748"/>
                </a:cubicBezTo>
                <a:cubicBezTo>
                  <a:pt x="188540" y="573226"/>
                  <a:pt x="228689" y="289729"/>
                  <a:pt x="309805" y="2028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1" name="フリーフォーム 1560">
            <a:extLst>
              <a:ext uri="{FF2B5EF4-FFF2-40B4-BE49-F238E27FC236}">
                <a16:creationId xmlns:a16="http://schemas.microsoft.com/office/drawing/2014/main" id="{9EF20278-260D-DDF5-FAA6-21995FA1244A}"/>
              </a:ext>
            </a:extLst>
          </p:cNvPr>
          <p:cNvSpPr/>
          <p:nvPr/>
        </p:nvSpPr>
        <p:spPr>
          <a:xfrm>
            <a:off x="3755986" y="9427546"/>
            <a:ext cx="624587" cy="1055621"/>
          </a:xfrm>
          <a:custGeom>
            <a:avLst/>
            <a:gdLst>
              <a:gd name="connsiteX0" fmla="*/ 14685 w 624587"/>
              <a:gd name="connsiteY0" fmla="*/ 11422 h 1055621"/>
              <a:gd name="connsiteX1" fmla="*/ 83511 w 624587"/>
              <a:gd name="connsiteY1" fmla="*/ 60583 h 1055621"/>
              <a:gd name="connsiteX2" fmla="*/ 614453 w 624587"/>
              <a:gd name="connsiteY2" fmla="*/ 355551 h 1055621"/>
              <a:gd name="connsiteX3" fmla="*/ 417808 w 624587"/>
              <a:gd name="connsiteY3" fmla="*/ 468622 h 1055621"/>
              <a:gd name="connsiteX4" fmla="*/ 235911 w 624587"/>
              <a:gd name="connsiteY4" fmla="*/ 694764 h 1055621"/>
              <a:gd name="connsiteX5" fmla="*/ 162169 w 624587"/>
              <a:gd name="connsiteY5" fmla="*/ 778338 h 1055621"/>
              <a:gd name="connsiteX6" fmla="*/ 186749 w 624587"/>
              <a:gd name="connsiteY6" fmla="*/ 1053641 h 1055621"/>
              <a:gd name="connsiteX7" fmla="*/ 142504 w 624587"/>
              <a:gd name="connsiteY7" fmla="*/ 886493 h 1055621"/>
              <a:gd name="connsiteX8" fmla="*/ 240827 w 624587"/>
              <a:gd name="connsiteY8" fmla="*/ 596441 h 1055621"/>
              <a:gd name="connsiteX9" fmla="*/ 324401 w 624587"/>
              <a:gd name="connsiteY9" fmla="*/ 385048 h 1055621"/>
              <a:gd name="connsiteX10" fmla="*/ 230995 w 624587"/>
              <a:gd name="connsiteY10" fmla="*/ 208067 h 1055621"/>
              <a:gd name="connsiteX11" fmla="*/ 368646 w 624587"/>
              <a:gd name="connsiteY11" fmla="*/ 321138 h 1055621"/>
              <a:gd name="connsiteX12" fmla="*/ 221162 w 624587"/>
              <a:gd name="connsiteY12" fmla="*/ 212983 h 1055621"/>
              <a:gd name="connsiteX13" fmla="*/ 14685 w 624587"/>
              <a:gd name="connsiteY13" fmla="*/ 11422 h 105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587" h="1055621">
                <a:moveTo>
                  <a:pt x="14685" y="11422"/>
                </a:moveTo>
                <a:cubicBezTo>
                  <a:pt x="-8257" y="-13978"/>
                  <a:pt x="-16450" y="3228"/>
                  <a:pt x="83511" y="60583"/>
                </a:cubicBezTo>
                <a:cubicBezTo>
                  <a:pt x="183472" y="117938"/>
                  <a:pt x="558737" y="287545"/>
                  <a:pt x="614453" y="355551"/>
                </a:cubicBezTo>
                <a:cubicBezTo>
                  <a:pt x="670169" y="423557"/>
                  <a:pt x="480898" y="412087"/>
                  <a:pt x="417808" y="468622"/>
                </a:cubicBezTo>
                <a:cubicBezTo>
                  <a:pt x="354718" y="525157"/>
                  <a:pt x="278517" y="643145"/>
                  <a:pt x="235911" y="694764"/>
                </a:cubicBezTo>
                <a:cubicBezTo>
                  <a:pt x="193305" y="746383"/>
                  <a:pt x="170363" y="718525"/>
                  <a:pt x="162169" y="778338"/>
                </a:cubicBezTo>
                <a:cubicBezTo>
                  <a:pt x="153975" y="838151"/>
                  <a:pt x="190026" y="1035615"/>
                  <a:pt x="186749" y="1053641"/>
                </a:cubicBezTo>
                <a:cubicBezTo>
                  <a:pt x="183472" y="1071667"/>
                  <a:pt x="133491" y="962693"/>
                  <a:pt x="142504" y="886493"/>
                </a:cubicBezTo>
                <a:cubicBezTo>
                  <a:pt x="151517" y="810293"/>
                  <a:pt x="210511" y="680015"/>
                  <a:pt x="240827" y="596441"/>
                </a:cubicBezTo>
                <a:cubicBezTo>
                  <a:pt x="271143" y="512867"/>
                  <a:pt x="326040" y="449777"/>
                  <a:pt x="324401" y="385048"/>
                </a:cubicBezTo>
                <a:cubicBezTo>
                  <a:pt x="322762" y="320319"/>
                  <a:pt x="223621" y="218719"/>
                  <a:pt x="230995" y="208067"/>
                </a:cubicBezTo>
                <a:cubicBezTo>
                  <a:pt x="238369" y="197415"/>
                  <a:pt x="370285" y="320319"/>
                  <a:pt x="368646" y="321138"/>
                </a:cubicBezTo>
                <a:cubicBezTo>
                  <a:pt x="367007" y="321957"/>
                  <a:pt x="280975" y="263783"/>
                  <a:pt x="221162" y="212983"/>
                </a:cubicBezTo>
                <a:cubicBezTo>
                  <a:pt x="161349" y="162183"/>
                  <a:pt x="37627" y="36822"/>
                  <a:pt x="14685" y="114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2" name="フリーフォーム 1561">
            <a:extLst>
              <a:ext uri="{FF2B5EF4-FFF2-40B4-BE49-F238E27FC236}">
                <a16:creationId xmlns:a16="http://schemas.microsoft.com/office/drawing/2014/main" id="{B1A1F665-DF1D-D3D4-D2B4-67EED05BD6CE}"/>
              </a:ext>
            </a:extLst>
          </p:cNvPr>
          <p:cNvSpPr/>
          <p:nvPr/>
        </p:nvSpPr>
        <p:spPr>
          <a:xfrm>
            <a:off x="2471353" y="10406516"/>
            <a:ext cx="768783" cy="2001829"/>
          </a:xfrm>
          <a:custGeom>
            <a:avLst/>
            <a:gdLst>
              <a:gd name="connsiteX0" fmla="*/ 768376 w 768783"/>
              <a:gd name="connsiteY0" fmla="*/ 929 h 2001829"/>
              <a:gd name="connsiteX1" fmla="*/ 586479 w 768783"/>
              <a:gd name="connsiteY1" fmla="*/ 689187 h 2001829"/>
              <a:gd name="connsiteX2" fmla="*/ 645473 w 768783"/>
              <a:gd name="connsiteY2" fmla="*/ 684271 h 2001829"/>
              <a:gd name="connsiteX3" fmla="*/ 448828 w 768783"/>
              <a:gd name="connsiteY3" fmla="*/ 1136555 h 2001829"/>
              <a:gd name="connsiteX4" fmla="*/ 443912 w 768783"/>
              <a:gd name="connsiteY4" fmla="*/ 1642916 h 2001829"/>
              <a:gd name="connsiteX5" fmla="*/ 581563 w 768783"/>
              <a:gd name="connsiteY5" fmla="*/ 1072645 h 2001829"/>
              <a:gd name="connsiteX6" fmla="*/ 409499 w 768783"/>
              <a:gd name="connsiteY6" fmla="*/ 1593755 h 2001829"/>
              <a:gd name="connsiteX7" fmla="*/ 375086 w 768783"/>
              <a:gd name="connsiteY7" fmla="*/ 1987045 h 2001829"/>
              <a:gd name="connsiteX8" fmla="*/ 394750 w 768783"/>
              <a:gd name="connsiteY8" fmla="*/ 1780568 h 2001829"/>
              <a:gd name="connsiteX9" fmla="*/ 222686 w 768783"/>
              <a:gd name="connsiteY9" fmla="*/ 2001794 h 2001829"/>
              <a:gd name="connsiteX10" fmla="*/ 335757 w 768783"/>
              <a:gd name="connsiteY10" fmla="*/ 1760903 h 2001829"/>
              <a:gd name="connsiteX11" fmla="*/ 104699 w 768783"/>
              <a:gd name="connsiteY11" fmla="*/ 1426607 h 2001829"/>
              <a:gd name="connsiteX12" fmla="*/ 75202 w 768783"/>
              <a:gd name="connsiteY12" fmla="*/ 1687161 h 2001829"/>
              <a:gd name="connsiteX13" fmla="*/ 1460 w 768783"/>
              <a:gd name="connsiteY13" fmla="*/ 1888723 h 2001829"/>
              <a:gd name="connsiteX14" fmla="*/ 148944 w 768783"/>
              <a:gd name="connsiteY14" fmla="*/ 1416774 h 2001829"/>
              <a:gd name="connsiteX15" fmla="*/ 429163 w 768783"/>
              <a:gd name="connsiteY15" fmla="*/ 644942 h 2001829"/>
              <a:gd name="connsiteX16" fmla="*/ 370170 w 768783"/>
              <a:gd name="connsiteY16" fmla="*/ 812090 h 2001829"/>
              <a:gd name="connsiteX17" fmla="*/ 527486 w 768783"/>
              <a:gd name="connsiteY17" fmla="*/ 546619 h 2001829"/>
              <a:gd name="connsiteX18" fmla="*/ 768376 w 768783"/>
              <a:gd name="connsiteY18" fmla="*/ 929 h 200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8783" h="2001829">
                <a:moveTo>
                  <a:pt x="768376" y="929"/>
                </a:moveTo>
                <a:cubicBezTo>
                  <a:pt x="778208" y="24690"/>
                  <a:pt x="606963" y="575297"/>
                  <a:pt x="586479" y="689187"/>
                </a:cubicBezTo>
                <a:cubicBezTo>
                  <a:pt x="565995" y="803077"/>
                  <a:pt x="668415" y="609710"/>
                  <a:pt x="645473" y="684271"/>
                </a:cubicBezTo>
                <a:cubicBezTo>
                  <a:pt x="622531" y="758832"/>
                  <a:pt x="482421" y="976781"/>
                  <a:pt x="448828" y="1136555"/>
                </a:cubicBezTo>
                <a:cubicBezTo>
                  <a:pt x="415235" y="1296329"/>
                  <a:pt x="421789" y="1653568"/>
                  <a:pt x="443912" y="1642916"/>
                </a:cubicBezTo>
                <a:cubicBezTo>
                  <a:pt x="466035" y="1632264"/>
                  <a:pt x="587298" y="1080839"/>
                  <a:pt x="581563" y="1072645"/>
                </a:cubicBezTo>
                <a:cubicBezTo>
                  <a:pt x="575827" y="1064452"/>
                  <a:pt x="443912" y="1441355"/>
                  <a:pt x="409499" y="1593755"/>
                </a:cubicBezTo>
                <a:cubicBezTo>
                  <a:pt x="375086" y="1746155"/>
                  <a:pt x="377544" y="1955910"/>
                  <a:pt x="375086" y="1987045"/>
                </a:cubicBezTo>
                <a:cubicBezTo>
                  <a:pt x="372628" y="2018180"/>
                  <a:pt x="420150" y="1778110"/>
                  <a:pt x="394750" y="1780568"/>
                </a:cubicBezTo>
                <a:cubicBezTo>
                  <a:pt x="369350" y="1783026"/>
                  <a:pt x="232518" y="2005071"/>
                  <a:pt x="222686" y="2001794"/>
                </a:cubicBezTo>
                <a:cubicBezTo>
                  <a:pt x="212854" y="1998517"/>
                  <a:pt x="355421" y="1856767"/>
                  <a:pt x="335757" y="1760903"/>
                </a:cubicBezTo>
                <a:cubicBezTo>
                  <a:pt x="316093" y="1665039"/>
                  <a:pt x="148125" y="1438897"/>
                  <a:pt x="104699" y="1426607"/>
                </a:cubicBezTo>
                <a:cubicBezTo>
                  <a:pt x="61273" y="1414317"/>
                  <a:pt x="92408" y="1610142"/>
                  <a:pt x="75202" y="1687161"/>
                </a:cubicBezTo>
                <a:cubicBezTo>
                  <a:pt x="57996" y="1764180"/>
                  <a:pt x="-10830" y="1933787"/>
                  <a:pt x="1460" y="1888723"/>
                </a:cubicBezTo>
                <a:cubicBezTo>
                  <a:pt x="13750" y="1843659"/>
                  <a:pt x="77660" y="1624071"/>
                  <a:pt x="148944" y="1416774"/>
                </a:cubicBezTo>
                <a:cubicBezTo>
                  <a:pt x="220228" y="1209477"/>
                  <a:pt x="392292" y="745723"/>
                  <a:pt x="429163" y="644942"/>
                </a:cubicBezTo>
                <a:cubicBezTo>
                  <a:pt x="466034" y="544161"/>
                  <a:pt x="353783" y="828477"/>
                  <a:pt x="370170" y="812090"/>
                </a:cubicBezTo>
                <a:cubicBezTo>
                  <a:pt x="386557" y="795703"/>
                  <a:pt x="463576" y="677716"/>
                  <a:pt x="527486" y="546619"/>
                </a:cubicBezTo>
                <a:cubicBezTo>
                  <a:pt x="591396" y="415522"/>
                  <a:pt x="758544" y="-22832"/>
                  <a:pt x="768376" y="9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3" name="フリーフォーム 1562">
            <a:extLst>
              <a:ext uri="{FF2B5EF4-FFF2-40B4-BE49-F238E27FC236}">
                <a16:creationId xmlns:a16="http://schemas.microsoft.com/office/drawing/2014/main" id="{3949DEAC-C2E6-0780-FB72-71426D26AE55}"/>
              </a:ext>
            </a:extLst>
          </p:cNvPr>
          <p:cNvSpPr/>
          <p:nvPr/>
        </p:nvSpPr>
        <p:spPr>
          <a:xfrm>
            <a:off x="3983590" y="9412860"/>
            <a:ext cx="571315" cy="1639318"/>
          </a:xfrm>
          <a:custGeom>
            <a:avLst/>
            <a:gdLst>
              <a:gd name="connsiteX0" fmla="*/ 13223 w 571315"/>
              <a:gd name="connsiteY0" fmla="*/ 16275 h 1639318"/>
              <a:gd name="connsiteX1" fmla="*/ 111545 w 571315"/>
              <a:gd name="connsiteY1" fmla="*/ 60521 h 1639318"/>
              <a:gd name="connsiteX2" fmla="*/ 568745 w 571315"/>
              <a:gd name="connsiteY2" fmla="*/ 330908 h 1639318"/>
              <a:gd name="connsiteX3" fmla="*/ 303275 w 571315"/>
              <a:gd name="connsiteY3" fmla="*/ 625875 h 1639318"/>
              <a:gd name="connsiteX4" fmla="*/ 440926 w 571315"/>
              <a:gd name="connsiteY4" fmla="*/ 699617 h 1639318"/>
              <a:gd name="connsiteX5" fmla="*/ 195120 w 571315"/>
              <a:gd name="connsiteY5" fmla="*/ 852017 h 1639318"/>
              <a:gd name="connsiteX6" fmla="*/ 136126 w 571315"/>
              <a:gd name="connsiteY6" fmla="*/ 1063411 h 1639318"/>
              <a:gd name="connsiteX7" fmla="*/ 145958 w 571315"/>
              <a:gd name="connsiteY7" fmla="*/ 1633682 h 1639318"/>
              <a:gd name="connsiteX8" fmla="*/ 121378 w 571315"/>
              <a:gd name="connsiteY8" fmla="*/ 1319050 h 1639318"/>
              <a:gd name="connsiteX9" fmla="*/ 82049 w 571315"/>
              <a:gd name="connsiteY9" fmla="*/ 738946 h 1639318"/>
              <a:gd name="connsiteX10" fmla="*/ 480255 w 571315"/>
              <a:gd name="connsiteY10" fmla="*/ 463643 h 1639318"/>
              <a:gd name="connsiteX11" fmla="*/ 332771 w 571315"/>
              <a:gd name="connsiteY11" fmla="*/ 276830 h 1639318"/>
              <a:gd name="connsiteX12" fmla="*/ 13223 w 571315"/>
              <a:gd name="connsiteY12" fmla="*/ 16275 h 163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315" h="1639318">
                <a:moveTo>
                  <a:pt x="13223" y="16275"/>
                </a:moveTo>
                <a:cubicBezTo>
                  <a:pt x="-23648" y="-19777"/>
                  <a:pt x="18958" y="8082"/>
                  <a:pt x="111545" y="60521"/>
                </a:cubicBezTo>
                <a:cubicBezTo>
                  <a:pt x="204132" y="112960"/>
                  <a:pt x="536790" y="236682"/>
                  <a:pt x="568745" y="330908"/>
                </a:cubicBezTo>
                <a:cubicBezTo>
                  <a:pt x="600700" y="425134"/>
                  <a:pt x="324578" y="564424"/>
                  <a:pt x="303275" y="625875"/>
                </a:cubicBezTo>
                <a:cubicBezTo>
                  <a:pt x="281972" y="687326"/>
                  <a:pt x="458952" y="661927"/>
                  <a:pt x="440926" y="699617"/>
                </a:cubicBezTo>
                <a:cubicBezTo>
                  <a:pt x="422900" y="737307"/>
                  <a:pt x="245920" y="791385"/>
                  <a:pt x="195120" y="852017"/>
                </a:cubicBezTo>
                <a:cubicBezTo>
                  <a:pt x="144320" y="912649"/>
                  <a:pt x="144320" y="933134"/>
                  <a:pt x="136126" y="1063411"/>
                </a:cubicBezTo>
                <a:cubicBezTo>
                  <a:pt x="127932" y="1193688"/>
                  <a:pt x="148416" y="1591076"/>
                  <a:pt x="145958" y="1633682"/>
                </a:cubicBezTo>
                <a:cubicBezTo>
                  <a:pt x="143500" y="1676288"/>
                  <a:pt x="132030" y="1468173"/>
                  <a:pt x="121378" y="1319050"/>
                </a:cubicBezTo>
                <a:cubicBezTo>
                  <a:pt x="110727" y="1169927"/>
                  <a:pt x="22236" y="881514"/>
                  <a:pt x="82049" y="738946"/>
                </a:cubicBezTo>
                <a:cubicBezTo>
                  <a:pt x="141862" y="596378"/>
                  <a:pt x="438468" y="540662"/>
                  <a:pt x="480255" y="463643"/>
                </a:cubicBezTo>
                <a:cubicBezTo>
                  <a:pt x="522042" y="386624"/>
                  <a:pt x="409790" y="351391"/>
                  <a:pt x="332771" y="276830"/>
                </a:cubicBezTo>
                <a:cubicBezTo>
                  <a:pt x="255752" y="202269"/>
                  <a:pt x="50094" y="52327"/>
                  <a:pt x="13223" y="16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フリーフォーム 1563">
            <a:extLst>
              <a:ext uri="{FF2B5EF4-FFF2-40B4-BE49-F238E27FC236}">
                <a16:creationId xmlns:a16="http://schemas.microsoft.com/office/drawing/2014/main" id="{24A5BED5-2693-7A7D-EDED-1D9BEF56C51B}"/>
              </a:ext>
            </a:extLst>
          </p:cNvPr>
          <p:cNvSpPr/>
          <p:nvPr/>
        </p:nvSpPr>
        <p:spPr>
          <a:xfrm>
            <a:off x="3836726" y="10599146"/>
            <a:ext cx="238920" cy="1377327"/>
          </a:xfrm>
          <a:custGeom>
            <a:avLst/>
            <a:gdLst>
              <a:gd name="connsiteX0" fmla="*/ 160087 w 238920"/>
              <a:gd name="connsiteY0" fmla="*/ 28 h 1377327"/>
              <a:gd name="connsiteX1" fmla="*/ 174835 w 238920"/>
              <a:gd name="connsiteY1" fmla="*/ 481809 h 1377327"/>
              <a:gd name="connsiteX2" fmla="*/ 214164 w 238920"/>
              <a:gd name="connsiteY2" fmla="*/ 1056996 h 1377327"/>
              <a:gd name="connsiteX3" fmla="*/ 169919 w 238920"/>
              <a:gd name="connsiteY3" fmla="*/ 953757 h 1377327"/>
              <a:gd name="connsiteX4" fmla="*/ 238745 w 238920"/>
              <a:gd name="connsiteY4" fmla="*/ 1371628 h 1377327"/>
              <a:gd name="connsiteX5" fmla="*/ 145339 w 238920"/>
              <a:gd name="connsiteY5" fmla="*/ 1179899 h 1377327"/>
              <a:gd name="connsiteX6" fmla="*/ 12603 w 238920"/>
              <a:gd name="connsiteY6" fmla="*/ 948841 h 1377327"/>
              <a:gd name="connsiteX7" fmla="*/ 7687 w 238920"/>
              <a:gd name="connsiteY7" fmla="*/ 560467 h 1377327"/>
              <a:gd name="connsiteX8" fmla="*/ 32268 w 238920"/>
              <a:gd name="connsiteY8" fmla="*/ 589964 h 1377327"/>
              <a:gd name="connsiteX9" fmla="*/ 110926 w 238920"/>
              <a:gd name="connsiteY9" fmla="*/ 186841 h 1377327"/>
              <a:gd name="connsiteX10" fmla="*/ 76513 w 238920"/>
              <a:gd name="connsiteY10" fmla="*/ 457228 h 1377327"/>
              <a:gd name="connsiteX11" fmla="*/ 160087 w 238920"/>
              <a:gd name="connsiteY11" fmla="*/ 28 h 137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920" h="1377327">
                <a:moveTo>
                  <a:pt x="160087" y="28"/>
                </a:moveTo>
                <a:cubicBezTo>
                  <a:pt x="176474" y="4125"/>
                  <a:pt x="165822" y="305648"/>
                  <a:pt x="174835" y="481809"/>
                </a:cubicBezTo>
                <a:cubicBezTo>
                  <a:pt x="183848" y="657970"/>
                  <a:pt x="214983" y="978338"/>
                  <a:pt x="214164" y="1056996"/>
                </a:cubicBezTo>
                <a:cubicBezTo>
                  <a:pt x="213345" y="1135654"/>
                  <a:pt x="165822" y="901318"/>
                  <a:pt x="169919" y="953757"/>
                </a:cubicBezTo>
                <a:cubicBezTo>
                  <a:pt x="174016" y="1006196"/>
                  <a:pt x="242842" y="1333938"/>
                  <a:pt x="238745" y="1371628"/>
                </a:cubicBezTo>
                <a:cubicBezTo>
                  <a:pt x="234648" y="1409318"/>
                  <a:pt x="183029" y="1250364"/>
                  <a:pt x="145339" y="1179899"/>
                </a:cubicBezTo>
                <a:cubicBezTo>
                  <a:pt x="107649" y="1109435"/>
                  <a:pt x="35545" y="1052080"/>
                  <a:pt x="12603" y="948841"/>
                </a:cubicBezTo>
                <a:cubicBezTo>
                  <a:pt x="-10339" y="845602"/>
                  <a:pt x="4409" y="620280"/>
                  <a:pt x="7687" y="560467"/>
                </a:cubicBezTo>
                <a:cubicBezTo>
                  <a:pt x="10964" y="500654"/>
                  <a:pt x="15062" y="652235"/>
                  <a:pt x="32268" y="589964"/>
                </a:cubicBezTo>
                <a:cubicBezTo>
                  <a:pt x="49474" y="527693"/>
                  <a:pt x="103552" y="208964"/>
                  <a:pt x="110926" y="186841"/>
                </a:cubicBezTo>
                <a:cubicBezTo>
                  <a:pt x="118300" y="164718"/>
                  <a:pt x="65042" y="486725"/>
                  <a:pt x="76513" y="457228"/>
                </a:cubicBezTo>
                <a:cubicBezTo>
                  <a:pt x="87984" y="427731"/>
                  <a:pt x="143700" y="-4069"/>
                  <a:pt x="160087" y="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5" name="フリーフォーム 1564">
            <a:extLst>
              <a:ext uri="{FF2B5EF4-FFF2-40B4-BE49-F238E27FC236}">
                <a16:creationId xmlns:a16="http://schemas.microsoft.com/office/drawing/2014/main" id="{88C9630F-1FBE-B103-87AC-3BC1862DE76B}"/>
              </a:ext>
            </a:extLst>
          </p:cNvPr>
          <p:cNvSpPr/>
          <p:nvPr/>
        </p:nvSpPr>
        <p:spPr>
          <a:xfrm>
            <a:off x="2465193" y="8888331"/>
            <a:ext cx="582809" cy="749180"/>
          </a:xfrm>
          <a:custGeom>
            <a:avLst/>
            <a:gdLst>
              <a:gd name="connsiteX0" fmla="*/ 582807 w 582809"/>
              <a:gd name="connsiteY0" fmla="*/ 83604 h 749180"/>
              <a:gd name="connsiteX1" fmla="*/ 317336 w 582809"/>
              <a:gd name="connsiteY1" fmla="*/ 388404 h 749180"/>
              <a:gd name="connsiteX2" fmla="*/ 420575 w 582809"/>
              <a:gd name="connsiteY2" fmla="*/ 393321 h 749180"/>
              <a:gd name="connsiteX3" fmla="*/ 42033 w 582809"/>
              <a:gd name="connsiteY3" fmla="*/ 747282 h 749180"/>
              <a:gd name="connsiteX4" fmla="*/ 101026 w 582809"/>
              <a:gd name="connsiteY4" fmla="*/ 540804 h 749180"/>
              <a:gd name="connsiteX5" fmla="*/ 32201 w 582809"/>
              <a:gd name="connsiteY5" fmla="*/ 693204 h 749180"/>
              <a:gd name="connsiteX6" fmla="*/ 22368 w 582809"/>
              <a:gd name="connsiteY6" fmla="*/ 432650 h 749180"/>
              <a:gd name="connsiteX7" fmla="*/ 46949 w 582809"/>
              <a:gd name="connsiteY7" fmla="*/ 314663 h 749180"/>
              <a:gd name="connsiteX8" fmla="*/ 115775 w 582809"/>
              <a:gd name="connsiteY8" fmla="*/ 201592 h 749180"/>
              <a:gd name="connsiteX9" fmla="*/ 7620 w 582809"/>
              <a:gd name="connsiteY9" fmla="*/ 236004 h 749180"/>
              <a:gd name="connsiteX10" fmla="*/ 366497 w 582809"/>
              <a:gd name="connsiteY10" fmla="*/ 54108 h 749180"/>
              <a:gd name="connsiteX11" fmla="*/ 322252 w 582809"/>
              <a:gd name="connsiteY11" fmla="*/ 30 h 749180"/>
              <a:gd name="connsiteX12" fmla="*/ 582807 w 582809"/>
              <a:gd name="connsiteY12" fmla="*/ 83604 h 74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809" h="749180">
                <a:moveTo>
                  <a:pt x="582807" y="83604"/>
                </a:moveTo>
                <a:cubicBezTo>
                  <a:pt x="581988" y="148333"/>
                  <a:pt x="344375" y="336785"/>
                  <a:pt x="317336" y="388404"/>
                </a:cubicBezTo>
                <a:cubicBezTo>
                  <a:pt x="290297" y="440023"/>
                  <a:pt x="466459" y="333508"/>
                  <a:pt x="420575" y="393321"/>
                </a:cubicBezTo>
                <a:cubicBezTo>
                  <a:pt x="374691" y="453134"/>
                  <a:pt x="95291" y="722702"/>
                  <a:pt x="42033" y="747282"/>
                </a:cubicBezTo>
                <a:cubicBezTo>
                  <a:pt x="-11225" y="771863"/>
                  <a:pt x="102665" y="549817"/>
                  <a:pt x="101026" y="540804"/>
                </a:cubicBezTo>
                <a:cubicBezTo>
                  <a:pt x="99387" y="531791"/>
                  <a:pt x="45311" y="711229"/>
                  <a:pt x="32201" y="693204"/>
                </a:cubicBezTo>
                <a:cubicBezTo>
                  <a:pt x="19091" y="675179"/>
                  <a:pt x="19910" y="495740"/>
                  <a:pt x="22368" y="432650"/>
                </a:cubicBezTo>
                <a:cubicBezTo>
                  <a:pt x="24826" y="369560"/>
                  <a:pt x="31381" y="353173"/>
                  <a:pt x="46949" y="314663"/>
                </a:cubicBezTo>
                <a:cubicBezTo>
                  <a:pt x="62517" y="276153"/>
                  <a:pt x="122330" y="214702"/>
                  <a:pt x="115775" y="201592"/>
                </a:cubicBezTo>
                <a:cubicBezTo>
                  <a:pt x="109220" y="188482"/>
                  <a:pt x="-34167" y="260585"/>
                  <a:pt x="7620" y="236004"/>
                </a:cubicBezTo>
                <a:cubicBezTo>
                  <a:pt x="49407" y="211423"/>
                  <a:pt x="314058" y="93437"/>
                  <a:pt x="366497" y="54108"/>
                </a:cubicBezTo>
                <a:cubicBezTo>
                  <a:pt x="418936" y="14779"/>
                  <a:pt x="287020" y="-789"/>
                  <a:pt x="322252" y="30"/>
                </a:cubicBezTo>
                <a:cubicBezTo>
                  <a:pt x="357484" y="849"/>
                  <a:pt x="583626" y="18875"/>
                  <a:pt x="582807" y="8360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6" name="フリーフォーム 1565">
            <a:extLst>
              <a:ext uri="{FF2B5EF4-FFF2-40B4-BE49-F238E27FC236}">
                <a16:creationId xmlns:a16="http://schemas.microsoft.com/office/drawing/2014/main" id="{06DAB085-4699-B105-DBAA-38C8170FE1F3}"/>
              </a:ext>
            </a:extLst>
          </p:cNvPr>
          <p:cNvSpPr/>
          <p:nvPr/>
        </p:nvSpPr>
        <p:spPr>
          <a:xfrm>
            <a:off x="4709857" y="9601184"/>
            <a:ext cx="843146" cy="926522"/>
          </a:xfrm>
          <a:custGeom>
            <a:avLst/>
            <a:gdLst>
              <a:gd name="connsiteX0" fmla="*/ 470172 w 843146"/>
              <a:gd name="connsiteY0" fmla="*/ 16 h 926522"/>
              <a:gd name="connsiteX1" fmla="*/ 305203 w 843146"/>
              <a:gd name="connsiteY1" fmla="*/ 141418 h 926522"/>
              <a:gd name="connsiteX2" fmla="*/ 272209 w 843146"/>
              <a:gd name="connsiteY2" fmla="*/ 183839 h 926522"/>
              <a:gd name="connsiteX3" fmla="*/ 300489 w 843146"/>
              <a:gd name="connsiteY3" fmla="*/ 263967 h 926522"/>
              <a:gd name="connsiteX4" fmla="*/ 8258 w 843146"/>
              <a:gd name="connsiteY4" fmla="*/ 518490 h 926522"/>
              <a:gd name="connsiteX5" fmla="*/ 276922 w 843146"/>
              <a:gd name="connsiteY5" fmla="*/ 565624 h 926522"/>
              <a:gd name="connsiteX6" fmla="*/ 3545 w 843146"/>
              <a:gd name="connsiteY6" fmla="*/ 608045 h 926522"/>
              <a:gd name="connsiteX7" fmla="*/ 517306 w 843146"/>
              <a:gd name="connsiteY7" fmla="*/ 678746 h 926522"/>
              <a:gd name="connsiteX8" fmla="*/ 710555 w 843146"/>
              <a:gd name="connsiteY8" fmla="*/ 834288 h 926522"/>
              <a:gd name="connsiteX9" fmla="*/ 691702 w 843146"/>
              <a:gd name="connsiteY9" fmla="*/ 810721 h 926522"/>
              <a:gd name="connsiteX10" fmla="*/ 842531 w 843146"/>
              <a:gd name="connsiteY10" fmla="*/ 923843 h 926522"/>
              <a:gd name="connsiteX11" fmla="*/ 625714 w 843146"/>
              <a:gd name="connsiteY11" fmla="*/ 678746 h 926522"/>
              <a:gd name="connsiteX12" fmla="*/ 418324 w 843146"/>
              <a:gd name="connsiteY12" fmla="*/ 207406 h 926522"/>
              <a:gd name="connsiteX13" fmla="*/ 375904 w 843146"/>
              <a:gd name="connsiteY13" fmla="*/ 273393 h 926522"/>
              <a:gd name="connsiteX14" fmla="*/ 361764 w 843146"/>
              <a:gd name="connsiteY14" fmla="*/ 150845 h 926522"/>
              <a:gd name="connsiteX15" fmla="*/ 470172 w 843146"/>
              <a:gd name="connsiteY15" fmla="*/ 16 h 9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3146" h="926522">
                <a:moveTo>
                  <a:pt x="470172" y="16"/>
                </a:moveTo>
                <a:cubicBezTo>
                  <a:pt x="460745" y="-1555"/>
                  <a:pt x="338197" y="110781"/>
                  <a:pt x="305203" y="141418"/>
                </a:cubicBezTo>
                <a:cubicBezTo>
                  <a:pt x="272209" y="172055"/>
                  <a:pt x="272995" y="163414"/>
                  <a:pt x="272209" y="183839"/>
                </a:cubicBezTo>
                <a:cubicBezTo>
                  <a:pt x="271423" y="204264"/>
                  <a:pt x="344481" y="208192"/>
                  <a:pt x="300489" y="263967"/>
                </a:cubicBezTo>
                <a:cubicBezTo>
                  <a:pt x="256497" y="319742"/>
                  <a:pt x="12186" y="468214"/>
                  <a:pt x="8258" y="518490"/>
                </a:cubicBezTo>
                <a:cubicBezTo>
                  <a:pt x="4330" y="568766"/>
                  <a:pt x="277707" y="550698"/>
                  <a:pt x="276922" y="565624"/>
                </a:cubicBezTo>
                <a:cubicBezTo>
                  <a:pt x="276137" y="580550"/>
                  <a:pt x="-36519" y="589191"/>
                  <a:pt x="3545" y="608045"/>
                </a:cubicBezTo>
                <a:cubicBezTo>
                  <a:pt x="43609" y="626899"/>
                  <a:pt x="399471" y="641039"/>
                  <a:pt x="517306" y="678746"/>
                </a:cubicBezTo>
                <a:cubicBezTo>
                  <a:pt x="635141" y="716453"/>
                  <a:pt x="681489" y="812292"/>
                  <a:pt x="710555" y="834288"/>
                </a:cubicBezTo>
                <a:cubicBezTo>
                  <a:pt x="739621" y="856284"/>
                  <a:pt x="669706" y="795795"/>
                  <a:pt x="691702" y="810721"/>
                </a:cubicBezTo>
                <a:cubicBezTo>
                  <a:pt x="713698" y="825647"/>
                  <a:pt x="853529" y="945839"/>
                  <a:pt x="842531" y="923843"/>
                </a:cubicBezTo>
                <a:cubicBezTo>
                  <a:pt x="831533" y="901847"/>
                  <a:pt x="696415" y="798152"/>
                  <a:pt x="625714" y="678746"/>
                </a:cubicBezTo>
                <a:cubicBezTo>
                  <a:pt x="555013" y="559340"/>
                  <a:pt x="459959" y="274965"/>
                  <a:pt x="418324" y="207406"/>
                </a:cubicBezTo>
                <a:cubicBezTo>
                  <a:pt x="376689" y="139847"/>
                  <a:pt x="385331" y="282820"/>
                  <a:pt x="375904" y="273393"/>
                </a:cubicBezTo>
                <a:cubicBezTo>
                  <a:pt x="366477" y="263966"/>
                  <a:pt x="346838" y="194051"/>
                  <a:pt x="361764" y="150845"/>
                </a:cubicBezTo>
                <a:cubicBezTo>
                  <a:pt x="376690" y="107639"/>
                  <a:pt x="479599" y="1587"/>
                  <a:pt x="470172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7" name="フリーフォーム 1566">
            <a:extLst>
              <a:ext uri="{FF2B5EF4-FFF2-40B4-BE49-F238E27FC236}">
                <a16:creationId xmlns:a16="http://schemas.microsoft.com/office/drawing/2014/main" id="{A231DC39-411E-E707-F735-AC013E8C64B3}"/>
              </a:ext>
            </a:extLst>
          </p:cNvPr>
          <p:cNvSpPr/>
          <p:nvPr/>
        </p:nvSpPr>
        <p:spPr>
          <a:xfrm>
            <a:off x="4471934" y="10482313"/>
            <a:ext cx="1163600" cy="828928"/>
          </a:xfrm>
          <a:custGeom>
            <a:avLst/>
            <a:gdLst>
              <a:gd name="connsiteX0" fmla="*/ 1085 w 1163600"/>
              <a:gd name="connsiteY0" fmla="*/ 589468 h 828928"/>
              <a:gd name="connsiteX1" fmla="*/ 137773 w 1163600"/>
              <a:gd name="connsiteY1" fmla="*/ 415073 h 828928"/>
              <a:gd name="connsiteX2" fmla="*/ 48219 w 1163600"/>
              <a:gd name="connsiteY2" fmla="*/ 127555 h 828928"/>
              <a:gd name="connsiteX3" fmla="*/ 373443 w 1163600"/>
              <a:gd name="connsiteY3" fmla="*/ 89848 h 828928"/>
              <a:gd name="connsiteX4" fmla="*/ 180194 w 1163600"/>
              <a:gd name="connsiteY4" fmla="*/ 38000 h 828928"/>
              <a:gd name="connsiteX5" fmla="*/ 401724 w 1163600"/>
              <a:gd name="connsiteY5" fmla="*/ 42714 h 828928"/>
              <a:gd name="connsiteX6" fmla="*/ 514845 w 1163600"/>
              <a:gd name="connsiteY6" fmla="*/ 33287 h 828928"/>
              <a:gd name="connsiteX7" fmla="*/ 486565 w 1163600"/>
              <a:gd name="connsiteY7" fmla="*/ 9720 h 828928"/>
              <a:gd name="connsiteX8" fmla="*/ 764656 w 1163600"/>
              <a:gd name="connsiteY8" fmla="*/ 212396 h 828928"/>
              <a:gd name="connsiteX9" fmla="*/ 1038033 w 1163600"/>
              <a:gd name="connsiteY9" fmla="*/ 532908 h 828928"/>
              <a:gd name="connsiteX10" fmla="*/ 1160581 w 1163600"/>
              <a:gd name="connsiteY10" fmla="*/ 825139 h 828928"/>
              <a:gd name="connsiteX11" fmla="*/ 1071027 w 1163600"/>
              <a:gd name="connsiteY11" fmla="*/ 679023 h 828928"/>
              <a:gd name="connsiteX12" fmla="*/ 533699 w 1163600"/>
              <a:gd name="connsiteY12" fmla="*/ 391506 h 828928"/>
              <a:gd name="connsiteX13" fmla="*/ 505419 w 1163600"/>
              <a:gd name="connsiteY13" fmla="*/ 358512 h 828928"/>
              <a:gd name="connsiteX14" fmla="*/ 137773 w 1163600"/>
              <a:gd name="connsiteY14" fmla="*/ 580042 h 828928"/>
              <a:gd name="connsiteX15" fmla="*/ 227328 w 1163600"/>
              <a:gd name="connsiteY15" fmla="*/ 410359 h 828928"/>
              <a:gd name="connsiteX16" fmla="*/ 1085 w 1163600"/>
              <a:gd name="connsiteY16" fmla="*/ 589468 h 82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3600" h="828928">
                <a:moveTo>
                  <a:pt x="1085" y="589468"/>
                </a:moveTo>
                <a:cubicBezTo>
                  <a:pt x="-13841" y="590254"/>
                  <a:pt x="129917" y="492058"/>
                  <a:pt x="137773" y="415073"/>
                </a:cubicBezTo>
                <a:cubicBezTo>
                  <a:pt x="145629" y="338088"/>
                  <a:pt x="8941" y="181759"/>
                  <a:pt x="48219" y="127555"/>
                </a:cubicBezTo>
                <a:cubicBezTo>
                  <a:pt x="87497" y="73351"/>
                  <a:pt x="351447" y="104774"/>
                  <a:pt x="373443" y="89848"/>
                </a:cubicBezTo>
                <a:cubicBezTo>
                  <a:pt x="395439" y="74922"/>
                  <a:pt x="175481" y="45856"/>
                  <a:pt x="180194" y="38000"/>
                </a:cubicBezTo>
                <a:cubicBezTo>
                  <a:pt x="184908" y="30144"/>
                  <a:pt x="345949" y="43499"/>
                  <a:pt x="401724" y="42714"/>
                </a:cubicBezTo>
                <a:cubicBezTo>
                  <a:pt x="457499" y="41929"/>
                  <a:pt x="514845" y="33287"/>
                  <a:pt x="514845" y="33287"/>
                </a:cubicBezTo>
                <a:cubicBezTo>
                  <a:pt x="528985" y="27788"/>
                  <a:pt x="444930" y="-20132"/>
                  <a:pt x="486565" y="9720"/>
                </a:cubicBezTo>
                <a:cubicBezTo>
                  <a:pt x="528200" y="39572"/>
                  <a:pt x="672745" y="125198"/>
                  <a:pt x="764656" y="212396"/>
                </a:cubicBezTo>
                <a:cubicBezTo>
                  <a:pt x="856567" y="299594"/>
                  <a:pt x="972045" y="430784"/>
                  <a:pt x="1038033" y="532908"/>
                </a:cubicBezTo>
                <a:cubicBezTo>
                  <a:pt x="1104021" y="635032"/>
                  <a:pt x="1155082" y="800787"/>
                  <a:pt x="1160581" y="825139"/>
                </a:cubicBezTo>
                <a:cubicBezTo>
                  <a:pt x="1166080" y="849491"/>
                  <a:pt x="1175507" y="751295"/>
                  <a:pt x="1071027" y="679023"/>
                </a:cubicBezTo>
                <a:cubicBezTo>
                  <a:pt x="966547" y="606751"/>
                  <a:pt x="627967" y="444924"/>
                  <a:pt x="533699" y="391506"/>
                </a:cubicBezTo>
                <a:cubicBezTo>
                  <a:pt x="439431" y="338087"/>
                  <a:pt x="571407" y="327089"/>
                  <a:pt x="505419" y="358512"/>
                </a:cubicBezTo>
                <a:cubicBezTo>
                  <a:pt x="439431" y="389935"/>
                  <a:pt x="184121" y="571401"/>
                  <a:pt x="137773" y="580042"/>
                </a:cubicBezTo>
                <a:cubicBezTo>
                  <a:pt x="91425" y="588683"/>
                  <a:pt x="245396" y="411145"/>
                  <a:pt x="227328" y="410359"/>
                </a:cubicBezTo>
                <a:cubicBezTo>
                  <a:pt x="209260" y="409573"/>
                  <a:pt x="16011" y="588682"/>
                  <a:pt x="1085" y="589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8" name="フリーフォーム 1567">
            <a:extLst>
              <a:ext uri="{FF2B5EF4-FFF2-40B4-BE49-F238E27FC236}">
                <a16:creationId xmlns:a16="http://schemas.microsoft.com/office/drawing/2014/main" id="{B28C74A4-173D-8D4F-B7F4-A7F8B97CF4BF}"/>
              </a:ext>
            </a:extLst>
          </p:cNvPr>
          <p:cNvSpPr/>
          <p:nvPr/>
        </p:nvSpPr>
        <p:spPr>
          <a:xfrm>
            <a:off x="4402178" y="11197505"/>
            <a:ext cx="959823" cy="602540"/>
          </a:xfrm>
          <a:custGeom>
            <a:avLst/>
            <a:gdLst>
              <a:gd name="connsiteX0" fmla="*/ 33133 w 959823"/>
              <a:gd name="connsiteY0" fmla="*/ 180648 h 602540"/>
              <a:gd name="connsiteX1" fmla="*/ 438486 w 959823"/>
              <a:gd name="connsiteY1" fmla="*/ 171221 h 602540"/>
              <a:gd name="connsiteX2" fmla="*/ 532754 w 959823"/>
              <a:gd name="connsiteY2" fmla="*/ 1538 h 602540"/>
              <a:gd name="connsiteX3" fmla="*/ 693010 w 959823"/>
              <a:gd name="connsiteY3" fmla="*/ 100520 h 602540"/>
              <a:gd name="connsiteX4" fmla="*/ 956960 w 959823"/>
              <a:gd name="connsiteY4" fmla="*/ 317336 h 602540"/>
              <a:gd name="connsiteX5" fmla="*/ 806131 w 959823"/>
              <a:gd name="connsiteY5" fmla="*/ 246635 h 602540"/>
              <a:gd name="connsiteX6" fmla="*/ 400779 w 959823"/>
              <a:gd name="connsiteY6" fmla="*/ 369184 h 602540"/>
              <a:gd name="connsiteX7" fmla="*/ 80267 w 959823"/>
              <a:gd name="connsiteY7" fmla="*/ 600140 h 602540"/>
              <a:gd name="connsiteX8" fmla="*/ 84981 w 959823"/>
              <a:gd name="connsiteY8" fmla="*/ 491732 h 602540"/>
              <a:gd name="connsiteX9" fmla="*/ 61414 w 959823"/>
              <a:gd name="connsiteY9" fmla="*/ 524726 h 602540"/>
              <a:gd name="connsiteX10" fmla="*/ 140 w 959823"/>
              <a:gd name="connsiteY10" fmla="*/ 298483 h 602540"/>
              <a:gd name="connsiteX11" fmla="*/ 80267 w 959823"/>
              <a:gd name="connsiteY11" fmla="*/ 369184 h 602540"/>
              <a:gd name="connsiteX12" fmla="*/ 33133 w 959823"/>
              <a:gd name="connsiteY12" fmla="*/ 180648 h 60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9823" h="602540">
                <a:moveTo>
                  <a:pt x="33133" y="180648"/>
                </a:moveTo>
                <a:cubicBezTo>
                  <a:pt x="92836" y="147654"/>
                  <a:pt x="355216" y="201073"/>
                  <a:pt x="438486" y="171221"/>
                </a:cubicBezTo>
                <a:cubicBezTo>
                  <a:pt x="521756" y="141369"/>
                  <a:pt x="490333" y="13322"/>
                  <a:pt x="532754" y="1538"/>
                </a:cubicBezTo>
                <a:cubicBezTo>
                  <a:pt x="575175" y="-10246"/>
                  <a:pt x="622309" y="47887"/>
                  <a:pt x="693010" y="100520"/>
                </a:cubicBezTo>
                <a:cubicBezTo>
                  <a:pt x="763711" y="153153"/>
                  <a:pt x="938106" y="292983"/>
                  <a:pt x="956960" y="317336"/>
                </a:cubicBezTo>
                <a:cubicBezTo>
                  <a:pt x="975814" y="341689"/>
                  <a:pt x="898828" y="237994"/>
                  <a:pt x="806131" y="246635"/>
                </a:cubicBezTo>
                <a:cubicBezTo>
                  <a:pt x="713434" y="255276"/>
                  <a:pt x="521756" y="310267"/>
                  <a:pt x="400779" y="369184"/>
                </a:cubicBezTo>
                <a:cubicBezTo>
                  <a:pt x="279802" y="428102"/>
                  <a:pt x="132900" y="579715"/>
                  <a:pt x="80267" y="600140"/>
                </a:cubicBezTo>
                <a:cubicBezTo>
                  <a:pt x="27634" y="620565"/>
                  <a:pt x="88123" y="504301"/>
                  <a:pt x="84981" y="491732"/>
                </a:cubicBezTo>
                <a:cubicBezTo>
                  <a:pt x="81839" y="479163"/>
                  <a:pt x="75554" y="556934"/>
                  <a:pt x="61414" y="524726"/>
                </a:cubicBezTo>
                <a:cubicBezTo>
                  <a:pt x="47274" y="492518"/>
                  <a:pt x="-3002" y="324407"/>
                  <a:pt x="140" y="298483"/>
                </a:cubicBezTo>
                <a:cubicBezTo>
                  <a:pt x="3282" y="272559"/>
                  <a:pt x="72411" y="384895"/>
                  <a:pt x="80267" y="369184"/>
                </a:cubicBezTo>
                <a:cubicBezTo>
                  <a:pt x="88123" y="353473"/>
                  <a:pt x="-26570" y="213642"/>
                  <a:pt x="33133" y="1806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9" name="フリーフォーム 1568">
            <a:extLst>
              <a:ext uri="{FF2B5EF4-FFF2-40B4-BE49-F238E27FC236}">
                <a16:creationId xmlns:a16="http://schemas.microsoft.com/office/drawing/2014/main" id="{0E7C16EF-E734-23A9-2BAA-488415D342F7}"/>
              </a:ext>
            </a:extLst>
          </p:cNvPr>
          <p:cNvSpPr/>
          <p:nvPr/>
        </p:nvSpPr>
        <p:spPr>
          <a:xfrm>
            <a:off x="4629738" y="11851262"/>
            <a:ext cx="804691" cy="616759"/>
          </a:xfrm>
          <a:custGeom>
            <a:avLst/>
            <a:gdLst>
              <a:gd name="connsiteX0" fmla="*/ 8250 w 804691"/>
              <a:gd name="connsiteY0" fmla="*/ 478998 h 616759"/>
              <a:gd name="connsiteX1" fmla="*/ 639846 w 804691"/>
              <a:gd name="connsiteY1" fmla="*/ 144346 h 616759"/>
              <a:gd name="connsiteX2" fmla="*/ 752967 w 804691"/>
              <a:gd name="connsiteY2" fmla="*/ 17084 h 616759"/>
              <a:gd name="connsiteX3" fmla="*/ 611565 w 804691"/>
              <a:gd name="connsiteY3" fmla="*/ 64218 h 616759"/>
              <a:gd name="connsiteX4" fmla="*/ 800101 w 804691"/>
              <a:gd name="connsiteY4" fmla="*/ 2944 h 616759"/>
              <a:gd name="connsiteX5" fmla="*/ 748254 w 804691"/>
              <a:gd name="connsiteY5" fmla="*/ 177340 h 616759"/>
              <a:gd name="connsiteX6" fmla="*/ 767107 w 804691"/>
              <a:gd name="connsiteY6" fmla="*/ 606260 h 616759"/>
              <a:gd name="connsiteX7" fmla="*/ 767107 w 804691"/>
              <a:gd name="connsiteY7" fmla="*/ 488425 h 616759"/>
              <a:gd name="connsiteX8" fmla="*/ 630419 w 804691"/>
              <a:gd name="connsiteY8" fmla="*/ 526132 h 616759"/>
              <a:gd name="connsiteX9" fmla="*/ 361755 w 804691"/>
              <a:gd name="connsiteY9" fmla="*/ 511992 h 616759"/>
              <a:gd name="connsiteX10" fmla="*/ 380608 w 804691"/>
              <a:gd name="connsiteY10" fmla="*/ 464858 h 616759"/>
              <a:gd name="connsiteX11" fmla="*/ 262773 w 804691"/>
              <a:gd name="connsiteY11" fmla="*/ 474284 h 616759"/>
              <a:gd name="connsiteX12" fmla="*/ 276914 w 804691"/>
              <a:gd name="connsiteY12" fmla="*/ 441291 h 616759"/>
              <a:gd name="connsiteX13" fmla="*/ 8250 w 804691"/>
              <a:gd name="connsiteY13" fmla="*/ 478998 h 61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691" h="616759">
                <a:moveTo>
                  <a:pt x="8250" y="478998"/>
                </a:moveTo>
                <a:cubicBezTo>
                  <a:pt x="68739" y="429507"/>
                  <a:pt x="515727" y="221332"/>
                  <a:pt x="639846" y="144346"/>
                </a:cubicBezTo>
                <a:cubicBezTo>
                  <a:pt x="763966" y="67360"/>
                  <a:pt x="757681" y="30439"/>
                  <a:pt x="752967" y="17084"/>
                </a:cubicBezTo>
                <a:cubicBezTo>
                  <a:pt x="748254" y="3729"/>
                  <a:pt x="603709" y="66575"/>
                  <a:pt x="611565" y="64218"/>
                </a:cubicBezTo>
                <a:cubicBezTo>
                  <a:pt x="619421" y="61861"/>
                  <a:pt x="777320" y="-15910"/>
                  <a:pt x="800101" y="2944"/>
                </a:cubicBezTo>
                <a:cubicBezTo>
                  <a:pt x="822882" y="21798"/>
                  <a:pt x="753753" y="76787"/>
                  <a:pt x="748254" y="177340"/>
                </a:cubicBezTo>
                <a:cubicBezTo>
                  <a:pt x="742755" y="277893"/>
                  <a:pt x="763965" y="554413"/>
                  <a:pt x="767107" y="606260"/>
                </a:cubicBezTo>
                <a:cubicBezTo>
                  <a:pt x="770249" y="658107"/>
                  <a:pt x="789888" y="501780"/>
                  <a:pt x="767107" y="488425"/>
                </a:cubicBezTo>
                <a:cubicBezTo>
                  <a:pt x="744326" y="475070"/>
                  <a:pt x="697978" y="522204"/>
                  <a:pt x="630419" y="526132"/>
                </a:cubicBezTo>
                <a:cubicBezTo>
                  <a:pt x="562860" y="530060"/>
                  <a:pt x="403390" y="522204"/>
                  <a:pt x="361755" y="511992"/>
                </a:cubicBezTo>
                <a:cubicBezTo>
                  <a:pt x="320120" y="501780"/>
                  <a:pt x="397105" y="471143"/>
                  <a:pt x="380608" y="464858"/>
                </a:cubicBezTo>
                <a:cubicBezTo>
                  <a:pt x="364111" y="458573"/>
                  <a:pt x="280055" y="478212"/>
                  <a:pt x="262773" y="474284"/>
                </a:cubicBezTo>
                <a:cubicBezTo>
                  <a:pt x="245491" y="470356"/>
                  <a:pt x="315407" y="440505"/>
                  <a:pt x="276914" y="441291"/>
                </a:cubicBezTo>
                <a:cubicBezTo>
                  <a:pt x="238421" y="442077"/>
                  <a:pt x="-52239" y="528489"/>
                  <a:pt x="8250" y="4789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0" name="フリーフォーム 1569">
            <a:extLst>
              <a:ext uri="{FF2B5EF4-FFF2-40B4-BE49-F238E27FC236}">
                <a16:creationId xmlns:a16="http://schemas.microsoft.com/office/drawing/2014/main" id="{60580346-22AD-28F0-93D2-F27D98575807}"/>
              </a:ext>
            </a:extLst>
          </p:cNvPr>
          <p:cNvSpPr/>
          <p:nvPr/>
        </p:nvSpPr>
        <p:spPr>
          <a:xfrm>
            <a:off x="5955476" y="10525025"/>
            <a:ext cx="470288" cy="811281"/>
          </a:xfrm>
          <a:custGeom>
            <a:avLst/>
            <a:gdLst>
              <a:gd name="connsiteX0" fmla="*/ 204940 w 470288"/>
              <a:gd name="connsiteY0" fmla="*/ 2 h 811281"/>
              <a:gd name="connsiteX1" fmla="*/ 77679 w 470288"/>
              <a:gd name="connsiteY1" fmla="*/ 268666 h 811281"/>
              <a:gd name="connsiteX2" fmla="*/ 21118 w 470288"/>
              <a:gd name="connsiteY2" fmla="*/ 631598 h 811281"/>
              <a:gd name="connsiteX3" fmla="*/ 54112 w 470288"/>
              <a:gd name="connsiteY3" fmla="*/ 617457 h 811281"/>
              <a:gd name="connsiteX4" fmla="*/ 2264 w 470288"/>
              <a:gd name="connsiteY4" fmla="*/ 810707 h 811281"/>
              <a:gd name="connsiteX5" fmla="*/ 143666 w 470288"/>
              <a:gd name="connsiteY5" fmla="*/ 674018 h 811281"/>
              <a:gd name="connsiteX6" fmla="*/ 468891 w 470288"/>
              <a:gd name="connsiteY6" fmla="*/ 589177 h 811281"/>
              <a:gd name="connsiteX7" fmla="*/ 261501 w 470288"/>
              <a:gd name="connsiteY7" fmla="*/ 273379 h 811281"/>
              <a:gd name="connsiteX8" fmla="*/ 266215 w 470288"/>
              <a:gd name="connsiteY8" fmla="*/ 329940 h 811281"/>
              <a:gd name="connsiteX9" fmla="*/ 162520 w 470288"/>
              <a:gd name="connsiteY9" fmla="*/ 226245 h 811281"/>
              <a:gd name="connsiteX10" fmla="*/ 68252 w 470288"/>
              <a:gd name="connsiteY10" fmla="*/ 273379 h 811281"/>
              <a:gd name="connsiteX11" fmla="*/ 204940 w 470288"/>
              <a:gd name="connsiteY11" fmla="*/ 2 h 81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88" h="811281">
                <a:moveTo>
                  <a:pt x="204940" y="2"/>
                </a:moveTo>
                <a:cubicBezTo>
                  <a:pt x="206511" y="-783"/>
                  <a:pt x="108316" y="163400"/>
                  <a:pt x="77679" y="268666"/>
                </a:cubicBezTo>
                <a:cubicBezTo>
                  <a:pt x="47042" y="373932"/>
                  <a:pt x="21118" y="631598"/>
                  <a:pt x="21118" y="631598"/>
                </a:cubicBezTo>
                <a:cubicBezTo>
                  <a:pt x="17190" y="689730"/>
                  <a:pt x="57254" y="587606"/>
                  <a:pt x="54112" y="617457"/>
                </a:cubicBezTo>
                <a:cubicBezTo>
                  <a:pt x="50970" y="647309"/>
                  <a:pt x="-12662" y="801280"/>
                  <a:pt x="2264" y="810707"/>
                </a:cubicBezTo>
                <a:cubicBezTo>
                  <a:pt x="17190" y="820134"/>
                  <a:pt x="65895" y="710940"/>
                  <a:pt x="143666" y="674018"/>
                </a:cubicBezTo>
                <a:cubicBezTo>
                  <a:pt x="221437" y="637096"/>
                  <a:pt x="449252" y="655950"/>
                  <a:pt x="468891" y="589177"/>
                </a:cubicBezTo>
                <a:cubicBezTo>
                  <a:pt x="488530" y="522404"/>
                  <a:pt x="295280" y="316585"/>
                  <a:pt x="261501" y="273379"/>
                </a:cubicBezTo>
                <a:cubicBezTo>
                  <a:pt x="227722" y="230173"/>
                  <a:pt x="282712" y="337796"/>
                  <a:pt x="266215" y="329940"/>
                </a:cubicBezTo>
                <a:cubicBezTo>
                  <a:pt x="249718" y="322084"/>
                  <a:pt x="195514" y="235672"/>
                  <a:pt x="162520" y="226245"/>
                </a:cubicBezTo>
                <a:cubicBezTo>
                  <a:pt x="129526" y="216818"/>
                  <a:pt x="64324" y="305587"/>
                  <a:pt x="68252" y="273379"/>
                </a:cubicBezTo>
                <a:cubicBezTo>
                  <a:pt x="72180" y="241171"/>
                  <a:pt x="203369" y="787"/>
                  <a:pt x="204940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フリーフォーム 1570">
            <a:extLst>
              <a:ext uri="{FF2B5EF4-FFF2-40B4-BE49-F238E27FC236}">
                <a16:creationId xmlns:a16="http://schemas.microsoft.com/office/drawing/2014/main" id="{68BD0B65-EFFE-71EE-6EFA-D7689D7C3A38}"/>
              </a:ext>
            </a:extLst>
          </p:cNvPr>
          <p:cNvSpPr/>
          <p:nvPr/>
        </p:nvSpPr>
        <p:spPr>
          <a:xfrm>
            <a:off x="5762430" y="11382633"/>
            <a:ext cx="732640" cy="924061"/>
          </a:xfrm>
          <a:custGeom>
            <a:avLst/>
            <a:gdLst>
              <a:gd name="connsiteX0" fmla="*/ 72762 w 732640"/>
              <a:gd name="connsiteY0" fmla="*/ 924060 h 924061"/>
              <a:gd name="connsiteX1" fmla="*/ 25628 w 732640"/>
              <a:gd name="connsiteY1" fmla="*/ 481000 h 924061"/>
              <a:gd name="connsiteX2" fmla="*/ 134036 w 732640"/>
              <a:gd name="connsiteY2" fmla="*/ 405586 h 924061"/>
              <a:gd name="connsiteX3" fmla="*/ 369706 w 732640"/>
              <a:gd name="connsiteY3" fmla="*/ 612975 h 924061"/>
              <a:gd name="connsiteX4" fmla="*/ 548815 w 732640"/>
              <a:gd name="connsiteY4" fmla="*/ 386732 h 924061"/>
              <a:gd name="connsiteX5" fmla="*/ 732638 w 732640"/>
              <a:gd name="connsiteY5" fmla="*/ 9660 h 924061"/>
              <a:gd name="connsiteX6" fmla="*/ 553529 w 732640"/>
              <a:gd name="connsiteY6" fmla="*/ 103928 h 924061"/>
              <a:gd name="connsiteX7" fmla="*/ 680791 w 732640"/>
              <a:gd name="connsiteY7" fmla="*/ 14373 h 924061"/>
              <a:gd name="connsiteX8" fmla="*/ 181170 w 732640"/>
              <a:gd name="connsiteY8" fmla="*/ 273610 h 924061"/>
              <a:gd name="connsiteX9" fmla="*/ 16201 w 732640"/>
              <a:gd name="connsiteY9" fmla="*/ 382019 h 924061"/>
              <a:gd name="connsiteX10" fmla="*/ 11488 w 732640"/>
              <a:gd name="connsiteY10" fmla="*/ 485713 h 924061"/>
              <a:gd name="connsiteX11" fmla="*/ 72762 w 732640"/>
              <a:gd name="connsiteY11" fmla="*/ 924060 h 92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640" h="924061">
                <a:moveTo>
                  <a:pt x="72762" y="924060"/>
                </a:moveTo>
                <a:cubicBezTo>
                  <a:pt x="75119" y="923275"/>
                  <a:pt x="15416" y="567412"/>
                  <a:pt x="25628" y="481000"/>
                </a:cubicBezTo>
                <a:cubicBezTo>
                  <a:pt x="35840" y="394588"/>
                  <a:pt x="76690" y="383590"/>
                  <a:pt x="134036" y="405586"/>
                </a:cubicBezTo>
                <a:cubicBezTo>
                  <a:pt x="191382" y="427582"/>
                  <a:pt x="300576" y="616117"/>
                  <a:pt x="369706" y="612975"/>
                </a:cubicBezTo>
                <a:cubicBezTo>
                  <a:pt x="438836" y="609833"/>
                  <a:pt x="488326" y="487284"/>
                  <a:pt x="548815" y="386732"/>
                </a:cubicBezTo>
                <a:cubicBezTo>
                  <a:pt x="609304" y="286179"/>
                  <a:pt x="731852" y="56794"/>
                  <a:pt x="732638" y="9660"/>
                </a:cubicBezTo>
                <a:cubicBezTo>
                  <a:pt x="733424" y="-37474"/>
                  <a:pt x="562170" y="103143"/>
                  <a:pt x="553529" y="103928"/>
                </a:cubicBezTo>
                <a:cubicBezTo>
                  <a:pt x="544888" y="104713"/>
                  <a:pt x="742851" y="-13907"/>
                  <a:pt x="680791" y="14373"/>
                </a:cubicBezTo>
                <a:cubicBezTo>
                  <a:pt x="618731" y="42653"/>
                  <a:pt x="291935" y="212336"/>
                  <a:pt x="181170" y="273610"/>
                </a:cubicBezTo>
                <a:cubicBezTo>
                  <a:pt x="70405" y="334884"/>
                  <a:pt x="44481" y="346668"/>
                  <a:pt x="16201" y="382019"/>
                </a:cubicBezTo>
                <a:cubicBezTo>
                  <a:pt x="-12079" y="417369"/>
                  <a:pt x="3632" y="397729"/>
                  <a:pt x="11488" y="485713"/>
                </a:cubicBezTo>
                <a:cubicBezTo>
                  <a:pt x="19344" y="573697"/>
                  <a:pt x="70405" y="924845"/>
                  <a:pt x="72762" y="9240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フリーフォーム 1571">
            <a:extLst>
              <a:ext uri="{FF2B5EF4-FFF2-40B4-BE49-F238E27FC236}">
                <a16:creationId xmlns:a16="http://schemas.microsoft.com/office/drawing/2014/main" id="{1BA72C80-B041-F0C5-4A7A-4E47AF3D942B}"/>
              </a:ext>
            </a:extLst>
          </p:cNvPr>
          <p:cNvSpPr/>
          <p:nvPr/>
        </p:nvSpPr>
        <p:spPr>
          <a:xfrm>
            <a:off x="5693484" y="10331160"/>
            <a:ext cx="419354" cy="443858"/>
          </a:xfrm>
          <a:custGeom>
            <a:avLst/>
            <a:gdLst>
              <a:gd name="connsiteX0" fmla="*/ 306 w 419354"/>
              <a:gd name="connsiteY0" fmla="*/ 43038 h 443858"/>
              <a:gd name="connsiteX1" fmla="*/ 56867 w 419354"/>
              <a:gd name="connsiteY1" fmla="*/ 259854 h 443858"/>
              <a:gd name="connsiteX2" fmla="*/ 61580 w 419354"/>
              <a:gd name="connsiteY2" fmla="*/ 443677 h 443858"/>
              <a:gd name="connsiteX3" fmla="*/ 99287 w 419354"/>
              <a:gd name="connsiteY3" fmla="*/ 288135 h 443858"/>
              <a:gd name="connsiteX4" fmla="*/ 415085 w 419354"/>
              <a:gd name="connsiteY4" fmla="*/ 10044 h 443858"/>
              <a:gd name="connsiteX5" fmla="*/ 268970 w 419354"/>
              <a:gd name="connsiteY5" fmla="*/ 66605 h 443858"/>
              <a:gd name="connsiteX6" fmla="*/ 85147 w 419354"/>
              <a:gd name="connsiteY6" fmla="*/ 118452 h 443858"/>
              <a:gd name="connsiteX7" fmla="*/ 306 w 419354"/>
              <a:gd name="connsiteY7" fmla="*/ 43038 h 44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354" h="443858">
                <a:moveTo>
                  <a:pt x="306" y="43038"/>
                </a:moveTo>
                <a:cubicBezTo>
                  <a:pt x="-4407" y="66605"/>
                  <a:pt x="46655" y="193081"/>
                  <a:pt x="56867" y="259854"/>
                </a:cubicBezTo>
                <a:cubicBezTo>
                  <a:pt x="67079" y="326627"/>
                  <a:pt x="54510" y="438964"/>
                  <a:pt x="61580" y="443677"/>
                </a:cubicBezTo>
                <a:cubicBezTo>
                  <a:pt x="68650" y="448390"/>
                  <a:pt x="40370" y="360407"/>
                  <a:pt x="99287" y="288135"/>
                </a:cubicBezTo>
                <a:cubicBezTo>
                  <a:pt x="158204" y="215863"/>
                  <a:pt x="386805" y="46966"/>
                  <a:pt x="415085" y="10044"/>
                </a:cubicBezTo>
                <a:cubicBezTo>
                  <a:pt x="443365" y="-26878"/>
                  <a:pt x="323960" y="48537"/>
                  <a:pt x="268970" y="66605"/>
                </a:cubicBezTo>
                <a:cubicBezTo>
                  <a:pt x="213980" y="84673"/>
                  <a:pt x="125996" y="116881"/>
                  <a:pt x="85147" y="118452"/>
                </a:cubicBezTo>
                <a:cubicBezTo>
                  <a:pt x="44298" y="120023"/>
                  <a:pt x="5019" y="19471"/>
                  <a:pt x="306" y="430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フリーフォーム 1572">
            <a:extLst>
              <a:ext uri="{FF2B5EF4-FFF2-40B4-BE49-F238E27FC236}">
                <a16:creationId xmlns:a16="http://schemas.microsoft.com/office/drawing/2014/main" id="{242AF9A1-4B37-B105-0723-618A4FED9138}"/>
              </a:ext>
            </a:extLst>
          </p:cNvPr>
          <p:cNvSpPr/>
          <p:nvPr/>
        </p:nvSpPr>
        <p:spPr>
          <a:xfrm>
            <a:off x="6486817" y="10258843"/>
            <a:ext cx="863281" cy="861318"/>
          </a:xfrm>
          <a:custGeom>
            <a:avLst/>
            <a:gdLst>
              <a:gd name="connsiteX0" fmla="*/ 107232 w 863281"/>
              <a:gd name="connsiteY0" fmla="*/ 2233 h 861318"/>
              <a:gd name="connsiteX1" fmla="*/ 493731 w 863281"/>
              <a:gd name="connsiteY1" fmla="*/ 63508 h 861318"/>
              <a:gd name="connsiteX2" fmla="*/ 550292 w 863281"/>
              <a:gd name="connsiteY2" fmla="*/ 186056 h 861318"/>
              <a:gd name="connsiteX3" fmla="*/ 861377 w 863281"/>
              <a:gd name="connsiteY3" fmla="*/ 845932 h 861318"/>
              <a:gd name="connsiteX4" fmla="*/ 672841 w 863281"/>
              <a:gd name="connsiteY4" fmla="*/ 647969 h 861318"/>
              <a:gd name="connsiteX5" fmla="*/ 503158 w 863281"/>
              <a:gd name="connsiteY5" fmla="*/ 605549 h 861318"/>
              <a:gd name="connsiteX6" fmla="*/ 526725 w 863281"/>
              <a:gd name="connsiteY6" fmla="*/ 577268 h 861318"/>
              <a:gd name="connsiteX7" fmla="*/ 347616 w 863281"/>
              <a:gd name="connsiteY7" fmla="*/ 487714 h 861318"/>
              <a:gd name="connsiteX8" fmla="*/ 140226 w 863281"/>
              <a:gd name="connsiteY8" fmla="*/ 572555 h 861318"/>
              <a:gd name="connsiteX9" fmla="*/ 135513 w 863281"/>
              <a:gd name="connsiteY9" fmla="*/ 388732 h 861318"/>
              <a:gd name="connsiteX10" fmla="*/ 64812 w 863281"/>
              <a:gd name="connsiteY10" fmla="*/ 544275 h 861318"/>
              <a:gd name="connsiteX11" fmla="*/ 12964 w 863281"/>
              <a:gd name="connsiteY11" fmla="*/ 190769 h 861318"/>
              <a:gd name="connsiteX12" fmla="*/ 8251 w 863281"/>
              <a:gd name="connsiteY12" fmla="*/ 101215 h 861318"/>
              <a:gd name="connsiteX13" fmla="*/ 111946 w 863281"/>
              <a:gd name="connsiteY13" fmla="*/ 270897 h 861318"/>
              <a:gd name="connsiteX14" fmla="*/ 97806 w 863281"/>
              <a:gd name="connsiteY14" fmla="*/ 138922 h 861318"/>
              <a:gd name="connsiteX15" fmla="*/ 107232 w 863281"/>
              <a:gd name="connsiteY15" fmla="*/ 2233 h 8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3281" h="861318">
                <a:moveTo>
                  <a:pt x="107232" y="2233"/>
                </a:moveTo>
                <a:cubicBezTo>
                  <a:pt x="173220" y="-10336"/>
                  <a:pt x="419888" y="32871"/>
                  <a:pt x="493731" y="63508"/>
                </a:cubicBezTo>
                <a:cubicBezTo>
                  <a:pt x="567574" y="94145"/>
                  <a:pt x="550292" y="186056"/>
                  <a:pt x="550292" y="186056"/>
                </a:cubicBezTo>
                <a:cubicBezTo>
                  <a:pt x="611566" y="316460"/>
                  <a:pt x="840952" y="768947"/>
                  <a:pt x="861377" y="845932"/>
                </a:cubicBezTo>
                <a:cubicBezTo>
                  <a:pt x="881802" y="922918"/>
                  <a:pt x="732544" y="688033"/>
                  <a:pt x="672841" y="647969"/>
                </a:cubicBezTo>
                <a:cubicBezTo>
                  <a:pt x="613138" y="607905"/>
                  <a:pt x="527511" y="617332"/>
                  <a:pt x="503158" y="605549"/>
                </a:cubicBezTo>
                <a:cubicBezTo>
                  <a:pt x="478805" y="593766"/>
                  <a:pt x="552649" y="596907"/>
                  <a:pt x="526725" y="577268"/>
                </a:cubicBezTo>
                <a:cubicBezTo>
                  <a:pt x="500801" y="557629"/>
                  <a:pt x="412032" y="488499"/>
                  <a:pt x="347616" y="487714"/>
                </a:cubicBezTo>
                <a:cubicBezTo>
                  <a:pt x="283200" y="486929"/>
                  <a:pt x="175577" y="589052"/>
                  <a:pt x="140226" y="572555"/>
                </a:cubicBezTo>
                <a:cubicBezTo>
                  <a:pt x="104875" y="556058"/>
                  <a:pt x="148082" y="393445"/>
                  <a:pt x="135513" y="388732"/>
                </a:cubicBezTo>
                <a:cubicBezTo>
                  <a:pt x="122944" y="384019"/>
                  <a:pt x="85237" y="577269"/>
                  <a:pt x="64812" y="544275"/>
                </a:cubicBezTo>
                <a:cubicBezTo>
                  <a:pt x="44387" y="511281"/>
                  <a:pt x="22391" y="264612"/>
                  <a:pt x="12964" y="190769"/>
                </a:cubicBezTo>
                <a:cubicBezTo>
                  <a:pt x="3537" y="116926"/>
                  <a:pt x="-8246" y="87860"/>
                  <a:pt x="8251" y="101215"/>
                </a:cubicBezTo>
                <a:cubicBezTo>
                  <a:pt x="24748" y="114570"/>
                  <a:pt x="97020" y="264613"/>
                  <a:pt x="111946" y="270897"/>
                </a:cubicBezTo>
                <a:cubicBezTo>
                  <a:pt x="126872" y="277182"/>
                  <a:pt x="98592" y="179771"/>
                  <a:pt x="97806" y="138922"/>
                </a:cubicBezTo>
                <a:cubicBezTo>
                  <a:pt x="97020" y="98073"/>
                  <a:pt x="41244" y="14802"/>
                  <a:pt x="107232" y="22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4" name="フリーフォーム 1573">
            <a:extLst>
              <a:ext uri="{FF2B5EF4-FFF2-40B4-BE49-F238E27FC236}">
                <a16:creationId xmlns:a16="http://schemas.microsoft.com/office/drawing/2014/main" id="{8180DEB4-0A22-D839-4E99-A42609E9CDA1}"/>
              </a:ext>
            </a:extLst>
          </p:cNvPr>
          <p:cNvSpPr/>
          <p:nvPr/>
        </p:nvSpPr>
        <p:spPr>
          <a:xfrm>
            <a:off x="6756800" y="11144181"/>
            <a:ext cx="252110" cy="646475"/>
          </a:xfrm>
          <a:custGeom>
            <a:avLst/>
            <a:gdLst>
              <a:gd name="connsiteX0" fmla="*/ 72920 w 252110"/>
              <a:gd name="connsiteY0" fmla="*/ 7728 h 646475"/>
              <a:gd name="connsiteX1" fmla="*/ 181328 w 252110"/>
              <a:gd name="connsiteY1" fmla="*/ 394227 h 646475"/>
              <a:gd name="connsiteX2" fmla="*/ 252029 w 252110"/>
              <a:gd name="connsiteY2" fmla="*/ 639324 h 646475"/>
              <a:gd name="connsiteX3" fmla="*/ 190755 w 252110"/>
              <a:gd name="connsiteY3" fmla="*/ 568623 h 646475"/>
              <a:gd name="connsiteX4" fmla="*/ 2219 w 252110"/>
              <a:gd name="connsiteY4" fmla="*/ 441361 h 646475"/>
              <a:gd name="connsiteX5" fmla="*/ 82346 w 252110"/>
              <a:gd name="connsiteY5" fmla="*/ 351807 h 646475"/>
              <a:gd name="connsiteX6" fmla="*/ 2219 w 252110"/>
              <a:gd name="connsiteY6" fmla="*/ 149130 h 646475"/>
              <a:gd name="connsiteX7" fmla="*/ 72920 w 252110"/>
              <a:gd name="connsiteY7" fmla="*/ 7728 h 64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0" h="646475">
                <a:moveTo>
                  <a:pt x="72920" y="7728"/>
                </a:moveTo>
                <a:cubicBezTo>
                  <a:pt x="102771" y="48577"/>
                  <a:pt x="151476" y="288961"/>
                  <a:pt x="181328" y="394227"/>
                </a:cubicBezTo>
                <a:cubicBezTo>
                  <a:pt x="211180" y="499493"/>
                  <a:pt x="250458" y="610258"/>
                  <a:pt x="252029" y="639324"/>
                </a:cubicBezTo>
                <a:cubicBezTo>
                  <a:pt x="253600" y="668390"/>
                  <a:pt x="232390" y="601617"/>
                  <a:pt x="190755" y="568623"/>
                </a:cubicBezTo>
                <a:cubicBezTo>
                  <a:pt x="149120" y="535629"/>
                  <a:pt x="20287" y="477497"/>
                  <a:pt x="2219" y="441361"/>
                </a:cubicBezTo>
                <a:cubicBezTo>
                  <a:pt x="-15849" y="405225"/>
                  <a:pt x="82346" y="400512"/>
                  <a:pt x="82346" y="351807"/>
                </a:cubicBezTo>
                <a:cubicBezTo>
                  <a:pt x="82346" y="303102"/>
                  <a:pt x="3004" y="199406"/>
                  <a:pt x="2219" y="149130"/>
                </a:cubicBezTo>
                <a:cubicBezTo>
                  <a:pt x="1433" y="98854"/>
                  <a:pt x="43069" y="-33121"/>
                  <a:pt x="72920" y="77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フリーフォーム 1574">
            <a:extLst>
              <a:ext uri="{FF2B5EF4-FFF2-40B4-BE49-F238E27FC236}">
                <a16:creationId xmlns:a16="http://schemas.microsoft.com/office/drawing/2014/main" id="{2853A195-948A-873D-9CA7-4C7B0099EF9E}"/>
              </a:ext>
            </a:extLst>
          </p:cNvPr>
          <p:cNvSpPr/>
          <p:nvPr/>
        </p:nvSpPr>
        <p:spPr>
          <a:xfrm>
            <a:off x="6457361" y="11809657"/>
            <a:ext cx="668999" cy="608918"/>
          </a:xfrm>
          <a:custGeom>
            <a:avLst/>
            <a:gdLst>
              <a:gd name="connsiteX0" fmla="*/ 193249 w 668999"/>
              <a:gd name="connsiteY0" fmla="*/ 6842 h 608918"/>
              <a:gd name="connsiteX1" fmla="*/ 664590 w 668999"/>
              <a:gd name="connsiteY1" fmla="*/ 586590 h 608918"/>
              <a:gd name="connsiteX2" fmla="*/ 424206 w 668999"/>
              <a:gd name="connsiteY2" fmla="*/ 492322 h 608918"/>
              <a:gd name="connsiteX3" fmla="*/ 339365 w 668999"/>
              <a:gd name="connsiteY3" fmla="*/ 520603 h 608918"/>
              <a:gd name="connsiteX4" fmla="*/ 113121 w 668999"/>
              <a:gd name="connsiteY4" fmla="*/ 464042 h 608918"/>
              <a:gd name="connsiteX5" fmla="*/ 0 w 668999"/>
              <a:gd name="connsiteY5" fmla="*/ 426335 h 608918"/>
              <a:gd name="connsiteX6" fmla="*/ 113121 w 668999"/>
              <a:gd name="connsiteY6" fmla="*/ 237799 h 608918"/>
              <a:gd name="connsiteX7" fmla="*/ 70701 w 668999"/>
              <a:gd name="connsiteY7" fmla="*/ 266079 h 608918"/>
              <a:gd name="connsiteX8" fmla="*/ 193249 w 668999"/>
              <a:gd name="connsiteY8" fmla="*/ 6842 h 60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8999" h="608918">
                <a:moveTo>
                  <a:pt x="193249" y="6842"/>
                </a:moveTo>
                <a:cubicBezTo>
                  <a:pt x="292230" y="60260"/>
                  <a:pt x="626097" y="505677"/>
                  <a:pt x="664590" y="586590"/>
                </a:cubicBezTo>
                <a:cubicBezTo>
                  <a:pt x="703083" y="667503"/>
                  <a:pt x="478410" y="503320"/>
                  <a:pt x="424206" y="492322"/>
                </a:cubicBezTo>
                <a:cubicBezTo>
                  <a:pt x="370002" y="481324"/>
                  <a:pt x="391212" y="525316"/>
                  <a:pt x="339365" y="520603"/>
                </a:cubicBezTo>
                <a:cubicBezTo>
                  <a:pt x="287518" y="515890"/>
                  <a:pt x="169682" y="479753"/>
                  <a:pt x="113121" y="464042"/>
                </a:cubicBezTo>
                <a:cubicBezTo>
                  <a:pt x="56560" y="448331"/>
                  <a:pt x="0" y="464042"/>
                  <a:pt x="0" y="426335"/>
                </a:cubicBezTo>
                <a:cubicBezTo>
                  <a:pt x="0" y="388628"/>
                  <a:pt x="101338" y="264508"/>
                  <a:pt x="113121" y="237799"/>
                </a:cubicBezTo>
                <a:cubicBezTo>
                  <a:pt x="124904" y="211090"/>
                  <a:pt x="54989" y="303001"/>
                  <a:pt x="70701" y="266079"/>
                </a:cubicBezTo>
                <a:cubicBezTo>
                  <a:pt x="86412" y="229157"/>
                  <a:pt x="94268" y="-46576"/>
                  <a:pt x="193249" y="68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フリーフォーム 1575">
            <a:extLst>
              <a:ext uri="{FF2B5EF4-FFF2-40B4-BE49-F238E27FC236}">
                <a16:creationId xmlns:a16="http://schemas.microsoft.com/office/drawing/2014/main" id="{9821F8CF-CD76-BBC8-D793-AFA913F6ECEB}"/>
              </a:ext>
            </a:extLst>
          </p:cNvPr>
          <p:cNvSpPr/>
          <p:nvPr/>
        </p:nvSpPr>
        <p:spPr>
          <a:xfrm>
            <a:off x="7252224" y="11528377"/>
            <a:ext cx="213708" cy="933905"/>
          </a:xfrm>
          <a:custGeom>
            <a:avLst/>
            <a:gdLst>
              <a:gd name="connsiteX0" fmla="*/ 176098 w 213708"/>
              <a:gd name="connsiteY0" fmla="*/ 5318 h 933905"/>
              <a:gd name="connsiteX1" fmla="*/ 209091 w 213708"/>
              <a:gd name="connsiteY1" fmla="*/ 259842 h 933905"/>
              <a:gd name="connsiteX2" fmla="*/ 91256 w 213708"/>
              <a:gd name="connsiteY2" fmla="*/ 420097 h 933905"/>
              <a:gd name="connsiteX3" fmla="*/ 72403 w 213708"/>
              <a:gd name="connsiteY3" fmla="*/ 929145 h 933905"/>
              <a:gd name="connsiteX4" fmla="*/ 53549 w 213708"/>
              <a:gd name="connsiteY4" fmla="*/ 651054 h 933905"/>
              <a:gd name="connsiteX5" fmla="*/ 1702 w 213708"/>
              <a:gd name="connsiteY5" fmla="*/ 255128 h 933905"/>
              <a:gd name="connsiteX6" fmla="*/ 15842 w 213708"/>
              <a:gd name="connsiteY6" fmla="*/ 321116 h 933905"/>
              <a:gd name="connsiteX7" fmla="*/ 48836 w 213708"/>
              <a:gd name="connsiteY7" fmla="*/ 104299 h 933905"/>
              <a:gd name="connsiteX8" fmla="*/ 176098 w 213708"/>
              <a:gd name="connsiteY8" fmla="*/ 5318 h 93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08" h="933905">
                <a:moveTo>
                  <a:pt x="176098" y="5318"/>
                </a:moveTo>
                <a:cubicBezTo>
                  <a:pt x="202807" y="31242"/>
                  <a:pt x="223231" y="190712"/>
                  <a:pt x="209091" y="259842"/>
                </a:cubicBezTo>
                <a:cubicBezTo>
                  <a:pt x="194951" y="328972"/>
                  <a:pt x="114037" y="308547"/>
                  <a:pt x="91256" y="420097"/>
                </a:cubicBezTo>
                <a:cubicBezTo>
                  <a:pt x="68475" y="531647"/>
                  <a:pt x="78687" y="890652"/>
                  <a:pt x="72403" y="929145"/>
                </a:cubicBezTo>
                <a:cubicBezTo>
                  <a:pt x="66119" y="967638"/>
                  <a:pt x="65333" y="763390"/>
                  <a:pt x="53549" y="651054"/>
                </a:cubicBezTo>
                <a:cubicBezTo>
                  <a:pt x="41765" y="538718"/>
                  <a:pt x="7986" y="310118"/>
                  <a:pt x="1702" y="255128"/>
                </a:cubicBezTo>
                <a:cubicBezTo>
                  <a:pt x="-4583" y="200138"/>
                  <a:pt x="7986" y="346254"/>
                  <a:pt x="15842" y="321116"/>
                </a:cubicBezTo>
                <a:cubicBezTo>
                  <a:pt x="23698" y="295978"/>
                  <a:pt x="18199" y="154575"/>
                  <a:pt x="48836" y="104299"/>
                </a:cubicBezTo>
                <a:cubicBezTo>
                  <a:pt x="79473" y="54023"/>
                  <a:pt x="149389" y="-20606"/>
                  <a:pt x="176098" y="53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フリーフォーム 1576">
            <a:extLst>
              <a:ext uri="{FF2B5EF4-FFF2-40B4-BE49-F238E27FC236}">
                <a16:creationId xmlns:a16="http://schemas.microsoft.com/office/drawing/2014/main" id="{436B3B20-B6F1-48ED-0947-ECF8D6876C94}"/>
              </a:ext>
            </a:extLst>
          </p:cNvPr>
          <p:cNvSpPr/>
          <p:nvPr/>
        </p:nvSpPr>
        <p:spPr>
          <a:xfrm>
            <a:off x="7522430" y="10259054"/>
            <a:ext cx="193516" cy="488663"/>
          </a:xfrm>
          <a:custGeom>
            <a:avLst/>
            <a:gdLst>
              <a:gd name="connsiteX0" fmla="*/ 193409 w 193516"/>
              <a:gd name="connsiteY0" fmla="*/ 2022 h 488663"/>
              <a:gd name="connsiteX1" fmla="*/ 117995 w 193516"/>
              <a:gd name="connsiteY1" fmla="*/ 336674 h 488663"/>
              <a:gd name="connsiteX2" fmla="*/ 122708 w 193516"/>
              <a:gd name="connsiteY2" fmla="*/ 478076 h 488663"/>
              <a:gd name="connsiteX3" fmla="*/ 160 w 193516"/>
              <a:gd name="connsiteY3" fmla="*/ 68010 h 488663"/>
              <a:gd name="connsiteX4" fmla="*/ 99141 w 193516"/>
              <a:gd name="connsiteY4" fmla="*/ 190558 h 488663"/>
              <a:gd name="connsiteX5" fmla="*/ 193409 w 193516"/>
              <a:gd name="connsiteY5" fmla="*/ 2022 h 48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516" h="488663">
                <a:moveTo>
                  <a:pt x="193409" y="2022"/>
                </a:moveTo>
                <a:cubicBezTo>
                  <a:pt x="196551" y="26375"/>
                  <a:pt x="129778" y="257332"/>
                  <a:pt x="117995" y="336674"/>
                </a:cubicBezTo>
                <a:cubicBezTo>
                  <a:pt x="106211" y="416016"/>
                  <a:pt x="142347" y="522853"/>
                  <a:pt x="122708" y="478076"/>
                </a:cubicBezTo>
                <a:cubicBezTo>
                  <a:pt x="103069" y="433299"/>
                  <a:pt x="4088" y="115930"/>
                  <a:pt x="160" y="68010"/>
                </a:cubicBezTo>
                <a:cubicBezTo>
                  <a:pt x="-3768" y="20090"/>
                  <a:pt x="65362" y="199985"/>
                  <a:pt x="99141" y="190558"/>
                </a:cubicBezTo>
                <a:cubicBezTo>
                  <a:pt x="132920" y="181131"/>
                  <a:pt x="190267" y="-22331"/>
                  <a:pt x="193409" y="20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フリーフォーム 1577">
            <a:extLst>
              <a:ext uri="{FF2B5EF4-FFF2-40B4-BE49-F238E27FC236}">
                <a16:creationId xmlns:a16="http://schemas.microsoft.com/office/drawing/2014/main" id="{0ACE9604-0F74-07B7-A2B8-259F8E667829}"/>
              </a:ext>
            </a:extLst>
          </p:cNvPr>
          <p:cNvSpPr/>
          <p:nvPr/>
        </p:nvSpPr>
        <p:spPr>
          <a:xfrm>
            <a:off x="7805103" y="10539165"/>
            <a:ext cx="167733" cy="466982"/>
          </a:xfrm>
          <a:custGeom>
            <a:avLst/>
            <a:gdLst>
              <a:gd name="connsiteX0" fmla="*/ 165260 w 167733"/>
              <a:gd name="connsiteY0" fmla="*/ 2 h 466982"/>
              <a:gd name="connsiteX1" fmla="*/ 47425 w 167733"/>
              <a:gd name="connsiteY1" fmla="*/ 230959 h 466982"/>
              <a:gd name="connsiteX2" fmla="*/ 99272 w 167733"/>
              <a:gd name="connsiteY2" fmla="*/ 230959 h 466982"/>
              <a:gd name="connsiteX3" fmla="*/ 291 w 167733"/>
              <a:gd name="connsiteY3" fmla="*/ 466629 h 466982"/>
              <a:gd name="connsiteX4" fmla="*/ 136979 w 167733"/>
              <a:gd name="connsiteY4" fmla="*/ 282806 h 466982"/>
              <a:gd name="connsiteX5" fmla="*/ 127553 w 167733"/>
              <a:gd name="connsiteY5" fmla="*/ 226245 h 466982"/>
              <a:gd name="connsiteX6" fmla="*/ 165260 w 167733"/>
              <a:gd name="connsiteY6" fmla="*/ 2 h 4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33" h="466982">
                <a:moveTo>
                  <a:pt x="165260" y="2"/>
                </a:moveTo>
                <a:cubicBezTo>
                  <a:pt x="151905" y="788"/>
                  <a:pt x="58423" y="192466"/>
                  <a:pt x="47425" y="230959"/>
                </a:cubicBezTo>
                <a:cubicBezTo>
                  <a:pt x="36427" y="269452"/>
                  <a:pt x="107128" y="191681"/>
                  <a:pt x="99272" y="230959"/>
                </a:cubicBezTo>
                <a:cubicBezTo>
                  <a:pt x="91416" y="270237"/>
                  <a:pt x="-5993" y="457988"/>
                  <a:pt x="291" y="466629"/>
                </a:cubicBezTo>
                <a:cubicBezTo>
                  <a:pt x="6575" y="475270"/>
                  <a:pt x="115769" y="322870"/>
                  <a:pt x="136979" y="282806"/>
                </a:cubicBezTo>
                <a:cubicBezTo>
                  <a:pt x="158189" y="242742"/>
                  <a:pt x="121268" y="269451"/>
                  <a:pt x="127553" y="226245"/>
                </a:cubicBezTo>
                <a:cubicBezTo>
                  <a:pt x="133838" y="183039"/>
                  <a:pt x="178615" y="-784"/>
                  <a:pt x="165260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フリーフォーム 1578">
            <a:extLst>
              <a:ext uri="{FF2B5EF4-FFF2-40B4-BE49-F238E27FC236}">
                <a16:creationId xmlns:a16="http://schemas.microsoft.com/office/drawing/2014/main" id="{E7292605-90A6-4061-8529-430C0BFA64B6}"/>
              </a:ext>
            </a:extLst>
          </p:cNvPr>
          <p:cNvSpPr/>
          <p:nvPr/>
        </p:nvSpPr>
        <p:spPr>
          <a:xfrm>
            <a:off x="7714626" y="10377204"/>
            <a:ext cx="166681" cy="652867"/>
          </a:xfrm>
          <a:custGeom>
            <a:avLst/>
            <a:gdLst>
              <a:gd name="connsiteX0" fmla="*/ 166182 w 166681"/>
              <a:gd name="connsiteY0" fmla="*/ 1707 h 652867"/>
              <a:gd name="connsiteX1" fmla="*/ 71914 w 166681"/>
              <a:gd name="connsiteY1" fmla="*/ 119542 h 652867"/>
              <a:gd name="connsiteX2" fmla="*/ 29494 w 166681"/>
              <a:gd name="connsiteY2" fmla="*/ 477761 h 652867"/>
              <a:gd name="connsiteX3" fmla="*/ 24780 w 166681"/>
              <a:gd name="connsiteY3" fmla="*/ 477761 h 652867"/>
              <a:gd name="connsiteX4" fmla="*/ 1213 w 166681"/>
              <a:gd name="connsiteY4" fmla="*/ 652157 h 652867"/>
              <a:gd name="connsiteX5" fmla="*/ 67201 w 166681"/>
              <a:gd name="connsiteY5" fmla="*/ 402347 h 652867"/>
              <a:gd name="connsiteX6" fmla="*/ 133188 w 166681"/>
              <a:gd name="connsiteY6" fmla="*/ 133683 h 652867"/>
              <a:gd name="connsiteX7" fmla="*/ 109621 w 166681"/>
              <a:gd name="connsiteY7" fmla="*/ 190243 h 652867"/>
              <a:gd name="connsiteX8" fmla="*/ 166182 w 166681"/>
              <a:gd name="connsiteY8" fmla="*/ 1707 h 65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681" h="652867">
                <a:moveTo>
                  <a:pt x="166182" y="1707"/>
                </a:moveTo>
                <a:cubicBezTo>
                  <a:pt x="159898" y="-10076"/>
                  <a:pt x="94695" y="40200"/>
                  <a:pt x="71914" y="119542"/>
                </a:cubicBezTo>
                <a:cubicBezTo>
                  <a:pt x="49133" y="198884"/>
                  <a:pt x="37350" y="418058"/>
                  <a:pt x="29494" y="477761"/>
                </a:cubicBezTo>
                <a:cubicBezTo>
                  <a:pt x="21638" y="537464"/>
                  <a:pt x="29493" y="448695"/>
                  <a:pt x="24780" y="477761"/>
                </a:cubicBezTo>
                <a:cubicBezTo>
                  <a:pt x="20067" y="506827"/>
                  <a:pt x="-5857" y="664726"/>
                  <a:pt x="1213" y="652157"/>
                </a:cubicBezTo>
                <a:cubicBezTo>
                  <a:pt x="8283" y="639588"/>
                  <a:pt x="45205" y="488759"/>
                  <a:pt x="67201" y="402347"/>
                </a:cubicBezTo>
                <a:cubicBezTo>
                  <a:pt x="89197" y="315935"/>
                  <a:pt x="126118" y="169034"/>
                  <a:pt x="133188" y="133683"/>
                </a:cubicBezTo>
                <a:cubicBezTo>
                  <a:pt x="140258" y="98332"/>
                  <a:pt x="101765" y="210668"/>
                  <a:pt x="109621" y="190243"/>
                </a:cubicBezTo>
                <a:cubicBezTo>
                  <a:pt x="117477" y="169818"/>
                  <a:pt x="172466" y="13490"/>
                  <a:pt x="166182" y="17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フリーフォーム 1579">
            <a:extLst>
              <a:ext uri="{FF2B5EF4-FFF2-40B4-BE49-F238E27FC236}">
                <a16:creationId xmlns:a16="http://schemas.microsoft.com/office/drawing/2014/main" id="{39CE1519-376D-40DF-C468-340C2CD9B8E0}"/>
              </a:ext>
            </a:extLst>
          </p:cNvPr>
          <p:cNvSpPr/>
          <p:nvPr/>
        </p:nvSpPr>
        <p:spPr>
          <a:xfrm>
            <a:off x="7941329" y="10925532"/>
            <a:ext cx="261963" cy="678475"/>
          </a:xfrm>
          <a:custGeom>
            <a:avLst/>
            <a:gdLst>
              <a:gd name="connsiteX0" fmla="*/ 123302 w 261963"/>
              <a:gd name="connsiteY0" fmla="*/ 134 h 678475"/>
              <a:gd name="connsiteX1" fmla="*/ 33747 w 261963"/>
              <a:gd name="connsiteY1" fmla="*/ 240517 h 678475"/>
              <a:gd name="connsiteX2" fmla="*/ 753 w 261963"/>
              <a:gd name="connsiteY2" fmla="*/ 528035 h 678475"/>
              <a:gd name="connsiteX3" fmla="*/ 14894 w 261963"/>
              <a:gd name="connsiteY3" fmla="*/ 509181 h 678475"/>
              <a:gd name="connsiteX4" fmla="*/ 62028 w 261963"/>
              <a:gd name="connsiteY4" fmla="*/ 674150 h 678475"/>
              <a:gd name="connsiteX5" fmla="*/ 222283 w 261963"/>
              <a:gd name="connsiteY5" fmla="*/ 306505 h 678475"/>
              <a:gd name="connsiteX6" fmla="*/ 255277 w 261963"/>
              <a:gd name="connsiteY6" fmla="*/ 207524 h 678475"/>
              <a:gd name="connsiteX7" fmla="*/ 123302 w 261963"/>
              <a:gd name="connsiteY7" fmla="*/ 134 h 6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63" h="678475">
                <a:moveTo>
                  <a:pt x="123302" y="134"/>
                </a:moveTo>
                <a:cubicBezTo>
                  <a:pt x="86380" y="5633"/>
                  <a:pt x="54172" y="152534"/>
                  <a:pt x="33747" y="240517"/>
                </a:cubicBezTo>
                <a:cubicBezTo>
                  <a:pt x="13322" y="328501"/>
                  <a:pt x="3895" y="483258"/>
                  <a:pt x="753" y="528035"/>
                </a:cubicBezTo>
                <a:cubicBezTo>
                  <a:pt x="-2389" y="572812"/>
                  <a:pt x="4681" y="484828"/>
                  <a:pt x="14894" y="509181"/>
                </a:cubicBezTo>
                <a:cubicBezTo>
                  <a:pt x="25107" y="533534"/>
                  <a:pt x="27463" y="707929"/>
                  <a:pt x="62028" y="674150"/>
                </a:cubicBezTo>
                <a:cubicBezTo>
                  <a:pt x="96593" y="640371"/>
                  <a:pt x="190075" y="384276"/>
                  <a:pt x="222283" y="306505"/>
                </a:cubicBezTo>
                <a:cubicBezTo>
                  <a:pt x="254491" y="228734"/>
                  <a:pt x="272559" y="255443"/>
                  <a:pt x="255277" y="207524"/>
                </a:cubicBezTo>
                <a:cubicBezTo>
                  <a:pt x="237995" y="159605"/>
                  <a:pt x="160224" y="-5365"/>
                  <a:pt x="123302" y="1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フリーフォーム 1580">
            <a:extLst>
              <a:ext uri="{FF2B5EF4-FFF2-40B4-BE49-F238E27FC236}">
                <a16:creationId xmlns:a16="http://schemas.microsoft.com/office/drawing/2014/main" id="{1BEA3FF2-79B4-E9B1-6C83-90A0AE8F072E}"/>
              </a:ext>
            </a:extLst>
          </p:cNvPr>
          <p:cNvSpPr/>
          <p:nvPr/>
        </p:nvSpPr>
        <p:spPr>
          <a:xfrm>
            <a:off x="7778439" y="10656863"/>
            <a:ext cx="517781" cy="1160877"/>
          </a:xfrm>
          <a:custGeom>
            <a:avLst/>
            <a:gdLst>
              <a:gd name="connsiteX0" fmla="*/ 257912 w 517781"/>
              <a:gd name="connsiteY0" fmla="*/ 4852 h 1160877"/>
              <a:gd name="connsiteX1" fmla="*/ 177784 w 517781"/>
              <a:gd name="connsiteY1" fmla="*/ 410205 h 1160877"/>
              <a:gd name="connsiteX2" fmla="*/ 163643 w 517781"/>
              <a:gd name="connsiteY2" fmla="*/ 358358 h 1160877"/>
              <a:gd name="connsiteX3" fmla="*/ 3388 w 517781"/>
              <a:gd name="connsiteY3" fmla="*/ 570461 h 1160877"/>
              <a:gd name="connsiteX4" fmla="*/ 59949 w 517781"/>
              <a:gd name="connsiteY4" fmla="*/ 584601 h 1160877"/>
              <a:gd name="connsiteX5" fmla="*/ 125936 w 517781"/>
              <a:gd name="connsiteY5" fmla="*/ 985240 h 1160877"/>
              <a:gd name="connsiteX6" fmla="*/ 158930 w 517781"/>
              <a:gd name="connsiteY6" fmla="*/ 895685 h 1160877"/>
              <a:gd name="connsiteX7" fmla="*/ 248485 w 517781"/>
              <a:gd name="connsiteY7" fmla="*/ 1159636 h 1160877"/>
              <a:gd name="connsiteX8" fmla="*/ 366320 w 517781"/>
              <a:gd name="connsiteY8" fmla="*/ 975813 h 1160877"/>
              <a:gd name="connsiteX9" fmla="*/ 517149 w 517781"/>
              <a:gd name="connsiteY9" fmla="*/ 556321 h 1160877"/>
              <a:gd name="connsiteX10" fmla="*/ 305046 w 517781"/>
              <a:gd name="connsiteY10" fmla="*/ 923966 h 1160877"/>
              <a:gd name="connsiteX11" fmla="*/ 201351 w 517781"/>
              <a:gd name="connsiteY11" fmla="*/ 938106 h 1160877"/>
              <a:gd name="connsiteX12" fmla="*/ 116509 w 517781"/>
              <a:gd name="connsiteY12" fmla="*/ 622308 h 1160877"/>
              <a:gd name="connsiteX13" fmla="*/ 88229 w 517781"/>
              <a:gd name="connsiteY13" fmla="*/ 499760 h 1160877"/>
              <a:gd name="connsiteX14" fmla="*/ 206064 w 517781"/>
              <a:gd name="connsiteY14" fmla="*/ 372498 h 1160877"/>
              <a:gd name="connsiteX15" fmla="*/ 163643 w 517781"/>
              <a:gd name="connsiteY15" fmla="*/ 339504 h 1160877"/>
              <a:gd name="connsiteX16" fmla="*/ 253198 w 517781"/>
              <a:gd name="connsiteY16" fmla="*/ 193389 h 1160877"/>
              <a:gd name="connsiteX17" fmla="*/ 257912 w 517781"/>
              <a:gd name="connsiteY17" fmla="*/ 4852 h 116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7781" h="1160877">
                <a:moveTo>
                  <a:pt x="257912" y="4852"/>
                </a:moveTo>
                <a:cubicBezTo>
                  <a:pt x="245343" y="40988"/>
                  <a:pt x="193495" y="351287"/>
                  <a:pt x="177784" y="410205"/>
                </a:cubicBezTo>
                <a:cubicBezTo>
                  <a:pt x="162073" y="469123"/>
                  <a:pt x="192709" y="331649"/>
                  <a:pt x="163643" y="358358"/>
                </a:cubicBezTo>
                <a:cubicBezTo>
                  <a:pt x="134577" y="385067"/>
                  <a:pt x="20670" y="532754"/>
                  <a:pt x="3388" y="570461"/>
                </a:cubicBezTo>
                <a:cubicBezTo>
                  <a:pt x="-13894" y="608168"/>
                  <a:pt x="39524" y="515471"/>
                  <a:pt x="59949" y="584601"/>
                </a:cubicBezTo>
                <a:cubicBezTo>
                  <a:pt x="80374" y="653731"/>
                  <a:pt x="109439" y="933393"/>
                  <a:pt x="125936" y="985240"/>
                </a:cubicBezTo>
                <a:cubicBezTo>
                  <a:pt x="142433" y="1037087"/>
                  <a:pt x="138505" y="866619"/>
                  <a:pt x="158930" y="895685"/>
                </a:cubicBezTo>
                <a:cubicBezTo>
                  <a:pt x="179355" y="924751"/>
                  <a:pt x="213920" y="1146281"/>
                  <a:pt x="248485" y="1159636"/>
                </a:cubicBezTo>
                <a:cubicBezTo>
                  <a:pt x="283050" y="1172991"/>
                  <a:pt x="321543" y="1076366"/>
                  <a:pt x="366320" y="975813"/>
                </a:cubicBezTo>
                <a:cubicBezTo>
                  <a:pt x="411097" y="875261"/>
                  <a:pt x="527361" y="564962"/>
                  <a:pt x="517149" y="556321"/>
                </a:cubicBezTo>
                <a:cubicBezTo>
                  <a:pt x="506937" y="547680"/>
                  <a:pt x="357679" y="860335"/>
                  <a:pt x="305046" y="923966"/>
                </a:cubicBezTo>
                <a:cubicBezTo>
                  <a:pt x="252413" y="987597"/>
                  <a:pt x="232774" y="988382"/>
                  <a:pt x="201351" y="938106"/>
                </a:cubicBezTo>
                <a:cubicBezTo>
                  <a:pt x="169928" y="887830"/>
                  <a:pt x="135363" y="695366"/>
                  <a:pt x="116509" y="622308"/>
                </a:cubicBezTo>
                <a:cubicBezTo>
                  <a:pt x="97655" y="549250"/>
                  <a:pt x="73303" y="541395"/>
                  <a:pt x="88229" y="499760"/>
                </a:cubicBezTo>
                <a:cubicBezTo>
                  <a:pt x="103155" y="458125"/>
                  <a:pt x="193495" y="399207"/>
                  <a:pt x="206064" y="372498"/>
                </a:cubicBezTo>
                <a:cubicBezTo>
                  <a:pt x="218633" y="345789"/>
                  <a:pt x="155787" y="369356"/>
                  <a:pt x="163643" y="339504"/>
                </a:cubicBezTo>
                <a:cubicBezTo>
                  <a:pt x="171499" y="309652"/>
                  <a:pt x="236701" y="242094"/>
                  <a:pt x="253198" y="193389"/>
                </a:cubicBezTo>
                <a:cubicBezTo>
                  <a:pt x="269695" y="144684"/>
                  <a:pt x="270481" y="-31284"/>
                  <a:pt x="257912" y="48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フリーフォーム 1581">
            <a:extLst>
              <a:ext uri="{FF2B5EF4-FFF2-40B4-BE49-F238E27FC236}">
                <a16:creationId xmlns:a16="http://schemas.microsoft.com/office/drawing/2014/main" id="{F8D56A04-E0C5-2D98-F97A-D17BCAA8178E}"/>
              </a:ext>
            </a:extLst>
          </p:cNvPr>
          <p:cNvSpPr/>
          <p:nvPr/>
        </p:nvSpPr>
        <p:spPr>
          <a:xfrm>
            <a:off x="7816004" y="11484280"/>
            <a:ext cx="481835" cy="996821"/>
          </a:xfrm>
          <a:custGeom>
            <a:avLst/>
            <a:gdLst>
              <a:gd name="connsiteX0" fmla="*/ 22384 w 481835"/>
              <a:gd name="connsiteY0" fmla="*/ 11708 h 996821"/>
              <a:gd name="connsiteX1" fmla="*/ 22384 w 481835"/>
              <a:gd name="connsiteY1" fmla="*/ 87122 h 996821"/>
              <a:gd name="connsiteX2" fmla="*/ 309901 w 481835"/>
              <a:gd name="connsiteY2" fmla="*/ 525468 h 996821"/>
              <a:gd name="connsiteX3" fmla="*/ 276907 w 481835"/>
              <a:gd name="connsiteY3" fmla="*/ 459481 h 996821"/>
              <a:gd name="connsiteX4" fmla="*/ 366462 w 481835"/>
              <a:gd name="connsiteY4" fmla="*/ 355786 h 996821"/>
              <a:gd name="connsiteX5" fmla="*/ 479584 w 481835"/>
              <a:gd name="connsiteY5" fmla="*/ 746998 h 996821"/>
              <a:gd name="connsiteX6" fmla="*/ 423023 w 481835"/>
              <a:gd name="connsiteY6" fmla="*/ 996809 h 996821"/>
              <a:gd name="connsiteX7" fmla="*/ 206206 w 481835"/>
              <a:gd name="connsiteY7" fmla="*/ 737572 h 996821"/>
              <a:gd name="connsiteX8" fmla="*/ 50664 w 481835"/>
              <a:gd name="connsiteY8" fmla="*/ 247378 h 996821"/>
              <a:gd name="connsiteX9" fmla="*/ 22384 w 481835"/>
              <a:gd name="connsiteY9" fmla="*/ 11708 h 99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835" h="996821">
                <a:moveTo>
                  <a:pt x="22384" y="11708"/>
                </a:moveTo>
                <a:cubicBezTo>
                  <a:pt x="17671" y="-15001"/>
                  <a:pt x="-25536" y="1495"/>
                  <a:pt x="22384" y="87122"/>
                </a:cubicBezTo>
                <a:cubicBezTo>
                  <a:pt x="70304" y="172749"/>
                  <a:pt x="267481" y="463408"/>
                  <a:pt x="309901" y="525468"/>
                </a:cubicBezTo>
                <a:cubicBezTo>
                  <a:pt x="352321" y="587528"/>
                  <a:pt x="267480" y="487761"/>
                  <a:pt x="276907" y="459481"/>
                </a:cubicBezTo>
                <a:cubicBezTo>
                  <a:pt x="286334" y="431201"/>
                  <a:pt x="332683" y="307867"/>
                  <a:pt x="366462" y="355786"/>
                </a:cubicBezTo>
                <a:cubicBezTo>
                  <a:pt x="400241" y="403705"/>
                  <a:pt x="470157" y="640161"/>
                  <a:pt x="479584" y="746998"/>
                </a:cubicBezTo>
                <a:cubicBezTo>
                  <a:pt x="489011" y="853835"/>
                  <a:pt x="468586" y="998380"/>
                  <a:pt x="423023" y="996809"/>
                </a:cubicBezTo>
                <a:cubicBezTo>
                  <a:pt x="377460" y="995238"/>
                  <a:pt x="268266" y="862477"/>
                  <a:pt x="206206" y="737572"/>
                </a:cubicBezTo>
                <a:cubicBezTo>
                  <a:pt x="144146" y="612667"/>
                  <a:pt x="82872" y="361285"/>
                  <a:pt x="50664" y="247378"/>
                </a:cubicBezTo>
                <a:cubicBezTo>
                  <a:pt x="18456" y="133471"/>
                  <a:pt x="27097" y="38417"/>
                  <a:pt x="22384" y="1170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フリーフォーム 1582">
            <a:extLst>
              <a:ext uri="{FF2B5EF4-FFF2-40B4-BE49-F238E27FC236}">
                <a16:creationId xmlns:a16="http://schemas.microsoft.com/office/drawing/2014/main" id="{492789FA-1CFC-1A93-CA7F-726C389A2871}"/>
              </a:ext>
            </a:extLst>
          </p:cNvPr>
          <p:cNvSpPr/>
          <p:nvPr/>
        </p:nvSpPr>
        <p:spPr>
          <a:xfrm>
            <a:off x="8107885" y="11495979"/>
            <a:ext cx="540463" cy="923898"/>
          </a:xfrm>
          <a:custGeom>
            <a:avLst/>
            <a:gdLst>
              <a:gd name="connsiteX0" fmla="*/ 324391 w 540463"/>
              <a:gd name="connsiteY0" fmla="*/ 42429 h 923898"/>
              <a:gd name="connsiteX1" fmla="*/ 65154 w 540463"/>
              <a:gd name="connsiteY1" fmla="*/ 89563 h 923898"/>
              <a:gd name="connsiteX2" fmla="*/ 187703 w 540463"/>
              <a:gd name="connsiteY2" fmla="*/ 216825 h 923898"/>
              <a:gd name="connsiteX3" fmla="*/ 211270 w 540463"/>
              <a:gd name="connsiteY3" fmla="*/ 325233 h 923898"/>
              <a:gd name="connsiteX4" fmla="*/ 263117 w 540463"/>
              <a:gd name="connsiteY4" fmla="*/ 716446 h 923898"/>
              <a:gd name="connsiteX5" fmla="*/ 423373 w 540463"/>
              <a:gd name="connsiteY5" fmla="*/ 674025 h 923898"/>
              <a:gd name="connsiteX6" fmla="*/ 399806 w 540463"/>
              <a:gd name="connsiteY6" fmla="*/ 725873 h 923898"/>
              <a:gd name="connsiteX7" fmla="*/ 536494 w 540463"/>
              <a:gd name="connsiteY7" fmla="*/ 659885 h 923898"/>
              <a:gd name="connsiteX8" fmla="*/ 220696 w 540463"/>
              <a:gd name="connsiteY8" fmla="*/ 923835 h 923898"/>
              <a:gd name="connsiteX9" fmla="*/ 281971 w 540463"/>
              <a:gd name="connsiteY9" fmla="*/ 678739 h 923898"/>
              <a:gd name="connsiteX10" fmla="*/ 18020 w 540463"/>
              <a:gd name="connsiteY10" fmla="*/ 113130 h 923898"/>
              <a:gd name="connsiteX11" fmla="*/ 32160 w 540463"/>
              <a:gd name="connsiteY11" fmla="*/ 65996 h 923898"/>
              <a:gd name="connsiteX12" fmla="*/ 102861 w 540463"/>
              <a:gd name="connsiteY12" fmla="*/ 9 h 923898"/>
              <a:gd name="connsiteX13" fmla="*/ 324391 w 540463"/>
              <a:gd name="connsiteY13" fmla="*/ 42429 h 92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0463" h="923898">
                <a:moveTo>
                  <a:pt x="324391" y="42429"/>
                </a:moveTo>
                <a:cubicBezTo>
                  <a:pt x="318106" y="57355"/>
                  <a:pt x="87935" y="60497"/>
                  <a:pt x="65154" y="89563"/>
                </a:cubicBezTo>
                <a:cubicBezTo>
                  <a:pt x="42373" y="118629"/>
                  <a:pt x="163350" y="177547"/>
                  <a:pt x="187703" y="216825"/>
                </a:cubicBezTo>
                <a:cubicBezTo>
                  <a:pt x="212056" y="256103"/>
                  <a:pt x="198701" y="241963"/>
                  <a:pt x="211270" y="325233"/>
                </a:cubicBezTo>
                <a:cubicBezTo>
                  <a:pt x="223839" y="408503"/>
                  <a:pt x="227767" y="658314"/>
                  <a:pt x="263117" y="716446"/>
                </a:cubicBezTo>
                <a:cubicBezTo>
                  <a:pt x="298467" y="774578"/>
                  <a:pt x="400592" y="672454"/>
                  <a:pt x="423373" y="674025"/>
                </a:cubicBezTo>
                <a:cubicBezTo>
                  <a:pt x="446154" y="675596"/>
                  <a:pt x="380953" y="728230"/>
                  <a:pt x="399806" y="725873"/>
                </a:cubicBezTo>
                <a:cubicBezTo>
                  <a:pt x="418660" y="723516"/>
                  <a:pt x="566346" y="626891"/>
                  <a:pt x="536494" y="659885"/>
                </a:cubicBezTo>
                <a:cubicBezTo>
                  <a:pt x="506642" y="692879"/>
                  <a:pt x="263116" y="920693"/>
                  <a:pt x="220696" y="923835"/>
                </a:cubicBezTo>
                <a:cubicBezTo>
                  <a:pt x="178276" y="926977"/>
                  <a:pt x="315750" y="813857"/>
                  <a:pt x="281971" y="678739"/>
                </a:cubicBezTo>
                <a:cubicBezTo>
                  <a:pt x="248192" y="543621"/>
                  <a:pt x="59655" y="215254"/>
                  <a:pt x="18020" y="113130"/>
                </a:cubicBezTo>
                <a:cubicBezTo>
                  <a:pt x="-23615" y="11006"/>
                  <a:pt x="18020" y="84850"/>
                  <a:pt x="32160" y="65996"/>
                </a:cubicBezTo>
                <a:cubicBezTo>
                  <a:pt x="46300" y="47143"/>
                  <a:pt x="52585" y="-777"/>
                  <a:pt x="102861" y="9"/>
                </a:cubicBezTo>
                <a:cubicBezTo>
                  <a:pt x="153137" y="795"/>
                  <a:pt x="330676" y="27503"/>
                  <a:pt x="324391" y="424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フリーフォーム 1583">
            <a:extLst>
              <a:ext uri="{FF2B5EF4-FFF2-40B4-BE49-F238E27FC236}">
                <a16:creationId xmlns:a16="http://schemas.microsoft.com/office/drawing/2014/main" id="{4EA033F9-E075-E3FA-8278-4F086067BED3}"/>
              </a:ext>
            </a:extLst>
          </p:cNvPr>
          <p:cNvSpPr/>
          <p:nvPr/>
        </p:nvSpPr>
        <p:spPr>
          <a:xfrm>
            <a:off x="8038794" y="8528006"/>
            <a:ext cx="223761" cy="495365"/>
          </a:xfrm>
          <a:custGeom>
            <a:avLst/>
            <a:gdLst>
              <a:gd name="connsiteX0" fmla="*/ 133656 w 223761"/>
              <a:gd name="connsiteY0" fmla="*/ 44 h 495365"/>
              <a:gd name="connsiteX1" fmla="*/ 213031 w 223761"/>
              <a:gd name="connsiteY1" fmla="*/ 107994 h 495365"/>
              <a:gd name="connsiteX2" fmla="*/ 213031 w 223761"/>
              <a:gd name="connsiteY2" fmla="*/ 215944 h 495365"/>
              <a:gd name="connsiteX3" fmla="*/ 120956 w 223761"/>
              <a:gd name="connsiteY3" fmla="*/ 314369 h 495365"/>
              <a:gd name="connsiteX4" fmla="*/ 133656 w 223761"/>
              <a:gd name="connsiteY4" fmla="*/ 381044 h 495365"/>
              <a:gd name="connsiteX5" fmla="*/ 306 w 223761"/>
              <a:gd name="connsiteY5" fmla="*/ 495344 h 495365"/>
              <a:gd name="connsiteX6" fmla="*/ 95556 w 223761"/>
              <a:gd name="connsiteY6" fmla="*/ 371519 h 495365"/>
              <a:gd name="connsiteX7" fmla="*/ 44756 w 223761"/>
              <a:gd name="connsiteY7" fmla="*/ 361994 h 495365"/>
              <a:gd name="connsiteX8" fmla="*/ 130481 w 223761"/>
              <a:gd name="connsiteY8" fmla="*/ 193719 h 495365"/>
              <a:gd name="connsiteX9" fmla="*/ 51106 w 223761"/>
              <a:gd name="connsiteY9" fmla="*/ 38144 h 495365"/>
              <a:gd name="connsiteX10" fmla="*/ 140006 w 223761"/>
              <a:gd name="connsiteY10" fmla="*/ 120694 h 495365"/>
              <a:gd name="connsiteX11" fmla="*/ 133656 w 223761"/>
              <a:gd name="connsiteY11" fmla="*/ 44 h 49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761" h="495365">
                <a:moveTo>
                  <a:pt x="133656" y="44"/>
                </a:moveTo>
                <a:cubicBezTo>
                  <a:pt x="145827" y="-2073"/>
                  <a:pt x="199802" y="72011"/>
                  <a:pt x="213031" y="107994"/>
                </a:cubicBezTo>
                <a:cubicBezTo>
                  <a:pt x="226260" y="143977"/>
                  <a:pt x="228377" y="181548"/>
                  <a:pt x="213031" y="215944"/>
                </a:cubicBezTo>
                <a:cubicBezTo>
                  <a:pt x="197685" y="250340"/>
                  <a:pt x="134185" y="286852"/>
                  <a:pt x="120956" y="314369"/>
                </a:cubicBezTo>
                <a:cubicBezTo>
                  <a:pt x="107727" y="341886"/>
                  <a:pt x="153764" y="350881"/>
                  <a:pt x="133656" y="381044"/>
                </a:cubicBezTo>
                <a:cubicBezTo>
                  <a:pt x="113548" y="411207"/>
                  <a:pt x="6656" y="496932"/>
                  <a:pt x="306" y="495344"/>
                </a:cubicBezTo>
                <a:cubicBezTo>
                  <a:pt x="-6044" y="493757"/>
                  <a:pt x="88148" y="393744"/>
                  <a:pt x="95556" y="371519"/>
                </a:cubicBezTo>
                <a:cubicBezTo>
                  <a:pt x="102964" y="349294"/>
                  <a:pt x="38935" y="391627"/>
                  <a:pt x="44756" y="361994"/>
                </a:cubicBezTo>
                <a:cubicBezTo>
                  <a:pt x="50577" y="332361"/>
                  <a:pt x="129423" y="247694"/>
                  <a:pt x="130481" y="193719"/>
                </a:cubicBezTo>
                <a:cubicBezTo>
                  <a:pt x="131539" y="139744"/>
                  <a:pt x="49519" y="50315"/>
                  <a:pt x="51106" y="38144"/>
                </a:cubicBezTo>
                <a:cubicBezTo>
                  <a:pt x="52693" y="25973"/>
                  <a:pt x="129952" y="120694"/>
                  <a:pt x="140006" y="120694"/>
                </a:cubicBezTo>
                <a:cubicBezTo>
                  <a:pt x="150060" y="120694"/>
                  <a:pt x="121485" y="2161"/>
                  <a:pt x="133656" y="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フリーフォーム 1584">
            <a:extLst>
              <a:ext uri="{FF2B5EF4-FFF2-40B4-BE49-F238E27FC236}">
                <a16:creationId xmlns:a16="http://schemas.microsoft.com/office/drawing/2014/main" id="{1802E89C-AF8F-3249-F9EC-3455A210A79F}"/>
              </a:ext>
            </a:extLst>
          </p:cNvPr>
          <p:cNvSpPr/>
          <p:nvPr/>
        </p:nvSpPr>
        <p:spPr>
          <a:xfrm>
            <a:off x="7829350" y="9191472"/>
            <a:ext cx="190703" cy="512201"/>
          </a:xfrm>
          <a:custGeom>
            <a:avLst/>
            <a:gdLst>
              <a:gd name="connsiteX0" fmla="*/ 114500 w 190703"/>
              <a:gd name="connsiteY0" fmla="*/ 153 h 512201"/>
              <a:gd name="connsiteX1" fmla="*/ 190700 w 190703"/>
              <a:gd name="connsiteY1" fmla="*/ 174778 h 512201"/>
              <a:gd name="connsiteX2" fmla="*/ 117675 w 190703"/>
              <a:gd name="connsiteY2" fmla="*/ 282728 h 512201"/>
              <a:gd name="connsiteX3" fmla="*/ 66875 w 190703"/>
              <a:gd name="connsiteY3" fmla="*/ 301778 h 512201"/>
              <a:gd name="connsiteX4" fmla="*/ 63700 w 190703"/>
              <a:gd name="connsiteY4" fmla="*/ 381153 h 512201"/>
              <a:gd name="connsiteX5" fmla="*/ 22425 w 190703"/>
              <a:gd name="connsiteY5" fmla="*/ 511328 h 512201"/>
              <a:gd name="connsiteX6" fmla="*/ 25600 w 190703"/>
              <a:gd name="connsiteY6" fmla="*/ 428778 h 512201"/>
              <a:gd name="connsiteX7" fmla="*/ 200 w 190703"/>
              <a:gd name="connsiteY7" fmla="*/ 254153 h 512201"/>
              <a:gd name="connsiteX8" fmla="*/ 41475 w 190703"/>
              <a:gd name="connsiteY8" fmla="*/ 270028 h 512201"/>
              <a:gd name="connsiteX9" fmla="*/ 44650 w 190703"/>
              <a:gd name="connsiteY9" fmla="*/ 244628 h 512201"/>
              <a:gd name="connsiteX10" fmla="*/ 143075 w 190703"/>
              <a:gd name="connsiteY10" fmla="*/ 206528 h 512201"/>
              <a:gd name="connsiteX11" fmla="*/ 114500 w 190703"/>
              <a:gd name="connsiteY11" fmla="*/ 153 h 51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703" h="512201">
                <a:moveTo>
                  <a:pt x="114500" y="153"/>
                </a:moveTo>
                <a:cubicBezTo>
                  <a:pt x="122437" y="-5139"/>
                  <a:pt x="190171" y="127682"/>
                  <a:pt x="190700" y="174778"/>
                </a:cubicBezTo>
                <a:cubicBezTo>
                  <a:pt x="191229" y="221874"/>
                  <a:pt x="138313" y="261561"/>
                  <a:pt x="117675" y="282728"/>
                </a:cubicBezTo>
                <a:cubicBezTo>
                  <a:pt x="97037" y="303895"/>
                  <a:pt x="75871" y="285374"/>
                  <a:pt x="66875" y="301778"/>
                </a:cubicBezTo>
                <a:cubicBezTo>
                  <a:pt x="57879" y="318182"/>
                  <a:pt x="71108" y="346228"/>
                  <a:pt x="63700" y="381153"/>
                </a:cubicBezTo>
                <a:cubicBezTo>
                  <a:pt x="56292" y="416078"/>
                  <a:pt x="28775" y="503391"/>
                  <a:pt x="22425" y="511328"/>
                </a:cubicBezTo>
                <a:cubicBezTo>
                  <a:pt x="16075" y="519265"/>
                  <a:pt x="29304" y="471641"/>
                  <a:pt x="25600" y="428778"/>
                </a:cubicBezTo>
                <a:cubicBezTo>
                  <a:pt x="21896" y="385915"/>
                  <a:pt x="-2446" y="280611"/>
                  <a:pt x="200" y="254153"/>
                </a:cubicBezTo>
                <a:cubicBezTo>
                  <a:pt x="2846" y="227695"/>
                  <a:pt x="34067" y="271615"/>
                  <a:pt x="41475" y="270028"/>
                </a:cubicBezTo>
                <a:cubicBezTo>
                  <a:pt x="48883" y="268441"/>
                  <a:pt x="27717" y="255211"/>
                  <a:pt x="44650" y="244628"/>
                </a:cubicBezTo>
                <a:cubicBezTo>
                  <a:pt x="61583" y="234045"/>
                  <a:pt x="130375" y="239866"/>
                  <a:pt x="143075" y="206528"/>
                </a:cubicBezTo>
                <a:cubicBezTo>
                  <a:pt x="155775" y="173191"/>
                  <a:pt x="106563" y="5445"/>
                  <a:pt x="114500" y="1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フリーフォーム 1585">
            <a:extLst>
              <a:ext uri="{FF2B5EF4-FFF2-40B4-BE49-F238E27FC236}">
                <a16:creationId xmlns:a16="http://schemas.microsoft.com/office/drawing/2014/main" id="{4AF99ED3-8D2D-83B1-AD59-D6E2B78AB034}"/>
              </a:ext>
            </a:extLst>
          </p:cNvPr>
          <p:cNvSpPr/>
          <p:nvPr/>
        </p:nvSpPr>
        <p:spPr>
          <a:xfrm>
            <a:off x="7251699" y="9739879"/>
            <a:ext cx="496103" cy="293771"/>
          </a:xfrm>
          <a:custGeom>
            <a:avLst/>
            <a:gdLst>
              <a:gd name="connsiteX0" fmla="*/ 488951 w 496103"/>
              <a:gd name="connsiteY0" fmla="*/ 7371 h 293771"/>
              <a:gd name="connsiteX1" fmla="*/ 400051 w 496103"/>
              <a:gd name="connsiteY1" fmla="*/ 156596 h 293771"/>
              <a:gd name="connsiteX2" fmla="*/ 469901 w 496103"/>
              <a:gd name="connsiteY2" fmla="*/ 245496 h 293771"/>
              <a:gd name="connsiteX3" fmla="*/ 422276 w 496103"/>
              <a:gd name="connsiteY3" fmla="*/ 242321 h 293771"/>
              <a:gd name="connsiteX4" fmla="*/ 495301 w 496103"/>
              <a:gd name="connsiteY4" fmla="*/ 293121 h 293771"/>
              <a:gd name="connsiteX5" fmla="*/ 365126 w 496103"/>
              <a:gd name="connsiteY5" fmla="*/ 201046 h 293771"/>
              <a:gd name="connsiteX6" fmla="*/ 339726 w 496103"/>
              <a:gd name="connsiteY6" fmla="*/ 70871 h 293771"/>
              <a:gd name="connsiteX7" fmla="*/ 196851 w 496103"/>
              <a:gd name="connsiteY7" fmla="*/ 166121 h 293771"/>
              <a:gd name="connsiteX8" fmla="*/ 174626 w 496103"/>
              <a:gd name="connsiteY8" fmla="*/ 150246 h 293771"/>
              <a:gd name="connsiteX9" fmla="*/ 1 w 496103"/>
              <a:gd name="connsiteY9" fmla="*/ 277246 h 293771"/>
              <a:gd name="connsiteX10" fmla="*/ 177801 w 496103"/>
              <a:gd name="connsiteY10" fmla="*/ 93096 h 293771"/>
              <a:gd name="connsiteX11" fmla="*/ 273051 w 496103"/>
              <a:gd name="connsiteY11" fmla="*/ 64521 h 293771"/>
              <a:gd name="connsiteX12" fmla="*/ 320676 w 496103"/>
              <a:gd name="connsiteY12" fmla="*/ 26421 h 293771"/>
              <a:gd name="connsiteX13" fmla="*/ 488951 w 496103"/>
              <a:gd name="connsiteY13" fmla="*/ 7371 h 29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103" h="293771">
                <a:moveTo>
                  <a:pt x="488951" y="7371"/>
                </a:moveTo>
                <a:cubicBezTo>
                  <a:pt x="502180" y="29067"/>
                  <a:pt x="403226" y="116909"/>
                  <a:pt x="400051" y="156596"/>
                </a:cubicBezTo>
                <a:cubicBezTo>
                  <a:pt x="396876" y="196283"/>
                  <a:pt x="466197" y="231209"/>
                  <a:pt x="469901" y="245496"/>
                </a:cubicBezTo>
                <a:cubicBezTo>
                  <a:pt x="473605" y="259783"/>
                  <a:pt x="418043" y="234384"/>
                  <a:pt x="422276" y="242321"/>
                </a:cubicBezTo>
                <a:cubicBezTo>
                  <a:pt x="426509" y="250258"/>
                  <a:pt x="504826" y="300000"/>
                  <a:pt x="495301" y="293121"/>
                </a:cubicBezTo>
                <a:cubicBezTo>
                  <a:pt x="485776" y="286242"/>
                  <a:pt x="391055" y="238088"/>
                  <a:pt x="365126" y="201046"/>
                </a:cubicBezTo>
                <a:cubicBezTo>
                  <a:pt x="339197" y="164004"/>
                  <a:pt x="367772" y="76692"/>
                  <a:pt x="339726" y="70871"/>
                </a:cubicBezTo>
                <a:cubicBezTo>
                  <a:pt x="311680" y="65050"/>
                  <a:pt x="224368" y="152892"/>
                  <a:pt x="196851" y="166121"/>
                </a:cubicBezTo>
                <a:cubicBezTo>
                  <a:pt x="169334" y="179350"/>
                  <a:pt x="207434" y="131725"/>
                  <a:pt x="174626" y="150246"/>
                </a:cubicBezTo>
                <a:cubicBezTo>
                  <a:pt x="141818" y="168767"/>
                  <a:pt x="-528" y="286771"/>
                  <a:pt x="1" y="277246"/>
                </a:cubicBezTo>
                <a:cubicBezTo>
                  <a:pt x="530" y="267721"/>
                  <a:pt x="132293" y="128550"/>
                  <a:pt x="177801" y="93096"/>
                </a:cubicBezTo>
                <a:cubicBezTo>
                  <a:pt x="223309" y="57642"/>
                  <a:pt x="249238" y="75634"/>
                  <a:pt x="273051" y="64521"/>
                </a:cubicBezTo>
                <a:cubicBezTo>
                  <a:pt x="296863" y="53409"/>
                  <a:pt x="288397" y="34888"/>
                  <a:pt x="320676" y="26421"/>
                </a:cubicBezTo>
                <a:cubicBezTo>
                  <a:pt x="352955" y="17954"/>
                  <a:pt x="475722" y="-14325"/>
                  <a:pt x="488951" y="73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フリーフォーム 1586">
            <a:extLst>
              <a:ext uri="{FF2B5EF4-FFF2-40B4-BE49-F238E27FC236}">
                <a16:creationId xmlns:a16="http://schemas.microsoft.com/office/drawing/2014/main" id="{AA05C273-0550-B641-89C7-D80554FAB650}"/>
              </a:ext>
            </a:extLst>
          </p:cNvPr>
          <p:cNvSpPr/>
          <p:nvPr/>
        </p:nvSpPr>
        <p:spPr>
          <a:xfrm>
            <a:off x="6359525" y="10182637"/>
            <a:ext cx="836858" cy="466733"/>
          </a:xfrm>
          <a:custGeom>
            <a:avLst/>
            <a:gdLst>
              <a:gd name="connsiteX0" fmla="*/ 0 w 836858"/>
              <a:gd name="connsiteY0" fmla="*/ 66263 h 466733"/>
              <a:gd name="connsiteX1" fmla="*/ 76200 w 836858"/>
              <a:gd name="connsiteY1" fmla="*/ 59913 h 466733"/>
              <a:gd name="connsiteX2" fmla="*/ 600075 w 836858"/>
              <a:gd name="connsiteY2" fmla="*/ 18638 h 466733"/>
              <a:gd name="connsiteX3" fmla="*/ 584200 w 836858"/>
              <a:gd name="connsiteY3" fmla="*/ 9113 h 466733"/>
              <a:gd name="connsiteX4" fmla="*/ 736600 w 836858"/>
              <a:gd name="connsiteY4" fmla="*/ 148813 h 466733"/>
              <a:gd name="connsiteX5" fmla="*/ 835025 w 836858"/>
              <a:gd name="connsiteY5" fmla="*/ 463138 h 466733"/>
              <a:gd name="connsiteX6" fmla="*/ 784225 w 836858"/>
              <a:gd name="connsiteY6" fmla="*/ 304388 h 466733"/>
              <a:gd name="connsiteX7" fmla="*/ 590550 w 836858"/>
              <a:gd name="connsiteY7" fmla="*/ 78963 h 466733"/>
              <a:gd name="connsiteX8" fmla="*/ 450850 w 836858"/>
              <a:gd name="connsiteY8" fmla="*/ 18638 h 466733"/>
              <a:gd name="connsiteX9" fmla="*/ 447675 w 836858"/>
              <a:gd name="connsiteY9" fmla="*/ 5938 h 466733"/>
              <a:gd name="connsiteX10" fmla="*/ 0 w 836858"/>
              <a:gd name="connsiteY10" fmla="*/ 66263 h 4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6858" h="466733">
                <a:moveTo>
                  <a:pt x="0" y="66263"/>
                </a:moveTo>
                <a:lnTo>
                  <a:pt x="76200" y="59913"/>
                </a:lnTo>
                <a:lnTo>
                  <a:pt x="600075" y="18638"/>
                </a:lnTo>
                <a:cubicBezTo>
                  <a:pt x="684742" y="10171"/>
                  <a:pt x="561446" y="-12583"/>
                  <a:pt x="584200" y="9113"/>
                </a:cubicBezTo>
                <a:cubicBezTo>
                  <a:pt x="606954" y="30809"/>
                  <a:pt x="694796" y="73142"/>
                  <a:pt x="736600" y="148813"/>
                </a:cubicBezTo>
                <a:cubicBezTo>
                  <a:pt x="778404" y="224484"/>
                  <a:pt x="827088" y="437209"/>
                  <a:pt x="835025" y="463138"/>
                </a:cubicBezTo>
                <a:cubicBezTo>
                  <a:pt x="842962" y="489067"/>
                  <a:pt x="824971" y="368417"/>
                  <a:pt x="784225" y="304388"/>
                </a:cubicBezTo>
                <a:cubicBezTo>
                  <a:pt x="743479" y="240359"/>
                  <a:pt x="646112" y="126588"/>
                  <a:pt x="590550" y="78963"/>
                </a:cubicBezTo>
                <a:cubicBezTo>
                  <a:pt x="534988" y="31338"/>
                  <a:pt x="474663" y="30809"/>
                  <a:pt x="450850" y="18638"/>
                </a:cubicBezTo>
                <a:cubicBezTo>
                  <a:pt x="427038" y="6467"/>
                  <a:pt x="519113" y="1175"/>
                  <a:pt x="447675" y="5938"/>
                </a:cubicBezTo>
                <a:cubicBezTo>
                  <a:pt x="376238" y="10700"/>
                  <a:pt x="199231" y="28956"/>
                  <a:pt x="0" y="662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フリーフォーム 1587">
            <a:extLst>
              <a:ext uri="{FF2B5EF4-FFF2-40B4-BE49-F238E27FC236}">
                <a16:creationId xmlns:a16="http://schemas.microsoft.com/office/drawing/2014/main" id="{02BAA010-7EF4-EACD-AFB1-4D9368BB417D}"/>
              </a:ext>
            </a:extLst>
          </p:cNvPr>
          <p:cNvSpPr/>
          <p:nvPr/>
        </p:nvSpPr>
        <p:spPr>
          <a:xfrm>
            <a:off x="7400754" y="10968658"/>
            <a:ext cx="361303" cy="769818"/>
          </a:xfrm>
          <a:custGeom>
            <a:avLst/>
            <a:gdLst>
              <a:gd name="connsiteX0" fmla="*/ 171 w 361303"/>
              <a:gd name="connsiteY0" fmla="*/ 967 h 769818"/>
              <a:gd name="connsiteX1" fmla="*/ 228771 w 361303"/>
              <a:gd name="connsiteY1" fmla="*/ 362917 h 769818"/>
              <a:gd name="connsiteX2" fmla="*/ 203371 w 361303"/>
              <a:gd name="connsiteY2" fmla="*/ 293067 h 769818"/>
              <a:gd name="connsiteX3" fmla="*/ 358946 w 361303"/>
              <a:gd name="connsiteY3" fmla="*/ 769317 h 769818"/>
              <a:gd name="connsiteX4" fmla="*/ 295446 w 361303"/>
              <a:gd name="connsiteY4" fmla="*/ 381967 h 769818"/>
              <a:gd name="connsiteX5" fmla="*/ 270046 w 361303"/>
              <a:gd name="connsiteY5" fmla="*/ 261317 h 769818"/>
              <a:gd name="connsiteX6" fmla="*/ 171 w 361303"/>
              <a:gd name="connsiteY6" fmla="*/ 967 h 7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03" h="769818">
                <a:moveTo>
                  <a:pt x="171" y="967"/>
                </a:moveTo>
                <a:cubicBezTo>
                  <a:pt x="-6708" y="17900"/>
                  <a:pt x="194904" y="314234"/>
                  <a:pt x="228771" y="362917"/>
                </a:cubicBezTo>
                <a:cubicBezTo>
                  <a:pt x="262638" y="411600"/>
                  <a:pt x="181675" y="225334"/>
                  <a:pt x="203371" y="293067"/>
                </a:cubicBezTo>
                <a:cubicBezTo>
                  <a:pt x="225067" y="360800"/>
                  <a:pt x="343600" y="754500"/>
                  <a:pt x="358946" y="769317"/>
                </a:cubicBezTo>
                <a:cubicBezTo>
                  <a:pt x="374292" y="784134"/>
                  <a:pt x="310263" y="466634"/>
                  <a:pt x="295446" y="381967"/>
                </a:cubicBezTo>
                <a:cubicBezTo>
                  <a:pt x="280629" y="297300"/>
                  <a:pt x="319259" y="328521"/>
                  <a:pt x="270046" y="261317"/>
                </a:cubicBezTo>
                <a:cubicBezTo>
                  <a:pt x="220834" y="194113"/>
                  <a:pt x="7050" y="-15966"/>
                  <a:pt x="171" y="9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フリーフォーム 1588">
            <a:extLst>
              <a:ext uri="{FF2B5EF4-FFF2-40B4-BE49-F238E27FC236}">
                <a16:creationId xmlns:a16="http://schemas.microsoft.com/office/drawing/2014/main" id="{EFCE4E41-95DA-FDAE-9FF9-EDD065863282}"/>
              </a:ext>
            </a:extLst>
          </p:cNvPr>
          <p:cNvSpPr/>
          <p:nvPr/>
        </p:nvSpPr>
        <p:spPr>
          <a:xfrm>
            <a:off x="7342143" y="10186910"/>
            <a:ext cx="404854" cy="634113"/>
          </a:xfrm>
          <a:custGeom>
            <a:avLst/>
            <a:gdLst>
              <a:gd name="connsiteX0" fmla="*/ 401682 w 404854"/>
              <a:gd name="connsiteY0" fmla="*/ 77865 h 634113"/>
              <a:gd name="connsiteX1" fmla="*/ 58782 w 404854"/>
              <a:gd name="connsiteY1" fmla="*/ 61990 h 634113"/>
              <a:gd name="connsiteX2" fmla="*/ 150857 w 404854"/>
              <a:gd name="connsiteY2" fmla="*/ 201690 h 634113"/>
              <a:gd name="connsiteX3" fmla="*/ 154032 w 404854"/>
              <a:gd name="connsiteY3" fmla="*/ 335040 h 634113"/>
              <a:gd name="connsiteX4" fmla="*/ 306432 w 404854"/>
              <a:gd name="connsiteY4" fmla="*/ 633490 h 634113"/>
              <a:gd name="connsiteX5" fmla="*/ 201657 w 404854"/>
              <a:gd name="connsiteY5" fmla="*/ 401715 h 634113"/>
              <a:gd name="connsiteX6" fmla="*/ 1632 w 404854"/>
              <a:gd name="connsiteY6" fmla="*/ 14365 h 634113"/>
              <a:gd name="connsiteX7" fmla="*/ 106407 w 404854"/>
              <a:gd name="connsiteY7" fmla="*/ 77865 h 634113"/>
              <a:gd name="connsiteX8" fmla="*/ 96882 w 404854"/>
              <a:gd name="connsiteY8" fmla="*/ 27065 h 634113"/>
              <a:gd name="connsiteX9" fmla="*/ 223882 w 404854"/>
              <a:gd name="connsiteY9" fmla="*/ 33415 h 634113"/>
              <a:gd name="connsiteX10" fmla="*/ 401682 w 404854"/>
              <a:gd name="connsiteY10" fmla="*/ 77865 h 63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54" h="634113">
                <a:moveTo>
                  <a:pt x="401682" y="77865"/>
                </a:moveTo>
                <a:cubicBezTo>
                  <a:pt x="374165" y="82627"/>
                  <a:pt x="100586" y="41352"/>
                  <a:pt x="58782" y="61990"/>
                </a:cubicBezTo>
                <a:cubicBezTo>
                  <a:pt x="16978" y="82628"/>
                  <a:pt x="134982" y="156182"/>
                  <a:pt x="150857" y="201690"/>
                </a:cubicBezTo>
                <a:cubicBezTo>
                  <a:pt x="166732" y="247198"/>
                  <a:pt x="128103" y="263073"/>
                  <a:pt x="154032" y="335040"/>
                </a:cubicBezTo>
                <a:cubicBezTo>
                  <a:pt x="179961" y="407007"/>
                  <a:pt x="298494" y="622378"/>
                  <a:pt x="306432" y="633490"/>
                </a:cubicBezTo>
                <a:cubicBezTo>
                  <a:pt x="314369" y="644603"/>
                  <a:pt x="252457" y="504902"/>
                  <a:pt x="201657" y="401715"/>
                </a:cubicBezTo>
                <a:cubicBezTo>
                  <a:pt x="150857" y="298528"/>
                  <a:pt x="17507" y="68340"/>
                  <a:pt x="1632" y="14365"/>
                </a:cubicBezTo>
                <a:cubicBezTo>
                  <a:pt x="-14243" y="-39610"/>
                  <a:pt x="90532" y="75748"/>
                  <a:pt x="106407" y="77865"/>
                </a:cubicBezTo>
                <a:cubicBezTo>
                  <a:pt x="122282" y="79982"/>
                  <a:pt x="77303" y="34473"/>
                  <a:pt x="96882" y="27065"/>
                </a:cubicBezTo>
                <a:cubicBezTo>
                  <a:pt x="116461" y="19657"/>
                  <a:pt x="177844" y="21244"/>
                  <a:pt x="223882" y="33415"/>
                </a:cubicBezTo>
                <a:cubicBezTo>
                  <a:pt x="269920" y="45586"/>
                  <a:pt x="429199" y="73103"/>
                  <a:pt x="401682" y="778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フリーフォーム 1589">
            <a:extLst>
              <a:ext uri="{FF2B5EF4-FFF2-40B4-BE49-F238E27FC236}">
                <a16:creationId xmlns:a16="http://schemas.microsoft.com/office/drawing/2014/main" id="{66EBAE16-3AE0-C70C-6DDE-568917E00793}"/>
              </a:ext>
            </a:extLst>
          </p:cNvPr>
          <p:cNvSpPr/>
          <p:nvPr/>
        </p:nvSpPr>
        <p:spPr>
          <a:xfrm>
            <a:off x="1893455" y="5943600"/>
            <a:ext cx="2093821" cy="670687"/>
          </a:xfrm>
          <a:custGeom>
            <a:avLst/>
            <a:gdLst>
              <a:gd name="connsiteX0" fmla="*/ 0 w 2093821"/>
              <a:gd name="connsiteY0" fmla="*/ 0 h 670687"/>
              <a:gd name="connsiteX1" fmla="*/ 1062181 w 2093821"/>
              <a:gd name="connsiteY1" fmla="*/ 318655 h 670687"/>
              <a:gd name="connsiteX2" fmla="*/ 688109 w 2093821"/>
              <a:gd name="connsiteY2" fmla="*/ 360218 h 670687"/>
              <a:gd name="connsiteX3" fmla="*/ 969818 w 2093821"/>
              <a:gd name="connsiteY3" fmla="*/ 332509 h 670687"/>
              <a:gd name="connsiteX4" fmla="*/ 932872 w 2093821"/>
              <a:gd name="connsiteY4" fmla="*/ 346364 h 670687"/>
              <a:gd name="connsiteX5" fmla="*/ 2008909 w 2093821"/>
              <a:gd name="connsiteY5" fmla="*/ 641927 h 670687"/>
              <a:gd name="connsiteX6" fmla="*/ 1911927 w 2093821"/>
              <a:gd name="connsiteY6" fmla="*/ 632691 h 670687"/>
              <a:gd name="connsiteX7" fmla="*/ 1011381 w 2093821"/>
              <a:gd name="connsiteY7" fmla="*/ 406400 h 670687"/>
              <a:gd name="connsiteX8" fmla="*/ 526472 w 2093821"/>
              <a:gd name="connsiteY8" fmla="*/ 203200 h 670687"/>
              <a:gd name="connsiteX9" fmla="*/ 0 w 2093821"/>
              <a:gd name="connsiteY9" fmla="*/ 0 h 67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3821" h="670687">
                <a:moveTo>
                  <a:pt x="0" y="0"/>
                </a:moveTo>
                <a:cubicBezTo>
                  <a:pt x="473748" y="129309"/>
                  <a:pt x="947496" y="258619"/>
                  <a:pt x="1062181" y="318655"/>
                </a:cubicBezTo>
                <a:cubicBezTo>
                  <a:pt x="1176866" y="378691"/>
                  <a:pt x="703503" y="357909"/>
                  <a:pt x="688109" y="360218"/>
                </a:cubicBezTo>
                <a:cubicBezTo>
                  <a:pt x="672715" y="362527"/>
                  <a:pt x="929024" y="334818"/>
                  <a:pt x="969818" y="332509"/>
                </a:cubicBezTo>
                <a:cubicBezTo>
                  <a:pt x="1010612" y="330200"/>
                  <a:pt x="759690" y="294794"/>
                  <a:pt x="932872" y="346364"/>
                </a:cubicBezTo>
                <a:cubicBezTo>
                  <a:pt x="1106054" y="397934"/>
                  <a:pt x="1845733" y="594206"/>
                  <a:pt x="2008909" y="641927"/>
                </a:cubicBezTo>
                <a:cubicBezTo>
                  <a:pt x="2172085" y="689648"/>
                  <a:pt x="2078182" y="671945"/>
                  <a:pt x="1911927" y="632691"/>
                </a:cubicBezTo>
                <a:cubicBezTo>
                  <a:pt x="1745672" y="593437"/>
                  <a:pt x="1242290" y="477982"/>
                  <a:pt x="1011381" y="406400"/>
                </a:cubicBezTo>
                <a:cubicBezTo>
                  <a:pt x="780472" y="334818"/>
                  <a:pt x="526472" y="203200"/>
                  <a:pt x="526472" y="2032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フリーフォーム 1590">
            <a:extLst>
              <a:ext uri="{FF2B5EF4-FFF2-40B4-BE49-F238E27FC236}">
                <a16:creationId xmlns:a16="http://schemas.microsoft.com/office/drawing/2014/main" id="{6B5203FA-E5E5-B693-E931-ABB30CBA73E5}"/>
              </a:ext>
            </a:extLst>
          </p:cNvPr>
          <p:cNvSpPr/>
          <p:nvPr/>
        </p:nvSpPr>
        <p:spPr>
          <a:xfrm>
            <a:off x="2391566" y="6603148"/>
            <a:ext cx="1584694" cy="703072"/>
          </a:xfrm>
          <a:custGeom>
            <a:avLst/>
            <a:gdLst>
              <a:gd name="connsiteX0" fmla="*/ 1062834 w 1584694"/>
              <a:gd name="connsiteY0" fmla="*/ 852 h 703072"/>
              <a:gd name="connsiteX1" fmla="*/ 1173670 w 1584694"/>
              <a:gd name="connsiteY1" fmla="*/ 199434 h 703072"/>
              <a:gd name="connsiteX2" fmla="*/ 1187525 w 1584694"/>
              <a:gd name="connsiteY2" fmla="*/ 425725 h 703072"/>
              <a:gd name="connsiteX3" fmla="*/ 1584689 w 1584694"/>
              <a:gd name="connsiteY3" fmla="*/ 702816 h 703072"/>
              <a:gd name="connsiteX4" fmla="*/ 1178289 w 1584694"/>
              <a:gd name="connsiteY4" fmla="*/ 476525 h 703072"/>
              <a:gd name="connsiteX5" fmla="*/ 1169052 w 1584694"/>
              <a:gd name="connsiteY5" fmla="*/ 518088 h 703072"/>
              <a:gd name="connsiteX6" fmla="*/ 878107 w 1584694"/>
              <a:gd name="connsiteY6" fmla="*/ 439579 h 703072"/>
              <a:gd name="connsiteX7" fmla="*/ 758034 w 1584694"/>
              <a:gd name="connsiteY7" fmla="*/ 398016 h 703072"/>
              <a:gd name="connsiteX8" fmla="*/ 965852 w 1584694"/>
              <a:gd name="connsiteY8" fmla="*/ 536561 h 703072"/>
              <a:gd name="connsiteX9" fmla="*/ 397816 w 1584694"/>
              <a:gd name="connsiteY9" fmla="*/ 513470 h 703072"/>
              <a:gd name="connsiteX10" fmla="*/ 697998 w 1584694"/>
              <a:gd name="connsiteY10" fmla="*/ 527325 h 703072"/>
              <a:gd name="connsiteX11" fmla="*/ 652 w 1584694"/>
              <a:gd name="connsiteY11" fmla="*/ 319507 h 703072"/>
              <a:gd name="connsiteX12" fmla="*/ 564070 w 1584694"/>
              <a:gd name="connsiteY12" fmla="*/ 448816 h 703072"/>
              <a:gd name="connsiteX13" fmla="*/ 171525 w 1584694"/>
              <a:gd name="connsiteY13" fmla="*/ 167107 h 703072"/>
              <a:gd name="connsiteX14" fmla="*/ 702616 w 1584694"/>
              <a:gd name="connsiteY14" fmla="*/ 351834 h 703072"/>
              <a:gd name="connsiteX15" fmla="*/ 448616 w 1584694"/>
              <a:gd name="connsiteY15" fmla="*/ 153252 h 703072"/>
              <a:gd name="connsiteX16" fmla="*/ 947379 w 1584694"/>
              <a:gd name="connsiteY16" fmla="*/ 434961 h 703072"/>
              <a:gd name="connsiteX17" fmla="*/ 855016 w 1584694"/>
              <a:gd name="connsiteY17" fmla="*/ 333361 h 703072"/>
              <a:gd name="connsiteX18" fmla="*/ 938143 w 1584694"/>
              <a:gd name="connsiteY18" fmla="*/ 356452 h 703072"/>
              <a:gd name="connsiteX19" fmla="*/ 1182907 w 1584694"/>
              <a:gd name="connsiteY19" fmla="*/ 448816 h 703072"/>
              <a:gd name="connsiteX20" fmla="*/ 938143 w 1584694"/>
              <a:gd name="connsiteY20" fmla="*/ 296416 h 703072"/>
              <a:gd name="connsiteX21" fmla="*/ 1205998 w 1584694"/>
              <a:gd name="connsiteY21" fmla="*/ 277943 h 703072"/>
              <a:gd name="connsiteX22" fmla="*/ 1062834 w 1584694"/>
              <a:gd name="connsiteY22" fmla="*/ 852 h 7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84694" h="703072">
                <a:moveTo>
                  <a:pt x="1062834" y="852"/>
                </a:moveTo>
                <a:cubicBezTo>
                  <a:pt x="1057446" y="-12233"/>
                  <a:pt x="1152888" y="128622"/>
                  <a:pt x="1173670" y="199434"/>
                </a:cubicBezTo>
                <a:cubicBezTo>
                  <a:pt x="1194452" y="270246"/>
                  <a:pt x="1119022" y="341828"/>
                  <a:pt x="1187525" y="425725"/>
                </a:cubicBezTo>
                <a:cubicBezTo>
                  <a:pt x="1256028" y="509622"/>
                  <a:pt x="1586228" y="694349"/>
                  <a:pt x="1584689" y="702816"/>
                </a:cubicBezTo>
                <a:cubicBezTo>
                  <a:pt x="1583150" y="711283"/>
                  <a:pt x="1247562" y="507313"/>
                  <a:pt x="1178289" y="476525"/>
                </a:cubicBezTo>
                <a:cubicBezTo>
                  <a:pt x="1109016" y="445737"/>
                  <a:pt x="1219082" y="524246"/>
                  <a:pt x="1169052" y="518088"/>
                </a:cubicBezTo>
                <a:cubicBezTo>
                  <a:pt x="1119022" y="511930"/>
                  <a:pt x="946610" y="459591"/>
                  <a:pt x="878107" y="439579"/>
                </a:cubicBezTo>
                <a:cubicBezTo>
                  <a:pt x="809604" y="419567"/>
                  <a:pt x="743410" y="381852"/>
                  <a:pt x="758034" y="398016"/>
                </a:cubicBezTo>
                <a:cubicBezTo>
                  <a:pt x="772658" y="414180"/>
                  <a:pt x="1025888" y="517319"/>
                  <a:pt x="965852" y="536561"/>
                </a:cubicBezTo>
                <a:cubicBezTo>
                  <a:pt x="905816" y="555803"/>
                  <a:pt x="442458" y="515009"/>
                  <a:pt x="397816" y="513470"/>
                </a:cubicBezTo>
                <a:cubicBezTo>
                  <a:pt x="353174" y="511931"/>
                  <a:pt x="764192" y="559652"/>
                  <a:pt x="697998" y="527325"/>
                </a:cubicBezTo>
                <a:cubicBezTo>
                  <a:pt x="631804" y="494998"/>
                  <a:pt x="22973" y="332592"/>
                  <a:pt x="652" y="319507"/>
                </a:cubicBezTo>
                <a:cubicBezTo>
                  <a:pt x="-21669" y="306422"/>
                  <a:pt x="535591" y="474216"/>
                  <a:pt x="564070" y="448816"/>
                </a:cubicBezTo>
                <a:cubicBezTo>
                  <a:pt x="592549" y="423416"/>
                  <a:pt x="148434" y="183271"/>
                  <a:pt x="171525" y="167107"/>
                </a:cubicBezTo>
                <a:cubicBezTo>
                  <a:pt x="194616" y="150943"/>
                  <a:pt x="656434" y="354143"/>
                  <a:pt x="702616" y="351834"/>
                </a:cubicBezTo>
                <a:cubicBezTo>
                  <a:pt x="748798" y="349525"/>
                  <a:pt x="407822" y="139397"/>
                  <a:pt x="448616" y="153252"/>
                </a:cubicBezTo>
                <a:cubicBezTo>
                  <a:pt x="489410" y="167107"/>
                  <a:pt x="879646" y="404943"/>
                  <a:pt x="947379" y="434961"/>
                </a:cubicBezTo>
                <a:cubicBezTo>
                  <a:pt x="1015112" y="464979"/>
                  <a:pt x="856555" y="346446"/>
                  <a:pt x="855016" y="333361"/>
                </a:cubicBezTo>
                <a:cubicBezTo>
                  <a:pt x="853477" y="320276"/>
                  <a:pt x="883494" y="337210"/>
                  <a:pt x="938143" y="356452"/>
                </a:cubicBezTo>
                <a:cubicBezTo>
                  <a:pt x="992791" y="375695"/>
                  <a:pt x="1182907" y="458822"/>
                  <a:pt x="1182907" y="448816"/>
                </a:cubicBezTo>
                <a:cubicBezTo>
                  <a:pt x="1182907" y="438810"/>
                  <a:pt x="934294" y="324895"/>
                  <a:pt x="938143" y="296416"/>
                </a:cubicBezTo>
                <a:cubicBezTo>
                  <a:pt x="941991" y="267937"/>
                  <a:pt x="1190604" y="325664"/>
                  <a:pt x="1205998" y="277943"/>
                </a:cubicBezTo>
                <a:cubicBezTo>
                  <a:pt x="1221392" y="230222"/>
                  <a:pt x="1068222" y="13937"/>
                  <a:pt x="1062834" y="85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2" name="フリーフォーム 1591">
            <a:extLst>
              <a:ext uri="{FF2B5EF4-FFF2-40B4-BE49-F238E27FC236}">
                <a16:creationId xmlns:a16="http://schemas.microsoft.com/office/drawing/2014/main" id="{63EC55CC-6B38-DCB9-6C61-602B97C02189}"/>
              </a:ext>
            </a:extLst>
          </p:cNvPr>
          <p:cNvSpPr/>
          <p:nvPr/>
        </p:nvSpPr>
        <p:spPr>
          <a:xfrm>
            <a:off x="2186447" y="6795822"/>
            <a:ext cx="1252405" cy="1263109"/>
          </a:xfrm>
          <a:custGeom>
            <a:avLst/>
            <a:gdLst>
              <a:gd name="connsiteX0" fmla="*/ 62608 w 1252405"/>
              <a:gd name="connsiteY0" fmla="*/ 11378 h 1263109"/>
              <a:gd name="connsiteX1" fmla="*/ 118026 w 1252405"/>
              <a:gd name="connsiteY1" fmla="*/ 76033 h 1263109"/>
              <a:gd name="connsiteX2" fmla="*/ 907735 w 1252405"/>
              <a:gd name="connsiteY2" fmla="*/ 316178 h 1263109"/>
              <a:gd name="connsiteX3" fmla="*/ 695298 w 1252405"/>
              <a:gd name="connsiteY3" fmla="*/ 357742 h 1263109"/>
              <a:gd name="connsiteX4" fmla="*/ 1046280 w 1252405"/>
              <a:gd name="connsiteY4" fmla="*/ 611742 h 1263109"/>
              <a:gd name="connsiteX5" fmla="*/ 995480 w 1252405"/>
              <a:gd name="connsiteY5" fmla="*/ 611742 h 1263109"/>
              <a:gd name="connsiteX6" fmla="*/ 1240244 w 1252405"/>
              <a:gd name="connsiteY6" fmla="*/ 990433 h 1263109"/>
              <a:gd name="connsiteX7" fmla="*/ 1207917 w 1252405"/>
              <a:gd name="connsiteY7" fmla="*/ 1262905 h 1263109"/>
              <a:gd name="connsiteX8" fmla="*/ 1143262 w 1252405"/>
              <a:gd name="connsiteY8" fmla="*/ 948869 h 1263109"/>
              <a:gd name="connsiteX9" fmla="*/ 1175589 w 1252405"/>
              <a:gd name="connsiteY9" fmla="*/ 1202869 h 1263109"/>
              <a:gd name="connsiteX10" fmla="*/ 986244 w 1252405"/>
              <a:gd name="connsiteY10" fmla="*/ 819560 h 1263109"/>
              <a:gd name="connsiteX11" fmla="*/ 598317 w 1252405"/>
              <a:gd name="connsiteY11" fmla="*/ 334651 h 1263109"/>
              <a:gd name="connsiteX12" fmla="*/ 759953 w 1252405"/>
              <a:gd name="connsiteY12" fmla="*/ 330033 h 1263109"/>
              <a:gd name="connsiteX13" fmla="*/ 690680 w 1252405"/>
              <a:gd name="connsiteY13" fmla="*/ 279233 h 1263109"/>
              <a:gd name="connsiteX14" fmla="*/ 62608 w 1252405"/>
              <a:gd name="connsiteY14" fmla="*/ 11378 h 126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52405" h="1263109">
                <a:moveTo>
                  <a:pt x="62608" y="11378"/>
                </a:moveTo>
                <a:cubicBezTo>
                  <a:pt x="-32834" y="-22489"/>
                  <a:pt x="-22828" y="25233"/>
                  <a:pt x="118026" y="76033"/>
                </a:cubicBezTo>
                <a:cubicBezTo>
                  <a:pt x="258880" y="126833"/>
                  <a:pt x="811523" y="269227"/>
                  <a:pt x="907735" y="316178"/>
                </a:cubicBezTo>
                <a:cubicBezTo>
                  <a:pt x="1003947" y="363129"/>
                  <a:pt x="672207" y="308481"/>
                  <a:pt x="695298" y="357742"/>
                </a:cubicBezTo>
                <a:cubicBezTo>
                  <a:pt x="718389" y="407003"/>
                  <a:pt x="996250" y="569409"/>
                  <a:pt x="1046280" y="611742"/>
                </a:cubicBezTo>
                <a:cubicBezTo>
                  <a:pt x="1096310" y="654075"/>
                  <a:pt x="963153" y="548627"/>
                  <a:pt x="995480" y="611742"/>
                </a:cubicBezTo>
                <a:cubicBezTo>
                  <a:pt x="1027807" y="674857"/>
                  <a:pt x="1204838" y="881906"/>
                  <a:pt x="1240244" y="990433"/>
                </a:cubicBezTo>
                <a:cubicBezTo>
                  <a:pt x="1275650" y="1098960"/>
                  <a:pt x="1224081" y="1269832"/>
                  <a:pt x="1207917" y="1262905"/>
                </a:cubicBezTo>
                <a:cubicBezTo>
                  <a:pt x="1191753" y="1255978"/>
                  <a:pt x="1148650" y="958875"/>
                  <a:pt x="1143262" y="948869"/>
                </a:cubicBezTo>
                <a:cubicBezTo>
                  <a:pt x="1137874" y="938863"/>
                  <a:pt x="1201759" y="1224420"/>
                  <a:pt x="1175589" y="1202869"/>
                </a:cubicBezTo>
                <a:cubicBezTo>
                  <a:pt x="1149419" y="1181318"/>
                  <a:pt x="1082456" y="964263"/>
                  <a:pt x="986244" y="819560"/>
                </a:cubicBezTo>
                <a:cubicBezTo>
                  <a:pt x="890032" y="674857"/>
                  <a:pt x="636032" y="416239"/>
                  <a:pt x="598317" y="334651"/>
                </a:cubicBezTo>
                <a:cubicBezTo>
                  <a:pt x="560602" y="253063"/>
                  <a:pt x="744559" y="339269"/>
                  <a:pt x="759953" y="330033"/>
                </a:cubicBezTo>
                <a:cubicBezTo>
                  <a:pt x="775347" y="320797"/>
                  <a:pt x="805365" y="333882"/>
                  <a:pt x="690680" y="279233"/>
                </a:cubicBezTo>
                <a:cubicBezTo>
                  <a:pt x="575995" y="224584"/>
                  <a:pt x="158050" y="45245"/>
                  <a:pt x="62608" y="1137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3" name="フリーフォーム 1592">
            <a:extLst>
              <a:ext uri="{FF2B5EF4-FFF2-40B4-BE49-F238E27FC236}">
                <a16:creationId xmlns:a16="http://schemas.microsoft.com/office/drawing/2014/main" id="{8140D96F-FACE-7E15-B154-DA01909233EB}"/>
              </a:ext>
            </a:extLst>
          </p:cNvPr>
          <p:cNvSpPr/>
          <p:nvPr/>
        </p:nvSpPr>
        <p:spPr>
          <a:xfrm>
            <a:off x="2069094" y="6641410"/>
            <a:ext cx="1961505" cy="1171492"/>
          </a:xfrm>
          <a:custGeom>
            <a:avLst/>
            <a:gdLst>
              <a:gd name="connsiteX0" fmla="*/ 1961485 w 1961505"/>
              <a:gd name="connsiteY0" fmla="*/ 501337 h 1171492"/>
              <a:gd name="connsiteX1" fmla="*/ 1636632 w 1961505"/>
              <a:gd name="connsiteY1" fmla="*/ 461232 h 1171492"/>
              <a:gd name="connsiteX2" fmla="*/ 1504285 w 1961505"/>
              <a:gd name="connsiteY2" fmla="*/ 284769 h 1171492"/>
              <a:gd name="connsiteX3" fmla="*/ 1536369 w 1961505"/>
              <a:gd name="connsiteY3" fmla="*/ 22 h 1171492"/>
              <a:gd name="connsiteX4" fmla="*/ 1367927 w 1961505"/>
              <a:gd name="connsiteY4" fmla="*/ 268727 h 1171492"/>
              <a:gd name="connsiteX5" fmla="*/ 1147348 w 1961505"/>
              <a:gd name="connsiteY5" fmla="*/ 236643 h 1171492"/>
              <a:gd name="connsiteX6" fmla="*/ 834527 w 1961505"/>
              <a:gd name="connsiteY6" fmla="*/ 104295 h 1171492"/>
              <a:gd name="connsiteX7" fmla="*/ 982917 w 1961505"/>
              <a:gd name="connsiteY7" fmla="*/ 320864 h 1171492"/>
              <a:gd name="connsiteX8" fmla="*/ 658064 w 1961505"/>
              <a:gd name="connsiteY8" fmla="*/ 188516 h 1171492"/>
              <a:gd name="connsiteX9" fmla="*/ 337222 w 1961505"/>
              <a:gd name="connsiteY9" fmla="*/ 56169 h 1171492"/>
              <a:gd name="connsiteX10" fmla="*/ 962864 w 1961505"/>
              <a:gd name="connsiteY10" fmla="*/ 433158 h 1171492"/>
              <a:gd name="connsiteX11" fmla="*/ 750306 w 1961505"/>
              <a:gd name="connsiteY11" fmla="*/ 421127 h 1171492"/>
              <a:gd name="connsiteX12" fmla="*/ 338 w 1961505"/>
              <a:gd name="connsiteY12" fmla="*/ 84243 h 1171492"/>
              <a:gd name="connsiteX13" fmla="*/ 850569 w 1961505"/>
              <a:gd name="connsiteY13" fmla="*/ 581548 h 1171492"/>
              <a:gd name="connsiteX14" fmla="*/ 774369 w 1961505"/>
              <a:gd name="connsiteY14" fmla="*/ 689832 h 1171492"/>
              <a:gd name="connsiteX15" fmla="*/ 754317 w 1961505"/>
              <a:gd name="connsiteY15" fmla="*/ 705874 h 1171492"/>
              <a:gd name="connsiteX16" fmla="*/ 1171411 w 1961505"/>
              <a:gd name="connsiteY16" fmla="*/ 834211 h 1171492"/>
              <a:gd name="connsiteX17" fmla="*/ 1279695 w 1961505"/>
              <a:gd name="connsiteY17" fmla="*/ 1171095 h 1171492"/>
              <a:gd name="connsiteX18" fmla="*/ 1103232 w 1961505"/>
              <a:gd name="connsiteY18" fmla="*/ 890358 h 1171492"/>
              <a:gd name="connsiteX19" fmla="*/ 802443 w 1961505"/>
              <a:gd name="connsiteY19" fmla="*/ 377011 h 1171492"/>
              <a:gd name="connsiteX20" fmla="*/ 1027032 w 1961505"/>
              <a:gd name="connsiteY20" fmla="*/ 441179 h 1171492"/>
              <a:gd name="connsiteX21" fmla="*/ 834527 w 1961505"/>
              <a:gd name="connsiteY21" fmla="*/ 493316 h 1171492"/>
              <a:gd name="connsiteX22" fmla="*/ 1283706 w 1961505"/>
              <a:gd name="connsiteY22" fmla="*/ 569516 h 1171492"/>
              <a:gd name="connsiteX23" fmla="*/ 1115264 w 1961505"/>
              <a:gd name="connsiteY23" fmla="*/ 340916 h 1171492"/>
              <a:gd name="connsiteX24" fmla="*/ 1404022 w 1961505"/>
              <a:gd name="connsiteY24" fmla="*/ 360969 h 1171492"/>
              <a:gd name="connsiteX25" fmla="*/ 1367927 w 1961505"/>
              <a:gd name="connsiteY25" fmla="*/ 324874 h 1171492"/>
              <a:gd name="connsiteX26" fmla="*/ 1620590 w 1961505"/>
              <a:gd name="connsiteY26" fmla="*/ 513369 h 1171492"/>
              <a:gd name="connsiteX27" fmla="*/ 1652674 w 1961505"/>
              <a:gd name="connsiteY27" fmla="*/ 505348 h 1171492"/>
              <a:gd name="connsiteX28" fmla="*/ 1961485 w 1961505"/>
              <a:gd name="connsiteY28" fmla="*/ 501337 h 11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61505" h="1171492">
                <a:moveTo>
                  <a:pt x="1961485" y="501337"/>
                </a:moveTo>
                <a:cubicBezTo>
                  <a:pt x="1958811" y="493984"/>
                  <a:pt x="1712832" y="497327"/>
                  <a:pt x="1636632" y="461232"/>
                </a:cubicBezTo>
                <a:cubicBezTo>
                  <a:pt x="1560432" y="425137"/>
                  <a:pt x="1520995" y="361637"/>
                  <a:pt x="1504285" y="284769"/>
                </a:cubicBezTo>
                <a:cubicBezTo>
                  <a:pt x="1487574" y="207901"/>
                  <a:pt x="1559095" y="2696"/>
                  <a:pt x="1536369" y="22"/>
                </a:cubicBezTo>
                <a:cubicBezTo>
                  <a:pt x="1513643" y="-2652"/>
                  <a:pt x="1432764" y="229290"/>
                  <a:pt x="1367927" y="268727"/>
                </a:cubicBezTo>
                <a:cubicBezTo>
                  <a:pt x="1303090" y="308164"/>
                  <a:pt x="1236248" y="264048"/>
                  <a:pt x="1147348" y="236643"/>
                </a:cubicBezTo>
                <a:cubicBezTo>
                  <a:pt x="1058448" y="209238"/>
                  <a:pt x="861932" y="90258"/>
                  <a:pt x="834527" y="104295"/>
                </a:cubicBezTo>
                <a:cubicBezTo>
                  <a:pt x="807122" y="118332"/>
                  <a:pt x="1012327" y="306827"/>
                  <a:pt x="982917" y="320864"/>
                </a:cubicBezTo>
                <a:cubicBezTo>
                  <a:pt x="953507" y="334901"/>
                  <a:pt x="658064" y="188516"/>
                  <a:pt x="658064" y="188516"/>
                </a:cubicBezTo>
                <a:cubicBezTo>
                  <a:pt x="550448" y="144400"/>
                  <a:pt x="286422" y="15395"/>
                  <a:pt x="337222" y="56169"/>
                </a:cubicBezTo>
                <a:cubicBezTo>
                  <a:pt x="388022" y="96943"/>
                  <a:pt x="894017" y="372332"/>
                  <a:pt x="962864" y="433158"/>
                </a:cubicBezTo>
                <a:cubicBezTo>
                  <a:pt x="1031711" y="493984"/>
                  <a:pt x="910727" y="479280"/>
                  <a:pt x="750306" y="421127"/>
                </a:cubicBezTo>
                <a:cubicBezTo>
                  <a:pt x="589885" y="362974"/>
                  <a:pt x="-16372" y="57506"/>
                  <a:pt x="338" y="84243"/>
                </a:cubicBezTo>
                <a:cubicBezTo>
                  <a:pt x="17048" y="110980"/>
                  <a:pt x="721564" y="480617"/>
                  <a:pt x="850569" y="581548"/>
                </a:cubicBezTo>
                <a:cubicBezTo>
                  <a:pt x="979574" y="682479"/>
                  <a:pt x="790411" y="669111"/>
                  <a:pt x="774369" y="689832"/>
                </a:cubicBezTo>
                <a:cubicBezTo>
                  <a:pt x="758327" y="710553"/>
                  <a:pt x="688143" y="681811"/>
                  <a:pt x="754317" y="705874"/>
                </a:cubicBezTo>
                <a:cubicBezTo>
                  <a:pt x="820491" y="729937"/>
                  <a:pt x="1083848" y="756674"/>
                  <a:pt x="1171411" y="834211"/>
                </a:cubicBezTo>
                <a:cubicBezTo>
                  <a:pt x="1258974" y="911748"/>
                  <a:pt x="1291058" y="1161737"/>
                  <a:pt x="1279695" y="1171095"/>
                </a:cubicBezTo>
                <a:cubicBezTo>
                  <a:pt x="1268332" y="1180453"/>
                  <a:pt x="1182774" y="1022705"/>
                  <a:pt x="1103232" y="890358"/>
                </a:cubicBezTo>
                <a:cubicBezTo>
                  <a:pt x="1023690" y="758011"/>
                  <a:pt x="815143" y="451874"/>
                  <a:pt x="802443" y="377011"/>
                </a:cubicBezTo>
                <a:cubicBezTo>
                  <a:pt x="789743" y="302148"/>
                  <a:pt x="1021685" y="421795"/>
                  <a:pt x="1027032" y="441179"/>
                </a:cubicBezTo>
                <a:cubicBezTo>
                  <a:pt x="1032379" y="460563"/>
                  <a:pt x="791748" y="471927"/>
                  <a:pt x="834527" y="493316"/>
                </a:cubicBezTo>
                <a:cubicBezTo>
                  <a:pt x="877306" y="514705"/>
                  <a:pt x="1236917" y="594916"/>
                  <a:pt x="1283706" y="569516"/>
                </a:cubicBezTo>
                <a:cubicBezTo>
                  <a:pt x="1330495" y="544116"/>
                  <a:pt x="1095211" y="375674"/>
                  <a:pt x="1115264" y="340916"/>
                </a:cubicBezTo>
                <a:cubicBezTo>
                  <a:pt x="1135317" y="306158"/>
                  <a:pt x="1361912" y="363643"/>
                  <a:pt x="1404022" y="360969"/>
                </a:cubicBezTo>
                <a:cubicBezTo>
                  <a:pt x="1446132" y="358295"/>
                  <a:pt x="1331832" y="299474"/>
                  <a:pt x="1367927" y="324874"/>
                </a:cubicBezTo>
                <a:cubicBezTo>
                  <a:pt x="1404022" y="350274"/>
                  <a:pt x="1573132" y="483290"/>
                  <a:pt x="1620590" y="513369"/>
                </a:cubicBezTo>
                <a:cubicBezTo>
                  <a:pt x="1668048" y="543448"/>
                  <a:pt x="1597864" y="505348"/>
                  <a:pt x="1652674" y="505348"/>
                </a:cubicBezTo>
                <a:cubicBezTo>
                  <a:pt x="1707484" y="505348"/>
                  <a:pt x="1964159" y="508690"/>
                  <a:pt x="1961485" y="50133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4" name="フリーフォーム 1593">
            <a:extLst>
              <a:ext uri="{FF2B5EF4-FFF2-40B4-BE49-F238E27FC236}">
                <a16:creationId xmlns:a16="http://schemas.microsoft.com/office/drawing/2014/main" id="{228C4283-589D-7AA0-0FF8-7A674BB65575}"/>
              </a:ext>
            </a:extLst>
          </p:cNvPr>
          <p:cNvSpPr/>
          <p:nvPr/>
        </p:nvSpPr>
        <p:spPr>
          <a:xfrm>
            <a:off x="4104125" y="4934917"/>
            <a:ext cx="1210661" cy="1770684"/>
          </a:xfrm>
          <a:custGeom>
            <a:avLst/>
            <a:gdLst>
              <a:gd name="connsiteX0" fmla="*/ 1210210 w 1210661"/>
              <a:gd name="connsiteY0" fmla="*/ 877 h 1770684"/>
              <a:gd name="connsiteX1" fmla="*/ 1077475 w 1210661"/>
              <a:gd name="connsiteY1" fmla="*/ 438412 h 1770684"/>
              <a:gd name="connsiteX2" fmla="*/ 1131552 w 1210661"/>
              <a:gd name="connsiteY2" fmla="*/ 654722 h 1770684"/>
              <a:gd name="connsiteX3" fmla="*/ 703849 w 1210661"/>
              <a:gd name="connsiteY3" fmla="*/ 1033264 h 1770684"/>
              <a:gd name="connsiteX4" fmla="*/ 1087307 w 1210661"/>
              <a:gd name="connsiteY4" fmla="*/ 910360 h 1770684"/>
              <a:gd name="connsiteX5" fmla="*/ 644856 w 1210661"/>
              <a:gd name="connsiteY5" fmla="*/ 1224993 h 1770684"/>
              <a:gd name="connsiteX6" fmla="*/ 843 w 1210661"/>
              <a:gd name="connsiteY6" fmla="*/ 1770683 h 1770684"/>
              <a:gd name="connsiteX7" fmla="*/ 512120 w 1210661"/>
              <a:gd name="connsiteY7" fmla="*/ 1229909 h 1770684"/>
              <a:gd name="connsiteX8" fmla="*/ 684185 w 1210661"/>
              <a:gd name="connsiteY8" fmla="*/ 925109 h 1770684"/>
              <a:gd name="connsiteX9" fmla="*/ 546533 w 1210661"/>
              <a:gd name="connsiteY9" fmla="*/ 964438 h 1770684"/>
              <a:gd name="connsiteX10" fmla="*/ 969320 w 1210661"/>
              <a:gd name="connsiteY10" fmla="*/ 526902 h 1770684"/>
              <a:gd name="connsiteX11" fmla="*/ 1023398 w 1210661"/>
              <a:gd name="connsiteY11" fmla="*/ 330257 h 1770684"/>
              <a:gd name="connsiteX12" fmla="*/ 1210210 w 1210661"/>
              <a:gd name="connsiteY12" fmla="*/ 877 h 177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0661" h="1770684">
                <a:moveTo>
                  <a:pt x="1210210" y="877"/>
                </a:moveTo>
                <a:cubicBezTo>
                  <a:pt x="1219223" y="18903"/>
                  <a:pt x="1090585" y="329438"/>
                  <a:pt x="1077475" y="438412"/>
                </a:cubicBezTo>
                <a:cubicBezTo>
                  <a:pt x="1064365" y="547386"/>
                  <a:pt x="1193823" y="555580"/>
                  <a:pt x="1131552" y="654722"/>
                </a:cubicBezTo>
                <a:cubicBezTo>
                  <a:pt x="1069281" y="753864"/>
                  <a:pt x="711223" y="990658"/>
                  <a:pt x="703849" y="1033264"/>
                </a:cubicBezTo>
                <a:cubicBezTo>
                  <a:pt x="696475" y="1075870"/>
                  <a:pt x="1097139" y="878405"/>
                  <a:pt x="1087307" y="910360"/>
                </a:cubicBezTo>
                <a:cubicBezTo>
                  <a:pt x="1077475" y="942315"/>
                  <a:pt x="825933" y="1081606"/>
                  <a:pt x="644856" y="1224993"/>
                </a:cubicBezTo>
                <a:cubicBezTo>
                  <a:pt x="463779" y="1368380"/>
                  <a:pt x="22966" y="1769864"/>
                  <a:pt x="843" y="1770683"/>
                </a:cubicBezTo>
                <a:cubicBezTo>
                  <a:pt x="-21280" y="1771502"/>
                  <a:pt x="398230" y="1370838"/>
                  <a:pt x="512120" y="1229909"/>
                </a:cubicBezTo>
                <a:cubicBezTo>
                  <a:pt x="626010" y="1088980"/>
                  <a:pt x="678449" y="969354"/>
                  <a:pt x="684185" y="925109"/>
                </a:cubicBezTo>
                <a:cubicBezTo>
                  <a:pt x="689920" y="880864"/>
                  <a:pt x="499011" y="1030806"/>
                  <a:pt x="546533" y="964438"/>
                </a:cubicBezTo>
                <a:cubicBezTo>
                  <a:pt x="594055" y="898070"/>
                  <a:pt x="889842" y="632599"/>
                  <a:pt x="969320" y="526902"/>
                </a:cubicBezTo>
                <a:cubicBezTo>
                  <a:pt x="1048797" y="421205"/>
                  <a:pt x="983250" y="413012"/>
                  <a:pt x="1023398" y="330257"/>
                </a:cubicBezTo>
                <a:cubicBezTo>
                  <a:pt x="1063546" y="247502"/>
                  <a:pt x="1201197" y="-17149"/>
                  <a:pt x="1210210" y="87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5" name="フリーフォーム 1594">
            <a:extLst>
              <a:ext uri="{FF2B5EF4-FFF2-40B4-BE49-F238E27FC236}">
                <a16:creationId xmlns:a16="http://schemas.microsoft.com/office/drawing/2014/main" id="{EEBD6FC5-9277-3202-4005-9DD8E064EAA0}"/>
              </a:ext>
            </a:extLst>
          </p:cNvPr>
          <p:cNvSpPr/>
          <p:nvPr/>
        </p:nvSpPr>
        <p:spPr>
          <a:xfrm>
            <a:off x="4080763" y="5604120"/>
            <a:ext cx="1377909" cy="1547023"/>
          </a:xfrm>
          <a:custGeom>
            <a:avLst/>
            <a:gdLst>
              <a:gd name="connsiteX0" fmla="*/ 1364386 w 1377909"/>
              <a:gd name="connsiteY0" fmla="*/ 109161 h 1547023"/>
              <a:gd name="connsiteX1" fmla="*/ 676867 w 1377909"/>
              <a:gd name="connsiteY1" fmla="*/ 686677 h 1547023"/>
              <a:gd name="connsiteX2" fmla="*/ 821246 w 1377909"/>
              <a:gd name="connsiteY2" fmla="*/ 803555 h 1547023"/>
              <a:gd name="connsiteX3" fmla="*/ 594365 w 1377909"/>
              <a:gd name="connsiteY3" fmla="*/ 1188566 h 1547023"/>
              <a:gd name="connsiteX4" fmla="*/ 889998 w 1377909"/>
              <a:gd name="connsiteY4" fmla="*/ 1546075 h 1547023"/>
              <a:gd name="connsiteX5" fmla="*/ 209354 w 1377909"/>
              <a:gd name="connsiteY5" fmla="*/ 1078563 h 1547023"/>
              <a:gd name="connsiteX6" fmla="*/ 23724 w 1377909"/>
              <a:gd name="connsiteY6" fmla="*/ 913558 h 1547023"/>
              <a:gd name="connsiteX7" fmla="*/ 663117 w 1377909"/>
              <a:gd name="connsiteY7" fmla="*/ 19784 h 1547023"/>
              <a:gd name="connsiteX8" fmla="*/ 518738 w 1377909"/>
              <a:gd name="connsiteY8" fmla="*/ 287916 h 1547023"/>
              <a:gd name="connsiteX9" fmla="*/ 834996 w 1377909"/>
              <a:gd name="connsiteY9" fmla="*/ 212289 h 1547023"/>
              <a:gd name="connsiteX10" fmla="*/ 1110004 w 1377909"/>
              <a:gd name="connsiteY10" fmla="*/ 177913 h 1547023"/>
              <a:gd name="connsiteX11" fmla="*/ 1364386 w 1377909"/>
              <a:gd name="connsiteY11" fmla="*/ 109161 h 154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909" h="1547023">
                <a:moveTo>
                  <a:pt x="1364386" y="109161"/>
                </a:moveTo>
                <a:cubicBezTo>
                  <a:pt x="1292197" y="193955"/>
                  <a:pt x="767390" y="570945"/>
                  <a:pt x="676867" y="686677"/>
                </a:cubicBezTo>
                <a:cubicBezTo>
                  <a:pt x="586344" y="802409"/>
                  <a:pt x="834996" y="719907"/>
                  <a:pt x="821246" y="803555"/>
                </a:cubicBezTo>
                <a:cubicBezTo>
                  <a:pt x="807496" y="887203"/>
                  <a:pt x="582906" y="1064813"/>
                  <a:pt x="594365" y="1188566"/>
                </a:cubicBezTo>
                <a:cubicBezTo>
                  <a:pt x="605824" y="1312319"/>
                  <a:pt x="954166" y="1564409"/>
                  <a:pt x="889998" y="1546075"/>
                </a:cubicBezTo>
                <a:cubicBezTo>
                  <a:pt x="825829" y="1527741"/>
                  <a:pt x="353733" y="1183983"/>
                  <a:pt x="209354" y="1078563"/>
                </a:cubicBezTo>
                <a:cubicBezTo>
                  <a:pt x="64975" y="973143"/>
                  <a:pt x="-51903" y="1090021"/>
                  <a:pt x="23724" y="913558"/>
                </a:cubicBezTo>
                <a:cubicBezTo>
                  <a:pt x="99351" y="737095"/>
                  <a:pt x="580615" y="124058"/>
                  <a:pt x="663117" y="19784"/>
                </a:cubicBezTo>
                <a:cubicBezTo>
                  <a:pt x="745619" y="-84490"/>
                  <a:pt x="490092" y="255832"/>
                  <a:pt x="518738" y="287916"/>
                </a:cubicBezTo>
                <a:cubicBezTo>
                  <a:pt x="547384" y="320000"/>
                  <a:pt x="736452" y="230623"/>
                  <a:pt x="834996" y="212289"/>
                </a:cubicBezTo>
                <a:cubicBezTo>
                  <a:pt x="933540" y="193955"/>
                  <a:pt x="1019481" y="190517"/>
                  <a:pt x="1110004" y="177913"/>
                </a:cubicBezTo>
                <a:cubicBezTo>
                  <a:pt x="1200527" y="165309"/>
                  <a:pt x="1436575" y="24367"/>
                  <a:pt x="1364386" y="10916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フリーフォーム 1595">
            <a:extLst>
              <a:ext uri="{FF2B5EF4-FFF2-40B4-BE49-F238E27FC236}">
                <a16:creationId xmlns:a16="http://schemas.microsoft.com/office/drawing/2014/main" id="{8B81CBA4-346F-D04F-3F4F-5C1FF06DFA37}"/>
              </a:ext>
            </a:extLst>
          </p:cNvPr>
          <p:cNvSpPr/>
          <p:nvPr/>
        </p:nvSpPr>
        <p:spPr>
          <a:xfrm>
            <a:off x="114951" y="7646082"/>
            <a:ext cx="679491" cy="1644668"/>
          </a:xfrm>
          <a:custGeom>
            <a:avLst/>
            <a:gdLst>
              <a:gd name="connsiteX0" fmla="*/ 590443 w 679491"/>
              <a:gd name="connsiteY0" fmla="*/ 134156 h 1644668"/>
              <a:gd name="connsiteX1" fmla="*/ 240359 w 679491"/>
              <a:gd name="connsiteY1" fmla="*/ 1048556 h 1644668"/>
              <a:gd name="connsiteX2" fmla="*/ 250809 w 679491"/>
              <a:gd name="connsiteY2" fmla="*/ 1079907 h 1644668"/>
              <a:gd name="connsiteX3" fmla="*/ 2 w 679491"/>
              <a:gd name="connsiteY3" fmla="*/ 1644222 h 1644668"/>
              <a:gd name="connsiteX4" fmla="*/ 256034 w 679491"/>
              <a:gd name="connsiteY4" fmla="*/ 1168734 h 1644668"/>
              <a:gd name="connsiteX5" fmla="*/ 229908 w 679491"/>
              <a:gd name="connsiteY5" fmla="*/ 844775 h 1644668"/>
              <a:gd name="connsiteX6" fmla="*/ 653145 w 679491"/>
              <a:gd name="connsiteY6" fmla="*/ 76679 h 1644668"/>
              <a:gd name="connsiteX7" fmla="*/ 590443 w 679491"/>
              <a:gd name="connsiteY7" fmla="*/ 134156 h 164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491" h="1644668">
                <a:moveTo>
                  <a:pt x="590443" y="134156"/>
                </a:moveTo>
                <a:cubicBezTo>
                  <a:pt x="521645" y="296135"/>
                  <a:pt x="296965" y="890931"/>
                  <a:pt x="240359" y="1048556"/>
                </a:cubicBezTo>
                <a:cubicBezTo>
                  <a:pt x="183753" y="1206181"/>
                  <a:pt x="290868" y="980629"/>
                  <a:pt x="250809" y="1079907"/>
                </a:cubicBezTo>
                <a:cubicBezTo>
                  <a:pt x="210750" y="1179185"/>
                  <a:pt x="-869" y="1629418"/>
                  <a:pt x="2" y="1644222"/>
                </a:cubicBezTo>
                <a:cubicBezTo>
                  <a:pt x="873" y="1659026"/>
                  <a:pt x="217716" y="1301975"/>
                  <a:pt x="256034" y="1168734"/>
                </a:cubicBezTo>
                <a:cubicBezTo>
                  <a:pt x="294352" y="1035493"/>
                  <a:pt x="163723" y="1026784"/>
                  <a:pt x="229908" y="844775"/>
                </a:cubicBezTo>
                <a:cubicBezTo>
                  <a:pt x="296093" y="662766"/>
                  <a:pt x="592185" y="191632"/>
                  <a:pt x="653145" y="76679"/>
                </a:cubicBezTo>
                <a:cubicBezTo>
                  <a:pt x="714105" y="-38274"/>
                  <a:pt x="659241" y="-27823"/>
                  <a:pt x="590443" y="134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フリーフォーム 1596">
            <a:extLst>
              <a:ext uri="{FF2B5EF4-FFF2-40B4-BE49-F238E27FC236}">
                <a16:creationId xmlns:a16="http://schemas.microsoft.com/office/drawing/2014/main" id="{23BE87D2-9C69-92EF-B883-EB5289CD3BEB}"/>
              </a:ext>
            </a:extLst>
          </p:cNvPr>
          <p:cNvSpPr/>
          <p:nvPr/>
        </p:nvSpPr>
        <p:spPr>
          <a:xfrm>
            <a:off x="-5545" y="7821184"/>
            <a:ext cx="616978" cy="1618665"/>
          </a:xfrm>
          <a:custGeom>
            <a:avLst/>
            <a:gdLst>
              <a:gd name="connsiteX0" fmla="*/ 616887 w 616978"/>
              <a:gd name="connsiteY0" fmla="*/ 855 h 1618665"/>
              <a:gd name="connsiteX1" fmla="*/ 313828 w 616978"/>
              <a:gd name="connsiteY1" fmla="*/ 476343 h 1618665"/>
              <a:gd name="connsiteX2" fmla="*/ 324279 w 616978"/>
              <a:gd name="connsiteY2" fmla="*/ 580846 h 1618665"/>
              <a:gd name="connsiteX3" fmla="*/ 141399 w 616978"/>
              <a:gd name="connsiteY3" fmla="*/ 925705 h 1618665"/>
              <a:gd name="connsiteX4" fmla="*/ 78697 w 616978"/>
              <a:gd name="connsiteY4" fmla="*/ 1359392 h 1618665"/>
              <a:gd name="connsiteX5" fmla="*/ 320 w 616978"/>
              <a:gd name="connsiteY5" fmla="*/ 1610199 h 1618665"/>
              <a:gd name="connsiteX6" fmla="*/ 110048 w 616978"/>
              <a:gd name="connsiteY6" fmla="*/ 1056334 h 1618665"/>
              <a:gd name="connsiteX7" fmla="*/ 42121 w 616978"/>
              <a:gd name="connsiteY7" fmla="*/ 1103360 h 1618665"/>
              <a:gd name="connsiteX8" fmla="*/ 313828 w 616978"/>
              <a:gd name="connsiteY8" fmla="*/ 429317 h 1618665"/>
              <a:gd name="connsiteX9" fmla="*/ 345179 w 616978"/>
              <a:gd name="connsiteY9" fmla="*/ 361390 h 1618665"/>
              <a:gd name="connsiteX10" fmla="*/ 616887 w 616978"/>
              <a:gd name="connsiteY10" fmla="*/ 855 h 161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6978" h="1618665">
                <a:moveTo>
                  <a:pt x="616887" y="855"/>
                </a:moveTo>
                <a:cubicBezTo>
                  <a:pt x="611662" y="20014"/>
                  <a:pt x="362596" y="379678"/>
                  <a:pt x="313828" y="476343"/>
                </a:cubicBezTo>
                <a:cubicBezTo>
                  <a:pt x="265060" y="573008"/>
                  <a:pt x="353017" y="505952"/>
                  <a:pt x="324279" y="580846"/>
                </a:cubicBezTo>
                <a:cubicBezTo>
                  <a:pt x="295541" y="655740"/>
                  <a:pt x="182329" y="795947"/>
                  <a:pt x="141399" y="925705"/>
                </a:cubicBezTo>
                <a:cubicBezTo>
                  <a:pt x="100469" y="1055463"/>
                  <a:pt x="102210" y="1245310"/>
                  <a:pt x="78697" y="1359392"/>
                </a:cubicBezTo>
                <a:cubicBezTo>
                  <a:pt x="55184" y="1473474"/>
                  <a:pt x="-4905" y="1660709"/>
                  <a:pt x="320" y="1610199"/>
                </a:cubicBezTo>
                <a:cubicBezTo>
                  <a:pt x="5545" y="1559689"/>
                  <a:pt x="103081" y="1140807"/>
                  <a:pt x="110048" y="1056334"/>
                </a:cubicBezTo>
                <a:cubicBezTo>
                  <a:pt x="117015" y="971861"/>
                  <a:pt x="8158" y="1207863"/>
                  <a:pt x="42121" y="1103360"/>
                </a:cubicBezTo>
                <a:cubicBezTo>
                  <a:pt x="76084" y="998857"/>
                  <a:pt x="263318" y="552979"/>
                  <a:pt x="313828" y="429317"/>
                </a:cubicBezTo>
                <a:cubicBezTo>
                  <a:pt x="364338" y="305655"/>
                  <a:pt x="289444" y="432800"/>
                  <a:pt x="345179" y="361390"/>
                </a:cubicBezTo>
                <a:cubicBezTo>
                  <a:pt x="400914" y="289980"/>
                  <a:pt x="622112" y="-18304"/>
                  <a:pt x="616887" y="8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8" name="フリーフォーム 1597">
            <a:extLst>
              <a:ext uri="{FF2B5EF4-FFF2-40B4-BE49-F238E27FC236}">
                <a16:creationId xmlns:a16="http://schemas.microsoft.com/office/drawing/2014/main" id="{D0AD25B8-3938-BDD9-8CE0-671E4408406A}"/>
              </a:ext>
            </a:extLst>
          </p:cNvPr>
          <p:cNvSpPr/>
          <p:nvPr/>
        </p:nvSpPr>
        <p:spPr>
          <a:xfrm>
            <a:off x="135551" y="8346751"/>
            <a:ext cx="476069" cy="1374060"/>
          </a:xfrm>
          <a:custGeom>
            <a:avLst/>
            <a:gdLst>
              <a:gd name="connsiteX0" fmla="*/ 444440 w 476069"/>
              <a:gd name="connsiteY0" fmla="*/ 39603 h 1374060"/>
              <a:gd name="connsiteX1" fmla="*/ 298136 w 476069"/>
              <a:gd name="connsiteY1" fmla="*/ 645720 h 1374060"/>
              <a:gd name="connsiteX2" fmla="*/ 444440 w 476069"/>
              <a:gd name="connsiteY2" fmla="*/ 583018 h 1374060"/>
              <a:gd name="connsiteX3" fmla="*/ 324262 w 476069"/>
              <a:gd name="connsiteY3" fmla="*/ 807699 h 1374060"/>
              <a:gd name="connsiteX4" fmla="*/ 177958 w 476069"/>
              <a:gd name="connsiteY4" fmla="*/ 870401 h 1374060"/>
              <a:gd name="connsiteX5" fmla="*/ 42104 w 476069"/>
              <a:gd name="connsiteY5" fmla="*/ 1330214 h 1374060"/>
              <a:gd name="connsiteX6" fmla="*/ 15978 w 476069"/>
              <a:gd name="connsiteY6" fmla="*/ 1314538 h 1374060"/>
              <a:gd name="connsiteX7" fmla="*/ 266785 w 476069"/>
              <a:gd name="connsiteY7" fmla="*/ 969679 h 1374060"/>
              <a:gd name="connsiteX8" fmla="*/ 308586 w 476069"/>
              <a:gd name="connsiteY8" fmla="*/ 906977 h 1374060"/>
              <a:gd name="connsiteX9" fmla="*/ 407864 w 476069"/>
              <a:gd name="connsiteY9" fmla="*/ 1131658 h 1374060"/>
              <a:gd name="connsiteX10" fmla="*/ 423539 w 476069"/>
              <a:gd name="connsiteY10" fmla="*/ 750223 h 1374060"/>
              <a:gd name="connsiteX11" fmla="*/ 277235 w 476069"/>
              <a:gd name="connsiteY11" fmla="*/ 499416 h 1374060"/>
              <a:gd name="connsiteX12" fmla="*/ 460115 w 476069"/>
              <a:gd name="connsiteY12" fmla="*/ 107530 h 1374060"/>
              <a:gd name="connsiteX13" fmla="*/ 444440 w 476069"/>
              <a:gd name="connsiteY13" fmla="*/ 39603 h 137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6069" h="1374060">
                <a:moveTo>
                  <a:pt x="444440" y="39603"/>
                </a:moveTo>
                <a:cubicBezTo>
                  <a:pt x="417444" y="129301"/>
                  <a:pt x="298136" y="555151"/>
                  <a:pt x="298136" y="645720"/>
                </a:cubicBezTo>
                <a:cubicBezTo>
                  <a:pt x="298136" y="736289"/>
                  <a:pt x="440086" y="556022"/>
                  <a:pt x="444440" y="583018"/>
                </a:cubicBezTo>
                <a:cubicBezTo>
                  <a:pt x="448794" y="610014"/>
                  <a:pt x="368676" y="759802"/>
                  <a:pt x="324262" y="807699"/>
                </a:cubicBezTo>
                <a:cubicBezTo>
                  <a:pt x="279848" y="855596"/>
                  <a:pt x="224984" y="783315"/>
                  <a:pt x="177958" y="870401"/>
                </a:cubicBezTo>
                <a:cubicBezTo>
                  <a:pt x="130932" y="957487"/>
                  <a:pt x="69101" y="1256191"/>
                  <a:pt x="42104" y="1330214"/>
                </a:cubicBezTo>
                <a:cubicBezTo>
                  <a:pt x="15107" y="1404237"/>
                  <a:pt x="-21469" y="1374627"/>
                  <a:pt x="15978" y="1314538"/>
                </a:cubicBezTo>
                <a:cubicBezTo>
                  <a:pt x="53425" y="1254449"/>
                  <a:pt x="218017" y="1037606"/>
                  <a:pt x="266785" y="969679"/>
                </a:cubicBezTo>
                <a:cubicBezTo>
                  <a:pt x="315553" y="901752"/>
                  <a:pt x="285073" y="879981"/>
                  <a:pt x="308586" y="906977"/>
                </a:cubicBezTo>
                <a:cubicBezTo>
                  <a:pt x="332099" y="933974"/>
                  <a:pt x="388705" y="1157784"/>
                  <a:pt x="407864" y="1131658"/>
                </a:cubicBezTo>
                <a:cubicBezTo>
                  <a:pt x="427023" y="1105532"/>
                  <a:pt x="445311" y="855597"/>
                  <a:pt x="423539" y="750223"/>
                </a:cubicBezTo>
                <a:cubicBezTo>
                  <a:pt x="401767" y="644849"/>
                  <a:pt x="271139" y="606531"/>
                  <a:pt x="277235" y="499416"/>
                </a:cubicBezTo>
                <a:cubicBezTo>
                  <a:pt x="283331" y="392301"/>
                  <a:pt x="428764" y="185036"/>
                  <a:pt x="460115" y="107530"/>
                </a:cubicBezTo>
                <a:cubicBezTo>
                  <a:pt x="491466" y="30024"/>
                  <a:pt x="471436" y="-50095"/>
                  <a:pt x="444440" y="396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A8B15672-B0BD-D3DE-E7FC-4FDD15EF9911}"/>
              </a:ext>
            </a:extLst>
          </p:cNvPr>
          <p:cNvSpPr/>
          <p:nvPr/>
        </p:nvSpPr>
        <p:spPr>
          <a:xfrm>
            <a:off x="4144108" y="1008185"/>
            <a:ext cx="3080104" cy="2751688"/>
          </a:xfrm>
          <a:custGeom>
            <a:avLst/>
            <a:gdLst>
              <a:gd name="connsiteX0" fmla="*/ 0 w 3080104"/>
              <a:gd name="connsiteY0" fmla="*/ 0 h 2751688"/>
              <a:gd name="connsiteX1" fmla="*/ 93784 w 3080104"/>
              <a:gd name="connsiteY1" fmla="*/ 17584 h 2751688"/>
              <a:gd name="connsiteX2" fmla="*/ 1125415 w 3080104"/>
              <a:gd name="connsiteY2" fmla="*/ 216877 h 2751688"/>
              <a:gd name="connsiteX3" fmla="*/ 1113692 w 3080104"/>
              <a:gd name="connsiteY3" fmla="*/ 199292 h 2751688"/>
              <a:gd name="connsiteX4" fmla="*/ 2010507 w 3080104"/>
              <a:gd name="connsiteY4" fmla="*/ 1019907 h 2751688"/>
              <a:gd name="connsiteX5" fmla="*/ 1951892 w 3080104"/>
              <a:gd name="connsiteY5" fmla="*/ 902677 h 2751688"/>
              <a:gd name="connsiteX6" fmla="*/ 2690446 w 3080104"/>
              <a:gd name="connsiteY6" fmla="*/ 2069123 h 2751688"/>
              <a:gd name="connsiteX7" fmla="*/ 2754923 w 3080104"/>
              <a:gd name="connsiteY7" fmla="*/ 2157046 h 2751688"/>
              <a:gd name="connsiteX8" fmla="*/ 3077307 w 3080104"/>
              <a:gd name="connsiteY8" fmla="*/ 2743200 h 2751688"/>
              <a:gd name="connsiteX9" fmla="*/ 2813538 w 3080104"/>
              <a:gd name="connsiteY9" fmla="*/ 2373923 h 2751688"/>
              <a:gd name="connsiteX10" fmla="*/ 1441938 w 3080104"/>
              <a:gd name="connsiteY10" fmla="*/ 738553 h 2751688"/>
              <a:gd name="connsiteX11" fmla="*/ 1019907 w 3080104"/>
              <a:gd name="connsiteY11" fmla="*/ 275492 h 2751688"/>
              <a:gd name="connsiteX12" fmla="*/ 797169 w 3080104"/>
              <a:gd name="connsiteY12" fmla="*/ 205153 h 2751688"/>
              <a:gd name="connsiteX13" fmla="*/ 0 w 3080104"/>
              <a:gd name="connsiteY13" fmla="*/ 0 h 27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80104" h="2751688">
                <a:moveTo>
                  <a:pt x="0" y="0"/>
                </a:moveTo>
                <a:lnTo>
                  <a:pt x="93784" y="17584"/>
                </a:lnTo>
                <a:lnTo>
                  <a:pt x="1125415" y="216877"/>
                </a:lnTo>
                <a:cubicBezTo>
                  <a:pt x="1295400" y="247162"/>
                  <a:pt x="1113692" y="199292"/>
                  <a:pt x="1113692" y="199292"/>
                </a:cubicBezTo>
                <a:cubicBezTo>
                  <a:pt x="1261207" y="333130"/>
                  <a:pt x="1870807" y="902676"/>
                  <a:pt x="2010507" y="1019907"/>
                </a:cubicBezTo>
                <a:cubicBezTo>
                  <a:pt x="2150207" y="1137138"/>
                  <a:pt x="1838569" y="727808"/>
                  <a:pt x="1951892" y="902677"/>
                </a:cubicBezTo>
                <a:cubicBezTo>
                  <a:pt x="2065215" y="1077546"/>
                  <a:pt x="2556608" y="1860062"/>
                  <a:pt x="2690446" y="2069123"/>
                </a:cubicBezTo>
                <a:cubicBezTo>
                  <a:pt x="2824285" y="2278185"/>
                  <a:pt x="2690446" y="2044700"/>
                  <a:pt x="2754923" y="2157046"/>
                </a:cubicBezTo>
                <a:cubicBezTo>
                  <a:pt x="2819400" y="2269392"/>
                  <a:pt x="3067538" y="2707054"/>
                  <a:pt x="3077307" y="2743200"/>
                </a:cubicBezTo>
                <a:cubicBezTo>
                  <a:pt x="3087076" y="2779346"/>
                  <a:pt x="3086099" y="2708031"/>
                  <a:pt x="2813538" y="2373923"/>
                </a:cubicBezTo>
                <a:cubicBezTo>
                  <a:pt x="2540977" y="2039815"/>
                  <a:pt x="1740876" y="1088291"/>
                  <a:pt x="1441938" y="738553"/>
                </a:cubicBezTo>
                <a:cubicBezTo>
                  <a:pt x="1143000" y="388815"/>
                  <a:pt x="1127368" y="364392"/>
                  <a:pt x="1019907" y="275492"/>
                </a:cubicBezTo>
                <a:cubicBezTo>
                  <a:pt x="912446" y="186592"/>
                  <a:pt x="797169" y="205153"/>
                  <a:pt x="797169" y="2051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991B114E-0A13-16CB-DFD1-B1D46B053993}"/>
              </a:ext>
            </a:extLst>
          </p:cNvPr>
          <p:cNvSpPr/>
          <p:nvPr/>
        </p:nvSpPr>
        <p:spPr>
          <a:xfrm>
            <a:off x="3605904" y="268898"/>
            <a:ext cx="3635509" cy="3161975"/>
          </a:xfrm>
          <a:custGeom>
            <a:avLst/>
            <a:gdLst>
              <a:gd name="connsiteX0" fmla="*/ 10665 w 3635509"/>
              <a:gd name="connsiteY0" fmla="*/ 715840 h 3161975"/>
              <a:gd name="connsiteX1" fmla="*/ 1558111 w 3635509"/>
              <a:gd name="connsiteY1" fmla="*/ 153133 h 3161975"/>
              <a:gd name="connsiteX2" fmla="*/ 1388127 w 3635509"/>
              <a:gd name="connsiteY2" fmla="*/ 35902 h 3161975"/>
              <a:gd name="connsiteX3" fmla="*/ 2777311 w 3635509"/>
              <a:gd name="connsiteY3" fmla="*/ 692394 h 3161975"/>
              <a:gd name="connsiteX4" fmla="*/ 3492419 w 3635509"/>
              <a:gd name="connsiteY4" fmla="*/ 2339487 h 3161975"/>
              <a:gd name="connsiteX5" fmla="*/ 3586204 w 3635509"/>
              <a:gd name="connsiteY5" fmla="*/ 2784964 h 3161975"/>
              <a:gd name="connsiteX6" fmla="*/ 3603788 w 3635509"/>
              <a:gd name="connsiteY6" fmla="*/ 3148379 h 3161975"/>
              <a:gd name="connsiteX7" fmla="*/ 3152450 w 3635509"/>
              <a:gd name="connsiteY7" fmla="*/ 2292594 h 3161975"/>
              <a:gd name="connsiteX8" fmla="*/ 1739819 w 3635509"/>
              <a:gd name="connsiteY8" fmla="*/ 838933 h 3161975"/>
              <a:gd name="connsiteX9" fmla="*/ 245127 w 3635509"/>
              <a:gd name="connsiteY9" fmla="*/ 709979 h 3161975"/>
              <a:gd name="connsiteX10" fmla="*/ 843004 w 3635509"/>
              <a:gd name="connsiteY10" fmla="*/ 586887 h 3161975"/>
              <a:gd name="connsiteX11" fmla="*/ 10665 w 3635509"/>
              <a:gd name="connsiteY11" fmla="*/ 715840 h 31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35509" h="3161975">
                <a:moveTo>
                  <a:pt x="10665" y="715840"/>
                </a:moveTo>
                <a:cubicBezTo>
                  <a:pt x="129849" y="643548"/>
                  <a:pt x="1328534" y="266456"/>
                  <a:pt x="1558111" y="153133"/>
                </a:cubicBezTo>
                <a:cubicBezTo>
                  <a:pt x="1787688" y="39810"/>
                  <a:pt x="1184927" y="-53975"/>
                  <a:pt x="1388127" y="35902"/>
                </a:cubicBezTo>
                <a:cubicBezTo>
                  <a:pt x="1591327" y="125779"/>
                  <a:pt x="2426596" y="308463"/>
                  <a:pt x="2777311" y="692394"/>
                </a:cubicBezTo>
                <a:cubicBezTo>
                  <a:pt x="3128026" y="1076325"/>
                  <a:pt x="3357604" y="1990725"/>
                  <a:pt x="3492419" y="2339487"/>
                </a:cubicBezTo>
                <a:cubicBezTo>
                  <a:pt x="3627235" y="2688249"/>
                  <a:pt x="3567643" y="2650149"/>
                  <a:pt x="3586204" y="2784964"/>
                </a:cubicBezTo>
                <a:cubicBezTo>
                  <a:pt x="3604766" y="2919779"/>
                  <a:pt x="3676080" y="3230441"/>
                  <a:pt x="3603788" y="3148379"/>
                </a:cubicBezTo>
                <a:cubicBezTo>
                  <a:pt x="3531496" y="3066317"/>
                  <a:pt x="3463112" y="2677502"/>
                  <a:pt x="3152450" y="2292594"/>
                </a:cubicBezTo>
                <a:cubicBezTo>
                  <a:pt x="2841789" y="1907686"/>
                  <a:pt x="2224373" y="1102702"/>
                  <a:pt x="1739819" y="838933"/>
                </a:cubicBezTo>
                <a:cubicBezTo>
                  <a:pt x="1255265" y="575164"/>
                  <a:pt x="394596" y="751987"/>
                  <a:pt x="245127" y="709979"/>
                </a:cubicBezTo>
                <a:cubicBezTo>
                  <a:pt x="95658" y="667971"/>
                  <a:pt x="876220" y="588841"/>
                  <a:pt x="843004" y="586887"/>
                </a:cubicBezTo>
                <a:cubicBezTo>
                  <a:pt x="809789" y="584933"/>
                  <a:pt x="-108519" y="788132"/>
                  <a:pt x="10665" y="71584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9" name="フリーフォーム 1598">
            <a:extLst>
              <a:ext uri="{FF2B5EF4-FFF2-40B4-BE49-F238E27FC236}">
                <a16:creationId xmlns:a16="http://schemas.microsoft.com/office/drawing/2014/main" id="{399AB13E-FC8B-0934-A995-FC222A3B3054}"/>
              </a:ext>
            </a:extLst>
          </p:cNvPr>
          <p:cNvSpPr/>
          <p:nvPr/>
        </p:nvSpPr>
        <p:spPr>
          <a:xfrm>
            <a:off x="2414191" y="2022702"/>
            <a:ext cx="3066437" cy="2841364"/>
          </a:xfrm>
          <a:custGeom>
            <a:avLst/>
            <a:gdLst>
              <a:gd name="connsiteX0" fmla="*/ 42497 w 3066437"/>
              <a:gd name="connsiteY0" fmla="*/ 610770 h 2841364"/>
              <a:gd name="connsiteX1" fmla="*/ 182705 w 3066437"/>
              <a:gd name="connsiteY1" fmla="*/ 616866 h 2841364"/>
              <a:gd name="connsiteX2" fmla="*/ 1706705 w 3066437"/>
              <a:gd name="connsiteY2" fmla="*/ 440082 h 2841364"/>
              <a:gd name="connsiteX3" fmla="*/ 1590881 w 3066437"/>
              <a:gd name="connsiteY3" fmla="*/ 586386 h 2841364"/>
              <a:gd name="connsiteX4" fmla="*/ 2212673 w 3066437"/>
              <a:gd name="connsiteY4" fmla="*/ 1110642 h 2841364"/>
              <a:gd name="connsiteX5" fmla="*/ 2090753 w 3066437"/>
              <a:gd name="connsiteY5" fmla="*/ 1104546 h 2841364"/>
              <a:gd name="connsiteX6" fmla="*/ 2377265 w 3066437"/>
              <a:gd name="connsiteY6" fmla="*/ 1506882 h 2841364"/>
              <a:gd name="connsiteX7" fmla="*/ 2273633 w 3066437"/>
              <a:gd name="connsiteY7" fmla="*/ 1677570 h 2841364"/>
              <a:gd name="connsiteX8" fmla="*/ 2474801 w 3066437"/>
              <a:gd name="connsiteY8" fmla="*/ 1842162 h 2841364"/>
              <a:gd name="connsiteX9" fmla="*/ 2572337 w 3066437"/>
              <a:gd name="connsiteY9" fmla="*/ 2354226 h 2841364"/>
              <a:gd name="connsiteX10" fmla="*/ 2493089 w 3066437"/>
              <a:gd name="connsiteY10" fmla="*/ 2165250 h 2841364"/>
              <a:gd name="connsiteX11" fmla="*/ 2932001 w 3066437"/>
              <a:gd name="connsiteY11" fmla="*/ 2829714 h 2841364"/>
              <a:gd name="connsiteX12" fmla="*/ 2822273 w 3066437"/>
              <a:gd name="connsiteY12" fmla="*/ 2506626 h 2841364"/>
              <a:gd name="connsiteX13" fmla="*/ 3066113 w 3066437"/>
              <a:gd name="connsiteY13" fmla="*/ 1500786 h 2841364"/>
              <a:gd name="connsiteX14" fmla="*/ 2761313 w 3066437"/>
              <a:gd name="connsiteY14" fmla="*/ 1653186 h 2841364"/>
              <a:gd name="connsiteX15" fmla="*/ 2182193 w 3066437"/>
              <a:gd name="connsiteY15" fmla="*/ 830226 h 2841364"/>
              <a:gd name="connsiteX16" fmla="*/ 902033 w 3066437"/>
              <a:gd name="connsiteY16" fmla="*/ 312066 h 2841364"/>
              <a:gd name="connsiteX17" fmla="*/ 316817 w 3066437"/>
              <a:gd name="connsiteY17" fmla="*/ 7266 h 2841364"/>
              <a:gd name="connsiteX18" fmla="*/ 42497 w 3066437"/>
              <a:gd name="connsiteY18" fmla="*/ 610770 h 284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66437" h="2841364">
                <a:moveTo>
                  <a:pt x="42497" y="610770"/>
                </a:moveTo>
                <a:cubicBezTo>
                  <a:pt x="20145" y="712370"/>
                  <a:pt x="-94663" y="645314"/>
                  <a:pt x="182705" y="616866"/>
                </a:cubicBezTo>
                <a:cubicBezTo>
                  <a:pt x="460073" y="588418"/>
                  <a:pt x="1472009" y="445162"/>
                  <a:pt x="1706705" y="440082"/>
                </a:cubicBezTo>
                <a:cubicBezTo>
                  <a:pt x="1941401" y="435002"/>
                  <a:pt x="1506553" y="474626"/>
                  <a:pt x="1590881" y="586386"/>
                </a:cubicBezTo>
                <a:cubicBezTo>
                  <a:pt x="1675209" y="698146"/>
                  <a:pt x="2129361" y="1024282"/>
                  <a:pt x="2212673" y="1110642"/>
                </a:cubicBezTo>
                <a:cubicBezTo>
                  <a:pt x="2295985" y="1197002"/>
                  <a:pt x="2063321" y="1038506"/>
                  <a:pt x="2090753" y="1104546"/>
                </a:cubicBezTo>
                <a:cubicBezTo>
                  <a:pt x="2118185" y="1170586"/>
                  <a:pt x="2346785" y="1411378"/>
                  <a:pt x="2377265" y="1506882"/>
                </a:cubicBezTo>
                <a:cubicBezTo>
                  <a:pt x="2407745" y="1602386"/>
                  <a:pt x="2257377" y="1621690"/>
                  <a:pt x="2273633" y="1677570"/>
                </a:cubicBezTo>
                <a:cubicBezTo>
                  <a:pt x="2289889" y="1733450"/>
                  <a:pt x="2425017" y="1729386"/>
                  <a:pt x="2474801" y="1842162"/>
                </a:cubicBezTo>
                <a:cubicBezTo>
                  <a:pt x="2524585" y="1954938"/>
                  <a:pt x="2569289" y="2300378"/>
                  <a:pt x="2572337" y="2354226"/>
                </a:cubicBezTo>
                <a:cubicBezTo>
                  <a:pt x="2575385" y="2408074"/>
                  <a:pt x="2433145" y="2086002"/>
                  <a:pt x="2493089" y="2165250"/>
                </a:cubicBezTo>
                <a:cubicBezTo>
                  <a:pt x="2553033" y="2244498"/>
                  <a:pt x="2877137" y="2772818"/>
                  <a:pt x="2932001" y="2829714"/>
                </a:cubicBezTo>
                <a:cubicBezTo>
                  <a:pt x="2986865" y="2886610"/>
                  <a:pt x="2799921" y="2728114"/>
                  <a:pt x="2822273" y="2506626"/>
                </a:cubicBezTo>
                <a:cubicBezTo>
                  <a:pt x="2844625" y="2285138"/>
                  <a:pt x="3076273" y="1643026"/>
                  <a:pt x="3066113" y="1500786"/>
                </a:cubicBezTo>
                <a:cubicBezTo>
                  <a:pt x="3055953" y="1358546"/>
                  <a:pt x="2908633" y="1764946"/>
                  <a:pt x="2761313" y="1653186"/>
                </a:cubicBezTo>
                <a:cubicBezTo>
                  <a:pt x="2613993" y="1541426"/>
                  <a:pt x="2492073" y="1053746"/>
                  <a:pt x="2182193" y="830226"/>
                </a:cubicBezTo>
                <a:cubicBezTo>
                  <a:pt x="1872313" y="606706"/>
                  <a:pt x="1212929" y="449226"/>
                  <a:pt x="902033" y="312066"/>
                </a:cubicBezTo>
                <a:cubicBezTo>
                  <a:pt x="591137" y="174906"/>
                  <a:pt x="461089" y="-42518"/>
                  <a:pt x="316817" y="7266"/>
                </a:cubicBezTo>
                <a:cubicBezTo>
                  <a:pt x="172545" y="57050"/>
                  <a:pt x="64849" y="509170"/>
                  <a:pt x="42497" y="6107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B712C912-D34D-A36B-4DEB-F82C194FC762}"/>
              </a:ext>
            </a:extLst>
          </p:cNvPr>
          <p:cNvSpPr/>
          <p:nvPr/>
        </p:nvSpPr>
        <p:spPr>
          <a:xfrm>
            <a:off x="5326964" y="3289661"/>
            <a:ext cx="780651" cy="1707742"/>
          </a:xfrm>
          <a:custGeom>
            <a:avLst/>
            <a:gdLst>
              <a:gd name="connsiteX0" fmla="*/ 27700 w 780651"/>
              <a:gd name="connsiteY0" fmla="*/ 1026617 h 1707742"/>
              <a:gd name="connsiteX1" fmla="*/ 205931 w 780651"/>
              <a:gd name="connsiteY1" fmla="*/ 453180 h 1707742"/>
              <a:gd name="connsiteX2" fmla="*/ 12202 w 780651"/>
              <a:gd name="connsiteY2" fmla="*/ 11478 h 1707742"/>
              <a:gd name="connsiteX3" fmla="*/ 632134 w 780651"/>
              <a:gd name="connsiteY3" fmla="*/ 119966 h 1707742"/>
              <a:gd name="connsiteX4" fmla="*/ 639883 w 780651"/>
              <a:gd name="connsiteY4" fmla="*/ 135464 h 1707742"/>
              <a:gd name="connsiteX5" fmla="*/ 771619 w 780651"/>
              <a:gd name="connsiteY5" fmla="*/ 809641 h 1707742"/>
              <a:gd name="connsiteX6" fmla="*/ 353165 w 780651"/>
              <a:gd name="connsiteY6" fmla="*/ 1685295 h 1707742"/>
              <a:gd name="connsiteX7" fmla="*/ 345416 w 780651"/>
              <a:gd name="connsiteY7" fmla="*/ 1414075 h 1707742"/>
              <a:gd name="connsiteX8" fmla="*/ 27700 w 780651"/>
              <a:gd name="connsiteY8" fmla="*/ 1026617 h 17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651" h="1707742">
                <a:moveTo>
                  <a:pt x="27700" y="1026617"/>
                </a:moveTo>
                <a:cubicBezTo>
                  <a:pt x="4452" y="866468"/>
                  <a:pt x="208514" y="622370"/>
                  <a:pt x="205931" y="453180"/>
                </a:cubicBezTo>
                <a:cubicBezTo>
                  <a:pt x="203348" y="283990"/>
                  <a:pt x="-58832" y="67014"/>
                  <a:pt x="12202" y="11478"/>
                </a:cubicBezTo>
                <a:cubicBezTo>
                  <a:pt x="83236" y="-44058"/>
                  <a:pt x="632134" y="119966"/>
                  <a:pt x="632134" y="119966"/>
                </a:cubicBezTo>
                <a:cubicBezTo>
                  <a:pt x="736747" y="140630"/>
                  <a:pt x="616636" y="20518"/>
                  <a:pt x="639883" y="135464"/>
                </a:cubicBezTo>
                <a:cubicBezTo>
                  <a:pt x="663130" y="250410"/>
                  <a:pt x="819405" y="551336"/>
                  <a:pt x="771619" y="809641"/>
                </a:cubicBezTo>
                <a:cubicBezTo>
                  <a:pt x="723833" y="1067946"/>
                  <a:pt x="424199" y="1584556"/>
                  <a:pt x="353165" y="1685295"/>
                </a:cubicBezTo>
                <a:cubicBezTo>
                  <a:pt x="282131" y="1786034"/>
                  <a:pt x="395786" y="1521272"/>
                  <a:pt x="345416" y="1414075"/>
                </a:cubicBezTo>
                <a:cubicBezTo>
                  <a:pt x="295046" y="1306878"/>
                  <a:pt x="50948" y="1186766"/>
                  <a:pt x="27700" y="102661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フリーフォーム 1599">
            <a:extLst>
              <a:ext uri="{FF2B5EF4-FFF2-40B4-BE49-F238E27FC236}">
                <a16:creationId xmlns:a16="http://schemas.microsoft.com/office/drawing/2014/main" id="{B1E8DFEF-FA40-7750-87A1-32DC804ABD31}"/>
              </a:ext>
            </a:extLst>
          </p:cNvPr>
          <p:cNvSpPr/>
          <p:nvPr/>
        </p:nvSpPr>
        <p:spPr>
          <a:xfrm>
            <a:off x="5960502" y="2877384"/>
            <a:ext cx="1136432" cy="3151656"/>
          </a:xfrm>
          <a:custGeom>
            <a:avLst/>
            <a:gdLst>
              <a:gd name="connsiteX0" fmla="*/ 6345 w 1136432"/>
              <a:gd name="connsiteY0" fmla="*/ 5301 h 3151656"/>
              <a:gd name="connsiteX1" fmla="*/ 649525 w 1136432"/>
              <a:gd name="connsiteY1" fmla="*/ 1221918 h 3151656"/>
              <a:gd name="connsiteX2" fmla="*/ 122583 w 1136432"/>
              <a:gd name="connsiteY2" fmla="*/ 2020080 h 3151656"/>
              <a:gd name="connsiteX3" fmla="*/ 618529 w 1136432"/>
              <a:gd name="connsiteY3" fmla="*/ 1779857 h 3151656"/>
              <a:gd name="connsiteX4" fmla="*/ 541037 w 1136432"/>
              <a:gd name="connsiteY4" fmla="*/ 2477280 h 3151656"/>
              <a:gd name="connsiteX5" fmla="*/ 479044 w 1136432"/>
              <a:gd name="connsiteY5" fmla="*/ 2996474 h 3151656"/>
              <a:gd name="connsiteX6" fmla="*/ 455796 w 1136432"/>
              <a:gd name="connsiteY6" fmla="*/ 3050718 h 3151656"/>
              <a:gd name="connsiteX7" fmla="*/ 1129973 w 1136432"/>
              <a:gd name="connsiteY7" fmla="*/ 1733362 h 3151656"/>
              <a:gd name="connsiteX8" fmla="*/ 6345 w 1136432"/>
              <a:gd name="connsiteY8" fmla="*/ 5301 h 315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432" h="3151656">
                <a:moveTo>
                  <a:pt x="6345" y="5301"/>
                </a:moveTo>
                <a:cubicBezTo>
                  <a:pt x="-73730" y="-79940"/>
                  <a:pt x="630152" y="886122"/>
                  <a:pt x="649525" y="1221918"/>
                </a:cubicBezTo>
                <a:cubicBezTo>
                  <a:pt x="668898" y="1557714"/>
                  <a:pt x="127749" y="1927090"/>
                  <a:pt x="122583" y="2020080"/>
                </a:cubicBezTo>
                <a:cubicBezTo>
                  <a:pt x="117417" y="2113070"/>
                  <a:pt x="548787" y="1703657"/>
                  <a:pt x="618529" y="1779857"/>
                </a:cubicBezTo>
                <a:cubicBezTo>
                  <a:pt x="688271" y="1856057"/>
                  <a:pt x="564285" y="2274510"/>
                  <a:pt x="541037" y="2477280"/>
                </a:cubicBezTo>
                <a:cubicBezTo>
                  <a:pt x="517789" y="2680050"/>
                  <a:pt x="493251" y="2900901"/>
                  <a:pt x="479044" y="2996474"/>
                </a:cubicBezTo>
                <a:cubicBezTo>
                  <a:pt x="464837" y="3092047"/>
                  <a:pt x="347308" y="3261237"/>
                  <a:pt x="455796" y="3050718"/>
                </a:cubicBezTo>
                <a:cubicBezTo>
                  <a:pt x="564284" y="2840199"/>
                  <a:pt x="1207465" y="2234474"/>
                  <a:pt x="1129973" y="1733362"/>
                </a:cubicBezTo>
                <a:cubicBezTo>
                  <a:pt x="1052482" y="1232250"/>
                  <a:pt x="86420" y="90542"/>
                  <a:pt x="6345" y="5301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1" name="フリーフォーム 1600">
            <a:extLst>
              <a:ext uri="{FF2B5EF4-FFF2-40B4-BE49-F238E27FC236}">
                <a16:creationId xmlns:a16="http://schemas.microsoft.com/office/drawing/2014/main" id="{5899A0AC-AE7F-1A91-BC81-B9F1D2ADF47C}"/>
              </a:ext>
            </a:extLst>
          </p:cNvPr>
          <p:cNvSpPr/>
          <p:nvPr/>
        </p:nvSpPr>
        <p:spPr>
          <a:xfrm>
            <a:off x="2789457" y="7512065"/>
            <a:ext cx="630667" cy="496062"/>
          </a:xfrm>
          <a:custGeom>
            <a:avLst/>
            <a:gdLst>
              <a:gd name="connsiteX0" fmla="*/ 362950 w 630667"/>
              <a:gd name="connsiteY0" fmla="*/ 160 h 496062"/>
              <a:gd name="connsiteX1" fmla="*/ 605442 w 630667"/>
              <a:gd name="connsiteY1" fmla="*/ 424523 h 496062"/>
              <a:gd name="connsiteX2" fmla="*/ 605442 w 630667"/>
              <a:gd name="connsiteY2" fmla="*/ 434627 h 496062"/>
              <a:gd name="connsiteX3" fmla="*/ 448833 w 630667"/>
              <a:gd name="connsiteY3" fmla="*/ 288121 h 496062"/>
              <a:gd name="connsiteX4" fmla="*/ 458936 w 630667"/>
              <a:gd name="connsiteY4" fmla="*/ 475042 h 496062"/>
              <a:gd name="connsiteX5" fmla="*/ 413469 w 630667"/>
              <a:gd name="connsiteY5" fmla="*/ 333588 h 496062"/>
              <a:gd name="connsiteX6" fmla="*/ 181080 w 630667"/>
              <a:gd name="connsiteY6" fmla="*/ 444731 h 496062"/>
              <a:gd name="connsiteX7" fmla="*/ 4262 w 630667"/>
              <a:gd name="connsiteY7" fmla="*/ 490198 h 496062"/>
              <a:gd name="connsiteX8" fmla="*/ 362950 w 630667"/>
              <a:gd name="connsiteY8" fmla="*/ 318432 h 496062"/>
              <a:gd name="connsiteX9" fmla="*/ 292223 w 630667"/>
              <a:gd name="connsiteY9" fmla="*/ 197186 h 496062"/>
              <a:gd name="connsiteX10" fmla="*/ 479144 w 630667"/>
              <a:gd name="connsiteY10" fmla="*/ 363900 h 496062"/>
              <a:gd name="connsiteX11" fmla="*/ 484196 w 630667"/>
              <a:gd name="connsiteY11" fmla="*/ 374004 h 496062"/>
              <a:gd name="connsiteX12" fmla="*/ 362950 w 630667"/>
              <a:gd name="connsiteY12" fmla="*/ 160 h 49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0667" h="496062">
                <a:moveTo>
                  <a:pt x="362950" y="160"/>
                </a:moveTo>
                <a:cubicBezTo>
                  <a:pt x="383158" y="8580"/>
                  <a:pt x="565027" y="352112"/>
                  <a:pt x="605442" y="424523"/>
                </a:cubicBezTo>
                <a:cubicBezTo>
                  <a:pt x="645857" y="496934"/>
                  <a:pt x="631543" y="457361"/>
                  <a:pt x="605442" y="434627"/>
                </a:cubicBezTo>
                <a:cubicBezTo>
                  <a:pt x="579341" y="411893"/>
                  <a:pt x="473251" y="281385"/>
                  <a:pt x="448833" y="288121"/>
                </a:cubicBezTo>
                <a:cubicBezTo>
                  <a:pt x="424415" y="294857"/>
                  <a:pt x="464830" y="467464"/>
                  <a:pt x="458936" y="475042"/>
                </a:cubicBezTo>
                <a:cubicBezTo>
                  <a:pt x="453042" y="482620"/>
                  <a:pt x="459778" y="338640"/>
                  <a:pt x="413469" y="333588"/>
                </a:cubicBezTo>
                <a:cubicBezTo>
                  <a:pt x="367160" y="328536"/>
                  <a:pt x="249281" y="418629"/>
                  <a:pt x="181080" y="444731"/>
                </a:cubicBezTo>
                <a:cubicBezTo>
                  <a:pt x="112879" y="470833"/>
                  <a:pt x="-26050" y="511248"/>
                  <a:pt x="4262" y="490198"/>
                </a:cubicBezTo>
                <a:cubicBezTo>
                  <a:pt x="34574" y="469148"/>
                  <a:pt x="314957" y="367267"/>
                  <a:pt x="362950" y="318432"/>
                </a:cubicBezTo>
                <a:cubicBezTo>
                  <a:pt x="410943" y="269597"/>
                  <a:pt x="272857" y="189608"/>
                  <a:pt x="292223" y="197186"/>
                </a:cubicBezTo>
                <a:cubicBezTo>
                  <a:pt x="311589" y="204764"/>
                  <a:pt x="447149" y="334430"/>
                  <a:pt x="479144" y="363900"/>
                </a:cubicBezTo>
                <a:cubicBezTo>
                  <a:pt x="511139" y="393370"/>
                  <a:pt x="504404" y="430417"/>
                  <a:pt x="484196" y="374004"/>
                </a:cubicBezTo>
                <a:cubicBezTo>
                  <a:pt x="463988" y="317591"/>
                  <a:pt x="342742" y="-8260"/>
                  <a:pt x="362950" y="16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2" name="フリーフォーム 1601">
            <a:extLst>
              <a:ext uri="{FF2B5EF4-FFF2-40B4-BE49-F238E27FC236}">
                <a16:creationId xmlns:a16="http://schemas.microsoft.com/office/drawing/2014/main" id="{553242B5-5517-8C83-6025-2DB09077E83E}"/>
              </a:ext>
            </a:extLst>
          </p:cNvPr>
          <p:cNvSpPr/>
          <p:nvPr/>
        </p:nvSpPr>
        <p:spPr>
          <a:xfrm>
            <a:off x="3394265" y="6888730"/>
            <a:ext cx="961327" cy="1366465"/>
          </a:xfrm>
          <a:custGeom>
            <a:avLst/>
            <a:gdLst>
              <a:gd name="connsiteX0" fmla="*/ 657386 w 961327"/>
              <a:gd name="connsiteY0" fmla="*/ 2108 h 1366465"/>
              <a:gd name="connsiteX1" fmla="*/ 687697 w 961327"/>
              <a:gd name="connsiteY1" fmla="*/ 386055 h 1366465"/>
              <a:gd name="connsiteX2" fmla="*/ 667490 w 961327"/>
              <a:gd name="connsiteY2" fmla="*/ 507301 h 1366465"/>
              <a:gd name="connsiteX3" fmla="*/ 960502 w 961327"/>
              <a:gd name="connsiteY3" fmla="*/ 825573 h 1366465"/>
              <a:gd name="connsiteX4" fmla="*/ 748321 w 961327"/>
              <a:gd name="connsiteY4" fmla="*/ 679067 h 1366465"/>
              <a:gd name="connsiteX5" fmla="*/ 536139 w 961327"/>
              <a:gd name="connsiteY5" fmla="*/ 850832 h 1366465"/>
              <a:gd name="connsiteX6" fmla="*/ 581607 w 961327"/>
              <a:gd name="connsiteY6" fmla="*/ 967027 h 1366465"/>
              <a:gd name="connsiteX7" fmla="*/ 323958 w 961327"/>
              <a:gd name="connsiteY7" fmla="*/ 658859 h 1366465"/>
              <a:gd name="connsiteX8" fmla="*/ 485620 w 961327"/>
              <a:gd name="connsiteY8" fmla="*/ 967027 h 1366465"/>
              <a:gd name="connsiteX9" fmla="*/ 369426 w 961327"/>
              <a:gd name="connsiteY9" fmla="*/ 1143845 h 1366465"/>
              <a:gd name="connsiteX10" fmla="*/ 293647 w 961327"/>
              <a:gd name="connsiteY10" fmla="*/ 1204468 h 1366465"/>
              <a:gd name="connsiteX11" fmla="*/ 76413 w 961327"/>
              <a:gd name="connsiteY11" fmla="*/ 1169104 h 1366465"/>
              <a:gd name="connsiteX12" fmla="*/ 318906 w 961327"/>
              <a:gd name="connsiteY12" fmla="*/ 1239831 h 1366465"/>
              <a:gd name="connsiteX13" fmla="*/ 111777 w 961327"/>
              <a:gd name="connsiteY13" fmla="*/ 1254987 h 1366465"/>
              <a:gd name="connsiteX14" fmla="*/ 10738 w 961327"/>
              <a:gd name="connsiteY14" fmla="*/ 1366130 h 1366465"/>
              <a:gd name="connsiteX15" fmla="*/ 364374 w 961327"/>
              <a:gd name="connsiteY15" fmla="*/ 1214572 h 1366465"/>
              <a:gd name="connsiteX16" fmla="*/ 470464 w 961327"/>
              <a:gd name="connsiteY16" fmla="*/ 1159000 h 1366465"/>
              <a:gd name="connsiteX17" fmla="*/ 541191 w 961327"/>
              <a:gd name="connsiteY17" fmla="*/ 739690 h 1366465"/>
              <a:gd name="connsiteX18" fmla="*/ 611918 w 961327"/>
              <a:gd name="connsiteY18" fmla="*/ 416366 h 1366465"/>
              <a:gd name="connsiteX19" fmla="*/ 687697 w 961327"/>
              <a:gd name="connsiteY19" fmla="*/ 699274 h 1366465"/>
              <a:gd name="connsiteX20" fmla="*/ 611918 w 961327"/>
              <a:gd name="connsiteY20" fmla="*/ 72835 h 1366465"/>
              <a:gd name="connsiteX21" fmla="*/ 692749 w 961327"/>
              <a:gd name="connsiteY21" fmla="*/ 224393 h 1366465"/>
              <a:gd name="connsiteX22" fmla="*/ 657386 w 961327"/>
              <a:gd name="connsiteY22" fmla="*/ 2108 h 136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1327" h="1366465">
                <a:moveTo>
                  <a:pt x="657386" y="2108"/>
                </a:moveTo>
                <a:cubicBezTo>
                  <a:pt x="656544" y="29052"/>
                  <a:pt x="686013" y="301856"/>
                  <a:pt x="687697" y="386055"/>
                </a:cubicBezTo>
                <a:cubicBezTo>
                  <a:pt x="689381" y="470254"/>
                  <a:pt x="622022" y="434048"/>
                  <a:pt x="667490" y="507301"/>
                </a:cubicBezTo>
                <a:cubicBezTo>
                  <a:pt x="712958" y="580554"/>
                  <a:pt x="947030" y="796945"/>
                  <a:pt x="960502" y="825573"/>
                </a:cubicBezTo>
                <a:cubicBezTo>
                  <a:pt x="973974" y="854201"/>
                  <a:pt x="819048" y="674857"/>
                  <a:pt x="748321" y="679067"/>
                </a:cubicBezTo>
                <a:cubicBezTo>
                  <a:pt x="677594" y="683277"/>
                  <a:pt x="563925" y="802839"/>
                  <a:pt x="536139" y="850832"/>
                </a:cubicBezTo>
                <a:cubicBezTo>
                  <a:pt x="508353" y="898825"/>
                  <a:pt x="616970" y="999022"/>
                  <a:pt x="581607" y="967027"/>
                </a:cubicBezTo>
                <a:cubicBezTo>
                  <a:pt x="546244" y="935032"/>
                  <a:pt x="339956" y="658859"/>
                  <a:pt x="323958" y="658859"/>
                </a:cubicBezTo>
                <a:cubicBezTo>
                  <a:pt x="307960" y="658859"/>
                  <a:pt x="478042" y="886196"/>
                  <a:pt x="485620" y="967027"/>
                </a:cubicBezTo>
                <a:cubicBezTo>
                  <a:pt x="493198" y="1047858"/>
                  <a:pt x="401421" y="1104272"/>
                  <a:pt x="369426" y="1143845"/>
                </a:cubicBezTo>
                <a:cubicBezTo>
                  <a:pt x="337430" y="1183419"/>
                  <a:pt x="342482" y="1200258"/>
                  <a:pt x="293647" y="1204468"/>
                </a:cubicBezTo>
                <a:cubicBezTo>
                  <a:pt x="244811" y="1208678"/>
                  <a:pt x="72203" y="1163210"/>
                  <a:pt x="76413" y="1169104"/>
                </a:cubicBezTo>
                <a:cubicBezTo>
                  <a:pt x="80623" y="1174998"/>
                  <a:pt x="313012" y="1225517"/>
                  <a:pt x="318906" y="1239831"/>
                </a:cubicBezTo>
                <a:cubicBezTo>
                  <a:pt x="324800" y="1254145"/>
                  <a:pt x="163138" y="1233937"/>
                  <a:pt x="111777" y="1254987"/>
                </a:cubicBezTo>
                <a:cubicBezTo>
                  <a:pt x="60416" y="1276037"/>
                  <a:pt x="-31361" y="1372866"/>
                  <a:pt x="10738" y="1366130"/>
                </a:cubicBezTo>
                <a:cubicBezTo>
                  <a:pt x="52837" y="1359394"/>
                  <a:pt x="287753" y="1249094"/>
                  <a:pt x="364374" y="1214572"/>
                </a:cubicBezTo>
                <a:cubicBezTo>
                  <a:pt x="440995" y="1180050"/>
                  <a:pt x="440994" y="1238147"/>
                  <a:pt x="470464" y="1159000"/>
                </a:cubicBezTo>
                <a:cubicBezTo>
                  <a:pt x="499933" y="1079853"/>
                  <a:pt x="517615" y="863462"/>
                  <a:pt x="541191" y="739690"/>
                </a:cubicBezTo>
                <a:cubicBezTo>
                  <a:pt x="564767" y="615918"/>
                  <a:pt x="587500" y="423102"/>
                  <a:pt x="611918" y="416366"/>
                </a:cubicBezTo>
                <a:cubicBezTo>
                  <a:pt x="636336" y="409630"/>
                  <a:pt x="687697" y="756529"/>
                  <a:pt x="687697" y="699274"/>
                </a:cubicBezTo>
                <a:cubicBezTo>
                  <a:pt x="687697" y="642019"/>
                  <a:pt x="611076" y="151982"/>
                  <a:pt x="611918" y="72835"/>
                </a:cubicBezTo>
                <a:cubicBezTo>
                  <a:pt x="612760" y="-6312"/>
                  <a:pt x="686855" y="233655"/>
                  <a:pt x="692749" y="224393"/>
                </a:cubicBezTo>
                <a:cubicBezTo>
                  <a:pt x="698643" y="215131"/>
                  <a:pt x="658228" y="-24836"/>
                  <a:pt x="657386" y="210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3" name="フリーフォーム 1602">
            <a:extLst>
              <a:ext uri="{FF2B5EF4-FFF2-40B4-BE49-F238E27FC236}">
                <a16:creationId xmlns:a16="http://schemas.microsoft.com/office/drawing/2014/main" id="{EE1E70A3-D9E2-E4BE-84CD-3A1177E397C7}"/>
              </a:ext>
            </a:extLst>
          </p:cNvPr>
          <p:cNvSpPr/>
          <p:nvPr/>
        </p:nvSpPr>
        <p:spPr>
          <a:xfrm>
            <a:off x="4550078" y="8141450"/>
            <a:ext cx="2487300" cy="439385"/>
          </a:xfrm>
          <a:custGeom>
            <a:avLst/>
            <a:gdLst>
              <a:gd name="connsiteX0" fmla="*/ 47182 w 2487300"/>
              <a:gd name="connsiteY0" fmla="*/ 280123 h 439385"/>
              <a:gd name="connsiteX1" fmla="*/ 138116 w 2487300"/>
              <a:gd name="connsiteY1" fmla="*/ 275072 h 439385"/>
              <a:gd name="connsiteX2" fmla="*/ 895907 w 2487300"/>
              <a:gd name="connsiteY2" fmla="*/ 229604 h 439385"/>
              <a:gd name="connsiteX3" fmla="*/ 714037 w 2487300"/>
              <a:gd name="connsiteY3" fmla="*/ 285175 h 439385"/>
              <a:gd name="connsiteX4" fmla="*/ 1052516 w 2487300"/>
              <a:gd name="connsiteY4" fmla="*/ 386214 h 439385"/>
              <a:gd name="connsiteX5" fmla="*/ 1456671 w 2487300"/>
              <a:gd name="connsiteY5" fmla="*/ 163929 h 439385"/>
              <a:gd name="connsiteX6" fmla="*/ 1678956 w 2487300"/>
              <a:gd name="connsiteY6" fmla="*/ 163929 h 439385"/>
              <a:gd name="connsiteX7" fmla="*/ 1663800 w 2487300"/>
              <a:gd name="connsiteY7" fmla="*/ 189189 h 439385"/>
              <a:gd name="connsiteX8" fmla="*/ 2487266 w 2487300"/>
              <a:gd name="connsiteY8" fmla="*/ 401370 h 439385"/>
              <a:gd name="connsiteX9" fmla="*/ 1694112 w 2487300"/>
              <a:gd name="connsiteY9" fmla="*/ 88150 h 439385"/>
              <a:gd name="connsiteX10" fmla="*/ 1007049 w 2487300"/>
              <a:gd name="connsiteY10" fmla="*/ 42683 h 439385"/>
              <a:gd name="connsiteX11" fmla="*/ 714037 w 2487300"/>
              <a:gd name="connsiteY11" fmla="*/ 7319 h 439385"/>
              <a:gd name="connsiteX12" fmla="*/ 1638541 w 2487300"/>
              <a:gd name="connsiteY12" fmla="*/ 194241 h 439385"/>
              <a:gd name="connsiteX13" fmla="*/ 1163659 w 2487300"/>
              <a:gd name="connsiteY13" fmla="*/ 381162 h 439385"/>
              <a:gd name="connsiteX14" fmla="*/ 335142 w 2487300"/>
              <a:gd name="connsiteY14" fmla="*/ 381162 h 439385"/>
              <a:gd name="connsiteX15" fmla="*/ 223999 w 2487300"/>
              <a:gd name="connsiteY15" fmla="*/ 426630 h 439385"/>
              <a:gd name="connsiteX16" fmla="*/ 314934 w 2487300"/>
              <a:gd name="connsiteY16" fmla="*/ 396318 h 439385"/>
              <a:gd name="connsiteX17" fmla="*/ 77493 w 2487300"/>
              <a:gd name="connsiteY17" fmla="*/ 406422 h 439385"/>
              <a:gd name="connsiteX18" fmla="*/ 11818 w 2487300"/>
              <a:gd name="connsiteY18" fmla="*/ 436733 h 439385"/>
              <a:gd name="connsiteX19" fmla="*/ 289674 w 2487300"/>
              <a:gd name="connsiteY19" fmla="*/ 330643 h 439385"/>
              <a:gd name="connsiteX20" fmla="*/ 122961 w 2487300"/>
              <a:gd name="connsiteY20" fmla="*/ 300331 h 439385"/>
              <a:gd name="connsiteX21" fmla="*/ 47182 w 2487300"/>
              <a:gd name="connsiteY21" fmla="*/ 280123 h 43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87300" h="439385">
                <a:moveTo>
                  <a:pt x="47182" y="280123"/>
                </a:moveTo>
                <a:cubicBezTo>
                  <a:pt x="49708" y="275913"/>
                  <a:pt x="138116" y="275072"/>
                  <a:pt x="138116" y="275072"/>
                </a:cubicBezTo>
                <a:cubicBezTo>
                  <a:pt x="279570" y="266652"/>
                  <a:pt x="799920" y="227920"/>
                  <a:pt x="895907" y="229604"/>
                </a:cubicBezTo>
                <a:cubicBezTo>
                  <a:pt x="991894" y="231288"/>
                  <a:pt x="687936" y="259073"/>
                  <a:pt x="714037" y="285175"/>
                </a:cubicBezTo>
                <a:cubicBezTo>
                  <a:pt x="740138" y="311277"/>
                  <a:pt x="928744" y="406422"/>
                  <a:pt x="1052516" y="386214"/>
                </a:cubicBezTo>
                <a:cubicBezTo>
                  <a:pt x="1176288" y="366006"/>
                  <a:pt x="1352264" y="200976"/>
                  <a:pt x="1456671" y="163929"/>
                </a:cubicBezTo>
                <a:cubicBezTo>
                  <a:pt x="1561078" y="126882"/>
                  <a:pt x="1644435" y="159719"/>
                  <a:pt x="1678956" y="163929"/>
                </a:cubicBezTo>
                <a:cubicBezTo>
                  <a:pt x="1713477" y="168139"/>
                  <a:pt x="1529082" y="149616"/>
                  <a:pt x="1663800" y="189189"/>
                </a:cubicBezTo>
                <a:cubicBezTo>
                  <a:pt x="1798518" y="228762"/>
                  <a:pt x="2482214" y="418210"/>
                  <a:pt x="2487266" y="401370"/>
                </a:cubicBezTo>
                <a:cubicBezTo>
                  <a:pt x="2492318" y="384530"/>
                  <a:pt x="1940815" y="147931"/>
                  <a:pt x="1694112" y="88150"/>
                </a:cubicBezTo>
                <a:cubicBezTo>
                  <a:pt x="1447409" y="28369"/>
                  <a:pt x="1170395" y="56155"/>
                  <a:pt x="1007049" y="42683"/>
                </a:cubicBezTo>
                <a:cubicBezTo>
                  <a:pt x="843703" y="29211"/>
                  <a:pt x="608788" y="-17941"/>
                  <a:pt x="714037" y="7319"/>
                </a:cubicBezTo>
                <a:cubicBezTo>
                  <a:pt x="819286" y="32579"/>
                  <a:pt x="1563604" y="131934"/>
                  <a:pt x="1638541" y="194241"/>
                </a:cubicBezTo>
                <a:cubicBezTo>
                  <a:pt x="1713478" y="256548"/>
                  <a:pt x="1380892" y="350009"/>
                  <a:pt x="1163659" y="381162"/>
                </a:cubicBezTo>
                <a:cubicBezTo>
                  <a:pt x="946426" y="412315"/>
                  <a:pt x="491752" y="373584"/>
                  <a:pt x="335142" y="381162"/>
                </a:cubicBezTo>
                <a:cubicBezTo>
                  <a:pt x="178532" y="388740"/>
                  <a:pt x="227367" y="424104"/>
                  <a:pt x="223999" y="426630"/>
                </a:cubicBezTo>
                <a:cubicBezTo>
                  <a:pt x="220631" y="429156"/>
                  <a:pt x="339352" y="399686"/>
                  <a:pt x="314934" y="396318"/>
                </a:cubicBezTo>
                <a:cubicBezTo>
                  <a:pt x="290516" y="392950"/>
                  <a:pt x="128012" y="399686"/>
                  <a:pt x="77493" y="406422"/>
                </a:cubicBezTo>
                <a:cubicBezTo>
                  <a:pt x="26974" y="413158"/>
                  <a:pt x="-23546" y="449363"/>
                  <a:pt x="11818" y="436733"/>
                </a:cubicBezTo>
                <a:cubicBezTo>
                  <a:pt x="47181" y="424103"/>
                  <a:pt x="271150" y="353377"/>
                  <a:pt x="289674" y="330643"/>
                </a:cubicBezTo>
                <a:cubicBezTo>
                  <a:pt x="308198" y="307909"/>
                  <a:pt x="157482" y="310435"/>
                  <a:pt x="122961" y="300331"/>
                </a:cubicBezTo>
                <a:cubicBezTo>
                  <a:pt x="88440" y="290227"/>
                  <a:pt x="44656" y="284333"/>
                  <a:pt x="47182" y="28012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4" name="フリーフォーム 1603">
            <a:extLst>
              <a:ext uri="{FF2B5EF4-FFF2-40B4-BE49-F238E27FC236}">
                <a16:creationId xmlns:a16="http://schemas.microsoft.com/office/drawing/2014/main" id="{E7446EB3-EFC2-9F04-A394-1E22C4DC27AC}"/>
              </a:ext>
            </a:extLst>
          </p:cNvPr>
          <p:cNvSpPr/>
          <p:nvPr/>
        </p:nvSpPr>
        <p:spPr>
          <a:xfrm>
            <a:off x="5491452" y="9068221"/>
            <a:ext cx="555746" cy="373843"/>
          </a:xfrm>
          <a:custGeom>
            <a:avLst/>
            <a:gdLst>
              <a:gd name="connsiteX0" fmla="*/ 0 w 555746"/>
              <a:gd name="connsiteY0" fmla="*/ 373843 h 373843"/>
              <a:gd name="connsiteX1" fmla="*/ 555713 w 555746"/>
              <a:gd name="connsiteY1" fmla="*/ 0 h 373843"/>
              <a:gd name="connsiteX2" fmla="*/ 0 w 555746"/>
              <a:gd name="connsiteY2" fmla="*/ 373843 h 37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746" h="373843">
                <a:moveTo>
                  <a:pt x="0" y="373843"/>
                </a:moveTo>
                <a:lnTo>
                  <a:pt x="555713" y="0"/>
                </a:lnTo>
                <a:cubicBezTo>
                  <a:pt x="560765" y="0"/>
                  <a:pt x="0" y="373843"/>
                  <a:pt x="0" y="3738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5" name="フリーフォーム 1604">
            <a:extLst>
              <a:ext uri="{FF2B5EF4-FFF2-40B4-BE49-F238E27FC236}">
                <a16:creationId xmlns:a16="http://schemas.microsoft.com/office/drawing/2014/main" id="{C0E36B9B-C760-25DD-D5A4-85A1975CE0E8}"/>
              </a:ext>
            </a:extLst>
          </p:cNvPr>
          <p:cNvSpPr/>
          <p:nvPr/>
        </p:nvSpPr>
        <p:spPr>
          <a:xfrm>
            <a:off x="5263586" y="8635197"/>
            <a:ext cx="2116072" cy="808585"/>
          </a:xfrm>
          <a:custGeom>
            <a:avLst/>
            <a:gdLst>
              <a:gd name="connsiteX0" fmla="*/ 177347 w 2116072"/>
              <a:gd name="connsiteY0" fmla="*/ 801815 h 808585"/>
              <a:gd name="connsiteX1" fmla="*/ 313749 w 2116072"/>
              <a:gd name="connsiteY1" fmla="*/ 589634 h 808585"/>
              <a:gd name="connsiteX2" fmla="*/ 253126 w 2116072"/>
              <a:gd name="connsiteY2" fmla="*/ 498699 h 808585"/>
              <a:gd name="connsiteX3" fmla="*/ 601709 w 2116072"/>
              <a:gd name="connsiteY3" fmla="*/ 352193 h 808585"/>
              <a:gd name="connsiteX4" fmla="*/ 586553 w 2116072"/>
              <a:gd name="connsiteY4" fmla="*/ 397660 h 808585"/>
              <a:gd name="connsiteX5" fmla="*/ 884617 w 2116072"/>
              <a:gd name="connsiteY5" fmla="*/ 397660 h 808585"/>
              <a:gd name="connsiteX6" fmla="*/ 864410 w 2116072"/>
              <a:gd name="connsiteY6" fmla="*/ 352193 h 808585"/>
              <a:gd name="connsiteX7" fmla="*/ 1233201 w 2116072"/>
              <a:gd name="connsiteY7" fmla="*/ 468388 h 808585"/>
              <a:gd name="connsiteX8" fmla="*/ 1248357 w 2116072"/>
              <a:gd name="connsiteY8" fmla="*/ 665413 h 808585"/>
              <a:gd name="connsiteX9" fmla="*/ 1303928 w 2116072"/>
              <a:gd name="connsiteY9" fmla="*/ 564374 h 808585"/>
              <a:gd name="connsiteX10" fmla="*/ 1500953 w 2116072"/>
              <a:gd name="connsiteY10" fmla="*/ 781607 h 808585"/>
              <a:gd name="connsiteX11" fmla="*/ 1500953 w 2116072"/>
              <a:gd name="connsiteY11" fmla="*/ 635101 h 808585"/>
              <a:gd name="connsiteX12" fmla="*/ 1622200 w 2116072"/>
              <a:gd name="connsiteY12" fmla="*/ 761400 h 808585"/>
              <a:gd name="connsiteX13" fmla="*/ 1601992 w 2116072"/>
              <a:gd name="connsiteY13" fmla="*/ 705828 h 808585"/>
              <a:gd name="connsiteX14" fmla="*/ 2107185 w 2116072"/>
              <a:gd name="connsiteY14" fmla="*/ 796763 h 808585"/>
              <a:gd name="connsiteX15" fmla="*/ 1111954 w 2116072"/>
              <a:gd name="connsiteY15" fmla="*/ 392609 h 808585"/>
              <a:gd name="connsiteX16" fmla="*/ 950292 w 2116072"/>
              <a:gd name="connsiteY16" fmla="*/ 8662 h 808585"/>
              <a:gd name="connsiteX17" fmla="*/ 894721 w 2116072"/>
              <a:gd name="connsiteY17" fmla="*/ 145064 h 808585"/>
              <a:gd name="connsiteX18" fmla="*/ 793683 w 2116072"/>
              <a:gd name="connsiteY18" fmla="*/ 377453 h 808585"/>
              <a:gd name="connsiteX19" fmla="*/ 606761 w 2116072"/>
              <a:gd name="connsiteY19" fmla="*/ 119804 h 808585"/>
              <a:gd name="connsiteX20" fmla="*/ 541086 w 2116072"/>
              <a:gd name="connsiteY20" fmla="*/ 261258 h 808585"/>
              <a:gd name="connsiteX21" fmla="*/ 263229 w 2116072"/>
              <a:gd name="connsiteY21" fmla="*/ 230947 h 808585"/>
              <a:gd name="connsiteX22" fmla="*/ 349112 w 2116072"/>
              <a:gd name="connsiteY22" fmla="*/ 235999 h 808585"/>
              <a:gd name="connsiteX23" fmla="*/ 374372 w 2116072"/>
              <a:gd name="connsiteY23" fmla="*/ 281466 h 808585"/>
              <a:gd name="connsiteX24" fmla="*/ 152087 w 2116072"/>
              <a:gd name="connsiteY24" fmla="*/ 518907 h 808585"/>
              <a:gd name="connsiteX25" fmla="*/ 303645 w 2116072"/>
              <a:gd name="connsiteY25" fmla="*/ 427972 h 808585"/>
              <a:gd name="connsiteX26" fmla="*/ 529 w 2116072"/>
              <a:gd name="connsiteY26" fmla="*/ 544167 h 808585"/>
              <a:gd name="connsiteX27" fmla="*/ 227866 w 2116072"/>
              <a:gd name="connsiteY27" fmla="*/ 630049 h 808585"/>
              <a:gd name="connsiteX28" fmla="*/ 177347 w 2116072"/>
              <a:gd name="connsiteY28" fmla="*/ 801815 h 8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116072" h="808585">
                <a:moveTo>
                  <a:pt x="177347" y="801815"/>
                </a:moveTo>
                <a:cubicBezTo>
                  <a:pt x="191661" y="795079"/>
                  <a:pt x="301119" y="640153"/>
                  <a:pt x="313749" y="589634"/>
                </a:cubicBezTo>
                <a:cubicBezTo>
                  <a:pt x="326379" y="539115"/>
                  <a:pt x="205133" y="538273"/>
                  <a:pt x="253126" y="498699"/>
                </a:cubicBezTo>
                <a:cubicBezTo>
                  <a:pt x="301119" y="459125"/>
                  <a:pt x="546138" y="369033"/>
                  <a:pt x="601709" y="352193"/>
                </a:cubicBezTo>
                <a:cubicBezTo>
                  <a:pt x="657280" y="335353"/>
                  <a:pt x="539402" y="390082"/>
                  <a:pt x="586553" y="397660"/>
                </a:cubicBezTo>
                <a:cubicBezTo>
                  <a:pt x="633704" y="405238"/>
                  <a:pt x="838308" y="405238"/>
                  <a:pt x="884617" y="397660"/>
                </a:cubicBezTo>
                <a:cubicBezTo>
                  <a:pt x="930927" y="390082"/>
                  <a:pt x="806313" y="340405"/>
                  <a:pt x="864410" y="352193"/>
                </a:cubicBezTo>
                <a:cubicBezTo>
                  <a:pt x="922507" y="363981"/>
                  <a:pt x="1169210" y="416185"/>
                  <a:pt x="1233201" y="468388"/>
                </a:cubicBezTo>
                <a:cubicBezTo>
                  <a:pt x="1297192" y="520591"/>
                  <a:pt x="1236569" y="649415"/>
                  <a:pt x="1248357" y="665413"/>
                </a:cubicBezTo>
                <a:cubicBezTo>
                  <a:pt x="1260145" y="681411"/>
                  <a:pt x="1261829" y="545008"/>
                  <a:pt x="1303928" y="564374"/>
                </a:cubicBezTo>
                <a:cubicBezTo>
                  <a:pt x="1346027" y="583740"/>
                  <a:pt x="1468116" y="769819"/>
                  <a:pt x="1500953" y="781607"/>
                </a:cubicBezTo>
                <a:cubicBezTo>
                  <a:pt x="1533791" y="793395"/>
                  <a:pt x="1480745" y="638469"/>
                  <a:pt x="1500953" y="635101"/>
                </a:cubicBezTo>
                <a:cubicBezTo>
                  <a:pt x="1521161" y="631733"/>
                  <a:pt x="1605360" y="749612"/>
                  <a:pt x="1622200" y="761400"/>
                </a:cubicBezTo>
                <a:cubicBezTo>
                  <a:pt x="1639040" y="773188"/>
                  <a:pt x="1521161" y="699934"/>
                  <a:pt x="1601992" y="705828"/>
                </a:cubicBezTo>
                <a:cubicBezTo>
                  <a:pt x="1682823" y="711722"/>
                  <a:pt x="2188858" y="848966"/>
                  <a:pt x="2107185" y="796763"/>
                </a:cubicBezTo>
                <a:cubicBezTo>
                  <a:pt x="2025512" y="744560"/>
                  <a:pt x="1304770" y="523959"/>
                  <a:pt x="1111954" y="392609"/>
                </a:cubicBezTo>
                <a:cubicBezTo>
                  <a:pt x="919139" y="261259"/>
                  <a:pt x="986498" y="49919"/>
                  <a:pt x="950292" y="8662"/>
                </a:cubicBezTo>
                <a:cubicBezTo>
                  <a:pt x="914087" y="-32596"/>
                  <a:pt x="920823" y="83599"/>
                  <a:pt x="894721" y="145064"/>
                </a:cubicBezTo>
                <a:cubicBezTo>
                  <a:pt x="868620" y="206529"/>
                  <a:pt x="841676" y="381663"/>
                  <a:pt x="793683" y="377453"/>
                </a:cubicBezTo>
                <a:cubicBezTo>
                  <a:pt x="745690" y="373243"/>
                  <a:pt x="648860" y="139170"/>
                  <a:pt x="606761" y="119804"/>
                </a:cubicBezTo>
                <a:cubicBezTo>
                  <a:pt x="564662" y="100438"/>
                  <a:pt x="598341" y="242734"/>
                  <a:pt x="541086" y="261258"/>
                </a:cubicBezTo>
                <a:cubicBezTo>
                  <a:pt x="483831" y="279782"/>
                  <a:pt x="295224" y="235157"/>
                  <a:pt x="263229" y="230947"/>
                </a:cubicBezTo>
                <a:cubicBezTo>
                  <a:pt x="231234" y="226737"/>
                  <a:pt x="330588" y="227579"/>
                  <a:pt x="349112" y="235999"/>
                </a:cubicBezTo>
                <a:cubicBezTo>
                  <a:pt x="367636" y="244419"/>
                  <a:pt x="407209" y="234315"/>
                  <a:pt x="374372" y="281466"/>
                </a:cubicBezTo>
                <a:cubicBezTo>
                  <a:pt x="341535" y="328617"/>
                  <a:pt x="163875" y="494489"/>
                  <a:pt x="152087" y="518907"/>
                </a:cubicBezTo>
                <a:cubicBezTo>
                  <a:pt x="140299" y="543325"/>
                  <a:pt x="328905" y="423762"/>
                  <a:pt x="303645" y="427972"/>
                </a:cubicBezTo>
                <a:cubicBezTo>
                  <a:pt x="278385" y="432182"/>
                  <a:pt x="13159" y="510488"/>
                  <a:pt x="529" y="544167"/>
                </a:cubicBezTo>
                <a:cubicBezTo>
                  <a:pt x="-12101" y="577846"/>
                  <a:pt x="205132" y="587950"/>
                  <a:pt x="227866" y="630049"/>
                </a:cubicBezTo>
                <a:cubicBezTo>
                  <a:pt x="250600" y="672148"/>
                  <a:pt x="163033" y="808551"/>
                  <a:pt x="177347" y="8018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6" name="フリーフォーム 1605">
            <a:extLst>
              <a:ext uri="{FF2B5EF4-FFF2-40B4-BE49-F238E27FC236}">
                <a16:creationId xmlns:a16="http://schemas.microsoft.com/office/drawing/2014/main" id="{1A296C39-EFFF-0483-756E-2E2444950E63}"/>
              </a:ext>
            </a:extLst>
          </p:cNvPr>
          <p:cNvSpPr/>
          <p:nvPr/>
        </p:nvSpPr>
        <p:spPr>
          <a:xfrm>
            <a:off x="5364294" y="8995714"/>
            <a:ext cx="450945" cy="391420"/>
          </a:xfrm>
          <a:custGeom>
            <a:avLst/>
            <a:gdLst>
              <a:gd name="connsiteX0" fmla="*/ 450482 w 450945"/>
              <a:gd name="connsiteY0" fmla="*/ 27040 h 391420"/>
              <a:gd name="connsiteX1" fmla="*/ 162521 w 450945"/>
              <a:gd name="connsiteY1" fmla="*/ 213961 h 391420"/>
              <a:gd name="connsiteX2" fmla="*/ 142314 w 450945"/>
              <a:gd name="connsiteY2" fmla="*/ 390779 h 391420"/>
              <a:gd name="connsiteX3" fmla="*/ 71587 w 450945"/>
              <a:gd name="connsiteY3" fmla="*/ 269532 h 391420"/>
              <a:gd name="connsiteX4" fmla="*/ 860 w 450945"/>
              <a:gd name="connsiteY4" fmla="*/ 168494 h 391420"/>
              <a:gd name="connsiteX5" fmla="*/ 122106 w 450945"/>
              <a:gd name="connsiteY5" fmla="*/ 143234 h 391420"/>
              <a:gd name="connsiteX6" fmla="*/ 117054 w 450945"/>
              <a:gd name="connsiteY6" fmla="*/ 107871 h 391420"/>
              <a:gd name="connsiteX7" fmla="*/ 213041 w 450945"/>
              <a:gd name="connsiteY7" fmla="*/ 102819 h 391420"/>
              <a:gd name="connsiteX8" fmla="*/ 86742 w 450945"/>
              <a:gd name="connsiteY8" fmla="*/ 6832 h 391420"/>
              <a:gd name="connsiteX9" fmla="*/ 450482 w 450945"/>
              <a:gd name="connsiteY9" fmla="*/ 27040 h 3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945" h="391420">
                <a:moveTo>
                  <a:pt x="450482" y="27040"/>
                </a:moveTo>
                <a:cubicBezTo>
                  <a:pt x="463112" y="61561"/>
                  <a:pt x="213882" y="153338"/>
                  <a:pt x="162521" y="213961"/>
                </a:cubicBezTo>
                <a:cubicBezTo>
                  <a:pt x="111160" y="274584"/>
                  <a:pt x="157470" y="381517"/>
                  <a:pt x="142314" y="390779"/>
                </a:cubicBezTo>
                <a:cubicBezTo>
                  <a:pt x="127158" y="400041"/>
                  <a:pt x="95163" y="306579"/>
                  <a:pt x="71587" y="269532"/>
                </a:cubicBezTo>
                <a:cubicBezTo>
                  <a:pt x="48011" y="232485"/>
                  <a:pt x="-7560" y="189544"/>
                  <a:pt x="860" y="168494"/>
                </a:cubicBezTo>
                <a:cubicBezTo>
                  <a:pt x="9280" y="147444"/>
                  <a:pt x="102740" y="153338"/>
                  <a:pt x="122106" y="143234"/>
                </a:cubicBezTo>
                <a:cubicBezTo>
                  <a:pt x="141472" y="133130"/>
                  <a:pt x="101898" y="114607"/>
                  <a:pt x="117054" y="107871"/>
                </a:cubicBezTo>
                <a:cubicBezTo>
                  <a:pt x="132210" y="101135"/>
                  <a:pt x="218093" y="119659"/>
                  <a:pt x="213041" y="102819"/>
                </a:cubicBezTo>
                <a:cubicBezTo>
                  <a:pt x="207989" y="85979"/>
                  <a:pt x="50537" y="16094"/>
                  <a:pt x="86742" y="6832"/>
                </a:cubicBezTo>
                <a:cubicBezTo>
                  <a:pt x="122947" y="-2430"/>
                  <a:pt x="437852" y="-7481"/>
                  <a:pt x="450482" y="270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7" name="フリーフォーム 1606">
            <a:extLst>
              <a:ext uri="{FF2B5EF4-FFF2-40B4-BE49-F238E27FC236}">
                <a16:creationId xmlns:a16="http://schemas.microsoft.com/office/drawing/2014/main" id="{93226017-19F4-3E5D-4156-FC4B28308D52}"/>
              </a:ext>
            </a:extLst>
          </p:cNvPr>
          <p:cNvSpPr/>
          <p:nvPr/>
        </p:nvSpPr>
        <p:spPr>
          <a:xfrm>
            <a:off x="8060233" y="9467954"/>
            <a:ext cx="1532304" cy="976554"/>
          </a:xfrm>
          <a:custGeom>
            <a:avLst/>
            <a:gdLst>
              <a:gd name="connsiteX0" fmla="*/ 151782 w 1532304"/>
              <a:gd name="connsiteY0" fmla="*/ 10154 h 976554"/>
              <a:gd name="connsiteX1" fmla="*/ 494682 w 1532304"/>
              <a:gd name="connsiteY1" fmla="*/ 80492 h 976554"/>
              <a:gd name="connsiteX2" fmla="*/ 1400290 w 1532304"/>
              <a:gd name="connsiteY2" fmla="*/ 484938 h 976554"/>
              <a:gd name="connsiteX3" fmla="*/ 1470629 w 1532304"/>
              <a:gd name="connsiteY3" fmla="*/ 590446 h 976554"/>
              <a:gd name="connsiteX4" fmla="*/ 855167 w 1532304"/>
              <a:gd name="connsiteY4" fmla="*/ 414600 h 976554"/>
              <a:gd name="connsiteX5" fmla="*/ 661736 w 1532304"/>
              <a:gd name="connsiteY5" fmla="*/ 379431 h 976554"/>
              <a:gd name="connsiteX6" fmla="*/ 635359 w 1532304"/>
              <a:gd name="connsiteY6" fmla="*/ 344261 h 976554"/>
              <a:gd name="connsiteX7" fmla="*/ 186952 w 1532304"/>
              <a:gd name="connsiteY7" fmla="*/ 247546 h 976554"/>
              <a:gd name="connsiteX8" fmla="*/ 178159 w 1532304"/>
              <a:gd name="connsiteY8" fmla="*/ 361846 h 976554"/>
              <a:gd name="connsiteX9" fmla="*/ 142990 w 1532304"/>
              <a:gd name="connsiteY9" fmla="*/ 273923 h 976554"/>
              <a:gd name="connsiteX10" fmla="*/ 125405 w 1532304"/>
              <a:gd name="connsiteY10" fmla="*/ 968515 h 976554"/>
              <a:gd name="connsiteX11" fmla="*/ 2313 w 1532304"/>
              <a:gd name="connsiteY11" fmla="*/ 625615 h 976554"/>
              <a:gd name="connsiteX12" fmla="*/ 55067 w 1532304"/>
              <a:gd name="connsiteY12" fmla="*/ 221169 h 976554"/>
              <a:gd name="connsiteX13" fmla="*/ 178159 w 1532304"/>
              <a:gd name="connsiteY13" fmla="*/ 221169 h 976554"/>
              <a:gd name="connsiteX14" fmla="*/ 151782 w 1532304"/>
              <a:gd name="connsiteY14" fmla="*/ 10154 h 9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32304" h="976554">
                <a:moveTo>
                  <a:pt x="151782" y="10154"/>
                </a:moveTo>
                <a:cubicBezTo>
                  <a:pt x="204536" y="-13292"/>
                  <a:pt x="286597" y="1361"/>
                  <a:pt x="494682" y="80492"/>
                </a:cubicBezTo>
                <a:cubicBezTo>
                  <a:pt x="702767" y="159623"/>
                  <a:pt x="1237632" y="399946"/>
                  <a:pt x="1400290" y="484938"/>
                </a:cubicBezTo>
                <a:cubicBezTo>
                  <a:pt x="1562948" y="569930"/>
                  <a:pt x="1561483" y="602169"/>
                  <a:pt x="1470629" y="590446"/>
                </a:cubicBezTo>
                <a:cubicBezTo>
                  <a:pt x="1379775" y="578723"/>
                  <a:pt x="989982" y="449769"/>
                  <a:pt x="855167" y="414600"/>
                </a:cubicBezTo>
                <a:cubicBezTo>
                  <a:pt x="720352" y="379431"/>
                  <a:pt x="698371" y="391154"/>
                  <a:pt x="661736" y="379431"/>
                </a:cubicBezTo>
                <a:cubicBezTo>
                  <a:pt x="625101" y="367708"/>
                  <a:pt x="714490" y="366242"/>
                  <a:pt x="635359" y="344261"/>
                </a:cubicBezTo>
                <a:cubicBezTo>
                  <a:pt x="556228" y="322280"/>
                  <a:pt x="263152" y="244615"/>
                  <a:pt x="186952" y="247546"/>
                </a:cubicBezTo>
                <a:cubicBezTo>
                  <a:pt x="110752" y="250477"/>
                  <a:pt x="185486" y="357450"/>
                  <a:pt x="178159" y="361846"/>
                </a:cubicBezTo>
                <a:cubicBezTo>
                  <a:pt x="170832" y="366242"/>
                  <a:pt x="151782" y="172812"/>
                  <a:pt x="142990" y="273923"/>
                </a:cubicBezTo>
                <a:cubicBezTo>
                  <a:pt x="134198" y="375035"/>
                  <a:pt x="148851" y="909900"/>
                  <a:pt x="125405" y="968515"/>
                </a:cubicBezTo>
                <a:cubicBezTo>
                  <a:pt x="101959" y="1027130"/>
                  <a:pt x="14036" y="750173"/>
                  <a:pt x="2313" y="625615"/>
                </a:cubicBezTo>
                <a:cubicBezTo>
                  <a:pt x="-9410" y="501057"/>
                  <a:pt x="25759" y="288577"/>
                  <a:pt x="55067" y="221169"/>
                </a:cubicBezTo>
                <a:cubicBezTo>
                  <a:pt x="84375" y="153761"/>
                  <a:pt x="159109" y="254873"/>
                  <a:pt x="178159" y="221169"/>
                </a:cubicBezTo>
                <a:cubicBezTo>
                  <a:pt x="197209" y="187465"/>
                  <a:pt x="99028" y="33600"/>
                  <a:pt x="151782" y="101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8" name="フリーフォーム 1607">
            <a:extLst>
              <a:ext uri="{FF2B5EF4-FFF2-40B4-BE49-F238E27FC236}">
                <a16:creationId xmlns:a16="http://schemas.microsoft.com/office/drawing/2014/main" id="{F66CA0B8-12C1-DD09-28D2-98CEA9916B41}"/>
              </a:ext>
            </a:extLst>
          </p:cNvPr>
          <p:cNvSpPr/>
          <p:nvPr/>
        </p:nvSpPr>
        <p:spPr>
          <a:xfrm>
            <a:off x="8533525" y="9805937"/>
            <a:ext cx="1017582" cy="472286"/>
          </a:xfrm>
          <a:custGeom>
            <a:avLst/>
            <a:gdLst>
              <a:gd name="connsiteX0" fmla="*/ 3806 w 1017582"/>
              <a:gd name="connsiteY0" fmla="*/ 23863 h 472286"/>
              <a:gd name="connsiteX1" fmla="*/ 126898 w 1017582"/>
              <a:gd name="connsiteY1" fmla="*/ 67825 h 472286"/>
              <a:gd name="connsiteX2" fmla="*/ 654437 w 1017582"/>
              <a:gd name="connsiteY2" fmla="*/ 340386 h 472286"/>
              <a:gd name="connsiteX3" fmla="*/ 1014921 w 1017582"/>
              <a:gd name="connsiteY3" fmla="*/ 472271 h 472286"/>
              <a:gd name="connsiteX4" fmla="*/ 469798 w 1017582"/>
              <a:gd name="connsiteY4" fmla="*/ 349178 h 472286"/>
              <a:gd name="connsiteX5" fmla="*/ 293952 w 1017582"/>
              <a:gd name="connsiteY5" fmla="*/ 322801 h 472286"/>
              <a:gd name="connsiteX6" fmla="*/ 408252 w 1017582"/>
              <a:gd name="connsiteY6" fmla="*/ 340386 h 472286"/>
              <a:gd name="connsiteX7" fmla="*/ 65352 w 1017582"/>
              <a:gd name="connsiteY7" fmla="*/ 23863 h 472286"/>
              <a:gd name="connsiteX8" fmla="*/ 3806 w 1017582"/>
              <a:gd name="connsiteY8" fmla="*/ 23863 h 47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582" h="472286">
                <a:moveTo>
                  <a:pt x="3806" y="23863"/>
                </a:moveTo>
                <a:cubicBezTo>
                  <a:pt x="14064" y="31190"/>
                  <a:pt x="18460" y="15071"/>
                  <a:pt x="126898" y="67825"/>
                </a:cubicBezTo>
                <a:cubicBezTo>
                  <a:pt x="235336" y="120579"/>
                  <a:pt x="506433" y="272978"/>
                  <a:pt x="654437" y="340386"/>
                </a:cubicBezTo>
                <a:cubicBezTo>
                  <a:pt x="802441" y="407794"/>
                  <a:pt x="1045694" y="470806"/>
                  <a:pt x="1014921" y="472271"/>
                </a:cubicBezTo>
                <a:cubicBezTo>
                  <a:pt x="984148" y="473736"/>
                  <a:pt x="589960" y="374090"/>
                  <a:pt x="469798" y="349178"/>
                </a:cubicBezTo>
                <a:cubicBezTo>
                  <a:pt x="349637" y="324266"/>
                  <a:pt x="304210" y="324266"/>
                  <a:pt x="293952" y="322801"/>
                </a:cubicBezTo>
                <a:cubicBezTo>
                  <a:pt x="283694" y="321336"/>
                  <a:pt x="446352" y="390209"/>
                  <a:pt x="408252" y="340386"/>
                </a:cubicBezTo>
                <a:cubicBezTo>
                  <a:pt x="370152" y="290563"/>
                  <a:pt x="129829" y="73686"/>
                  <a:pt x="65352" y="23863"/>
                </a:cubicBezTo>
                <a:cubicBezTo>
                  <a:pt x="875" y="-25960"/>
                  <a:pt x="-6452" y="16536"/>
                  <a:pt x="3806" y="238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9" name="フリーフォーム 1608">
            <a:extLst>
              <a:ext uri="{FF2B5EF4-FFF2-40B4-BE49-F238E27FC236}">
                <a16:creationId xmlns:a16="http://schemas.microsoft.com/office/drawing/2014/main" id="{9409E011-59BF-1739-0448-21883A8C880D}"/>
              </a:ext>
            </a:extLst>
          </p:cNvPr>
          <p:cNvSpPr/>
          <p:nvPr/>
        </p:nvSpPr>
        <p:spPr>
          <a:xfrm>
            <a:off x="8319774" y="9836138"/>
            <a:ext cx="1237547" cy="1395206"/>
          </a:xfrm>
          <a:custGeom>
            <a:avLst/>
            <a:gdLst>
              <a:gd name="connsiteX0" fmla="*/ 15334 w 1237547"/>
              <a:gd name="connsiteY0" fmla="*/ 11247 h 1395206"/>
              <a:gd name="connsiteX1" fmla="*/ 736303 w 1237547"/>
              <a:gd name="connsiteY1" fmla="*/ 943231 h 1395206"/>
              <a:gd name="connsiteX2" fmla="*/ 1237464 w 1237547"/>
              <a:gd name="connsiteY2" fmla="*/ 1374054 h 1395206"/>
              <a:gd name="connsiteX3" fmla="*/ 701134 w 1237547"/>
              <a:gd name="connsiteY3" fmla="*/ 1057531 h 1395206"/>
              <a:gd name="connsiteX4" fmla="*/ 595626 w 1237547"/>
              <a:gd name="connsiteY4" fmla="*/ 899270 h 1395206"/>
              <a:gd name="connsiteX5" fmla="*/ 718718 w 1237547"/>
              <a:gd name="connsiteY5" fmla="*/ 1391639 h 1395206"/>
              <a:gd name="connsiteX6" fmla="*/ 463741 w 1237547"/>
              <a:gd name="connsiteY6" fmla="*/ 1110285 h 1395206"/>
              <a:gd name="connsiteX7" fmla="*/ 454949 w 1237547"/>
              <a:gd name="connsiteY7" fmla="*/ 899270 h 1395206"/>
              <a:gd name="connsiteX8" fmla="*/ 261518 w 1237547"/>
              <a:gd name="connsiteY8" fmla="*/ 459654 h 1395206"/>
              <a:gd name="connsiteX9" fmla="*/ 15334 w 1237547"/>
              <a:gd name="connsiteY9" fmla="*/ 11247 h 139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7547" h="1395206">
                <a:moveTo>
                  <a:pt x="15334" y="11247"/>
                </a:moveTo>
                <a:cubicBezTo>
                  <a:pt x="94465" y="91843"/>
                  <a:pt x="532615" y="716097"/>
                  <a:pt x="736303" y="943231"/>
                </a:cubicBezTo>
                <a:cubicBezTo>
                  <a:pt x="939991" y="1170365"/>
                  <a:pt x="1243326" y="1355004"/>
                  <a:pt x="1237464" y="1374054"/>
                </a:cubicBezTo>
                <a:cubicBezTo>
                  <a:pt x="1231603" y="1393104"/>
                  <a:pt x="808107" y="1136662"/>
                  <a:pt x="701134" y="1057531"/>
                </a:cubicBezTo>
                <a:cubicBezTo>
                  <a:pt x="594161" y="978400"/>
                  <a:pt x="592695" y="843585"/>
                  <a:pt x="595626" y="899270"/>
                </a:cubicBezTo>
                <a:cubicBezTo>
                  <a:pt x="598557" y="954955"/>
                  <a:pt x="740699" y="1356470"/>
                  <a:pt x="718718" y="1391639"/>
                </a:cubicBezTo>
                <a:cubicBezTo>
                  <a:pt x="696737" y="1426808"/>
                  <a:pt x="507703" y="1192347"/>
                  <a:pt x="463741" y="1110285"/>
                </a:cubicBezTo>
                <a:cubicBezTo>
                  <a:pt x="419779" y="1028223"/>
                  <a:pt x="488653" y="1007709"/>
                  <a:pt x="454949" y="899270"/>
                </a:cubicBezTo>
                <a:cubicBezTo>
                  <a:pt x="421245" y="790832"/>
                  <a:pt x="337718" y="614985"/>
                  <a:pt x="261518" y="459654"/>
                </a:cubicBezTo>
                <a:cubicBezTo>
                  <a:pt x="185318" y="304323"/>
                  <a:pt x="-63797" y="-69349"/>
                  <a:pt x="15334" y="112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0" name="フリーフォーム 1609">
            <a:extLst>
              <a:ext uri="{FF2B5EF4-FFF2-40B4-BE49-F238E27FC236}">
                <a16:creationId xmlns:a16="http://schemas.microsoft.com/office/drawing/2014/main" id="{17BEDDFF-7D40-3CB6-00EC-A03993EFEDE7}"/>
              </a:ext>
            </a:extLst>
          </p:cNvPr>
          <p:cNvSpPr/>
          <p:nvPr/>
        </p:nvSpPr>
        <p:spPr>
          <a:xfrm>
            <a:off x="8353147" y="9785379"/>
            <a:ext cx="437754" cy="1185396"/>
          </a:xfrm>
          <a:custGeom>
            <a:avLst/>
            <a:gdLst>
              <a:gd name="connsiteX0" fmla="*/ 8338 w 437754"/>
              <a:gd name="connsiteY0" fmla="*/ 9252 h 1185396"/>
              <a:gd name="connsiteX1" fmla="*/ 421576 w 437754"/>
              <a:gd name="connsiteY1" fmla="*/ 888483 h 1185396"/>
              <a:gd name="connsiteX2" fmla="*/ 351238 w 437754"/>
              <a:gd name="connsiteY2" fmla="*/ 1143459 h 1185396"/>
              <a:gd name="connsiteX3" fmla="*/ 324861 w 437754"/>
              <a:gd name="connsiteY3" fmla="*/ 1152252 h 1185396"/>
              <a:gd name="connsiteX4" fmla="*/ 298484 w 437754"/>
              <a:gd name="connsiteY4" fmla="*/ 818144 h 1185396"/>
              <a:gd name="connsiteX5" fmla="*/ 78676 w 437754"/>
              <a:gd name="connsiteY5" fmla="*/ 343359 h 1185396"/>
              <a:gd name="connsiteX6" fmla="*/ 140222 w 437754"/>
              <a:gd name="connsiteY6" fmla="*/ 422490 h 1185396"/>
              <a:gd name="connsiteX7" fmla="*/ 8338 w 437754"/>
              <a:gd name="connsiteY7" fmla="*/ 9252 h 118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754" h="1185396">
                <a:moveTo>
                  <a:pt x="8338" y="9252"/>
                </a:moveTo>
                <a:cubicBezTo>
                  <a:pt x="55230" y="86917"/>
                  <a:pt x="364426" y="699449"/>
                  <a:pt x="421576" y="888483"/>
                </a:cubicBezTo>
                <a:cubicBezTo>
                  <a:pt x="478726" y="1077517"/>
                  <a:pt x="367357" y="1099498"/>
                  <a:pt x="351238" y="1143459"/>
                </a:cubicBezTo>
                <a:cubicBezTo>
                  <a:pt x="335119" y="1187420"/>
                  <a:pt x="333653" y="1206471"/>
                  <a:pt x="324861" y="1152252"/>
                </a:cubicBezTo>
                <a:cubicBezTo>
                  <a:pt x="316069" y="1098033"/>
                  <a:pt x="339515" y="952959"/>
                  <a:pt x="298484" y="818144"/>
                </a:cubicBezTo>
                <a:cubicBezTo>
                  <a:pt x="257453" y="683329"/>
                  <a:pt x="105053" y="409301"/>
                  <a:pt x="78676" y="343359"/>
                </a:cubicBezTo>
                <a:cubicBezTo>
                  <a:pt x="52299" y="277417"/>
                  <a:pt x="153410" y="478174"/>
                  <a:pt x="140222" y="422490"/>
                </a:cubicBezTo>
                <a:cubicBezTo>
                  <a:pt x="127034" y="366806"/>
                  <a:pt x="-38554" y="-68413"/>
                  <a:pt x="8338" y="925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1" name="フリーフォーム 1610">
            <a:extLst>
              <a:ext uri="{FF2B5EF4-FFF2-40B4-BE49-F238E27FC236}">
                <a16:creationId xmlns:a16="http://schemas.microsoft.com/office/drawing/2014/main" id="{373DC89D-7BD1-8122-6FED-3FEA161021A4}"/>
              </a:ext>
            </a:extLst>
          </p:cNvPr>
          <p:cNvSpPr/>
          <p:nvPr/>
        </p:nvSpPr>
        <p:spPr>
          <a:xfrm>
            <a:off x="8279623" y="9640763"/>
            <a:ext cx="1154617" cy="1367192"/>
          </a:xfrm>
          <a:custGeom>
            <a:avLst/>
            <a:gdLst>
              <a:gd name="connsiteX0" fmla="*/ 29108 w 1154617"/>
              <a:gd name="connsiteY0" fmla="*/ 74737 h 1367192"/>
              <a:gd name="connsiteX1" fmla="*/ 117031 w 1154617"/>
              <a:gd name="connsiteY1" fmla="*/ 127491 h 1367192"/>
              <a:gd name="connsiteX2" fmla="*/ 855585 w 1154617"/>
              <a:gd name="connsiteY2" fmla="*/ 1208945 h 1367192"/>
              <a:gd name="connsiteX3" fmla="*/ 1154523 w 1154617"/>
              <a:gd name="connsiteY3" fmla="*/ 1349622 h 1367192"/>
              <a:gd name="connsiteX4" fmla="*/ 890754 w 1154617"/>
              <a:gd name="connsiteY4" fmla="*/ 1094645 h 1367192"/>
              <a:gd name="connsiteX5" fmla="*/ 398385 w 1154617"/>
              <a:gd name="connsiteY5" fmla="*/ 611068 h 1367192"/>
              <a:gd name="connsiteX6" fmla="*/ 29108 w 1154617"/>
              <a:gd name="connsiteY6" fmla="*/ 74737 h 136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4617" h="1367192">
                <a:moveTo>
                  <a:pt x="29108" y="74737"/>
                </a:moveTo>
                <a:cubicBezTo>
                  <a:pt x="-17784" y="-5859"/>
                  <a:pt x="-20715" y="-61544"/>
                  <a:pt x="117031" y="127491"/>
                </a:cubicBezTo>
                <a:cubicBezTo>
                  <a:pt x="254777" y="316526"/>
                  <a:pt x="682670" y="1005257"/>
                  <a:pt x="855585" y="1208945"/>
                </a:cubicBezTo>
                <a:cubicBezTo>
                  <a:pt x="1028500" y="1412633"/>
                  <a:pt x="1148662" y="1368672"/>
                  <a:pt x="1154523" y="1349622"/>
                </a:cubicBezTo>
                <a:cubicBezTo>
                  <a:pt x="1160385" y="1330572"/>
                  <a:pt x="890754" y="1094645"/>
                  <a:pt x="890754" y="1094645"/>
                </a:cubicBezTo>
                <a:cubicBezTo>
                  <a:pt x="764731" y="971553"/>
                  <a:pt x="541993" y="785449"/>
                  <a:pt x="398385" y="611068"/>
                </a:cubicBezTo>
                <a:cubicBezTo>
                  <a:pt x="254777" y="436687"/>
                  <a:pt x="76000" y="155333"/>
                  <a:pt x="29108" y="747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2" name="フリーフォーム 1611">
            <a:extLst>
              <a:ext uri="{FF2B5EF4-FFF2-40B4-BE49-F238E27FC236}">
                <a16:creationId xmlns:a16="http://schemas.microsoft.com/office/drawing/2014/main" id="{F0F9D6B0-1A9D-8E4E-55D1-D843D61FA5F3}"/>
              </a:ext>
            </a:extLst>
          </p:cNvPr>
          <p:cNvSpPr/>
          <p:nvPr/>
        </p:nvSpPr>
        <p:spPr>
          <a:xfrm>
            <a:off x="8288883" y="10831453"/>
            <a:ext cx="864241" cy="1454817"/>
          </a:xfrm>
          <a:custGeom>
            <a:avLst/>
            <a:gdLst>
              <a:gd name="connsiteX0" fmla="*/ 2263 w 864241"/>
              <a:gd name="connsiteY0" fmla="*/ 670 h 1454817"/>
              <a:gd name="connsiteX1" fmla="*/ 626517 w 864241"/>
              <a:gd name="connsiteY1" fmla="*/ 704055 h 1454817"/>
              <a:gd name="connsiteX2" fmla="*/ 257240 w 864241"/>
              <a:gd name="connsiteY2" fmla="*/ 712847 h 1454817"/>
              <a:gd name="connsiteX3" fmla="*/ 468255 w 864241"/>
              <a:gd name="connsiteY3" fmla="*/ 721639 h 1454817"/>
              <a:gd name="connsiteX4" fmla="*/ 371540 w 864241"/>
              <a:gd name="connsiteY4" fmla="*/ 1055747 h 1454817"/>
              <a:gd name="connsiteX5" fmla="*/ 679271 w 864241"/>
              <a:gd name="connsiteY5" fmla="*/ 791978 h 1454817"/>
              <a:gd name="connsiteX6" fmla="*/ 679271 w 864241"/>
              <a:gd name="connsiteY6" fmla="*/ 1002993 h 1454817"/>
              <a:gd name="connsiteX7" fmla="*/ 863909 w 864241"/>
              <a:gd name="connsiteY7" fmla="*/ 1381062 h 1454817"/>
              <a:gd name="connsiteX8" fmla="*/ 723232 w 864241"/>
              <a:gd name="connsiteY8" fmla="*/ 1425024 h 1454817"/>
              <a:gd name="connsiteX9" fmla="*/ 670479 w 864241"/>
              <a:gd name="connsiteY9" fmla="*/ 1038162 h 1454817"/>
              <a:gd name="connsiteX10" fmla="*/ 397917 w 864241"/>
              <a:gd name="connsiteY10" fmla="*/ 862316 h 1454817"/>
              <a:gd name="connsiteX11" fmla="*/ 415502 w 864241"/>
              <a:gd name="connsiteY11" fmla="*/ 580962 h 1454817"/>
              <a:gd name="connsiteX12" fmla="*/ 2263 w 864241"/>
              <a:gd name="connsiteY12" fmla="*/ 670 h 145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4241" h="1454817">
                <a:moveTo>
                  <a:pt x="2263" y="670"/>
                </a:moveTo>
                <a:cubicBezTo>
                  <a:pt x="37432" y="21186"/>
                  <a:pt x="584021" y="585359"/>
                  <a:pt x="626517" y="704055"/>
                </a:cubicBezTo>
                <a:cubicBezTo>
                  <a:pt x="669013" y="822751"/>
                  <a:pt x="283617" y="709916"/>
                  <a:pt x="257240" y="712847"/>
                </a:cubicBezTo>
                <a:cubicBezTo>
                  <a:pt x="230863" y="715778"/>
                  <a:pt x="449205" y="664489"/>
                  <a:pt x="468255" y="721639"/>
                </a:cubicBezTo>
                <a:cubicBezTo>
                  <a:pt x="487305" y="778789"/>
                  <a:pt x="336371" y="1044024"/>
                  <a:pt x="371540" y="1055747"/>
                </a:cubicBezTo>
                <a:cubicBezTo>
                  <a:pt x="406709" y="1067470"/>
                  <a:pt x="627983" y="800770"/>
                  <a:pt x="679271" y="791978"/>
                </a:cubicBezTo>
                <a:cubicBezTo>
                  <a:pt x="730559" y="783186"/>
                  <a:pt x="648498" y="904812"/>
                  <a:pt x="679271" y="1002993"/>
                </a:cubicBezTo>
                <a:cubicBezTo>
                  <a:pt x="710044" y="1101174"/>
                  <a:pt x="856582" y="1310724"/>
                  <a:pt x="863909" y="1381062"/>
                </a:cubicBezTo>
                <a:cubicBezTo>
                  <a:pt x="871236" y="1451400"/>
                  <a:pt x="755470" y="1482174"/>
                  <a:pt x="723232" y="1425024"/>
                </a:cubicBezTo>
                <a:cubicBezTo>
                  <a:pt x="690994" y="1367874"/>
                  <a:pt x="724698" y="1131947"/>
                  <a:pt x="670479" y="1038162"/>
                </a:cubicBezTo>
                <a:cubicBezTo>
                  <a:pt x="616260" y="944377"/>
                  <a:pt x="440413" y="938516"/>
                  <a:pt x="397917" y="862316"/>
                </a:cubicBezTo>
                <a:cubicBezTo>
                  <a:pt x="355421" y="786116"/>
                  <a:pt x="478513" y="726035"/>
                  <a:pt x="415502" y="580962"/>
                </a:cubicBezTo>
                <a:cubicBezTo>
                  <a:pt x="352491" y="435889"/>
                  <a:pt x="-32906" y="-19846"/>
                  <a:pt x="2263" y="6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3" name="フリーフォーム 1612">
            <a:extLst>
              <a:ext uri="{FF2B5EF4-FFF2-40B4-BE49-F238E27FC236}">
                <a16:creationId xmlns:a16="http://schemas.microsoft.com/office/drawing/2014/main" id="{2A5CA0A4-B737-D39F-221C-17AA2906CE0D}"/>
              </a:ext>
            </a:extLst>
          </p:cNvPr>
          <p:cNvSpPr/>
          <p:nvPr/>
        </p:nvSpPr>
        <p:spPr>
          <a:xfrm>
            <a:off x="6270372" y="3984770"/>
            <a:ext cx="685631" cy="2070285"/>
          </a:xfrm>
          <a:custGeom>
            <a:avLst/>
            <a:gdLst>
              <a:gd name="connsiteX0" fmla="*/ 424043 w 685631"/>
              <a:gd name="connsiteY0" fmla="*/ 1 h 2070285"/>
              <a:gd name="connsiteX1" fmla="*/ 12982 w 685631"/>
              <a:gd name="connsiteY1" fmla="*/ 1040236 h 2070285"/>
              <a:gd name="connsiteX2" fmla="*/ 105261 w 685631"/>
              <a:gd name="connsiteY2" fmla="*/ 822122 h 2070285"/>
              <a:gd name="connsiteX3" fmla="*/ 130428 w 685631"/>
              <a:gd name="connsiteY3" fmla="*/ 1015069 h 2070285"/>
              <a:gd name="connsiteX4" fmla="*/ 189151 w 685631"/>
              <a:gd name="connsiteY4" fmla="*/ 1098958 h 2070285"/>
              <a:gd name="connsiteX5" fmla="*/ 314986 w 685631"/>
              <a:gd name="connsiteY5" fmla="*/ 2055303 h 2070285"/>
              <a:gd name="connsiteX6" fmla="*/ 415654 w 685631"/>
              <a:gd name="connsiteY6" fmla="*/ 1610687 h 2070285"/>
              <a:gd name="connsiteX7" fmla="*/ 684101 w 685631"/>
              <a:gd name="connsiteY7" fmla="*/ 654342 h 2070285"/>
              <a:gd name="connsiteX8" fmla="*/ 281430 w 685631"/>
              <a:gd name="connsiteY8" fmla="*/ 1031847 h 2070285"/>
              <a:gd name="connsiteX9" fmla="*/ 424043 w 685631"/>
              <a:gd name="connsiteY9" fmla="*/ 1 h 207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631" h="2070285">
                <a:moveTo>
                  <a:pt x="424043" y="1"/>
                </a:moveTo>
                <a:cubicBezTo>
                  <a:pt x="379302" y="1399"/>
                  <a:pt x="66112" y="903216"/>
                  <a:pt x="12982" y="1040236"/>
                </a:cubicBezTo>
                <a:cubicBezTo>
                  <a:pt x="-40148" y="1177256"/>
                  <a:pt x="85687" y="826317"/>
                  <a:pt x="105261" y="822122"/>
                </a:cubicBezTo>
                <a:cubicBezTo>
                  <a:pt x="124835" y="817928"/>
                  <a:pt x="116446" y="968930"/>
                  <a:pt x="130428" y="1015069"/>
                </a:cubicBezTo>
                <a:cubicBezTo>
                  <a:pt x="144410" y="1061208"/>
                  <a:pt x="158391" y="925586"/>
                  <a:pt x="189151" y="1098958"/>
                </a:cubicBezTo>
                <a:cubicBezTo>
                  <a:pt x="219911" y="1272330"/>
                  <a:pt x="277236" y="1970015"/>
                  <a:pt x="314986" y="2055303"/>
                </a:cubicBezTo>
                <a:cubicBezTo>
                  <a:pt x="352736" y="2140591"/>
                  <a:pt x="354135" y="1844181"/>
                  <a:pt x="415654" y="1610687"/>
                </a:cubicBezTo>
                <a:cubicBezTo>
                  <a:pt x="477173" y="1377193"/>
                  <a:pt x="706472" y="750815"/>
                  <a:pt x="684101" y="654342"/>
                </a:cubicBezTo>
                <a:cubicBezTo>
                  <a:pt x="661730" y="557869"/>
                  <a:pt x="327569" y="1140904"/>
                  <a:pt x="281430" y="1031847"/>
                </a:cubicBezTo>
                <a:cubicBezTo>
                  <a:pt x="235291" y="922790"/>
                  <a:pt x="468784" y="-1397"/>
                  <a:pt x="424043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4" name="フリーフォーム 1613">
            <a:extLst>
              <a:ext uri="{FF2B5EF4-FFF2-40B4-BE49-F238E27FC236}">
                <a16:creationId xmlns:a16="http://schemas.microsoft.com/office/drawing/2014/main" id="{486BB78C-0943-839C-87BA-C79AD35B1384}"/>
              </a:ext>
            </a:extLst>
          </p:cNvPr>
          <p:cNvSpPr/>
          <p:nvPr/>
        </p:nvSpPr>
        <p:spPr>
          <a:xfrm>
            <a:off x="5978668" y="5096907"/>
            <a:ext cx="539586" cy="2004142"/>
          </a:xfrm>
          <a:custGeom>
            <a:avLst/>
            <a:gdLst>
              <a:gd name="connsiteX0" fmla="*/ 539578 w 539586"/>
              <a:gd name="connsiteY0" fmla="*/ 381104 h 2004142"/>
              <a:gd name="connsiteX1" fmla="*/ 313075 w 539586"/>
              <a:gd name="connsiteY1" fmla="*/ 943166 h 2004142"/>
              <a:gd name="connsiteX2" fmla="*/ 388576 w 539586"/>
              <a:gd name="connsiteY2" fmla="*/ 1983401 h 2004142"/>
              <a:gd name="connsiteX3" fmla="*/ 254352 w 539586"/>
              <a:gd name="connsiteY3" fmla="*/ 1563952 h 2004142"/>
              <a:gd name="connsiteX4" fmla="*/ 2682 w 539586"/>
              <a:gd name="connsiteY4" fmla="*/ 683108 h 2004142"/>
              <a:gd name="connsiteX5" fmla="*/ 120128 w 539586"/>
              <a:gd name="connsiteY5" fmla="*/ 842499 h 2004142"/>
              <a:gd name="connsiteX6" fmla="*/ 94961 w 539586"/>
              <a:gd name="connsiteY6" fmla="*/ 3599 h 2004142"/>
              <a:gd name="connsiteX7" fmla="*/ 229185 w 539586"/>
              <a:gd name="connsiteY7" fmla="*/ 523717 h 2004142"/>
              <a:gd name="connsiteX8" fmla="*/ 279519 w 539586"/>
              <a:gd name="connsiteY8" fmla="*/ 129434 h 2004142"/>
              <a:gd name="connsiteX9" fmla="*/ 321464 w 539586"/>
              <a:gd name="connsiteY9" fmla="*/ 599218 h 2004142"/>
              <a:gd name="connsiteX10" fmla="*/ 539578 w 539586"/>
              <a:gd name="connsiteY10" fmla="*/ 381104 h 20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586" h="2004142">
                <a:moveTo>
                  <a:pt x="539578" y="381104"/>
                </a:moveTo>
                <a:cubicBezTo>
                  <a:pt x="538180" y="438429"/>
                  <a:pt x="338242" y="676117"/>
                  <a:pt x="313075" y="943166"/>
                </a:cubicBezTo>
                <a:cubicBezTo>
                  <a:pt x="287908" y="1210216"/>
                  <a:pt x="398363" y="1879937"/>
                  <a:pt x="388576" y="1983401"/>
                </a:cubicBezTo>
                <a:cubicBezTo>
                  <a:pt x="378789" y="2086865"/>
                  <a:pt x="318668" y="1780667"/>
                  <a:pt x="254352" y="1563952"/>
                </a:cubicBezTo>
                <a:cubicBezTo>
                  <a:pt x="190036" y="1347237"/>
                  <a:pt x="25053" y="803350"/>
                  <a:pt x="2682" y="683108"/>
                </a:cubicBezTo>
                <a:cubicBezTo>
                  <a:pt x="-19689" y="562866"/>
                  <a:pt x="104748" y="955750"/>
                  <a:pt x="120128" y="842499"/>
                </a:cubicBezTo>
                <a:cubicBezTo>
                  <a:pt x="135508" y="729248"/>
                  <a:pt x="76785" y="56729"/>
                  <a:pt x="94961" y="3599"/>
                </a:cubicBezTo>
                <a:cubicBezTo>
                  <a:pt x="113137" y="-49531"/>
                  <a:pt x="198425" y="502745"/>
                  <a:pt x="229185" y="523717"/>
                </a:cubicBezTo>
                <a:cubicBezTo>
                  <a:pt x="259945" y="544689"/>
                  <a:pt x="264139" y="116851"/>
                  <a:pt x="279519" y="129434"/>
                </a:cubicBezTo>
                <a:cubicBezTo>
                  <a:pt x="294899" y="142017"/>
                  <a:pt x="280917" y="550282"/>
                  <a:pt x="321464" y="599218"/>
                </a:cubicBezTo>
                <a:cubicBezTo>
                  <a:pt x="362011" y="648154"/>
                  <a:pt x="540976" y="323779"/>
                  <a:pt x="539578" y="3811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5" name="フリーフォーム 1614">
            <a:extLst>
              <a:ext uri="{FF2B5EF4-FFF2-40B4-BE49-F238E27FC236}">
                <a16:creationId xmlns:a16="http://schemas.microsoft.com/office/drawing/2014/main" id="{6E526693-11D0-3863-39CE-9EBCEE3C462C}"/>
              </a:ext>
            </a:extLst>
          </p:cNvPr>
          <p:cNvSpPr/>
          <p:nvPr/>
        </p:nvSpPr>
        <p:spPr>
          <a:xfrm>
            <a:off x="6005946" y="6649670"/>
            <a:ext cx="689015" cy="1669454"/>
          </a:xfrm>
          <a:custGeom>
            <a:avLst/>
            <a:gdLst>
              <a:gd name="connsiteX0" fmla="*/ 50905 w 689015"/>
              <a:gd name="connsiteY0" fmla="*/ 2800 h 1669454"/>
              <a:gd name="connsiteX1" fmla="*/ 403243 w 689015"/>
              <a:gd name="connsiteY1" fmla="*/ 1084980 h 1669454"/>
              <a:gd name="connsiteX2" fmla="*/ 537467 w 689015"/>
              <a:gd name="connsiteY2" fmla="*/ 1596708 h 1669454"/>
              <a:gd name="connsiteX3" fmla="*/ 571 w 689015"/>
              <a:gd name="connsiteY3" fmla="*/ 1537985 h 1669454"/>
              <a:gd name="connsiteX4" fmla="*/ 654913 w 689015"/>
              <a:gd name="connsiteY4" fmla="*/ 1663820 h 1669454"/>
              <a:gd name="connsiteX5" fmla="*/ 571023 w 689015"/>
              <a:gd name="connsiteY5" fmla="*/ 1319871 h 1669454"/>
              <a:gd name="connsiteX6" fmla="*/ 352909 w 689015"/>
              <a:gd name="connsiteY6" fmla="*/ 304803 h 1669454"/>
              <a:gd name="connsiteX7" fmla="*/ 562634 w 689015"/>
              <a:gd name="connsiteY7" fmla="*/ 757809 h 1669454"/>
              <a:gd name="connsiteX8" fmla="*/ 50905 w 689015"/>
              <a:gd name="connsiteY8" fmla="*/ 2800 h 166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015" h="1669454">
                <a:moveTo>
                  <a:pt x="50905" y="2800"/>
                </a:moveTo>
                <a:cubicBezTo>
                  <a:pt x="24340" y="57328"/>
                  <a:pt x="322149" y="819329"/>
                  <a:pt x="403243" y="1084980"/>
                </a:cubicBezTo>
                <a:cubicBezTo>
                  <a:pt x="484337" y="1350631"/>
                  <a:pt x="604579" y="1521207"/>
                  <a:pt x="537467" y="1596708"/>
                </a:cubicBezTo>
                <a:cubicBezTo>
                  <a:pt x="470355" y="1672209"/>
                  <a:pt x="-19003" y="1526800"/>
                  <a:pt x="571" y="1537985"/>
                </a:cubicBezTo>
                <a:cubicBezTo>
                  <a:pt x="20145" y="1549170"/>
                  <a:pt x="559838" y="1700172"/>
                  <a:pt x="654913" y="1663820"/>
                </a:cubicBezTo>
                <a:cubicBezTo>
                  <a:pt x="749988" y="1627468"/>
                  <a:pt x="621357" y="1546374"/>
                  <a:pt x="571023" y="1319871"/>
                </a:cubicBezTo>
                <a:cubicBezTo>
                  <a:pt x="520689" y="1093368"/>
                  <a:pt x="354307" y="398480"/>
                  <a:pt x="352909" y="304803"/>
                </a:cubicBezTo>
                <a:cubicBezTo>
                  <a:pt x="351511" y="211126"/>
                  <a:pt x="614366" y="808143"/>
                  <a:pt x="562634" y="757809"/>
                </a:cubicBezTo>
                <a:cubicBezTo>
                  <a:pt x="510902" y="707475"/>
                  <a:pt x="77470" y="-51728"/>
                  <a:pt x="50905" y="2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6" name="フリーフォーム 1615">
            <a:extLst>
              <a:ext uri="{FF2B5EF4-FFF2-40B4-BE49-F238E27FC236}">
                <a16:creationId xmlns:a16="http://schemas.microsoft.com/office/drawing/2014/main" id="{C1ED1E67-60B7-F2DC-69A9-47EAE6627B7D}"/>
              </a:ext>
            </a:extLst>
          </p:cNvPr>
          <p:cNvSpPr/>
          <p:nvPr/>
        </p:nvSpPr>
        <p:spPr>
          <a:xfrm>
            <a:off x="4378450" y="8590029"/>
            <a:ext cx="1012989" cy="649483"/>
          </a:xfrm>
          <a:custGeom>
            <a:avLst/>
            <a:gdLst>
              <a:gd name="connsiteX0" fmla="*/ 10670 w 1012989"/>
              <a:gd name="connsiteY0" fmla="*/ 331334 h 649483"/>
              <a:gd name="connsiteX1" fmla="*/ 575213 w 1012989"/>
              <a:gd name="connsiteY1" fmla="*/ 156406 h 649483"/>
              <a:gd name="connsiteX2" fmla="*/ 591115 w 1012989"/>
              <a:gd name="connsiteY2" fmla="*/ 21234 h 649483"/>
              <a:gd name="connsiteX3" fmla="*/ 1012534 w 1012989"/>
              <a:gd name="connsiteY3" fmla="*/ 13282 h 649483"/>
              <a:gd name="connsiteX4" fmla="*/ 670628 w 1012989"/>
              <a:gd name="connsiteY4" fmla="*/ 148454 h 649483"/>
              <a:gd name="connsiteX5" fmla="*/ 559310 w 1012989"/>
              <a:gd name="connsiteY5" fmla="*/ 450604 h 649483"/>
              <a:gd name="connsiteX6" fmla="*/ 503651 w 1012989"/>
              <a:gd name="connsiteY6" fmla="*/ 649387 h 649483"/>
              <a:gd name="connsiteX7" fmla="*/ 249209 w 1012989"/>
              <a:gd name="connsiteY7" fmla="*/ 426750 h 649483"/>
              <a:gd name="connsiteX8" fmla="*/ 471846 w 1012989"/>
              <a:gd name="connsiteY8" fmla="*/ 546020 h 649483"/>
              <a:gd name="connsiteX9" fmla="*/ 225355 w 1012989"/>
              <a:gd name="connsiteY9" fmla="*/ 442653 h 649483"/>
              <a:gd name="connsiteX10" fmla="*/ 10670 w 1012989"/>
              <a:gd name="connsiteY10" fmla="*/ 331334 h 64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2989" h="649483">
                <a:moveTo>
                  <a:pt x="10670" y="331334"/>
                </a:moveTo>
                <a:cubicBezTo>
                  <a:pt x="68980" y="283626"/>
                  <a:pt x="478472" y="208089"/>
                  <a:pt x="575213" y="156406"/>
                </a:cubicBezTo>
                <a:cubicBezTo>
                  <a:pt x="671954" y="104723"/>
                  <a:pt x="518228" y="45088"/>
                  <a:pt x="591115" y="21234"/>
                </a:cubicBezTo>
                <a:cubicBezTo>
                  <a:pt x="664002" y="-2620"/>
                  <a:pt x="999282" y="-7921"/>
                  <a:pt x="1012534" y="13282"/>
                </a:cubicBezTo>
                <a:cubicBezTo>
                  <a:pt x="1025786" y="34485"/>
                  <a:pt x="746165" y="75567"/>
                  <a:pt x="670628" y="148454"/>
                </a:cubicBezTo>
                <a:cubicBezTo>
                  <a:pt x="595091" y="221341"/>
                  <a:pt x="587140" y="367115"/>
                  <a:pt x="559310" y="450604"/>
                </a:cubicBezTo>
                <a:cubicBezTo>
                  <a:pt x="531480" y="534093"/>
                  <a:pt x="555335" y="653363"/>
                  <a:pt x="503651" y="649387"/>
                </a:cubicBezTo>
                <a:cubicBezTo>
                  <a:pt x="451967" y="645411"/>
                  <a:pt x="254510" y="443978"/>
                  <a:pt x="249209" y="426750"/>
                </a:cubicBezTo>
                <a:cubicBezTo>
                  <a:pt x="243908" y="409522"/>
                  <a:pt x="475822" y="543370"/>
                  <a:pt x="471846" y="546020"/>
                </a:cubicBezTo>
                <a:cubicBezTo>
                  <a:pt x="467870" y="548670"/>
                  <a:pt x="302218" y="471808"/>
                  <a:pt x="225355" y="442653"/>
                </a:cubicBezTo>
                <a:cubicBezTo>
                  <a:pt x="148492" y="413498"/>
                  <a:pt x="-47640" y="379042"/>
                  <a:pt x="10670" y="3313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7" name="フリーフォーム 1616">
            <a:extLst>
              <a:ext uri="{FF2B5EF4-FFF2-40B4-BE49-F238E27FC236}">
                <a16:creationId xmlns:a16="http://schemas.microsoft.com/office/drawing/2014/main" id="{0037E31A-22FE-4236-A29F-05401ADC4DAC}"/>
              </a:ext>
            </a:extLst>
          </p:cNvPr>
          <p:cNvSpPr/>
          <p:nvPr/>
        </p:nvSpPr>
        <p:spPr>
          <a:xfrm>
            <a:off x="5237948" y="8418624"/>
            <a:ext cx="2907788" cy="1178388"/>
          </a:xfrm>
          <a:custGeom>
            <a:avLst/>
            <a:gdLst>
              <a:gd name="connsiteX0" fmla="*/ 4612 w 2907788"/>
              <a:gd name="connsiteY0" fmla="*/ 755856 h 1178388"/>
              <a:gd name="connsiteX1" fmla="*/ 499912 w 2907788"/>
              <a:gd name="connsiteY1" fmla="*/ 382476 h 1178388"/>
              <a:gd name="connsiteX2" fmla="*/ 431332 w 2907788"/>
              <a:gd name="connsiteY2" fmla="*/ 275796 h 1178388"/>
              <a:gd name="connsiteX3" fmla="*/ 819952 w 2907788"/>
              <a:gd name="connsiteY3" fmla="*/ 321516 h 1178388"/>
              <a:gd name="connsiteX4" fmla="*/ 1315252 w 2907788"/>
              <a:gd name="connsiteY4" fmla="*/ 611076 h 1178388"/>
              <a:gd name="connsiteX5" fmla="*/ 1749592 w 2907788"/>
              <a:gd name="connsiteY5" fmla="*/ 664416 h 1178388"/>
              <a:gd name="connsiteX6" fmla="*/ 1894372 w 2907788"/>
              <a:gd name="connsiteY6" fmla="*/ 832056 h 1178388"/>
              <a:gd name="connsiteX7" fmla="*/ 2389672 w 2907788"/>
              <a:gd name="connsiteY7" fmla="*/ 633936 h 1178388"/>
              <a:gd name="connsiteX8" fmla="*/ 2206792 w 2907788"/>
              <a:gd name="connsiteY8" fmla="*/ 801576 h 1178388"/>
              <a:gd name="connsiteX9" fmla="*/ 2321092 w 2907788"/>
              <a:gd name="connsiteY9" fmla="*/ 1174956 h 1178388"/>
              <a:gd name="connsiteX10" fmla="*/ 2587792 w 2907788"/>
              <a:gd name="connsiteY10" fmla="*/ 938736 h 1178388"/>
              <a:gd name="connsiteX11" fmla="*/ 2869732 w 2907788"/>
              <a:gd name="connsiteY11" fmla="*/ 176736 h 1178388"/>
              <a:gd name="connsiteX12" fmla="*/ 1681012 w 2907788"/>
              <a:gd name="connsiteY12" fmla="*/ 1476 h 1178388"/>
              <a:gd name="connsiteX13" fmla="*/ 2549692 w 2907788"/>
              <a:gd name="connsiteY13" fmla="*/ 230076 h 1178388"/>
              <a:gd name="connsiteX14" fmla="*/ 2648752 w 2907788"/>
              <a:gd name="connsiteY14" fmla="*/ 412956 h 1178388"/>
              <a:gd name="connsiteX15" fmla="*/ 1940092 w 2907788"/>
              <a:gd name="connsiteY15" fmla="*/ 595836 h 1178388"/>
              <a:gd name="connsiteX16" fmla="*/ 454192 w 2907788"/>
              <a:gd name="connsiteY16" fmla="*/ 153876 h 1178388"/>
              <a:gd name="connsiteX17" fmla="*/ 492292 w 2907788"/>
              <a:gd name="connsiteY17" fmla="*/ 207216 h 1178388"/>
              <a:gd name="connsiteX18" fmla="*/ 263692 w 2907788"/>
              <a:gd name="connsiteY18" fmla="*/ 512016 h 1178388"/>
              <a:gd name="connsiteX19" fmla="*/ 4612 w 2907788"/>
              <a:gd name="connsiteY19" fmla="*/ 755856 h 117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07788" h="1178388">
                <a:moveTo>
                  <a:pt x="4612" y="755856"/>
                </a:moveTo>
                <a:cubicBezTo>
                  <a:pt x="43982" y="734266"/>
                  <a:pt x="428792" y="462486"/>
                  <a:pt x="499912" y="382476"/>
                </a:cubicBezTo>
                <a:cubicBezTo>
                  <a:pt x="571032" y="302466"/>
                  <a:pt x="377992" y="285956"/>
                  <a:pt x="431332" y="275796"/>
                </a:cubicBezTo>
                <a:cubicBezTo>
                  <a:pt x="484672" y="265636"/>
                  <a:pt x="672632" y="265636"/>
                  <a:pt x="819952" y="321516"/>
                </a:cubicBezTo>
                <a:cubicBezTo>
                  <a:pt x="967272" y="377396"/>
                  <a:pt x="1160312" y="553926"/>
                  <a:pt x="1315252" y="611076"/>
                </a:cubicBezTo>
                <a:cubicBezTo>
                  <a:pt x="1470192" y="668226"/>
                  <a:pt x="1653072" y="627586"/>
                  <a:pt x="1749592" y="664416"/>
                </a:cubicBezTo>
                <a:cubicBezTo>
                  <a:pt x="1846112" y="701246"/>
                  <a:pt x="1787692" y="837136"/>
                  <a:pt x="1894372" y="832056"/>
                </a:cubicBezTo>
                <a:cubicBezTo>
                  <a:pt x="2001052" y="826976"/>
                  <a:pt x="2337602" y="639016"/>
                  <a:pt x="2389672" y="633936"/>
                </a:cubicBezTo>
                <a:cubicBezTo>
                  <a:pt x="2441742" y="628856"/>
                  <a:pt x="2218222" y="711406"/>
                  <a:pt x="2206792" y="801576"/>
                </a:cubicBezTo>
                <a:cubicBezTo>
                  <a:pt x="2195362" y="891746"/>
                  <a:pt x="2257592" y="1152096"/>
                  <a:pt x="2321092" y="1174956"/>
                </a:cubicBezTo>
                <a:cubicBezTo>
                  <a:pt x="2384592" y="1197816"/>
                  <a:pt x="2496352" y="1105106"/>
                  <a:pt x="2587792" y="938736"/>
                </a:cubicBezTo>
                <a:cubicBezTo>
                  <a:pt x="2679232" y="772366"/>
                  <a:pt x="3020862" y="332946"/>
                  <a:pt x="2869732" y="176736"/>
                </a:cubicBezTo>
                <a:cubicBezTo>
                  <a:pt x="2718602" y="20526"/>
                  <a:pt x="1734352" y="-7414"/>
                  <a:pt x="1681012" y="1476"/>
                </a:cubicBezTo>
                <a:cubicBezTo>
                  <a:pt x="1627672" y="10366"/>
                  <a:pt x="2388402" y="161496"/>
                  <a:pt x="2549692" y="230076"/>
                </a:cubicBezTo>
                <a:cubicBezTo>
                  <a:pt x="2710982" y="298656"/>
                  <a:pt x="2750352" y="351996"/>
                  <a:pt x="2648752" y="412956"/>
                </a:cubicBezTo>
                <a:cubicBezTo>
                  <a:pt x="2547152" y="473916"/>
                  <a:pt x="2305852" y="639016"/>
                  <a:pt x="1940092" y="595836"/>
                </a:cubicBezTo>
                <a:cubicBezTo>
                  <a:pt x="1574332" y="552656"/>
                  <a:pt x="695492" y="218646"/>
                  <a:pt x="454192" y="153876"/>
                </a:cubicBezTo>
                <a:cubicBezTo>
                  <a:pt x="212892" y="89106"/>
                  <a:pt x="524042" y="147526"/>
                  <a:pt x="492292" y="207216"/>
                </a:cubicBezTo>
                <a:cubicBezTo>
                  <a:pt x="460542" y="266906"/>
                  <a:pt x="338622" y="425656"/>
                  <a:pt x="263692" y="512016"/>
                </a:cubicBezTo>
                <a:cubicBezTo>
                  <a:pt x="188762" y="598376"/>
                  <a:pt x="-34758" y="777446"/>
                  <a:pt x="4612" y="75585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8" name="フリーフォーム 1617">
            <a:extLst>
              <a:ext uri="{FF2B5EF4-FFF2-40B4-BE49-F238E27FC236}">
                <a16:creationId xmlns:a16="http://schemas.microsoft.com/office/drawing/2014/main" id="{D998A818-EBD3-65B6-FC4C-2703C4273D8A}"/>
              </a:ext>
            </a:extLst>
          </p:cNvPr>
          <p:cNvSpPr/>
          <p:nvPr/>
        </p:nvSpPr>
        <p:spPr>
          <a:xfrm>
            <a:off x="5765910" y="8114321"/>
            <a:ext cx="2105761" cy="595766"/>
          </a:xfrm>
          <a:custGeom>
            <a:avLst/>
            <a:gdLst>
              <a:gd name="connsiteX0" fmla="*/ 170070 w 2105761"/>
              <a:gd name="connsiteY0" fmla="*/ 442939 h 595766"/>
              <a:gd name="connsiteX1" fmla="*/ 1518810 w 2105761"/>
              <a:gd name="connsiteY1" fmla="*/ 481039 h 595766"/>
              <a:gd name="connsiteX2" fmla="*/ 2105550 w 2105761"/>
              <a:gd name="connsiteY2" fmla="*/ 595339 h 595766"/>
              <a:gd name="connsiteX3" fmla="*/ 1465470 w 2105761"/>
              <a:gd name="connsiteY3" fmla="*/ 435319 h 595766"/>
              <a:gd name="connsiteX4" fmla="*/ 17670 w 2105761"/>
              <a:gd name="connsiteY4" fmla="*/ 979 h 595766"/>
              <a:gd name="connsiteX5" fmla="*/ 627270 w 2105761"/>
              <a:gd name="connsiteY5" fmla="*/ 321019 h 595766"/>
              <a:gd name="connsiteX6" fmla="*/ 109110 w 2105761"/>
              <a:gd name="connsiteY6" fmla="*/ 450559 h 595766"/>
              <a:gd name="connsiteX7" fmla="*/ 170070 w 2105761"/>
              <a:gd name="connsiteY7" fmla="*/ 442939 h 59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761" h="595766">
                <a:moveTo>
                  <a:pt x="170070" y="442939"/>
                </a:moveTo>
                <a:cubicBezTo>
                  <a:pt x="405020" y="448019"/>
                  <a:pt x="1196230" y="455639"/>
                  <a:pt x="1518810" y="481039"/>
                </a:cubicBezTo>
                <a:cubicBezTo>
                  <a:pt x="1841390" y="506439"/>
                  <a:pt x="2114440" y="602959"/>
                  <a:pt x="2105550" y="595339"/>
                </a:cubicBezTo>
                <a:cubicBezTo>
                  <a:pt x="2096660" y="587719"/>
                  <a:pt x="1813450" y="534379"/>
                  <a:pt x="1465470" y="435319"/>
                </a:cubicBezTo>
                <a:cubicBezTo>
                  <a:pt x="1117490" y="336259"/>
                  <a:pt x="157370" y="20029"/>
                  <a:pt x="17670" y="979"/>
                </a:cubicBezTo>
                <a:cubicBezTo>
                  <a:pt x="-122030" y="-18071"/>
                  <a:pt x="612030" y="246089"/>
                  <a:pt x="627270" y="321019"/>
                </a:cubicBezTo>
                <a:cubicBezTo>
                  <a:pt x="642510" y="395949"/>
                  <a:pt x="182770" y="426429"/>
                  <a:pt x="109110" y="450559"/>
                </a:cubicBezTo>
                <a:cubicBezTo>
                  <a:pt x="35450" y="474689"/>
                  <a:pt x="-64880" y="437859"/>
                  <a:pt x="170070" y="44293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9" name="フリーフォーム 1618">
            <a:extLst>
              <a:ext uri="{FF2B5EF4-FFF2-40B4-BE49-F238E27FC236}">
                <a16:creationId xmlns:a16="http://schemas.microsoft.com/office/drawing/2014/main" id="{8FBF3F8E-9AC7-F538-ED36-54558D798E05}"/>
              </a:ext>
            </a:extLst>
          </p:cNvPr>
          <p:cNvSpPr/>
          <p:nvPr/>
        </p:nvSpPr>
        <p:spPr>
          <a:xfrm>
            <a:off x="1408336" y="5927474"/>
            <a:ext cx="766293" cy="1131186"/>
          </a:xfrm>
          <a:custGeom>
            <a:avLst/>
            <a:gdLst>
              <a:gd name="connsiteX0" fmla="*/ 763364 w 766293"/>
              <a:gd name="connsiteY0" fmla="*/ 176146 h 1131186"/>
              <a:gd name="connsiteX1" fmla="*/ 420464 w 766293"/>
              <a:gd name="connsiteY1" fmla="*/ 366646 h 1131186"/>
              <a:gd name="connsiteX2" fmla="*/ 550004 w 766293"/>
              <a:gd name="connsiteY2" fmla="*/ 1082926 h 1131186"/>
              <a:gd name="connsiteX3" fmla="*/ 382364 w 766293"/>
              <a:gd name="connsiteY3" fmla="*/ 961006 h 1131186"/>
              <a:gd name="connsiteX4" fmla="*/ 1364 w 766293"/>
              <a:gd name="connsiteY4" fmla="*/ 115186 h 1131186"/>
              <a:gd name="connsiteX5" fmla="*/ 252824 w 766293"/>
              <a:gd name="connsiteY5" fmla="*/ 267586 h 1131186"/>
              <a:gd name="connsiteX6" fmla="*/ 191864 w 766293"/>
              <a:gd name="connsiteY6" fmla="*/ 886 h 1131186"/>
              <a:gd name="connsiteX7" fmla="*/ 763364 w 766293"/>
              <a:gd name="connsiteY7" fmla="*/ 176146 h 113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6293" h="1131186">
                <a:moveTo>
                  <a:pt x="763364" y="176146"/>
                </a:moveTo>
                <a:cubicBezTo>
                  <a:pt x="801464" y="237106"/>
                  <a:pt x="456024" y="215516"/>
                  <a:pt x="420464" y="366646"/>
                </a:cubicBezTo>
                <a:cubicBezTo>
                  <a:pt x="384904" y="517776"/>
                  <a:pt x="556354" y="983866"/>
                  <a:pt x="550004" y="1082926"/>
                </a:cubicBezTo>
                <a:cubicBezTo>
                  <a:pt x="543654" y="1181986"/>
                  <a:pt x="473804" y="1122296"/>
                  <a:pt x="382364" y="961006"/>
                </a:cubicBezTo>
                <a:cubicBezTo>
                  <a:pt x="290924" y="799716"/>
                  <a:pt x="22954" y="230756"/>
                  <a:pt x="1364" y="115186"/>
                </a:cubicBezTo>
                <a:cubicBezTo>
                  <a:pt x="-20226" y="-384"/>
                  <a:pt x="221074" y="286636"/>
                  <a:pt x="252824" y="267586"/>
                </a:cubicBezTo>
                <a:cubicBezTo>
                  <a:pt x="284574" y="248536"/>
                  <a:pt x="109314" y="13586"/>
                  <a:pt x="191864" y="886"/>
                </a:cubicBezTo>
                <a:cubicBezTo>
                  <a:pt x="274414" y="-11814"/>
                  <a:pt x="725264" y="115186"/>
                  <a:pt x="763364" y="17614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0" name="フリーフォーム 1619">
            <a:extLst>
              <a:ext uri="{FF2B5EF4-FFF2-40B4-BE49-F238E27FC236}">
                <a16:creationId xmlns:a16="http://schemas.microsoft.com/office/drawing/2014/main" id="{02C6D034-3FAB-C608-66BB-32DE0EFF37A7}"/>
              </a:ext>
            </a:extLst>
          </p:cNvPr>
          <p:cNvSpPr/>
          <p:nvPr/>
        </p:nvSpPr>
        <p:spPr>
          <a:xfrm>
            <a:off x="1722567" y="9564246"/>
            <a:ext cx="1197295" cy="3076376"/>
          </a:xfrm>
          <a:custGeom>
            <a:avLst/>
            <a:gdLst>
              <a:gd name="connsiteX0" fmla="*/ 1073642 w 1197295"/>
              <a:gd name="connsiteY0" fmla="*/ 732693 h 3076376"/>
              <a:gd name="connsiteX1" fmla="*/ 980876 w 1197295"/>
              <a:gd name="connsiteY1" fmla="*/ 1474815 h 3076376"/>
              <a:gd name="connsiteX2" fmla="*/ 636320 w 1197295"/>
              <a:gd name="connsiteY2" fmla="*/ 2216937 h 3076376"/>
              <a:gd name="connsiteX3" fmla="*/ 702581 w 1197295"/>
              <a:gd name="connsiteY3" fmla="*/ 3012067 h 3076376"/>
              <a:gd name="connsiteX4" fmla="*/ 517050 w 1197295"/>
              <a:gd name="connsiteY4" fmla="*/ 2972311 h 3076376"/>
              <a:gd name="connsiteX5" fmla="*/ 216 w 1197295"/>
              <a:gd name="connsiteY5" fmla="*/ 2521737 h 3076376"/>
              <a:gd name="connsiteX6" fmla="*/ 450790 w 1197295"/>
              <a:gd name="connsiteY6" fmla="*/ 2747024 h 3076376"/>
              <a:gd name="connsiteX7" fmla="*/ 278511 w 1197295"/>
              <a:gd name="connsiteY7" fmla="*/ 1965145 h 3076376"/>
              <a:gd name="connsiteX8" fmla="*/ 596563 w 1197295"/>
              <a:gd name="connsiteY8" fmla="*/ 1832624 h 3076376"/>
              <a:gd name="connsiteX9" fmla="*/ 503798 w 1197295"/>
              <a:gd name="connsiteY9" fmla="*/ 1527824 h 3076376"/>
              <a:gd name="connsiteX10" fmla="*/ 556807 w 1197295"/>
              <a:gd name="connsiteY10" fmla="*/ 1368797 h 3076376"/>
              <a:gd name="connsiteX11" fmla="*/ 596563 w 1197295"/>
              <a:gd name="connsiteY11" fmla="*/ 1209771 h 3076376"/>
              <a:gd name="connsiteX12" fmla="*/ 649572 w 1197295"/>
              <a:gd name="connsiteY12" fmla="*/ 1527824 h 3076376"/>
              <a:gd name="connsiteX13" fmla="*/ 914616 w 1197295"/>
              <a:gd name="connsiteY13" fmla="*/ 1156763 h 3076376"/>
              <a:gd name="connsiteX14" fmla="*/ 941120 w 1197295"/>
              <a:gd name="connsiteY14" fmla="*/ 1196519 h 3076376"/>
              <a:gd name="connsiteX15" fmla="*/ 1192911 w 1197295"/>
              <a:gd name="connsiteY15" fmla="*/ 30328 h 3076376"/>
              <a:gd name="connsiteX16" fmla="*/ 1100146 w 1197295"/>
              <a:gd name="connsiteY16" fmla="*/ 374884 h 3076376"/>
              <a:gd name="connsiteX17" fmla="*/ 1073642 w 1197295"/>
              <a:gd name="connsiteY17" fmla="*/ 732693 h 307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97295" h="3076376">
                <a:moveTo>
                  <a:pt x="1073642" y="732693"/>
                </a:moveTo>
                <a:cubicBezTo>
                  <a:pt x="1053764" y="916015"/>
                  <a:pt x="1053763" y="1227441"/>
                  <a:pt x="980876" y="1474815"/>
                </a:cubicBezTo>
                <a:cubicBezTo>
                  <a:pt x="907989" y="1722189"/>
                  <a:pt x="682703" y="1960728"/>
                  <a:pt x="636320" y="2216937"/>
                </a:cubicBezTo>
                <a:cubicBezTo>
                  <a:pt x="589937" y="2473146"/>
                  <a:pt x="722459" y="2886171"/>
                  <a:pt x="702581" y="3012067"/>
                </a:cubicBezTo>
                <a:cubicBezTo>
                  <a:pt x="682703" y="3137963"/>
                  <a:pt x="634111" y="3054033"/>
                  <a:pt x="517050" y="2972311"/>
                </a:cubicBezTo>
                <a:cubicBezTo>
                  <a:pt x="399989" y="2890589"/>
                  <a:pt x="11259" y="2559285"/>
                  <a:pt x="216" y="2521737"/>
                </a:cubicBezTo>
                <a:cubicBezTo>
                  <a:pt x="-10827" y="2484189"/>
                  <a:pt x="404408" y="2839789"/>
                  <a:pt x="450790" y="2747024"/>
                </a:cubicBezTo>
                <a:cubicBezTo>
                  <a:pt x="497172" y="2654259"/>
                  <a:pt x="254216" y="2117545"/>
                  <a:pt x="278511" y="1965145"/>
                </a:cubicBezTo>
                <a:cubicBezTo>
                  <a:pt x="302806" y="1812745"/>
                  <a:pt x="559015" y="1905511"/>
                  <a:pt x="596563" y="1832624"/>
                </a:cubicBezTo>
                <a:cubicBezTo>
                  <a:pt x="634111" y="1759737"/>
                  <a:pt x="510424" y="1605129"/>
                  <a:pt x="503798" y="1527824"/>
                </a:cubicBezTo>
                <a:cubicBezTo>
                  <a:pt x="497172" y="1450520"/>
                  <a:pt x="541346" y="1421806"/>
                  <a:pt x="556807" y="1368797"/>
                </a:cubicBezTo>
                <a:cubicBezTo>
                  <a:pt x="572268" y="1315788"/>
                  <a:pt x="581102" y="1183267"/>
                  <a:pt x="596563" y="1209771"/>
                </a:cubicBezTo>
                <a:cubicBezTo>
                  <a:pt x="612024" y="1236276"/>
                  <a:pt x="596563" y="1536659"/>
                  <a:pt x="649572" y="1527824"/>
                </a:cubicBezTo>
                <a:cubicBezTo>
                  <a:pt x="702581" y="1518989"/>
                  <a:pt x="866025" y="1211980"/>
                  <a:pt x="914616" y="1156763"/>
                </a:cubicBezTo>
                <a:cubicBezTo>
                  <a:pt x="963207" y="1101546"/>
                  <a:pt x="894738" y="1384258"/>
                  <a:pt x="941120" y="1196519"/>
                </a:cubicBezTo>
                <a:cubicBezTo>
                  <a:pt x="987502" y="1008780"/>
                  <a:pt x="1166407" y="167267"/>
                  <a:pt x="1192911" y="30328"/>
                </a:cubicBezTo>
                <a:cubicBezTo>
                  <a:pt x="1219415" y="-106611"/>
                  <a:pt x="1117815" y="257823"/>
                  <a:pt x="1100146" y="374884"/>
                </a:cubicBezTo>
                <a:cubicBezTo>
                  <a:pt x="1082477" y="491945"/>
                  <a:pt x="1093520" y="549371"/>
                  <a:pt x="1073642" y="7326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1" name="フリーフォーム 1620">
            <a:extLst>
              <a:ext uri="{FF2B5EF4-FFF2-40B4-BE49-F238E27FC236}">
                <a16:creationId xmlns:a16="http://schemas.microsoft.com/office/drawing/2014/main" id="{F1087268-19C4-1A85-7791-463F590E4271}"/>
              </a:ext>
            </a:extLst>
          </p:cNvPr>
          <p:cNvSpPr/>
          <p:nvPr/>
        </p:nvSpPr>
        <p:spPr>
          <a:xfrm>
            <a:off x="7172196" y="4210429"/>
            <a:ext cx="1297009" cy="1994020"/>
          </a:xfrm>
          <a:custGeom>
            <a:avLst/>
            <a:gdLst>
              <a:gd name="connsiteX0" fmla="*/ 50239 w 1297009"/>
              <a:gd name="connsiteY0" fmla="*/ 96528 h 1994020"/>
              <a:gd name="connsiteX1" fmla="*/ 89995 w 1297009"/>
              <a:gd name="connsiteY1" fmla="*/ 149536 h 1994020"/>
              <a:gd name="connsiteX2" fmla="*/ 461056 w 1297009"/>
              <a:gd name="connsiteY2" fmla="*/ 904910 h 1994020"/>
              <a:gd name="connsiteX3" fmla="*/ 421300 w 1297009"/>
              <a:gd name="connsiteY3" fmla="*/ 1289223 h 1994020"/>
              <a:gd name="connsiteX4" fmla="*/ 553821 w 1297009"/>
              <a:gd name="connsiteY4" fmla="*/ 1077188 h 1994020"/>
              <a:gd name="connsiteX5" fmla="*/ 500813 w 1297009"/>
              <a:gd name="connsiteY5" fmla="*/ 1713293 h 1994020"/>
              <a:gd name="connsiteX6" fmla="*/ 182761 w 1297009"/>
              <a:gd name="connsiteY6" fmla="*/ 1819310 h 1994020"/>
              <a:gd name="connsiteX7" fmla="*/ 553821 w 1297009"/>
              <a:gd name="connsiteY7" fmla="*/ 1554267 h 1994020"/>
              <a:gd name="connsiteX8" fmla="*/ 1295943 w 1297009"/>
              <a:gd name="connsiteY8" fmla="*/ 1978336 h 1994020"/>
              <a:gd name="connsiteX9" fmla="*/ 712847 w 1297009"/>
              <a:gd name="connsiteY9" fmla="*/ 891658 h 1994020"/>
              <a:gd name="connsiteX10" fmla="*/ 487561 w 1297009"/>
              <a:gd name="connsiteY10" fmla="*/ 812145 h 1994020"/>
              <a:gd name="connsiteX11" fmla="*/ 699595 w 1297009"/>
              <a:gd name="connsiteY11" fmla="*/ 1209710 h 1994020"/>
              <a:gd name="connsiteX12" fmla="*/ 50239 w 1297009"/>
              <a:gd name="connsiteY12" fmla="*/ 96528 h 199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7009" h="1994020">
                <a:moveTo>
                  <a:pt x="50239" y="96528"/>
                </a:moveTo>
                <a:cubicBezTo>
                  <a:pt x="-51361" y="-80168"/>
                  <a:pt x="21526" y="14806"/>
                  <a:pt x="89995" y="149536"/>
                </a:cubicBezTo>
                <a:cubicBezTo>
                  <a:pt x="158464" y="284266"/>
                  <a:pt x="405839" y="714962"/>
                  <a:pt x="461056" y="904910"/>
                </a:cubicBezTo>
                <a:cubicBezTo>
                  <a:pt x="516273" y="1094858"/>
                  <a:pt x="405839" y="1260510"/>
                  <a:pt x="421300" y="1289223"/>
                </a:cubicBezTo>
                <a:cubicBezTo>
                  <a:pt x="436761" y="1317936"/>
                  <a:pt x="540569" y="1006510"/>
                  <a:pt x="553821" y="1077188"/>
                </a:cubicBezTo>
                <a:cubicBezTo>
                  <a:pt x="567073" y="1147866"/>
                  <a:pt x="562656" y="1589606"/>
                  <a:pt x="500813" y="1713293"/>
                </a:cubicBezTo>
                <a:cubicBezTo>
                  <a:pt x="438970" y="1836980"/>
                  <a:pt x="173926" y="1845814"/>
                  <a:pt x="182761" y="1819310"/>
                </a:cubicBezTo>
                <a:cubicBezTo>
                  <a:pt x="191596" y="1792806"/>
                  <a:pt x="368291" y="1527763"/>
                  <a:pt x="553821" y="1554267"/>
                </a:cubicBezTo>
                <a:cubicBezTo>
                  <a:pt x="739351" y="1580771"/>
                  <a:pt x="1269439" y="2088771"/>
                  <a:pt x="1295943" y="1978336"/>
                </a:cubicBezTo>
                <a:cubicBezTo>
                  <a:pt x="1322447" y="1867901"/>
                  <a:pt x="847577" y="1086023"/>
                  <a:pt x="712847" y="891658"/>
                </a:cubicBezTo>
                <a:cubicBezTo>
                  <a:pt x="578117" y="697293"/>
                  <a:pt x="489770" y="759136"/>
                  <a:pt x="487561" y="812145"/>
                </a:cubicBezTo>
                <a:cubicBezTo>
                  <a:pt x="485352" y="865154"/>
                  <a:pt x="772482" y="1328979"/>
                  <a:pt x="699595" y="1209710"/>
                </a:cubicBezTo>
                <a:cubicBezTo>
                  <a:pt x="626708" y="1090441"/>
                  <a:pt x="151839" y="273224"/>
                  <a:pt x="50239" y="9652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2" name="フリーフォーム 1621">
            <a:extLst>
              <a:ext uri="{FF2B5EF4-FFF2-40B4-BE49-F238E27FC236}">
                <a16:creationId xmlns:a16="http://schemas.microsoft.com/office/drawing/2014/main" id="{05A5D398-4FF1-4612-B338-EA12EF13E7FF}"/>
              </a:ext>
            </a:extLst>
          </p:cNvPr>
          <p:cNvSpPr/>
          <p:nvPr/>
        </p:nvSpPr>
        <p:spPr>
          <a:xfrm>
            <a:off x="5984529" y="3027433"/>
            <a:ext cx="1418368" cy="2977154"/>
          </a:xfrm>
          <a:custGeom>
            <a:avLst/>
            <a:gdLst>
              <a:gd name="connsiteX0" fmla="*/ 1131888 w 1418368"/>
              <a:gd name="connsiteY0" fmla="*/ 775941 h 2977154"/>
              <a:gd name="connsiteX1" fmla="*/ 721071 w 1418368"/>
              <a:gd name="connsiteY1" fmla="*/ 1544567 h 2977154"/>
              <a:gd name="connsiteX2" fmla="*/ 1171645 w 1418368"/>
              <a:gd name="connsiteY2" fmla="*/ 1531315 h 2977154"/>
              <a:gd name="connsiteX3" fmla="*/ 919854 w 1418368"/>
              <a:gd name="connsiteY3" fmla="*/ 2392706 h 2977154"/>
              <a:gd name="connsiteX4" fmla="*/ 827088 w 1418368"/>
              <a:gd name="connsiteY4" fmla="*/ 2975802 h 2977154"/>
              <a:gd name="connsiteX5" fmla="*/ 1039123 w 1418368"/>
              <a:gd name="connsiteY5" fmla="*/ 2233680 h 2977154"/>
              <a:gd name="connsiteX6" fmla="*/ 1410184 w 1418368"/>
              <a:gd name="connsiteY6" fmla="*/ 2803524 h 2977154"/>
              <a:gd name="connsiteX7" fmla="*/ 1251158 w 1418368"/>
              <a:gd name="connsiteY7" fmla="*/ 1610828 h 2977154"/>
              <a:gd name="connsiteX8" fmla="*/ 747575 w 1418368"/>
              <a:gd name="connsiteY8" fmla="*/ 1716845 h 2977154"/>
              <a:gd name="connsiteX9" fmla="*/ 853593 w 1418368"/>
              <a:gd name="connsiteY9" fmla="*/ 948219 h 2977154"/>
              <a:gd name="connsiteX10" fmla="*/ 5454 w 1418368"/>
              <a:gd name="connsiteY10" fmla="*/ 7315 h 2977154"/>
              <a:gd name="connsiteX11" fmla="*/ 522288 w 1418368"/>
              <a:gd name="connsiteY11" fmla="*/ 524150 h 2977154"/>
              <a:gd name="connsiteX12" fmla="*/ 1131888 w 1418368"/>
              <a:gd name="connsiteY12" fmla="*/ 775941 h 297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8368" h="2977154">
                <a:moveTo>
                  <a:pt x="1131888" y="775941"/>
                </a:moveTo>
                <a:cubicBezTo>
                  <a:pt x="1165018" y="946010"/>
                  <a:pt x="714445" y="1418671"/>
                  <a:pt x="721071" y="1544567"/>
                </a:cubicBezTo>
                <a:cubicBezTo>
                  <a:pt x="727697" y="1670463"/>
                  <a:pt x="1138515" y="1389959"/>
                  <a:pt x="1171645" y="1531315"/>
                </a:cubicBezTo>
                <a:cubicBezTo>
                  <a:pt x="1204776" y="1672672"/>
                  <a:pt x="977280" y="2151958"/>
                  <a:pt x="919854" y="2392706"/>
                </a:cubicBezTo>
                <a:cubicBezTo>
                  <a:pt x="862428" y="2633454"/>
                  <a:pt x="807210" y="3002306"/>
                  <a:pt x="827088" y="2975802"/>
                </a:cubicBezTo>
                <a:cubicBezTo>
                  <a:pt x="846966" y="2949298"/>
                  <a:pt x="941940" y="2262393"/>
                  <a:pt x="1039123" y="2233680"/>
                </a:cubicBezTo>
                <a:cubicBezTo>
                  <a:pt x="1136306" y="2204967"/>
                  <a:pt x="1374845" y="2907333"/>
                  <a:pt x="1410184" y="2803524"/>
                </a:cubicBezTo>
                <a:cubicBezTo>
                  <a:pt x="1445523" y="2699715"/>
                  <a:pt x="1361593" y="1791941"/>
                  <a:pt x="1251158" y="1610828"/>
                </a:cubicBezTo>
                <a:cubicBezTo>
                  <a:pt x="1140723" y="1429715"/>
                  <a:pt x="813836" y="1827280"/>
                  <a:pt x="747575" y="1716845"/>
                </a:cubicBezTo>
                <a:cubicBezTo>
                  <a:pt x="681314" y="1606410"/>
                  <a:pt x="977280" y="1233141"/>
                  <a:pt x="853593" y="948219"/>
                </a:cubicBezTo>
                <a:cubicBezTo>
                  <a:pt x="729906" y="663297"/>
                  <a:pt x="60671" y="77993"/>
                  <a:pt x="5454" y="7315"/>
                </a:cubicBezTo>
                <a:cubicBezTo>
                  <a:pt x="-49764" y="-63363"/>
                  <a:pt x="327923" y="398254"/>
                  <a:pt x="522288" y="524150"/>
                </a:cubicBezTo>
                <a:cubicBezTo>
                  <a:pt x="716653" y="650046"/>
                  <a:pt x="1098758" y="605872"/>
                  <a:pt x="1131888" y="7759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3" name="フリーフォーム 1622">
            <a:extLst>
              <a:ext uri="{FF2B5EF4-FFF2-40B4-BE49-F238E27FC236}">
                <a16:creationId xmlns:a16="http://schemas.microsoft.com/office/drawing/2014/main" id="{DA84CD06-6227-8495-7041-AE242834B6A5}"/>
              </a:ext>
            </a:extLst>
          </p:cNvPr>
          <p:cNvSpPr/>
          <p:nvPr/>
        </p:nvSpPr>
        <p:spPr>
          <a:xfrm>
            <a:off x="6293682" y="2918957"/>
            <a:ext cx="1485779" cy="2893343"/>
          </a:xfrm>
          <a:custGeom>
            <a:avLst/>
            <a:gdLst>
              <a:gd name="connsiteX0" fmla="*/ 40857 w 1485779"/>
              <a:gd name="connsiteY0" fmla="*/ 23026 h 2893343"/>
              <a:gd name="connsiteX1" fmla="*/ 133622 w 1485779"/>
              <a:gd name="connsiteY1" fmla="*/ 129043 h 2893343"/>
              <a:gd name="connsiteX2" fmla="*/ 1167292 w 1485779"/>
              <a:gd name="connsiteY2" fmla="*/ 1281982 h 2893343"/>
              <a:gd name="connsiteX3" fmla="*/ 1273309 w 1485779"/>
              <a:gd name="connsiteY3" fmla="*/ 1626539 h 2893343"/>
              <a:gd name="connsiteX4" fmla="*/ 1485344 w 1485779"/>
              <a:gd name="connsiteY4" fmla="*/ 1745808 h 2893343"/>
              <a:gd name="connsiteX5" fmla="*/ 1326318 w 1485779"/>
              <a:gd name="connsiteY5" fmla="*/ 1904834 h 2893343"/>
              <a:gd name="connsiteX6" fmla="*/ 1246805 w 1485779"/>
              <a:gd name="connsiteY6" fmla="*/ 2885495 h 2893343"/>
              <a:gd name="connsiteX7" fmla="*/ 1193796 w 1485779"/>
              <a:gd name="connsiteY7" fmla="*/ 2315652 h 2893343"/>
              <a:gd name="connsiteX8" fmla="*/ 1061275 w 1485779"/>
              <a:gd name="connsiteY8" fmla="*/ 1427756 h 2893343"/>
              <a:gd name="connsiteX9" fmla="*/ 915501 w 1485779"/>
              <a:gd name="connsiteY9" fmla="*/ 659130 h 2893343"/>
              <a:gd name="connsiteX10" fmla="*/ 40857 w 1485779"/>
              <a:gd name="connsiteY10" fmla="*/ 23026 h 289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5779" h="2893343">
                <a:moveTo>
                  <a:pt x="40857" y="23026"/>
                </a:moveTo>
                <a:cubicBezTo>
                  <a:pt x="-89456" y="-65322"/>
                  <a:pt x="133622" y="129043"/>
                  <a:pt x="133622" y="129043"/>
                </a:cubicBezTo>
                <a:cubicBezTo>
                  <a:pt x="321361" y="338869"/>
                  <a:pt x="977344" y="1032399"/>
                  <a:pt x="1167292" y="1281982"/>
                </a:cubicBezTo>
                <a:cubicBezTo>
                  <a:pt x="1357240" y="1531565"/>
                  <a:pt x="1220300" y="1549235"/>
                  <a:pt x="1273309" y="1626539"/>
                </a:cubicBezTo>
                <a:cubicBezTo>
                  <a:pt x="1326318" y="1703843"/>
                  <a:pt x="1476509" y="1699426"/>
                  <a:pt x="1485344" y="1745808"/>
                </a:cubicBezTo>
                <a:cubicBezTo>
                  <a:pt x="1494179" y="1792191"/>
                  <a:pt x="1366074" y="1714886"/>
                  <a:pt x="1326318" y="1904834"/>
                </a:cubicBezTo>
                <a:cubicBezTo>
                  <a:pt x="1286562" y="2094782"/>
                  <a:pt x="1268892" y="2817025"/>
                  <a:pt x="1246805" y="2885495"/>
                </a:cubicBezTo>
                <a:cubicBezTo>
                  <a:pt x="1224718" y="2953965"/>
                  <a:pt x="1224718" y="2558608"/>
                  <a:pt x="1193796" y="2315652"/>
                </a:cubicBezTo>
                <a:cubicBezTo>
                  <a:pt x="1162874" y="2072696"/>
                  <a:pt x="1107657" y="1703843"/>
                  <a:pt x="1061275" y="1427756"/>
                </a:cubicBezTo>
                <a:cubicBezTo>
                  <a:pt x="1014893" y="1151669"/>
                  <a:pt x="1085571" y="888834"/>
                  <a:pt x="915501" y="659130"/>
                </a:cubicBezTo>
                <a:cubicBezTo>
                  <a:pt x="745431" y="429426"/>
                  <a:pt x="171170" y="111374"/>
                  <a:pt x="40857" y="230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4" name="フリーフォーム 1623">
            <a:extLst>
              <a:ext uri="{FF2B5EF4-FFF2-40B4-BE49-F238E27FC236}">
                <a16:creationId xmlns:a16="http://schemas.microsoft.com/office/drawing/2014/main" id="{226BCB28-2404-CFC5-0453-991413095F3B}"/>
              </a:ext>
            </a:extLst>
          </p:cNvPr>
          <p:cNvSpPr/>
          <p:nvPr/>
        </p:nvSpPr>
        <p:spPr>
          <a:xfrm>
            <a:off x="2527963" y="2053703"/>
            <a:ext cx="2636028" cy="3115123"/>
          </a:xfrm>
          <a:custGeom>
            <a:avLst/>
            <a:gdLst>
              <a:gd name="connsiteX0" fmla="*/ 3202 w 2636028"/>
              <a:gd name="connsiteY0" fmla="*/ 755758 h 3115123"/>
              <a:gd name="connsiteX1" fmla="*/ 1354924 w 2636028"/>
              <a:gd name="connsiteY1" fmla="*/ 755758 h 3115123"/>
              <a:gd name="connsiteX2" fmla="*/ 1182646 w 2636028"/>
              <a:gd name="connsiteY2" fmla="*/ 583480 h 3115123"/>
              <a:gd name="connsiteX3" fmla="*/ 2123550 w 2636028"/>
              <a:gd name="connsiteY3" fmla="*/ 1352106 h 3115123"/>
              <a:gd name="connsiteX4" fmla="*/ 2401846 w 2636028"/>
              <a:gd name="connsiteY4" fmla="*/ 2306262 h 3115123"/>
              <a:gd name="connsiteX5" fmla="*/ 2428350 w 2636028"/>
              <a:gd name="connsiteY5" fmla="*/ 2253254 h 3115123"/>
              <a:gd name="connsiteX6" fmla="*/ 2574124 w 2636028"/>
              <a:gd name="connsiteY6" fmla="*/ 3114645 h 3115123"/>
              <a:gd name="connsiteX7" fmla="*/ 2587376 w 2636028"/>
              <a:gd name="connsiteY7" fmla="*/ 2120732 h 3115123"/>
              <a:gd name="connsiteX8" fmla="*/ 1951272 w 2636028"/>
              <a:gd name="connsiteY8" fmla="*/ 1007549 h 3115123"/>
              <a:gd name="connsiteX9" fmla="*/ 533289 w 2636028"/>
              <a:gd name="connsiteY9" fmla="*/ 40140 h 3115123"/>
              <a:gd name="connsiteX10" fmla="*/ 811585 w 2636028"/>
              <a:gd name="connsiteY10" fmla="*/ 212419 h 3115123"/>
              <a:gd name="connsiteX11" fmla="*/ 148976 w 2636028"/>
              <a:gd name="connsiteY11" fmla="*/ 477462 h 3115123"/>
              <a:gd name="connsiteX12" fmla="*/ 732072 w 2636028"/>
              <a:gd name="connsiteY12" fmla="*/ 490714 h 3115123"/>
              <a:gd name="connsiteX13" fmla="*/ 970611 w 2636028"/>
              <a:gd name="connsiteY13" fmla="*/ 503967 h 3115123"/>
              <a:gd name="connsiteX14" fmla="*/ 3202 w 2636028"/>
              <a:gd name="connsiteY14" fmla="*/ 755758 h 311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36028" h="3115123">
                <a:moveTo>
                  <a:pt x="3202" y="755758"/>
                </a:moveTo>
                <a:cubicBezTo>
                  <a:pt x="67254" y="797723"/>
                  <a:pt x="1158350" y="784471"/>
                  <a:pt x="1354924" y="755758"/>
                </a:cubicBezTo>
                <a:cubicBezTo>
                  <a:pt x="1551498" y="727045"/>
                  <a:pt x="1054542" y="484089"/>
                  <a:pt x="1182646" y="583480"/>
                </a:cubicBezTo>
                <a:cubicBezTo>
                  <a:pt x="1310750" y="682871"/>
                  <a:pt x="1920350" y="1064976"/>
                  <a:pt x="2123550" y="1352106"/>
                </a:cubicBezTo>
                <a:cubicBezTo>
                  <a:pt x="2326750" y="1639236"/>
                  <a:pt x="2351046" y="2156071"/>
                  <a:pt x="2401846" y="2306262"/>
                </a:cubicBezTo>
                <a:cubicBezTo>
                  <a:pt x="2452646" y="2456453"/>
                  <a:pt x="2399637" y="2118524"/>
                  <a:pt x="2428350" y="2253254"/>
                </a:cubicBezTo>
                <a:cubicBezTo>
                  <a:pt x="2457063" y="2387985"/>
                  <a:pt x="2547620" y="3136732"/>
                  <a:pt x="2574124" y="3114645"/>
                </a:cubicBezTo>
                <a:cubicBezTo>
                  <a:pt x="2600628" y="3092558"/>
                  <a:pt x="2691185" y="2471915"/>
                  <a:pt x="2587376" y="2120732"/>
                </a:cubicBezTo>
                <a:cubicBezTo>
                  <a:pt x="2483567" y="1769549"/>
                  <a:pt x="2293620" y="1354314"/>
                  <a:pt x="1951272" y="1007549"/>
                </a:cubicBezTo>
                <a:cubicBezTo>
                  <a:pt x="1608924" y="660784"/>
                  <a:pt x="723237" y="172662"/>
                  <a:pt x="533289" y="40140"/>
                </a:cubicBezTo>
                <a:cubicBezTo>
                  <a:pt x="343341" y="-92382"/>
                  <a:pt x="875637" y="139532"/>
                  <a:pt x="811585" y="212419"/>
                </a:cubicBezTo>
                <a:cubicBezTo>
                  <a:pt x="747533" y="285306"/>
                  <a:pt x="162228" y="431080"/>
                  <a:pt x="148976" y="477462"/>
                </a:cubicBezTo>
                <a:cubicBezTo>
                  <a:pt x="135724" y="523844"/>
                  <a:pt x="595133" y="486297"/>
                  <a:pt x="732072" y="490714"/>
                </a:cubicBezTo>
                <a:cubicBezTo>
                  <a:pt x="869011" y="495131"/>
                  <a:pt x="1085463" y="459793"/>
                  <a:pt x="970611" y="503967"/>
                </a:cubicBezTo>
                <a:cubicBezTo>
                  <a:pt x="855759" y="548141"/>
                  <a:pt x="-60850" y="713793"/>
                  <a:pt x="3202" y="75575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5" name="フリーフォーム 1624">
            <a:extLst>
              <a:ext uri="{FF2B5EF4-FFF2-40B4-BE49-F238E27FC236}">
                <a16:creationId xmlns:a16="http://schemas.microsoft.com/office/drawing/2014/main" id="{3DB0FA7B-632D-F926-4195-7B2D5C75E807}"/>
              </a:ext>
            </a:extLst>
          </p:cNvPr>
          <p:cNvSpPr/>
          <p:nvPr/>
        </p:nvSpPr>
        <p:spPr>
          <a:xfrm>
            <a:off x="5022300" y="3287338"/>
            <a:ext cx="1193392" cy="1710463"/>
          </a:xfrm>
          <a:custGeom>
            <a:avLst/>
            <a:gdLst>
              <a:gd name="connsiteX0" fmla="*/ 274 w 1193392"/>
              <a:gd name="connsiteY0" fmla="*/ 343758 h 1710463"/>
              <a:gd name="connsiteX1" fmla="*/ 941178 w 1193392"/>
              <a:gd name="connsiteY1" fmla="*/ 38958 h 1710463"/>
              <a:gd name="connsiteX2" fmla="*/ 861665 w 1193392"/>
              <a:gd name="connsiteY2" fmla="*/ 65462 h 1710463"/>
              <a:gd name="connsiteX3" fmla="*/ 1192970 w 1193392"/>
              <a:gd name="connsiteY3" fmla="*/ 595549 h 1710463"/>
              <a:gd name="connsiteX4" fmla="*/ 782152 w 1193392"/>
              <a:gd name="connsiteY4" fmla="*/ 1311166 h 1710463"/>
              <a:gd name="connsiteX5" fmla="*/ 994187 w 1193392"/>
              <a:gd name="connsiteY5" fmla="*/ 1708732 h 1710463"/>
              <a:gd name="connsiteX6" fmla="*/ 596622 w 1193392"/>
              <a:gd name="connsiteY6" fmla="*/ 1165392 h 1710463"/>
              <a:gd name="connsiteX7" fmla="*/ 66535 w 1193392"/>
              <a:gd name="connsiteY7" fmla="*/ 834088 h 1710463"/>
              <a:gd name="connsiteX8" fmla="*/ 835161 w 1193392"/>
              <a:gd name="connsiteY8" fmla="*/ 979862 h 1710463"/>
              <a:gd name="connsiteX9" fmla="*/ 274 w 1193392"/>
              <a:gd name="connsiteY9" fmla="*/ 343758 h 171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392" h="1710463">
                <a:moveTo>
                  <a:pt x="274" y="343758"/>
                </a:moveTo>
                <a:cubicBezTo>
                  <a:pt x="17943" y="186941"/>
                  <a:pt x="797613" y="85341"/>
                  <a:pt x="941178" y="38958"/>
                </a:cubicBezTo>
                <a:cubicBezTo>
                  <a:pt x="1084743" y="-7425"/>
                  <a:pt x="819700" y="-27303"/>
                  <a:pt x="861665" y="65462"/>
                </a:cubicBezTo>
                <a:cubicBezTo>
                  <a:pt x="903630" y="158227"/>
                  <a:pt x="1206222" y="387932"/>
                  <a:pt x="1192970" y="595549"/>
                </a:cubicBezTo>
                <a:cubicBezTo>
                  <a:pt x="1179718" y="803166"/>
                  <a:pt x="815283" y="1125636"/>
                  <a:pt x="782152" y="1311166"/>
                </a:cubicBezTo>
                <a:cubicBezTo>
                  <a:pt x="749022" y="1496697"/>
                  <a:pt x="1025109" y="1733028"/>
                  <a:pt x="994187" y="1708732"/>
                </a:cubicBezTo>
                <a:cubicBezTo>
                  <a:pt x="963265" y="1684436"/>
                  <a:pt x="751231" y="1311166"/>
                  <a:pt x="596622" y="1165392"/>
                </a:cubicBezTo>
                <a:cubicBezTo>
                  <a:pt x="442013" y="1019618"/>
                  <a:pt x="26779" y="865010"/>
                  <a:pt x="66535" y="834088"/>
                </a:cubicBezTo>
                <a:cubicBezTo>
                  <a:pt x="106291" y="803166"/>
                  <a:pt x="846205" y="1054958"/>
                  <a:pt x="835161" y="979862"/>
                </a:cubicBezTo>
                <a:cubicBezTo>
                  <a:pt x="824118" y="904766"/>
                  <a:pt x="-17395" y="500575"/>
                  <a:pt x="274" y="34375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6" name="フリーフォーム 1625">
            <a:extLst>
              <a:ext uri="{FF2B5EF4-FFF2-40B4-BE49-F238E27FC236}">
                <a16:creationId xmlns:a16="http://schemas.microsoft.com/office/drawing/2014/main" id="{8F824078-A15F-ABCA-4638-C1B1DBEA7406}"/>
              </a:ext>
            </a:extLst>
          </p:cNvPr>
          <p:cNvSpPr/>
          <p:nvPr/>
        </p:nvSpPr>
        <p:spPr>
          <a:xfrm>
            <a:off x="2914789" y="924222"/>
            <a:ext cx="4617254" cy="5346960"/>
          </a:xfrm>
          <a:custGeom>
            <a:avLst/>
            <a:gdLst>
              <a:gd name="connsiteX0" fmla="*/ 623541 w 4617254"/>
              <a:gd name="connsiteY0" fmla="*/ 16682 h 5346960"/>
              <a:gd name="connsiteX1" fmla="*/ 795820 w 4617254"/>
              <a:gd name="connsiteY1" fmla="*/ 82943 h 5346960"/>
              <a:gd name="connsiteX2" fmla="*/ 3273976 w 4617254"/>
              <a:gd name="connsiteY2" fmla="*/ 294978 h 5346960"/>
              <a:gd name="connsiteX3" fmla="*/ 3313733 w 4617254"/>
              <a:gd name="connsiteY3" fmla="*/ 573274 h 5346960"/>
              <a:gd name="connsiteX4" fmla="*/ 4599194 w 4617254"/>
              <a:gd name="connsiteY4" fmla="*/ 2879152 h 5346960"/>
              <a:gd name="connsiteX5" fmla="*/ 4029350 w 4617254"/>
              <a:gd name="connsiteY5" fmla="*/ 2839395 h 5346960"/>
              <a:gd name="connsiteX6" fmla="*/ 3486011 w 4617254"/>
              <a:gd name="connsiteY6" fmla="*/ 4005587 h 5346960"/>
              <a:gd name="connsiteX7" fmla="*/ 3976341 w 4617254"/>
              <a:gd name="connsiteY7" fmla="*/ 4827221 h 5346960"/>
              <a:gd name="connsiteX8" fmla="*/ 3963089 w 4617254"/>
              <a:gd name="connsiteY8" fmla="*/ 4522421 h 5346960"/>
              <a:gd name="connsiteX9" fmla="*/ 4175124 w 4617254"/>
              <a:gd name="connsiteY9" fmla="*/ 4389900 h 5346960"/>
              <a:gd name="connsiteX10" fmla="*/ 3896828 w 4617254"/>
              <a:gd name="connsiteY10" fmla="*/ 5344056 h 5346960"/>
              <a:gd name="connsiteX11" fmla="*/ 3247472 w 4617254"/>
              <a:gd name="connsiteY11" fmla="*/ 4032091 h 5346960"/>
              <a:gd name="connsiteX12" fmla="*/ 2889663 w 4617254"/>
              <a:gd name="connsiteY12" fmla="*/ 4045343 h 5346960"/>
              <a:gd name="connsiteX13" fmla="*/ 2651124 w 4617254"/>
              <a:gd name="connsiteY13" fmla="*/ 4270630 h 5346960"/>
              <a:gd name="connsiteX14" fmla="*/ 2876411 w 4617254"/>
              <a:gd name="connsiteY14" fmla="*/ 2958665 h 5346960"/>
              <a:gd name="connsiteX15" fmla="*/ 1325907 w 4617254"/>
              <a:gd name="connsiteY15" fmla="*/ 798561 h 5346960"/>
              <a:gd name="connsiteX16" fmla="*/ 994602 w 4617254"/>
              <a:gd name="connsiteY16" fmla="*/ 666039 h 5346960"/>
              <a:gd name="connsiteX17" fmla="*/ 1233141 w 4617254"/>
              <a:gd name="connsiteY17" fmla="*/ 772056 h 5346960"/>
              <a:gd name="connsiteX18" fmla="*/ 848828 w 4617254"/>
              <a:gd name="connsiteY18" fmla="*/ 586526 h 5346960"/>
              <a:gd name="connsiteX19" fmla="*/ 689 w 4617254"/>
              <a:gd name="connsiteY19" fmla="*/ 1408161 h 5346960"/>
              <a:gd name="connsiteX20" fmla="*/ 703054 w 4617254"/>
              <a:gd name="connsiteY20" fmla="*/ 374491 h 5346960"/>
              <a:gd name="connsiteX21" fmla="*/ 623541 w 4617254"/>
              <a:gd name="connsiteY21" fmla="*/ 16682 h 5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17254" h="5346960">
                <a:moveTo>
                  <a:pt x="623541" y="16682"/>
                </a:moveTo>
                <a:cubicBezTo>
                  <a:pt x="639002" y="-31909"/>
                  <a:pt x="354081" y="36560"/>
                  <a:pt x="795820" y="82943"/>
                </a:cubicBezTo>
                <a:cubicBezTo>
                  <a:pt x="1237559" y="129326"/>
                  <a:pt x="2854324" y="213256"/>
                  <a:pt x="3273976" y="294978"/>
                </a:cubicBezTo>
                <a:cubicBezTo>
                  <a:pt x="3693628" y="376700"/>
                  <a:pt x="3092863" y="142578"/>
                  <a:pt x="3313733" y="573274"/>
                </a:cubicBezTo>
                <a:cubicBezTo>
                  <a:pt x="3534603" y="1003970"/>
                  <a:pt x="4479924" y="2501465"/>
                  <a:pt x="4599194" y="2879152"/>
                </a:cubicBezTo>
                <a:cubicBezTo>
                  <a:pt x="4718464" y="3256839"/>
                  <a:pt x="4214880" y="2651656"/>
                  <a:pt x="4029350" y="2839395"/>
                </a:cubicBezTo>
                <a:cubicBezTo>
                  <a:pt x="3843820" y="3027134"/>
                  <a:pt x="3494846" y="3674283"/>
                  <a:pt x="3486011" y="4005587"/>
                </a:cubicBezTo>
                <a:cubicBezTo>
                  <a:pt x="3477176" y="4336891"/>
                  <a:pt x="3896828" y="4741082"/>
                  <a:pt x="3976341" y="4827221"/>
                </a:cubicBezTo>
                <a:cubicBezTo>
                  <a:pt x="4055854" y="4913360"/>
                  <a:pt x="3929959" y="4595308"/>
                  <a:pt x="3963089" y="4522421"/>
                </a:cubicBezTo>
                <a:cubicBezTo>
                  <a:pt x="3996220" y="4449534"/>
                  <a:pt x="4186168" y="4252961"/>
                  <a:pt x="4175124" y="4389900"/>
                </a:cubicBezTo>
                <a:cubicBezTo>
                  <a:pt x="4164081" y="4526839"/>
                  <a:pt x="4051437" y="5403691"/>
                  <a:pt x="3896828" y="5344056"/>
                </a:cubicBezTo>
                <a:cubicBezTo>
                  <a:pt x="3742219" y="5284421"/>
                  <a:pt x="3415333" y="4248543"/>
                  <a:pt x="3247472" y="4032091"/>
                </a:cubicBezTo>
                <a:cubicBezTo>
                  <a:pt x="3079611" y="3815639"/>
                  <a:pt x="2989054" y="4005586"/>
                  <a:pt x="2889663" y="4045343"/>
                </a:cubicBezTo>
                <a:cubicBezTo>
                  <a:pt x="2790272" y="4085100"/>
                  <a:pt x="2653333" y="4451743"/>
                  <a:pt x="2651124" y="4270630"/>
                </a:cubicBezTo>
                <a:cubicBezTo>
                  <a:pt x="2648915" y="4089517"/>
                  <a:pt x="3097281" y="3537343"/>
                  <a:pt x="2876411" y="2958665"/>
                </a:cubicBezTo>
                <a:cubicBezTo>
                  <a:pt x="2655542" y="2379987"/>
                  <a:pt x="1639542" y="1180665"/>
                  <a:pt x="1325907" y="798561"/>
                </a:cubicBezTo>
                <a:cubicBezTo>
                  <a:pt x="1012272" y="416457"/>
                  <a:pt x="1010063" y="670457"/>
                  <a:pt x="994602" y="666039"/>
                </a:cubicBezTo>
                <a:cubicBezTo>
                  <a:pt x="979141" y="661622"/>
                  <a:pt x="1257437" y="785308"/>
                  <a:pt x="1233141" y="772056"/>
                </a:cubicBezTo>
                <a:cubicBezTo>
                  <a:pt x="1208845" y="758804"/>
                  <a:pt x="1054237" y="480509"/>
                  <a:pt x="848828" y="586526"/>
                </a:cubicBezTo>
                <a:cubicBezTo>
                  <a:pt x="643419" y="692543"/>
                  <a:pt x="24985" y="1443500"/>
                  <a:pt x="689" y="1408161"/>
                </a:cubicBezTo>
                <a:cubicBezTo>
                  <a:pt x="-23607" y="1372822"/>
                  <a:pt x="601454" y="604195"/>
                  <a:pt x="703054" y="374491"/>
                </a:cubicBezTo>
                <a:cubicBezTo>
                  <a:pt x="804654" y="144787"/>
                  <a:pt x="608080" y="65273"/>
                  <a:pt x="623541" y="16682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7" name="フリーフォーム 1626">
            <a:extLst>
              <a:ext uri="{FF2B5EF4-FFF2-40B4-BE49-F238E27FC236}">
                <a16:creationId xmlns:a16="http://schemas.microsoft.com/office/drawing/2014/main" id="{6B2674C9-EDBE-6438-D152-242B4355B272}"/>
              </a:ext>
            </a:extLst>
          </p:cNvPr>
          <p:cNvSpPr/>
          <p:nvPr/>
        </p:nvSpPr>
        <p:spPr>
          <a:xfrm>
            <a:off x="3803795" y="4326830"/>
            <a:ext cx="3141130" cy="4162652"/>
          </a:xfrm>
          <a:custGeom>
            <a:avLst/>
            <a:gdLst>
              <a:gd name="connsiteX0" fmla="*/ 2292205 w 3141130"/>
              <a:gd name="connsiteY0" fmla="*/ 6631 h 4162652"/>
              <a:gd name="connsiteX1" fmla="*/ 1868135 w 3141130"/>
              <a:gd name="connsiteY1" fmla="*/ 1318596 h 4162652"/>
              <a:gd name="connsiteX2" fmla="*/ 3140344 w 3141130"/>
              <a:gd name="connsiteY2" fmla="*/ 4022040 h 4162652"/>
              <a:gd name="connsiteX3" fmla="*/ 1656101 w 3141130"/>
              <a:gd name="connsiteY3" fmla="*/ 3796753 h 4162652"/>
              <a:gd name="connsiteX4" fmla="*/ 503162 w 3141130"/>
              <a:gd name="connsiteY4" fmla="*/ 3955779 h 4162652"/>
              <a:gd name="connsiteX5" fmla="*/ 993492 w 3141130"/>
              <a:gd name="connsiteY5" fmla="*/ 2988370 h 4162652"/>
              <a:gd name="connsiteX6" fmla="*/ 26083 w 3141130"/>
              <a:gd name="connsiteY6" fmla="*/ 2219744 h 4162652"/>
              <a:gd name="connsiteX7" fmla="*/ 357388 w 3141130"/>
              <a:gd name="connsiteY7" fmla="*/ 1994457 h 4162652"/>
              <a:gd name="connsiteX8" fmla="*/ 1218779 w 3141130"/>
              <a:gd name="connsiteY8" fmla="*/ 642735 h 4162652"/>
              <a:gd name="connsiteX9" fmla="*/ 688692 w 3141130"/>
              <a:gd name="connsiteY9" fmla="*/ 801761 h 4162652"/>
              <a:gd name="connsiteX10" fmla="*/ 2292205 w 3141130"/>
              <a:gd name="connsiteY10" fmla="*/ 6631 h 416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1130" h="4162652">
                <a:moveTo>
                  <a:pt x="2292205" y="6631"/>
                </a:moveTo>
                <a:cubicBezTo>
                  <a:pt x="2488779" y="92770"/>
                  <a:pt x="1726778" y="649361"/>
                  <a:pt x="1868135" y="1318596"/>
                </a:cubicBezTo>
                <a:cubicBezTo>
                  <a:pt x="2009491" y="1987831"/>
                  <a:pt x="3175683" y="3609014"/>
                  <a:pt x="3140344" y="4022040"/>
                </a:cubicBezTo>
                <a:cubicBezTo>
                  <a:pt x="3105005" y="4435066"/>
                  <a:pt x="2095631" y="3807797"/>
                  <a:pt x="1656101" y="3796753"/>
                </a:cubicBezTo>
                <a:cubicBezTo>
                  <a:pt x="1216571" y="3785710"/>
                  <a:pt x="613597" y="4090509"/>
                  <a:pt x="503162" y="3955779"/>
                </a:cubicBezTo>
                <a:cubicBezTo>
                  <a:pt x="392727" y="3821049"/>
                  <a:pt x="1073005" y="3277709"/>
                  <a:pt x="993492" y="2988370"/>
                </a:cubicBezTo>
                <a:cubicBezTo>
                  <a:pt x="913979" y="2699031"/>
                  <a:pt x="132100" y="2385396"/>
                  <a:pt x="26083" y="2219744"/>
                </a:cubicBezTo>
                <a:cubicBezTo>
                  <a:pt x="-79934" y="2054092"/>
                  <a:pt x="158605" y="2257292"/>
                  <a:pt x="357388" y="1994457"/>
                </a:cubicBezTo>
                <a:cubicBezTo>
                  <a:pt x="556171" y="1731622"/>
                  <a:pt x="1163562" y="841518"/>
                  <a:pt x="1218779" y="642735"/>
                </a:cubicBezTo>
                <a:cubicBezTo>
                  <a:pt x="1273996" y="443952"/>
                  <a:pt x="509788" y="903361"/>
                  <a:pt x="688692" y="801761"/>
                </a:cubicBezTo>
                <a:cubicBezTo>
                  <a:pt x="867596" y="700161"/>
                  <a:pt x="2095631" y="-79508"/>
                  <a:pt x="2292205" y="6631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8" name="フリーフォーム 1627">
            <a:extLst>
              <a:ext uri="{FF2B5EF4-FFF2-40B4-BE49-F238E27FC236}">
                <a16:creationId xmlns:a16="http://schemas.microsoft.com/office/drawing/2014/main" id="{C67EA857-1A60-C931-6583-E450E635C370}"/>
              </a:ext>
            </a:extLst>
          </p:cNvPr>
          <p:cNvSpPr/>
          <p:nvPr/>
        </p:nvSpPr>
        <p:spPr>
          <a:xfrm>
            <a:off x="947383" y="5555202"/>
            <a:ext cx="4368101" cy="3723524"/>
          </a:xfrm>
          <a:custGeom>
            <a:avLst/>
            <a:gdLst>
              <a:gd name="connsiteX0" fmla="*/ 868165 w 4368101"/>
              <a:gd name="connsiteY0" fmla="*/ 129981 h 3723524"/>
              <a:gd name="connsiteX1" fmla="*/ 4287226 w 4368101"/>
              <a:gd name="connsiteY1" fmla="*/ 1587720 h 3723524"/>
              <a:gd name="connsiteX2" fmla="*/ 3200547 w 4368101"/>
              <a:gd name="connsiteY2" fmla="*/ 3509285 h 3723524"/>
              <a:gd name="connsiteX3" fmla="*/ 2153626 w 4368101"/>
              <a:gd name="connsiteY3" fmla="*/ 3429772 h 3723524"/>
              <a:gd name="connsiteX4" fmla="*/ 218808 w 4368101"/>
              <a:gd name="connsiteY4" fmla="*/ 1309424 h 3723524"/>
              <a:gd name="connsiteX5" fmla="*/ 112791 w 4368101"/>
              <a:gd name="connsiteY5" fmla="*/ 461285 h 3723524"/>
              <a:gd name="connsiteX6" fmla="*/ 828408 w 4368101"/>
              <a:gd name="connsiteY6" fmla="*/ 898607 h 3723524"/>
              <a:gd name="connsiteX7" fmla="*/ 364582 w 4368101"/>
              <a:gd name="connsiteY7" fmla="*/ 156485 h 3723524"/>
              <a:gd name="connsiteX8" fmla="*/ 868165 w 4368101"/>
              <a:gd name="connsiteY8" fmla="*/ 129981 h 372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101" h="3723524">
                <a:moveTo>
                  <a:pt x="868165" y="129981"/>
                </a:moveTo>
                <a:cubicBezTo>
                  <a:pt x="1521939" y="368520"/>
                  <a:pt x="3898496" y="1024503"/>
                  <a:pt x="4287226" y="1587720"/>
                </a:cubicBezTo>
                <a:cubicBezTo>
                  <a:pt x="4675956" y="2150937"/>
                  <a:pt x="3556147" y="3202276"/>
                  <a:pt x="3200547" y="3509285"/>
                </a:cubicBezTo>
                <a:cubicBezTo>
                  <a:pt x="2844947" y="3816294"/>
                  <a:pt x="2650583" y="3796416"/>
                  <a:pt x="2153626" y="3429772"/>
                </a:cubicBezTo>
                <a:cubicBezTo>
                  <a:pt x="1656670" y="3063129"/>
                  <a:pt x="558947" y="1804172"/>
                  <a:pt x="218808" y="1309424"/>
                </a:cubicBezTo>
                <a:cubicBezTo>
                  <a:pt x="-121331" y="814676"/>
                  <a:pt x="11191" y="529754"/>
                  <a:pt x="112791" y="461285"/>
                </a:cubicBezTo>
                <a:cubicBezTo>
                  <a:pt x="214391" y="392816"/>
                  <a:pt x="786443" y="949407"/>
                  <a:pt x="828408" y="898607"/>
                </a:cubicBezTo>
                <a:cubicBezTo>
                  <a:pt x="870373" y="847807"/>
                  <a:pt x="351330" y="282381"/>
                  <a:pt x="364582" y="156485"/>
                </a:cubicBezTo>
                <a:cubicBezTo>
                  <a:pt x="377834" y="30589"/>
                  <a:pt x="214391" y="-108558"/>
                  <a:pt x="868165" y="129981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9" name="フリーフォーム 1628">
            <a:extLst>
              <a:ext uri="{FF2B5EF4-FFF2-40B4-BE49-F238E27FC236}">
                <a16:creationId xmlns:a16="http://schemas.microsoft.com/office/drawing/2014/main" id="{4F167977-7B3E-272C-C11D-75B19CC6D1F6}"/>
              </a:ext>
            </a:extLst>
          </p:cNvPr>
          <p:cNvSpPr/>
          <p:nvPr/>
        </p:nvSpPr>
        <p:spPr>
          <a:xfrm>
            <a:off x="3748299" y="9258951"/>
            <a:ext cx="5175595" cy="3000291"/>
          </a:xfrm>
          <a:custGeom>
            <a:avLst/>
            <a:gdLst>
              <a:gd name="connsiteX0" fmla="*/ 26955 w 5175595"/>
              <a:gd name="connsiteY0" fmla="*/ 362383 h 3000291"/>
              <a:gd name="connsiteX1" fmla="*/ 2385842 w 5175595"/>
              <a:gd name="connsiteY1" fmla="*/ 216609 h 3000291"/>
              <a:gd name="connsiteX2" fmla="*/ 2187059 w 5175595"/>
              <a:gd name="connsiteY2" fmla="*/ 31079 h 3000291"/>
              <a:gd name="connsiteX3" fmla="*/ 4970016 w 5175595"/>
              <a:gd name="connsiteY3" fmla="*/ 918974 h 3000291"/>
              <a:gd name="connsiteX4" fmla="*/ 4638711 w 5175595"/>
              <a:gd name="connsiteY4" fmla="*/ 1396053 h 3000291"/>
              <a:gd name="connsiteX5" fmla="*/ 2014781 w 5175595"/>
              <a:gd name="connsiteY5" fmla="*/ 2920053 h 3000291"/>
              <a:gd name="connsiteX6" fmla="*/ 1855755 w 5175595"/>
              <a:gd name="connsiteY6" fmla="*/ 2721270 h 3000291"/>
              <a:gd name="connsiteX7" fmla="*/ 1961772 w 5175595"/>
              <a:gd name="connsiteY7" fmla="*/ 2151427 h 3000291"/>
              <a:gd name="connsiteX8" fmla="*/ 1153390 w 5175595"/>
              <a:gd name="connsiteY8" fmla="*/ 2098418 h 3000291"/>
              <a:gd name="connsiteX9" fmla="*/ 1113633 w 5175595"/>
              <a:gd name="connsiteY9" fmla="*/ 1873131 h 3000291"/>
              <a:gd name="connsiteX10" fmla="*/ 1670224 w 5175595"/>
              <a:gd name="connsiteY10" fmla="*/ 945479 h 3000291"/>
              <a:gd name="connsiteX11" fmla="*/ 1140137 w 5175595"/>
              <a:gd name="connsiteY11" fmla="*/ 865966 h 3000291"/>
              <a:gd name="connsiteX12" fmla="*/ 26955 w 5175595"/>
              <a:gd name="connsiteY12" fmla="*/ 362383 h 300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5595" h="3000291">
                <a:moveTo>
                  <a:pt x="26955" y="362383"/>
                </a:moveTo>
                <a:cubicBezTo>
                  <a:pt x="234572" y="254157"/>
                  <a:pt x="2025825" y="271826"/>
                  <a:pt x="2385842" y="216609"/>
                </a:cubicBezTo>
                <a:cubicBezTo>
                  <a:pt x="2745859" y="161392"/>
                  <a:pt x="1756363" y="-85982"/>
                  <a:pt x="2187059" y="31079"/>
                </a:cubicBezTo>
                <a:cubicBezTo>
                  <a:pt x="2617755" y="148140"/>
                  <a:pt x="4561407" y="691478"/>
                  <a:pt x="4970016" y="918974"/>
                </a:cubicBezTo>
                <a:cubicBezTo>
                  <a:pt x="5378625" y="1146470"/>
                  <a:pt x="5131250" y="1062540"/>
                  <a:pt x="4638711" y="1396053"/>
                </a:cubicBezTo>
                <a:cubicBezTo>
                  <a:pt x="4146172" y="1729566"/>
                  <a:pt x="2478607" y="2699184"/>
                  <a:pt x="2014781" y="2920053"/>
                </a:cubicBezTo>
                <a:cubicBezTo>
                  <a:pt x="1550955" y="3140922"/>
                  <a:pt x="1864590" y="2849374"/>
                  <a:pt x="1855755" y="2721270"/>
                </a:cubicBezTo>
                <a:cubicBezTo>
                  <a:pt x="1846920" y="2593166"/>
                  <a:pt x="2078833" y="2255236"/>
                  <a:pt x="1961772" y="2151427"/>
                </a:cubicBezTo>
                <a:cubicBezTo>
                  <a:pt x="1844711" y="2047618"/>
                  <a:pt x="1294746" y="2144801"/>
                  <a:pt x="1153390" y="2098418"/>
                </a:cubicBezTo>
                <a:cubicBezTo>
                  <a:pt x="1012034" y="2052035"/>
                  <a:pt x="1027494" y="2065288"/>
                  <a:pt x="1113633" y="1873131"/>
                </a:cubicBezTo>
                <a:cubicBezTo>
                  <a:pt x="1199772" y="1680975"/>
                  <a:pt x="1665807" y="1113340"/>
                  <a:pt x="1670224" y="945479"/>
                </a:cubicBezTo>
                <a:cubicBezTo>
                  <a:pt x="1674641" y="777618"/>
                  <a:pt x="1409598" y="960940"/>
                  <a:pt x="1140137" y="865966"/>
                </a:cubicBezTo>
                <a:cubicBezTo>
                  <a:pt x="870676" y="770992"/>
                  <a:pt x="-180662" y="470609"/>
                  <a:pt x="26955" y="3623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1" name="円/楕円 1630">
            <a:extLst>
              <a:ext uri="{FF2B5EF4-FFF2-40B4-BE49-F238E27FC236}">
                <a16:creationId xmlns:a16="http://schemas.microsoft.com/office/drawing/2014/main" id="{2CD99F08-663B-D2EF-D3AD-ED32518C7170}"/>
              </a:ext>
            </a:extLst>
          </p:cNvPr>
          <p:cNvSpPr/>
          <p:nvPr/>
        </p:nvSpPr>
        <p:spPr>
          <a:xfrm>
            <a:off x="3878979" y="4082603"/>
            <a:ext cx="580759" cy="580759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2" name="フリーフォーム 1631">
            <a:extLst>
              <a:ext uri="{FF2B5EF4-FFF2-40B4-BE49-F238E27FC236}">
                <a16:creationId xmlns:a16="http://schemas.microsoft.com/office/drawing/2014/main" id="{865D0680-5E3D-9B9B-1400-F66CA2BB9A5D}"/>
              </a:ext>
            </a:extLst>
          </p:cNvPr>
          <p:cNvSpPr/>
          <p:nvPr/>
        </p:nvSpPr>
        <p:spPr>
          <a:xfrm>
            <a:off x="-235218" y="5313345"/>
            <a:ext cx="3143029" cy="4361765"/>
          </a:xfrm>
          <a:custGeom>
            <a:avLst/>
            <a:gdLst>
              <a:gd name="connsiteX0" fmla="*/ 2137170 w 3143029"/>
              <a:gd name="connsiteY0" fmla="*/ 8463 h 4361765"/>
              <a:gd name="connsiteX1" fmla="*/ 1570242 w 3143029"/>
              <a:gd name="connsiteY1" fmla="*/ 849711 h 4361765"/>
              <a:gd name="connsiteX2" fmla="*/ 3143010 w 3143029"/>
              <a:gd name="connsiteY2" fmla="*/ 2806527 h 4361765"/>
              <a:gd name="connsiteX3" fmla="*/ 1533666 w 3143029"/>
              <a:gd name="connsiteY3" fmla="*/ 3556335 h 4361765"/>
              <a:gd name="connsiteX4" fmla="*/ 88914 w 3143029"/>
              <a:gd name="connsiteY4" fmla="*/ 4361007 h 4361765"/>
              <a:gd name="connsiteX5" fmla="*/ 198642 w 3143029"/>
              <a:gd name="connsiteY5" fmla="*/ 3410031 h 4361765"/>
              <a:gd name="connsiteX6" fmla="*/ 52338 w 3143029"/>
              <a:gd name="connsiteY6" fmla="*/ 721695 h 4361765"/>
              <a:gd name="connsiteX7" fmla="*/ 1241058 w 3143029"/>
              <a:gd name="connsiteY7" fmla="*/ 319359 h 4361765"/>
              <a:gd name="connsiteX8" fmla="*/ 1021602 w 3143029"/>
              <a:gd name="connsiteY8" fmla="*/ 410799 h 4361765"/>
              <a:gd name="connsiteX9" fmla="*/ 2137170 w 3143029"/>
              <a:gd name="connsiteY9" fmla="*/ 8463 h 436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3029" h="4361765">
                <a:moveTo>
                  <a:pt x="2137170" y="8463"/>
                </a:moveTo>
                <a:cubicBezTo>
                  <a:pt x="2228610" y="81615"/>
                  <a:pt x="1402602" y="383367"/>
                  <a:pt x="1570242" y="849711"/>
                </a:cubicBezTo>
                <a:cubicBezTo>
                  <a:pt x="1737882" y="1316055"/>
                  <a:pt x="3149106" y="2355423"/>
                  <a:pt x="3143010" y="2806527"/>
                </a:cubicBezTo>
                <a:cubicBezTo>
                  <a:pt x="3136914" y="3257631"/>
                  <a:pt x="2042682" y="3297255"/>
                  <a:pt x="1533666" y="3556335"/>
                </a:cubicBezTo>
                <a:cubicBezTo>
                  <a:pt x="1024650" y="3815415"/>
                  <a:pt x="311418" y="4385391"/>
                  <a:pt x="88914" y="4361007"/>
                </a:cubicBezTo>
                <a:cubicBezTo>
                  <a:pt x="-133590" y="4336623"/>
                  <a:pt x="204738" y="4016583"/>
                  <a:pt x="198642" y="3410031"/>
                </a:cubicBezTo>
                <a:cubicBezTo>
                  <a:pt x="192546" y="2803479"/>
                  <a:pt x="-121398" y="1236807"/>
                  <a:pt x="52338" y="721695"/>
                </a:cubicBezTo>
                <a:cubicBezTo>
                  <a:pt x="226074" y="206583"/>
                  <a:pt x="1079514" y="371175"/>
                  <a:pt x="1241058" y="319359"/>
                </a:cubicBezTo>
                <a:cubicBezTo>
                  <a:pt x="1402602" y="267543"/>
                  <a:pt x="872250" y="462615"/>
                  <a:pt x="1021602" y="410799"/>
                </a:cubicBezTo>
                <a:cubicBezTo>
                  <a:pt x="1170954" y="358983"/>
                  <a:pt x="2045730" y="-64689"/>
                  <a:pt x="2137170" y="8463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3" name="フリーフォーム 1632">
            <a:extLst>
              <a:ext uri="{FF2B5EF4-FFF2-40B4-BE49-F238E27FC236}">
                <a16:creationId xmlns:a16="http://schemas.microsoft.com/office/drawing/2014/main" id="{293EFC30-1350-A665-2D70-A9ECCA53C960}"/>
              </a:ext>
            </a:extLst>
          </p:cNvPr>
          <p:cNvSpPr/>
          <p:nvPr/>
        </p:nvSpPr>
        <p:spPr>
          <a:xfrm>
            <a:off x="5413211" y="4853477"/>
            <a:ext cx="121624" cy="557917"/>
          </a:xfrm>
          <a:custGeom>
            <a:avLst/>
            <a:gdLst>
              <a:gd name="connsiteX0" fmla="*/ 121315 w 121624"/>
              <a:gd name="connsiteY0" fmla="*/ 406 h 557917"/>
              <a:gd name="connsiteX1" fmla="*/ 38813 w 121624"/>
              <a:gd name="connsiteY1" fmla="*/ 296039 h 557917"/>
              <a:gd name="connsiteX2" fmla="*/ 45688 w 121624"/>
              <a:gd name="connsiteY2" fmla="*/ 557296 h 557917"/>
              <a:gd name="connsiteX3" fmla="*/ 31938 w 121624"/>
              <a:gd name="connsiteY3" fmla="*/ 364791 h 557917"/>
              <a:gd name="connsiteX4" fmla="*/ 4437 w 121624"/>
              <a:gd name="connsiteY4" fmla="*/ 234162 h 557917"/>
              <a:gd name="connsiteX5" fmla="*/ 121315 w 121624"/>
              <a:gd name="connsiteY5" fmla="*/ 406 h 55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624" h="557917">
                <a:moveTo>
                  <a:pt x="121315" y="406"/>
                </a:moveTo>
                <a:cubicBezTo>
                  <a:pt x="127044" y="10719"/>
                  <a:pt x="51417" y="203224"/>
                  <a:pt x="38813" y="296039"/>
                </a:cubicBezTo>
                <a:cubicBezTo>
                  <a:pt x="26209" y="388854"/>
                  <a:pt x="46834" y="545837"/>
                  <a:pt x="45688" y="557296"/>
                </a:cubicBezTo>
                <a:cubicBezTo>
                  <a:pt x="44542" y="568755"/>
                  <a:pt x="38813" y="418647"/>
                  <a:pt x="31938" y="364791"/>
                </a:cubicBezTo>
                <a:cubicBezTo>
                  <a:pt x="25063" y="310935"/>
                  <a:pt x="-12751" y="289164"/>
                  <a:pt x="4437" y="234162"/>
                </a:cubicBezTo>
                <a:cubicBezTo>
                  <a:pt x="21625" y="179161"/>
                  <a:pt x="115586" y="-9907"/>
                  <a:pt x="121315" y="4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4" name="フリーフォーム 1633">
            <a:extLst>
              <a:ext uri="{FF2B5EF4-FFF2-40B4-BE49-F238E27FC236}">
                <a16:creationId xmlns:a16="http://schemas.microsoft.com/office/drawing/2014/main" id="{1924CD4B-96FE-B89C-67E1-9D5348875C64}"/>
              </a:ext>
            </a:extLst>
          </p:cNvPr>
          <p:cNvSpPr/>
          <p:nvPr/>
        </p:nvSpPr>
        <p:spPr>
          <a:xfrm>
            <a:off x="5277928" y="5321203"/>
            <a:ext cx="326513" cy="503411"/>
          </a:xfrm>
          <a:custGeom>
            <a:avLst/>
            <a:gdLst>
              <a:gd name="connsiteX0" fmla="*/ 2216 w 326513"/>
              <a:gd name="connsiteY0" fmla="*/ 192 h 503411"/>
              <a:gd name="connsiteX1" fmla="*/ 64093 w 326513"/>
              <a:gd name="connsiteY1" fmla="*/ 254574 h 503411"/>
              <a:gd name="connsiteX2" fmla="*/ 311600 w 326513"/>
              <a:gd name="connsiteY2" fmla="*/ 495206 h 503411"/>
              <a:gd name="connsiteX3" fmla="*/ 270349 w 326513"/>
              <a:gd name="connsiteY3" fmla="*/ 433329 h 503411"/>
              <a:gd name="connsiteX4" fmla="*/ 36592 w 326513"/>
              <a:gd name="connsiteY4" fmla="*/ 295826 h 503411"/>
              <a:gd name="connsiteX5" fmla="*/ 2216 w 326513"/>
              <a:gd name="connsiteY5" fmla="*/ 192 h 50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13" h="503411">
                <a:moveTo>
                  <a:pt x="2216" y="192"/>
                </a:moveTo>
                <a:cubicBezTo>
                  <a:pt x="6800" y="-6683"/>
                  <a:pt x="12529" y="172072"/>
                  <a:pt x="64093" y="254574"/>
                </a:cubicBezTo>
                <a:cubicBezTo>
                  <a:pt x="115657" y="337076"/>
                  <a:pt x="311600" y="495206"/>
                  <a:pt x="311600" y="495206"/>
                </a:cubicBezTo>
                <a:cubicBezTo>
                  <a:pt x="345976" y="524999"/>
                  <a:pt x="316184" y="466559"/>
                  <a:pt x="270349" y="433329"/>
                </a:cubicBezTo>
                <a:cubicBezTo>
                  <a:pt x="224514" y="400099"/>
                  <a:pt x="76697" y="362286"/>
                  <a:pt x="36592" y="295826"/>
                </a:cubicBezTo>
                <a:cubicBezTo>
                  <a:pt x="-3513" y="229366"/>
                  <a:pt x="-2368" y="7067"/>
                  <a:pt x="2216" y="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5" name="フリーフォーム 1634">
            <a:extLst>
              <a:ext uri="{FF2B5EF4-FFF2-40B4-BE49-F238E27FC236}">
                <a16:creationId xmlns:a16="http://schemas.microsoft.com/office/drawing/2014/main" id="{2EC02860-2217-8B7F-30E4-0A3FD017C71D}"/>
              </a:ext>
            </a:extLst>
          </p:cNvPr>
          <p:cNvSpPr/>
          <p:nvPr/>
        </p:nvSpPr>
        <p:spPr>
          <a:xfrm>
            <a:off x="4812208" y="4106193"/>
            <a:ext cx="114347" cy="487573"/>
          </a:xfrm>
          <a:custGeom>
            <a:avLst/>
            <a:gdLst>
              <a:gd name="connsiteX0" fmla="*/ 424 w 114347"/>
              <a:gd name="connsiteY0" fmla="*/ 12045 h 487573"/>
              <a:gd name="connsiteX1" fmla="*/ 103551 w 114347"/>
              <a:gd name="connsiteY1" fmla="*/ 342054 h 487573"/>
              <a:gd name="connsiteX2" fmla="*/ 110427 w 114347"/>
              <a:gd name="connsiteY2" fmla="*/ 486433 h 487573"/>
              <a:gd name="connsiteX3" fmla="*/ 96676 w 114347"/>
              <a:gd name="connsiteY3" fmla="*/ 273302 h 487573"/>
              <a:gd name="connsiteX4" fmla="*/ 69175 w 114347"/>
              <a:gd name="connsiteY4" fmla="*/ 87672 h 487573"/>
              <a:gd name="connsiteX5" fmla="*/ 424 w 114347"/>
              <a:gd name="connsiteY5" fmla="*/ 12045 h 4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47" h="487573">
                <a:moveTo>
                  <a:pt x="424" y="12045"/>
                </a:moveTo>
                <a:cubicBezTo>
                  <a:pt x="6153" y="54442"/>
                  <a:pt x="85217" y="262989"/>
                  <a:pt x="103551" y="342054"/>
                </a:cubicBezTo>
                <a:cubicBezTo>
                  <a:pt x="121885" y="421119"/>
                  <a:pt x="111573" y="497892"/>
                  <a:pt x="110427" y="486433"/>
                </a:cubicBezTo>
                <a:cubicBezTo>
                  <a:pt x="109281" y="474974"/>
                  <a:pt x="103551" y="339762"/>
                  <a:pt x="96676" y="273302"/>
                </a:cubicBezTo>
                <a:cubicBezTo>
                  <a:pt x="89801" y="206842"/>
                  <a:pt x="89801" y="125486"/>
                  <a:pt x="69175" y="87672"/>
                </a:cubicBezTo>
                <a:cubicBezTo>
                  <a:pt x="48550" y="49859"/>
                  <a:pt x="-5305" y="-30352"/>
                  <a:pt x="424" y="120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6" name="フリーフォーム 1635">
            <a:extLst>
              <a:ext uri="{FF2B5EF4-FFF2-40B4-BE49-F238E27FC236}">
                <a16:creationId xmlns:a16="http://schemas.microsoft.com/office/drawing/2014/main" id="{C768BA17-7756-3BFC-86F8-44BC867CB5ED}"/>
              </a:ext>
            </a:extLst>
          </p:cNvPr>
          <p:cNvSpPr/>
          <p:nvPr/>
        </p:nvSpPr>
        <p:spPr>
          <a:xfrm>
            <a:off x="4296992" y="8181474"/>
            <a:ext cx="3998944" cy="1830256"/>
          </a:xfrm>
          <a:custGeom>
            <a:avLst/>
            <a:gdLst>
              <a:gd name="connsiteX0" fmla="*/ 0 w 3998944"/>
              <a:gd name="connsiteY0" fmla="*/ 0 h 1830256"/>
              <a:gd name="connsiteX1" fmla="*/ 75628 w 3998944"/>
              <a:gd name="connsiteY1" fmla="*/ 6875 h 1830256"/>
              <a:gd name="connsiteX2" fmla="*/ 1787549 w 3998944"/>
              <a:gd name="connsiteY2" fmla="*/ 41251 h 1830256"/>
              <a:gd name="connsiteX3" fmla="*/ 1787549 w 3998944"/>
              <a:gd name="connsiteY3" fmla="*/ 55001 h 1830256"/>
              <a:gd name="connsiteX4" fmla="*/ 3966984 w 3998944"/>
              <a:gd name="connsiteY4" fmla="*/ 364385 h 1830256"/>
              <a:gd name="connsiteX5" fmla="*/ 3100710 w 3998944"/>
              <a:gd name="connsiteY5" fmla="*/ 660018 h 1830256"/>
              <a:gd name="connsiteX6" fmla="*/ 3293216 w 3998944"/>
              <a:gd name="connsiteY6" fmla="*/ 873149 h 1830256"/>
              <a:gd name="connsiteX7" fmla="*/ 3348217 w 3998944"/>
              <a:gd name="connsiteY7" fmla="*/ 1601918 h 1830256"/>
              <a:gd name="connsiteX8" fmla="*/ 2255062 w 3998944"/>
              <a:gd name="connsiteY8" fmla="*/ 1828800 h 1830256"/>
              <a:gd name="connsiteX9" fmla="*/ 2220686 w 3998944"/>
              <a:gd name="connsiteY9" fmla="*/ 1691296 h 1830256"/>
              <a:gd name="connsiteX10" fmla="*/ 1251285 w 3998944"/>
              <a:gd name="connsiteY10" fmla="*/ 1533167 h 1830256"/>
              <a:gd name="connsiteX11" fmla="*/ 577516 w 3998944"/>
              <a:gd name="connsiteY11" fmla="*/ 1265034 h 1830256"/>
              <a:gd name="connsiteX12" fmla="*/ 543140 w 3998944"/>
              <a:gd name="connsiteY12" fmla="*/ 1299410 h 1830256"/>
              <a:gd name="connsiteX13" fmla="*/ 673769 w 3998944"/>
              <a:gd name="connsiteY13" fmla="*/ 660018 h 1830256"/>
              <a:gd name="connsiteX14" fmla="*/ 364385 w 3998944"/>
              <a:gd name="connsiteY14" fmla="*/ 309383 h 1830256"/>
              <a:gd name="connsiteX15" fmla="*/ 0 w 3998944"/>
              <a:gd name="connsiteY15" fmla="*/ 0 h 183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8944" h="1830256">
                <a:moveTo>
                  <a:pt x="0" y="0"/>
                </a:moveTo>
                <a:lnTo>
                  <a:pt x="75628" y="6875"/>
                </a:lnTo>
                <a:lnTo>
                  <a:pt x="1787549" y="41251"/>
                </a:lnTo>
                <a:cubicBezTo>
                  <a:pt x="2072869" y="49272"/>
                  <a:pt x="1787549" y="55001"/>
                  <a:pt x="1787549" y="55001"/>
                </a:cubicBezTo>
                <a:cubicBezTo>
                  <a:pt x="2150788" y="108857"/>
                  <a:pt x="3748124" y="263549"/>
                  <a:pt x="3966984" y="364385"/>
                </a:cubicBezTo>
                <a:cubicBezTo>
                  <a:pt x="4185844" y="465221"/>
                  <a:pt x="3213005" y="575224"/>
                  <a:pt x="3100710" y="660018"/>
                </a:cubicBezTo>
                <a:cubicBezTo>
                  <a:pt x="2988415" y="744812"/>
                  <a:pt x="3251965" y="716166"/>
                  <a:pt x="3293216" y="873149"/>
                </a:cubicBezTo>
                <a:cubicBezTo>
                  <a:pt x="3334467" y="1030132"/>
                  <a:pt x="3521243" y="1442643"/>
                  <a:pt x="3348217" y="1601918"/>
                </a:cubicBezTo>
                <a:cubicBezTo>
                  <a:pt x="3175191" y="1761193"/>
                  <a:pt x="2442984" y="1813904"/>
                  <a:pt x="2255062" y="1828800"/>
                </a:cubicBezTo>
                <a:cubicBezTo>
                  <a:pt x="2067140" y="1843696"/>
                  <a:pt x="2387982" y="1740568"/>
                  <a:pt x="2220686" y="1691296"/>
                </a:cubicBezTo>
                <a:cubicBezTo>
                  <a:pt x="2053390" y="1642024"/>
                  <a:pt x="1525146" y="1604211"/>
                  <a:pt x="1251285" y="1533167"/>
                </a:cubicBezTo>
                <a:cubicBezTo>
                  <a:pt x="977424" y="1462123"/>
                  <a:pt x="695540" y="1303993"/>
                  <a:pt x="577516" y="1265034"/>
                </a:cubicBezTo>
                <a:cubicBezTo>
                  <a:pt x="459492" y="1226075"/>
                  <a:pt x="527098" y="1400246"/>
                  <a:pt x="543140" y="1299410"/>
                </a:cubicBezTo>
                <a:cubicBezTo>
                  <a:pt x="559182" y="1198574"/>
                  <a:pt x="703562" y="825023"/>
                  <a:pt x="673769" y="660018"/>
                </a:cubicBezTo>
                <a:cubicBezTo>
                  <a:pt x="643976" y="495013"/>
                  <a:pt x="472096" y="422824"/>
                  <a:pt x="364385" y="309383"/>
                </a:cubicBezTo>
                <a:cubicBezTo>
                  <a:pt x="256674" y="195942"/>
                  <a:pt x="142087" y="87658"/>
                  <a:pt x="0" y="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7" name="フリーフォーム 1636">
            <a:extLst>
              <a:ext uri="{FF2B5EF4-FFF2-40B4-BE49-F238E27FC236}">
                <a16:creationId xmlns:a16="http://schemas.microsoft.com/office/drawing/2014/main" id="{1DED6652-9B59-E9AC-3662-AF2A96DC56E6}"/>
              </a:ext>
            </a:extLst>
          </p:cNvPr>
          <p:cNvSpPr/>
          <p:nvPr/>
        </p:nvSpPr>
        <p:spPr>
          <a:xfrm>
            <a:off x="2877257" y="3409070"/>
            <a:ext cx="1123212" cy="321685"/>
          </a:xfrm>
          <a:custGeom>
            <a:avLst/>
            <a:gdLst>
              <a:gd name="connsiteX0" fmla="*/ 55 w 1123212"/>
              <a:gd name="connsiteY0" fmla="*/ 321682 h 321685"/>
              <a:gd name="connsiteX1" fmla="*/ 268279 w 1123212"/>
              <a:gd name="connsiteY1" fmla="*/ 77842 h 321685"/>
              <a:gd name="connsiteX2" fmla="*/ 542599 w 1123212"/>
              <a:gd name="connsiteY2" fmla="*/ 29074 h 321685"/>
              <a:gd name="connsiteX3" fmla="*/ 518215 w 1123212"/>
              <a:gd name="connsiteY3" fmla="*/ 10786 h 321685"/>
              <a:gd name="connsiteX4" fmla="*/ 1091239 w 1123212"/>
              <a:gd name="connsiteY4" fmla="*/ 199762 h 321685"/>
              <a:gd name="connsiteX5" fmla="*/ 987607 w 1123212"/>
              <a:gd name="connsiteY5" fmla="*/ 144898 h 321685"/>
              <a:gd name="connsiteX6" fmla="*/ 463351 w 1123212"/>
              <a:gd name="connsiteY6" fmla="*/ 22978 h 321685"/>
              <a:gd name="connsiteX7" fmla="*/ 182935 w 1123212"/>
              <a:gd name="connsiteY7" fmla="*/ 90034 h 321685"/>
              <a:gd name="connsiteX8" fmla="*/ 243895 w 1123212"/>
              <a:gd name="connsiteY8" fmla="*/ 83938 h 321685"/>
              <a:gd name="connsiteX9" fmla="*/ 55 w 1123212"/>
              <a:gd name="connsiteY9" fmla="*/ 321682 h 32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212" h="321685">
                <a:moveTo>
                  <a:pt x="55" y="321682"/>
                </a:moveTo>
                <a:cubicBezTo>
                  <a:pt x="4119" y="320666"/>
                  <a:pt x="177855" y="126610"/>
                  <a:pt x="268279" y="77842"/>
                </a:cubicBezTo>
                <a:cubicBezTo>
                  <a:pt x="358703" y="29074"/>
                  <a:pt x="500943" y="40250"/>
                  <a:pt x="542599" y="29074"/>
                </a:cubicBezTo>
                <a:cubicBezTo>
                  <a:pt x="584255" y="17898"/>
                  <a:pt x="426775" y="-17662"/>
                  <a:pt x="518215" y="10786"/>
                </a:cubicBezTo>
                <a:cubicBezTo>
                  <a:pt x="609655" y="39234"/>
                  <a:pt x="1013007" y="177410"/>
                  <a:pt x="1091239" y="199762"/>
                </a:cubicBezTo>
                <a:cubicBezTo>
                  <a:pt x="1169471" y="222114"/>
                  <a:pt x="1092255" y="174362"/>
                  <a:pt x="987607" y="144898"/>
                </a:cubicBezTo>
                <a:cubicBezTo>
                  <a:pt x="882959" y="115434"/>
                  <a:pt x="597463" y="32122"/>
                  <a:pt x="463351" y="22978"/>
                </a:cubicBezTo>
                <a:cubicBezTo>
                  <a:pt x="329239" y="13834"/>
                  <a:pt x="219511" y="79874"/>
                  <a:pt x="182935" y="90034"/>
                </a:cubicBezTo>
                <a:cubicBezTo>
                  <a:pt x="146359" y="100194"/>
                  <a:pt x="272343" y="52442"/>
                  <a:pt x="243895" y="83938"/>
                </a:cubicBezTo>
                <a:cubicBezTo>
                  <a:pt x="215447" y="115434"/>
                  <a:pt x="-4009" y="322698"/>
                  <a:pt x="55" y="3216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8" name="フリーフォーム 1637">
            <a:extLst>
              <a:ext uri="{FF2B5EF4-FFF2-40B4-BE49-F238E27FC236}">
                <a16:creationId xmlns:a16="http://schemas.microsoft.com/office/drawing/2014/main" id="{D4ABFFD5-4035-4C56-56DE-3B0A56923C3D}"/>
              </a:ext>
            </a:extLst>
          </p:cNvPr>
          <p:cNvSpPr/>
          <p:nvPr/>
        </p:nvSpPr>
        <p:spPr>
          <a:xfrm>
            <a:off x="2110916" y="3882502"/>
            <a:ext cx="438881" cy="215100"/>
          </a:xfrm>
          <a:custGeom>
            <a:avLst/>
            <a:gdLst>
              <a:gd name="connsiteX0" fmla="*/ 114124 w 438881"/>
              <a:gd name="connsiteY0" fmla="*/ 650 h 215100"/>
              <a:gd name="connsiteX1" fmla="*/ 357964 w 438881"/>
              <a:gd name="connsiteY1" fmla="*/ 98186 h 215100"/>
              <a:gd name="connsiteX2" fmla="*/ 437212 w 438881"/>
              <a:gd name="connsiteY2" fmla="*/ 214010 h 215100"/>
              <a:gd name="connsiteX3" fmla="*/ 400636 w 438881"/>
              <a:gd name="connsiteY3" fmla="*/ 153050 h 215100"/>
              <a:gd name="connsiteX4" fmla="*/ 272620 w 438881"/>
              <a:gd name="connsiteY4" fmla="*/ 98186 h 215100"/>
              <a:gd name="connsiteX5" fmla="*/ 400636 w 438881"/>
              <a:gd name="connsiteY5" fmla="*/ 140858 h 215100"/>
              <a:gd name="connsiteX6" fmla="*/ 28780 w 438881"/>
              <a:gd name="connsiteY6" fmla="*/ 171338 h 215100"/>
              <a:gd name="connsiteX7" fmla="*/ 53164 w 438881"/>
              <a:gd name="connsiteY7" fmla="*/ 171338 h 215100"/>
              <a:gd name="connsiteX8" fmla="*/ 278716 w 438881"/>
              <a:gd name="connsiteY8" fmla="*/ 146954 h 215100"/>
              <a:gd name="connsiteX9" fmla="*/ 114124 w 438881"/>
              <a:gd name="connsiteY9" fmla="*/ 650 h 21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8881" h="215100">
                <a:moveTo>
                  <a:pt x="114124" y="650"/>
                </a:moveTo>
                <a:cubicBezTo>
                  <a:pt x="127332" y="-7478"/>
                  <a:pt x="304116" y="62626"/>
                  <a:pt x="357964" y="98186"/>
                </a:cubicBezTo>
                <a:cubicBezTo>
                  <a:pt x="411812" y="133746"/>
                  <a:pt x="430100" y="204866"/>
                  <a:pt x="437212" y="214010"/>
                </a:cubicBezTo>
                <a:cubicBezTo>
                  <a:pt x="444324" y="223154"/>
                  <a:pt x="428068" y="172354"/>
                  <a:pt x="400636" y="153050"/>
                </a:cubicBezTo>
                <a:cubicBezTo>
                  <a:pt x="373204" y="133746"/>
                  <a:pt x="272620" y="100218"/>
                  <a:pt x="272620" y="98186"/>
                </a:cubicBezTo>
                <a:cubicBezTo>
                  <a:pt x="272620" y="96154"/>
                  <a:pt x="441276" y="128666"/>
                  <a:pt x="400636" y="140858"/>
                </a:cubicBezTo>
                <a:cubicBezTo>
                  <a:pt x="359996" y="153050"/>
                  <a:pt x="28780" y="171338"/>
                  <a:pt x="28780" y="171338"/>
                </a:cubicBezTo>
                <a:cubicBezTo>
                  <a:pt x="-29132" y="176418"/>
                  <a:pt x="11508" y="175402"/>
                  <a:pt x="53164" y="171338"/>
                </a:cubicBezTo>
                <a:cubicBezTo>
                  <a:pt x="94820" y="167274"/>
                  <a:pt x="262460" y="174386"/>
                  <a:pt x="278716" y="146954"/>
                </a:cubicBezTo>
                <a:cubicBezTo>
                  <a:pt x="294972" y="119522"/>
                  <a:pt x="100916" y="8778"/>
                  <a:pt x="114124" y="6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9" name="フリーフォーム 1638">
            <a:extLst>
              <a:ext uri="{FF2B5EF4-FFF2-40B4-BE49-F238E27FC236}">
                <a16:creationId xmlns:a16="http://schemas.microsoft.com/office/drawing/2014/main" id="{17D7E096-2D46-5C82-73A8-6F32FF466FCE}"/>
              </a:ext>
            </a:extLst>
          </p:cNvPr>
          <p:cNvSpPr/>
          <p:nvPr/>
        </p:nvSpPr>
        <p:spPr>
          <a:xfrm>
            <a:off x="1896643" y="3769374"/>
            <a:ext cx="715453" cy="496396"/>
          </a:xfrm>
          <a:custGeom>
            <a:avLst/>
            <a:gdLst>
              <a:gd name="connsiteX0" fmla="*/ 11670 w 715453"/>
              <a:gd name="connsiteY0" fmla="*/ 34000 h 496396"/>
              <a:gd name="connsiteX1" fmla="*/ 130940 w 715453"/>
              <a:gd name="connsiteY1" fmla="*/ 60504 h 496396"/>
              <a:gd name="connsiteX2" fmla="*/ 661027 w 715453"/>
              <a:gd name="connsiteY2" fmla="*/ 312296 h 496396"/>
              <a:gd name="connsiteX3" fmla="*/ 674279 w 715453"/>
              <a:gd name="connsiteY3" fmla="*/ 471322 h 496396"/>
              <a:gd name="connsiteX4" fmla="*/ 448992 w 715453"/>
              <a:gd name="connsiteY4" fmla="*/ 391809 h 496396"/>
              <a:gd name="connsiteX5" fmla="*/ 64679 w 715453"/>
              <a:gd name="connsiteY5" fmla="*/ 444817 h 496396"/>
              <a:gd name="connsiteX6" fmla="*/ 342974 w 715453"/>
              <a:gd name="connsiteY6" fmla="*/ 471322 h 496396"/>
              <a:gd name="connsiteX7" fmla="*/ 11670 w 715453"/>
              <a:gd name="connsiteY7" fmla="*/ 34000 h 49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453" h="496396">
                <a:moveTo>
                  <a:pt x="11670" y="34000"/>
                </a:moveTo>
                <a:cubicBezTo>
                  <a:pt x="-23669" y="-34470"/>
                  <a:pt x="22714" y="14121"/>
                  <a:pt x="130940" y="60504"/>
                </a:cubicBezTo>
                <a:cubicBezTo>
                  <a:pt x="239166" y="106887"/>
                  <a:pt x="570471" y="243826"/>
                  <a:pt x="661027" y="312296"/>
                </a:cubicBezTo>
                <a:cubicBezTo>
                  <a:pt x="751583" y="380766"/>
                  <a:pt x="709618" y="458070"/>
                  <a:pt x="674279" y="471322"/>
                </a:cubicBezTo>
                <a:cubicBezTo>
                  <a:pt x="638940" y="484574"/>
                  <a:pt x="550592" y="396226"/>
                  <a:pt x="448992" y="391809"/>
                </a:cubicBezTo>
                <a:cubicBezTo>
                  <a:pt x="347392" y="387392"/>
                  <a:pt x="82349" y="431565"/>
                  <a:pt x="64679" y="444817"/>
                </a:cubicBezTo>
                <a:cubicBezTo>
                  <a:pt x="47009" y="458069"/>
                  <a:pt x="345183" y="535374"/>
                  <a:pt x="342974" y="471322"/>
                </a:cubicBezTo>
                <a:cubicBezTo>
                  <a:pt x="340765" y="407270"/>
                  <a:pt x="47009" y="102470"/>
                  <a:pt x="11670" y="3400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0" name="フリーフォーム 1639">
            <a:extLst>
              <a:ext uri="{FF2B5EF4-FFF2-40B4-BE49-F238E27FC236}">
                <a16:creationId xmlns:a16="http://schemas.microsoft.com/office/drawing/2014/main" id="{B36BB8F4-C271-26EA-69D0-F6BB83A142AD}"/>
              </a:ext>
            </a:extLst>
          </p:cNvPr>
          <p:cNvSpPr/>
          <p:nvPr/>
        </p:nvSpPr>
        <p:spPr>
          <a:xfrm>
            <a:off x="2974528" y="3418460"/>
            <a:ext cx="1334944" cy="912354"/>
          </a:xfrm>
          <a:custGeom>
            <a:avLst/>
            <a:gdLst>
              <a:gd name="connsiteX0" fmla="*/ 73472 w 1334944"/>
              <a:gd name="connsiteY0" fmla="*/ 901749 h 912354"/>
              <a:gd name="connsiteX1" fmla="*/ 7211 w 1334944"/>
              <a:gd name="connsiteY1" fmla="*/ 371662 h 912354"/>
              <a:gd name="connsiteX2" fmla="*/ 259002 w 1334944"/>
              <a:gd name="connsiteY2" fmla="*/ 27105 h 912354"/>
              <a:gd name="connsiteX3" fmla="*/ 205994 w 1334944"/>
              <a:gd name="connsiteY3" fmla="*/ 40357 h 912354"/>
              <a:gd name="connsiteX4" fmla="*/ 1332429 w 1334944"/>
              <a:gd name="connsiteY4" fmla="*/ 186131 h 912354"/>
              <a:gd name="connsiteX5" fmla="*/ 524046 w 1334944"/>
              <a:gd name="connsiteY5" fmla="*/ 13853 h 912354"/>
              <a:gd name="connsiteX6" fmla="*/ 974620 w 1334944"/>
              <a:gd name="connsiteY6" fmla="*/ 358410 h 912354"/>
              <a:gd name="connsiteX7" fmla="*/ 1107142 w 1334944"/>
              <a:gd name="connsiteY7" fmla="*/ 490931 h 912354"/>
              <a:gd name="connsiteX8" fmla="*/ 683072 w 1334944"/>
              <a:gd name="connsiteY8" fmla="*/ 252392 h 912354"/>
              <a:gd name="connsiteX9" fmla="*/ 232498 w 1334944"/>
              <a:gd name="connsiteY9" fmla="*/ 437923 h 912354"/>
              <a:gd name="connsiteX10" fmla="*/ 312011 w 1334944"/>
              <a:gd name="connsiteY10" fmla="*/ 451175 h 912354"/>
              <a:gd name="connsiteX11" fmla="*/ 126481 w 1334944"/>
              <a:gd name="connsiteY11" fmla="*/ 702966 h 912354"/>
              <a:gd name="connsiteX12" fmla="*/ 73472 w 1334944"/>
              <a:gd name="connsiteY12" fmla="*/ 901749 h 91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4944" h="912354">
                <a:moveTo>
                  <a:pt x="73472" y="901749"/>
                </a:moveTo>
                <a:cubicBezTo>
                  <a:pt x="53594" y="846532"/>
                  <a:pt x="-23711" y="517436"/>
                  <a:pt x="7211" y="371662"/>
                </a:cubicBezTo>
                <a:cubicBezTo>
                  <a:pt x="38133" y="225888"/>
                  <a:pt x="225872" y="82322"/>
                  <a:pt x="259002" y="27105"/>
                </a:cubicBezTo>
                <a:cubicBezTo>
                  <a:pt x="292132" y="-28112"/>
                  <a:pt x="27089" y="13853"/>
                  <a:pt x="205994" y="40357"/>
                </a:cubicBezTo>
                <a:cubicBezTo>
                  <a:pt x="384899" y="66861"/>
                  <a:pt x="1279420" y="190548"/>
                  <a:pt x="1332429" y="186131"/>
                </a:cubicBezTo>
                <a:cubicBezTo>
                  <a:pt x="1385438" y="181714"/>
                  <a:pt x="583681" y="-14860"/>
                  <a:pt x="524046" y="13853"/>
                </a:cubicBezTo>
                <a:cubicBezTo>
                  <a:pt x="464411" y="42566"/>
                  <a:pt x="877437" y="278897"/>
                  <a:pt x="974620" y="358410"/>
                </a:cubicBezTo>
                <a:cubicBezTo>
                  <a:pt x="1071803" y="437923"/>
                  <a:pt x="1155733" y="508601"/>
                  <a:pt x="1107142" y="490931"/>
                </a:cubicBezTo>
                <a:cubicBezTo>
                  <a:pt x="1058551" y="473261"/>
                  <a:pt x="828846" y="261227"/>
                  <a:pt x="683072" y="252392"/>
                </a:cubicBezTo>
                <a:cubicBezTo>
                  <a:pt x="537298" y="243557"/>
                  <a:pt x="294342" y="404792"/>
                  <a:pt x="232498" y="437923"/>
                </a:cubicBezTo>
                <a:cubicBezTo>
                  <a:pt x="170655" y="471053"/>
                  <a:pt x="329680" y="407001"/>
                  <a:pt x="312011" y="451175"/>
                </a:cubicBezTo>
                <a:cubicBezTo>
                  <a:pt x="294342" y="495349"/>
                  <a:pt x="164029" y="623453"/>
                  <a:pt x="126481" y="702966"/>
                </a:cubicBezTo>
                <a:cubicBezTo>
                  <a:pt x="88933" y="782479"/>
                  <a:pt x="93350" y="956966"/>
                  <a:pt x="73472" y="90174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1" name="フリーフォーム 1640">
            <a:extLst>
              <a:ext uri="{FF2B5EF4-FFF2-40B4-BE49-F238E27FC236}">
                <a16:creationId xmlns:a16="http://schemas.microsoft.com/office/drawing/2014/main" id="{14213334-0B97-7CAF-9F1B-8ABD84B08B27}"/>
              </a:ext>
            </a:extLst>
          </p:cNvPr>
          <p:cNvSpPr/>
          <p:nvPr/>
        </p:nvSpPr>
        <p:spPr>
          <a:xfrm>
            <a:off x="1906352" y="3935343"/>
            <a:ext cx="715060" cy="1033050"/>
          </a:xfrm>
          <a:custGeom>
            <a:avLst/>
            <a:gdLst>
              <a:gd name="connsiteX0" fmla="*/ 825 w 715060"/>
              <a:gd name="connsiteY0" fmla="*/ 931 h 1033050"/>
              <a:gd name="connsiteX1" fmla="*/ 53077 w 715060"/>
              <a:gd name="connsiteY1" fmla="*/ 18348 h 1033050"/>
              <a:gd name="connsiteX2" fmla="*/ 584299 w 715060"/>
              <a:gd name="connsiteY2" fmla="*/ 253480 h 1033050"/>
              <a:gd name="connsiteX3" fmla="*/ 714928 w 715060"/>
              <a:gd name="connsiteY3" fmla="*/ 506028 h 1033050"/>
              <a:gd name="connsiteX4" fmla="*/ 610425 w 715060"/>
              <a:gd name="connsiteY4" fmla="*/ 1019834 h 1033050"/>
              <a:gd name="connsiteX5" fmla="*/ 688802 w 715060"/>
              <a:gd name="connsiteY5" fmla="*/ 845663 h 1033050"/>
              <a:gd name="connsiteX6" fmla="*/ 593008 w 715060"/>
              <a:gd name="connsiteY6" fmla="*/ 462486 h 1033050"/>
              <a:gd name="connsiteX7" fmla="*/ 418837 w 715060"/>
              <a:gd name="connsiteY7" fmla="*/ 392817 h 1033050"/>
              <a:gd name="connsiteX8" fmla="*/ 418837 w 715060"/>
              <a:gd name="connsiteY8" fmla="*/ 392817 h 1033050"/>
              <a:gd name="connsiteX9" fmla="*/ 53077 w 715060"/>
              <a:gd name="connsiteY9" fmla="*/ 53183 h 1033050"/>
              <a:gd name="connsiteX10" fmla="*/ 825 w 715060"/>
              <a:gd name="connsiteY10" fmla="*/ 931 h 10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5060" h="1033050">
                <a:moveTo>
                  <a:pt x="825" y="931"/>
                </a:moveTo>
                <a:cubicBezTo>
                  <a:pt x="825" y="-4875"/>
                  <a:pt x="53077" y="18348"/>
                  <a:pt x="53077" y="18348"/>
                </a:cubicBezTo>
                <a:cubicBezTo>
                  <a:pt x="150323" y="60439"/>
                  <a:pt x="473991" y="172200"/>
                  <a:pt x="584299" y="253480"/>
                </a:cubicBezTo>
                <a:cubicBezTo>
                  <a:pt x="694607" y="334760"/>
                  <a:pt x="710574" y="378302"/>
                  <a:pt x="714928" y="506028"/>
                </a:cubicBezTo>
                <a:cubicBezTo>
                  <a:pt x="719282" y="633754"/>
                  <a:pt x="614779" y="963228"/>
                  <a:pt x="610425" y="1019834"/>
                </a:cubicBezTo>
                <a:cubicBezTo>
                  <a:pt x="606071" y="1076440"/>
                  <a:pt x="691705" y="938554"/>
                  <a:pt x="688802" y="845663"/>
                </a:cubicBezTo>
                <a:cubicBezTo>
                  <a:pt x="685899" y="752772"/>
                  <a:pt x="638002" y="537960"/>
                  <a:pt x="593008" y="462486"/>
                </a:cubicBezTo>
                <a:cubicBezTo>
                  <a:pt x="548014" y="387012"/>
                  <a:pt x="418837" y="392817"/>
                  <a:pt x="418837" y="392817"/>
                </a:cubicBezTo>
                <a:lnTo>
                  <a:pt x="418837" y="392817"/>
                </a:lnTo>
                <a:cubicBezTo>
                  <a:pt x="357877" y="336211"/>
                  <a:pt x="116940" y="121400"/>
                  <a:pt x="53077" y="53183"/>
                </a:cubicBezTo>
                <a:cubicBezTo>
                  <a:pt x="-10786" y="-15034"/>
                  <a:pt x="825" y="6737"/>
                  <a:pt x="825" y="9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2" name="フリーフォーム 1641">
            <a:extLst>
              <a:ext uri="{FF2B5EF4-FFF2-40B4-BE49-F238E27FC236}">
                <a16:creationId xmlns:a16="http://schemas.microsoft.com/office/drawing/2014/main" id="{9E3883BD-D2F9-5C8F-7F96-9FC71819CEB6}"/>
              </a:ext>
            </a:extLst>
          </p:cNvPr>
          <p:cNvSpPr/>
          <p:nvPr/>
        </p:nvSpPr>
        <p:spPr>
          <a:xfrm>
            <a:off x="2532775" y="3299095"/>
            <a:ext cx="1313173" cy="1644992"/>
          </a:xfrm>
          <a:custGeom>
            <a:avLst/>
            <a:gdLst>
              <a:gd name="connsiteX0" fmla="*/ 1311437 w 1313173"/>
              <a:gd name="connsiteY0" fmla="*/ 41264 h 1644992"/>
              <a:gd name="connsiteX1" fmla="*/ 425029 w 1313173"/>
              <a:gd name="connsiteY1" fmla="*/ 115909 h 1644992"/>
              <a:gd name="connsiteX2" fmla="*/ 5152 w 1313173"/>
              <a:gd name="connsiteY2" fmla="*/ 479803 h 1644992"/>
              <a:gd name="connsiteX3" fmla="*/ 191764 w 1313173"/>
              <a:gd name="connsiteY3" fmla="*/ 433150 h 1644992"/>
              <a:gd name="connsiteX4" fmla="*/ 201094 w 1313173"/>
              <a:gd name="connsiteY4" fmla="*/ 647754 h 1644992"/>
              <a:gd name="connsiteX5" fmla="*/ 257078 w 1313173"/>
              <a:gd name="connsiteY5" fmla="*/ 955664 h 1644992"/>
              <a:gd name="connsiteX6" fmla="*/ 107788 w 1313173"/>
              <a:gd name="connsiteY6" fmla="*/ 1636799 h 1644992"/>
              <a:gd name="connsiteX7" fmla="*/ 229086 w 1313173"/>
              <a:gd name="connsiteY7" fmla="*/ 1300897 h 1644992"/>
              <a:gd name="connsiteX8" fmla="*/ 387707 w 1313173"/>
              <a:gd name="connsiteY8" fmla="*/ 834366 h 1644992"/>
              <a:gd name="connsiteX9" fmla="*/ 303731 w 1313173"/>
              <a:gd name="connsiteY9" fmla="*/ 489134 h 1644992"/>
              <a:gd name="connsiteX10" fmla="*/ 275739 w 1313173"/>
              <a:gd name="connsiteY10" fmla="*/ 339844 h 1644992"/>
              <a:gd name="connsiteX11" fmla="*/ 583649 w 1313173"/>
              <a:gd name="connsiteY11" fmla="*/ 115909 h 1644992"/>
              <a:gd name="connsiteX12" fmla="*/ 648964 w 1313173"/>
              <a:gd name="connsiteY12" fmla="*/ 3942 h 1644992"/>
              <a:gd name="connsiteX13" fmla="*/ 1311437 w 1313173"/>
              <a:gd name="connsiteY13" fmla="*/ 41264 h 164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3173" h="1644992">
                <a:moveTo>
                  <a:pt x="1311437" y="41264"/>
                </a:moveTo>
                <a:cubicBezTo>
                  <a:pt x="1274115" y="59925"/>
                  <a:pt x="642743" y="42819"/>
                  <a:pt x="425029" y="115909"/>
                </a:cubicBezTo>
                <a:cubicBezTo>
                  <a:pt x="207315" y="188999"/>
                  <a:pt x="44029" y="426930"/>
                  <a:pt x="5152" y="479803"/>
                </a:cubicBezTo>
                <a:cubicBezTo>
                  <a:pt x="-33725" y="532676"/>
                  <a:pt x="159107" y="405158"/>
                  <a:pt x="191764" y="433150"/>
                </a:cubicBezTo>
                <a:cubicBezTo>
                  <a:pt x="224421" y="461142"/>
                  <a:pt x="190208" y="560668"/>
                  <a:pt x="201094" y="647754"/>
                </a:cubicBezTo>
                <a:cubicBezTo>
                  <a:pt x="211980" y="734840"/>
                  <a:pt x="272629" y="790823"/>
                  <a:pt x="257078" y="955664"/>
                </a:cubicBezTo>
                <a:cubicBezTo>
                  <a:pt x="241527" y="1120505"/>
                  <a:pt x="112453" y="1579260"/>
                  <a:pt x="107788" y="1636799"/>
                </a:cubicBezTo>
                <a:cubicBezTo>
                  <a:pt x="103123" y="1694338"/>
                  <a:pt x="182433" y="1434636"/>
                  <a:pt x="229086" y="1300897"/>
                </a:cubicBezTo>
                <a:cubicBezTo>
                  <a:pt x="275739" y="1167158"/>
                  <a:pt x="375266" y="969660"/>
                  <a:pt x="387707" y="834366"/>
                </a:cubicBezTo>
                <a:cubicBezTo>
                  <a:pt x="400148" y="699072"/>
                  <a:pt x="322392" y="571554"/>
                  <a:pt x="303731" y="489134"/>
                </a:cubicBezTo>
                <a:cubicBezTo>
                  <a:pt x="285070" y="406714"/>
                  <a:pt x="229086" y="402048"/>
                  <a:pt x="275739" y="339844"/>
                </a:cubicBezTo>
                <a:cubicBezTo>
                  <a:pt x="322392" y="277640"/>
                  <a:pt x="521445" y="171893"/>
                  <a:pt x="583649" y="115909"/>
                </a:cubicBezTo>
                <a:cubicBezTo>
                  <a:pt x="645853" y="59925"/>
                  <a:pt x="524556" y="19493"/>
                  <a:pt x="648964" y="3942"/>
                </a:cubicBezTo>
                <a:cubicBezTo>
                  <a:pt x="773372" y="-11609"/>
                  <a:pt x="1348759" y="22603"/>
                  <a:pt x="1311437" y="41264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3" name="フリーフォーム 1642">
            <a:extLst>
              <a:ext uri="{FF2B5EF4-FFF2-40B4-BE49-F238E27FC236}">
                <a16:creationId xmlns:a16="http://schemas.microsoft.com/office/drawing/2014/main" id="{3F635594-8D2C-0CE8-9A92-A6160D9C07F6}"/>
              </a:ext>
            </a:extLst>
          </p:cNvPr>
          <p:cNvSpPr/>
          <p:nvPr/>
        </p:nvSpPr>
        <p:spPr>
          <a:xfrm>
            <a:off x="1099427" y="5243858"/>
            <a:ext cx="3834720" cy="2037231"/>
          </a:xfrm>
          <a:custGeom>
            <a:avLst/>
            <a:gdLst>
              <a:gd name="connsiteX0" fmla="*/ 318556 w 3834720"/>
              <a:gd name="connsiteY0" fmla="*/ 838890 h 2037231"/>
              <a:gd name="connsiteX1" fmla="*/ 411321 w 3834720"/>
              <a:gd name="connsiteY1" fmla="*/ 891899 h 2037231"/>
              <a:gd name="connsiteX2" fmla="*/ 2703947 w 3834720"/>
              <a:gd name="connsiteY2" fmla="*/ 1514751 h 2037231"/>
              <a:gd name="connsiteX3" fmla="*/ 2438903 w 3834720"/>
              <a:gd name="connsiteY3" fmla="*/ 1620768 h 2037231"/>
              <a:gd name="connsiteX4" fmla="*/ 3220782 w 3834720"/>
              <a:gd name="connsiteY4" fmla="*/ 1793046 h 2037231"/>
              <a:gd name="connsiteX5" fmla="*/ 3128016 w 3834720"/>
              <a:gd name="connsiteY5" fmla="*/ 1832803 h 2037231"/>
              <a:gd name="connsiteX6" fmla="*/ 3830382 w 3834720"/>
              <a:gd name="connsiteY6" fmla="*/ 2018333 h 2037231"/>
              <a:gd name="connsiteX7" fmla="*/ 2743703 w 3834720"/>
              <a:gd name="connsiteY7" fmla="*/ 1315968 h 2037231"/>
              <a:gd name="connsiteX8" fmla="*/ 13756 w 3834720"/>
              <a:gd name="connsiteY8" fmla="*/ 4003 h 2037231"/>
              <a:gd name="connsiteX9" fmla="*/ 1630521 w 3834720"/>
              <a:gd name="connsiteY9" fmla="*/ 905151 h 2037231"/>
              <a:gd name="connsiteX10" fmla="*/ 318556 w 3834720"/>
              <a:gd name="connsiteY10" fmla="*/ 838890 h 203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4720" h="2037231">
                <a:moveTo>
                  <a:pt x="318556" y="838890"/>
                </a:moveTo>
                <a:cubicBezTo>
                  <a:pt x="115356" y="836681"/>
                  <a:pt x="13756" y="779256"/>
                  <a:pt x="411321" y="891899"/>
                </a:cubicBezTo>
                <a:cubicBezTo>
                  <a:pt x="808886" y="1004542"/>
                  <a:pt x="2366017" y="1393273"/>
                  <a:pt x="2703947" y="1514751"/>
                </a:cubicBezTo>
                <a:cubicBezTo>
                  <a:pt x="3041877" y="1636229"/>
                  <a:pt x="2352764" y="1574386"/>
                  <a:pt x="2438903" y="1620768"/>
                </a:cubicBezTo>
                <a:cubicBezTo>
                  <a:pt x="2525042" y="1667150"/>
                  <a:pt x="3105930" y="1757707"/>
                  <a:pt x="3220782" y="1793046"/>
                </a:cubicBezTo>
                <a:cubicBezTo>
                  <a:pt x="3335634" y="1828385"/>
                  <a:pt x="3026416" y="1795255"/>
                  <a:pt x="3128016" y="1832803"/>
                </a:cubicBezTo>
                <a:cubicBezTo>
                  <a:pt x="3229616" y="1870351"/>
                  <a:pt x="3894434" y="2104472"/>
                  <a:pt x="3830382" y="2018333"/>
                </a:cubicBezTo>
                <a:cubicBezTo>
                  <a:pt x="3766330" y="1932194"/>
                  <a:pt x="3379807" y="1651690"/>
                  <a:pt x="2743703" y="1315968"/>
                </a:cubicBezTo>
                <a:cubicBezTo>
                  <a:pt x="2107599" y="980246"/>
                  <a:pt x="199286" y="72472"/>
                  <a:pt x="13756" y="4003"/>
                </a:cubicBezTo>
                <a:cubicBezTo>
                  <a:pt x="-171774" y="-64466"/>
                  <a:pt x="1579721" y="766003"/>
                  <a:pt x="1630521" y="905151"/>
                </a:cubicBezTo>
                <a:cubicBezTo>
                  <a:pt x="1681321" y="1044299"/>
                  <a:pt x="521756" y="841099"/>
                  <a:pt x="318556" y="83889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4" name="フリーフォーム 1643">
            <a:extLst>
              <a:ext uri="{FF2B5EF4-FFF2-40B4-BE49-F238E27FC236}">
                <a16:creationId xmlns:a16="http://schemas.microsoft.com/office/drawing/2014/main" id="{F411A302-A0B6-A12B-1DB5-817D4CD84B19}"/>
              </a:ext>
            </a:extLst>
          </p:cNvPr>
          <p:cNvSpPr/>
          <p:nvPr/>
        </p:nvSpPr>
        <p:spPr>
          <a:xfrm>
            <a:off x="2873030" y="5579165"/>
            <a:ext cx="776133" cy="521287"/>
          </a:xfrm>
          <a:custGeom>
            <a:avLst/>
            <a:gdLst>
              <a:gd name="connsiteX0" fmla="*/ 95457 w 776133"/>
              <a:gd name="connsiteY0" fmla="*/ 516835 h 521287"/>
              <a:gd name="connsiteX1" fmla="*/ 95457 w 776133"/>
              <a:gd name="connsiteY1" fmla="*/ 463826 h 521287"/>
              <a:gd name="connsiteX2" fmla="*/ 15944 w 776133"/>
              <a:gd name="connsiteY2" fmla="*/ 172278 h 521287"/>
              <a:gd name="connsiteX3" fmla="*/ 453266 w 776133"/>
              <a:gd name="connsiteY3" fmla="*/ 132522 h 521287"/>
              <a:gd name="connsiteX4" fmla="*/ 280987 w 776133"/>
              <a:gd name="connsiteY4" fmla="*/ 0 h 521287"/>
              <a:gd name="connsiteX5" fmla="*/ 705057 w 776133"/>
              <a:gd name="connsiteY5" fmla="*/ 132522 h 521287"/>
              <a:gd name="connsiteX6" fmla="*/ 440013 w 776133"/>
              <a:gd name="connsiteY6" fmla="*/ 198783 h 521287"/>
              <a:gd name="connsiteX7" fmla="*/ 400257 w 776133"/>
              <a:gd name="connsiteY7" fmla="*/ 357809 h 521287"/>
              <a:gd name="connsiteX8" fmla="*/ 771318 w 776133"/>
              <a:gd name="connsiteY8" fmla="*/ 397565 h 521287"/>
              <a:gd name="connsiteX9" fmla="*/ 95457 w 776133"/>
              <a:gd name="connsiteY9" fmla="*/ 516835 h 52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133" h="521287">
                <a:moveTo>
                  <a:pt x="95457" y="516835"/>
                </a:moveTo>
                <a:cubicBezTo>
                  <a:pt x="-17187" y="527879"/>
                  <a:pt x="108709" y="521252"/>
                  <a:pt x="95457" y="463826"/>
                </a:cubicBezTo>
                <a:cubicBezTo>
                  <a:pt x="82205" y="406400"/>
                  <a:pt x="-43691" y="227495"/>
                  <a:pt x="15944" y="172278"/>
                </a:cubicBezTo>
                <a:cubicBezTo>
                  <a:pt x="75579" y="117061"/>
                  <a:pt x="409092" y="161235"/>
                  <a:pt x="453266" y="132522"/>
                </a:cubicBezTo>
                <a:cubicBezTo>
                  <a:pt x="497440" y="103809"/>
                  <a:pt x="239022" y="0"/>
                  <a:pt x="280987" y="0"/>
                </a:cubicBezTo>
                <a:cubicBezTo>
                  <a:pt x="322952" y="0"/>
                  <a:pt x="678553" y="99391"/>
                  <a:pt x="705057" y="132522"/>
                </a:cubicBezTo>
                <a:cubicBezTo>
                  <a:pt x="731561" y="165653"/>
                  <a:pt x="490813" y="161235"/>
                  <a:pt x="440013" y="198783"/>
                </a:cubicBezTo>
                <a:cubicBezTo>
                  <a:pt x="389213" y="236331"/>
                  <a:pt x="345039" y="324679"/>
                  <a:pt x="400257" y="357809"/>
                </a:cubicBezTo>
                <a:cubicBezTo>
                  <a:pt x="455475" y="390939"/>
                  <a:pt x="822118" y="373269"/>
                  <a:pt x="771318" y="397565"/>
                </a:cubicBezTo>
                <a:cubicBezTo>
                  <a:pt x="720518" y="421861"/>
                  <a:pt x="208101" y="505791"/>
                  <a:pt x="95457" y="51683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5" name="フリーフォーム 1644">
            <a:extLst>
              <a:ext uri="{FF2B5EF4-FFF2-40B4-BE49-F238E27FC236}">
                <a16:creationId xmlns:a16="http://schemas.microsoft.com/office/drawing/2014/main" id="{8E0CFFA2-8D90-0849-DE8B-75E03E46193C}"/>
              </a:ext>
            </a:extLst>
          </p:cNvPr>
          <p:cNvSpPr/>
          <p:nvPr/>
        </p:nvSpPr>
        <p:spPr>
          <a:xfrm>
            <a:off x="3108756" y="5192642"/>
            <a:ext cx="1457939" cy="704896"/>
          </a:xfrm>
          <a:custGeom>
            <a:avLst/>
            <a:gdLst>
              <a:gd name="connsiteX0" fmla="*/ 257296 w 1457939"/>
              <a:gd name="connsiteY0" fmla="*/ 81723 h 704896"/>
              <a:gd name="connsiteX1" fmla="*/ 1436740 w 1457939"/>
              <a:gd name="connsiteY1" fmla="*/ 2210 h 704896"/>
              <a:gd name="connsiteX2" fmla="*/ 1039174 w 1457939"/>
              <a:gd name="connsiteY2" fmla="*/ 147984 h 704896"/>
              <a:gd name="connsiteX3" fmla="*/ 1343974 w 1457939"/>
              <a:gd name="connsiteY3" fmla="*/ 214245 h 704896"/>
              <a:gd name="connsiteX4" fmla="*/ 1025922 w 1457939"/>
              <a:gd name="connsiteY4" fmla="*/ 532297 h 704896"/>
              <a:gd name="connsiteX5" fmla="*/ 1158444 w 1457939"/>
              <a:gd name="connsiteY5" fmla="*/ 704575 h 704896"/>
              <a:gd name="connsiteX6" fmla="*/ 681366 w 1457939"/>
              <a:gd name="connsiteY6" fmla="*/ 492541 h 704896"/>
              <a:gd name="connsiteX7" fmla="*/ 5505 w 1457939"/>
              <a:gd name="connsiteY7" fmla="*/ 214245 h 704896"/>
              <a:gd name="connsiteX8" fmla="*/ 1078931 w 1457939"/>
              <a:gd name="connsiteY8" fmla="*/ 360019 h 704896"/>
              <a:gd name="connsiteX9" fmla="*/ 257296 w 1457939"/>
              <a:gd name="connsiteY9" fmla="*/ 81723 h 70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939" h="704896">
                <a:moveTo>
                  <a:pt x="257296" y="81723"/>
                </a:moveTo>
                <a:cubicBezTo>
                  <a:pt x="316931" y="22088"/>
                  <a:pt x="1306427" y="-8833"/>
                  <a:pt x="1436740" y="2210"/>
                </a:cubicBezTo>
                <a:cubicBezTo>
                  <a:pt x="1567053" y="13253"/>
                  <a:pt x="1054635" y="112645"/>
                  <a:pt x="1039174" y="147984"/>
                </a:cubicBezTo>
                <a:cubicBezTo>
                  <a:pt x="1023713" y="183323"/>
                  <a:pt x="1346183" y="150193"/>
                  <a:pt x="1343974" y="214245"/>
                </a:cubicBezTo>
                <a:cubicBezTo>
                  <a:pt x="1341765" y="278297"/>
                  <a:pt x="1056844" y="450575"/>
                  <a:pt x="1025922" y="532297"/>
                </a:cubicBezTo>
                <a:cubicBezTo>
                  <a:pt x="995000" y="614019"/>
                  <a:pt x="1215870" y="711201"/>
                  <a:pt x="1158444" y="704575"/>
                </a:cubicBezTo>
                <a:cubicBezTo>
                  <a:pt x="1101018" y="697949"/>
                  <a:pt x="873523" y="574263"/>
                  <a:pt x="681366" y="492541"/>
                </a:cubicBezTo>
                <a:cubicBezTo>
                  <a:pt x="489210" y="410819"/>
                  <a:pt x="-60756" y="236332"/>
                  <a:pt x="5505" y="214245"/>
                </a:cubicBezTo>
                <a:cubicBezTo>
                  <a:pt x="71766" y="192158"/>
                  <a:pt x="1034757" y="377688"/>
                  <a:pt x="1078931" y="360019"/>
                </a:cubicBezTo>
                <a:cubicBezTo>
                  <a:pt x="1123105" y="342350"/>
                  <a:pt x="197661" y="141358"/>
                  <a:pt x="257296" y="81723"/>
                </a:cubicBezTo>
                <a:close/>
              </a:path>
            </a:pathLst>
          </a:cu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6" name="フリーフォーム 1645">
            <a:extLst>
              <a:ext uri="{FF2B5EF4-FFF2-40B4-BE49-F238E27FC236}">
                <a16:creationId xmlns:a16="http://schemas.microsoft.com/office/drawing/2014/main" id="{B1B3F758-1A82-C173-8969-3CF4A98F9E36}"/>
              </a:ext>
            </a:extLst>
          </p:cNvPr>
          <p:cNvSpPr/>
          <p:nvPr/>
        </p:nvSpPr>
        <p:spPr>
          <a:xfrm>
            <a:off x="3321491" y="2159126"/>
            <a:ext cx="2294972" cy="2179630"/>
          </a:xfrm>
          <a:custGeom>
            <a:avLst/>
            <a:gdLst>
              <a:gd name="connsiteX0" fmla="*/ 11854 w 2294972"/>
              <a:gd name="connsiteY0" fmla="*/ 32840 h 2179630"/>
              <a:gd name="connsiteX1" fmla="*/ 186952 w 2294972"/>
              <a:gd name="connsiteY1" fmla="*/ 45810 h 2179630"/>
              <a:gd name="connsiteX2" fmla="*/ 1360756 w 2294972"/>
              <a:gd name="connsiteY2" fmla="*/ 434917 h 2179630"/>
              <a:gd name="connsiteX3" fmla="*/ 1224569 w 2294972"/>
              <a:gd name="connsiteY3" fmla="*/ 499768 h 2179630"/>
              <a:gd name="connsiteX4" fmla="*/ 1860109 w 2294972"/>
              <a:gd name="connsiteY4" fmla="*/ 1135308 h 2179630"/>
              <a:gd name="connsiteX5" fmla="*/ 1840654 w 2294972"/>
              <a:gd name="connsiteY5" fmla="*/ 1206644 h 2179630"/>
              <a:gd name="connsiteX6" fmla="*/ 1892535 w 2294972"/>
              <a:gd name="connsiteY6" fmla="*/ 1556840 h 2179630"/>
              <a:gd name="connsiteX7" fmla="*/ 2294611 w 2294972"/>
              <a:gd name="connsiteY7" fmla="*/ 2179410 h 2179630"/>
              <a:gd name="connsiteX8" fmla="*/ 1814713 w 2294972"/>
              <a:gd name="connsiteY8" fmla="*/ 1485504 h 2179630"/>
              <a:gd name="connsiteX9" fmla="*/ 173981 w 2294972"/>
              <a:gd name="connsiteY9" fmla="*/ 246848 h 2179630"/>
              <a:gd name="connsiteX10" fmla="*/ 284228 w 2294972"/>
              <a:gd name="connsiteY10" fmla="*/ 272789 h 2179630"/>
              <a:gd name="connsiteX11" fmla="*/ 11854 w 2294972"/>
              <a:gd name="connsiteY11" fmla="*/ 32840 h 21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4972" h="2179630">
                <a:moveTo>
                  <a:pt x="11854" y="32840"/>
                </a:moveTo>
                <a:cubicBezTo>
                  <a:pt x="-4359" y="-4990"/>
                  <a:pt x="-37865" y="-21203"/>
                  <a:pt x="186952" y="45810"/>
                </a:cubicBezTo>
                <a:cubicBezTo>
                  <a:pt x="411769" y="112823"/>
                  <a:pt x="1187820" y="359257"/>
                  <a:pt x="1360756" y="434917"/>
                </a:cubicBezTo>
                <a:cubicBezTo>
                  <a:pt x="1533692" y="510577"/>
                  <a:pt x="1141344" y="383036"/>
                  <a:pt x="1224569" y="499768"/>
                </a:cubicBezTo>
                <a:cubicBezTo>
                  <a:pt x="1307795" y="616500"/>
                  <a:pt x="1757428" y="1017495"/>
                  <a:pt x="1860109" y="1135308"/>
                </a:cubicBezTo>
                <a:cubicBezTo>
                  <a:pt x="1962790" y="1253121"/>
                  <a:pt x="1835250" y="1136389"/>
                  <a:pt x="1840654" y="1206644"/>
                </a:cubicBezTo>
                <a:cubicBezTo>
                  <a:pt x="1846058" y="1276899"/>
                  <a:pt x="1816876" y="1394712"/>
                  <a:pt x="1892535" y="1556840"/>
                </a:cubicBezTo>
                <a:cubicBezTo>
                  <a:pt x="1968194" y="1718968"/>
                  <a:pt x="2307581" y="2191299"/>
                  <a:pt x="2294611" y="2179410"/>
                </a:cubicBezTo>
                <a:cubicBezTo>
                  <a:pt x="2281641" y="2167521"/>
                  <a:pt x="2168151" y="1807598"/>
                  <a:pt x="1814713" y="1485504"/>
                </a:cubicBezTo>
                <a:cubicBezTo>
                  <a:pt x="1461275" y="1163410"/>
                  <a:pt x="429062" y="448967"/>
                  <a:pt x="173981" y="246848"/>
                </a:cubicBezTo>
                <a:cubicBezTo>
                  <a:pt x="-81100" y="44729"/>
                  <a:pt x="310168" y="309538"/>
                  <a:pt x="284228" y="272789"/>
                </a:cubicBezTo>
                <a:cubicBezTo>
                  <a:pt x="258288" y="236040"/>
                  <a:pt x="28067" y="70670"/>
                  <a:pt x="11854" y="32840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8" name="フリーフォーム 1647">
            <a:extLst>
              <a:ext uri="{FF2B5EF4-FFF2-40B4-BE49-F238E27FC236}">
                <a16:creationId xmlns:a16="http://schemas.microsoft.com/office/drawing/2014/main" id="{0319203E-5A6F-2C92-FFB9-5C96EC7392C2}"/>
              </a:ext>
            </a:extLst>
          </p:cNvPr>
          <p:cNvSpPr/>
          <p:nvPr/>
        </p:nvSpPr>
        <p:spPr>
          <a:xfrm>
            <a:off x="7936758" y="6685437"/>
            <a:ext cx="1009869" cy="1104486"/>
          </a:xfrm>
          <a:custGeom>
            <a:avLst/>
            <a:gdLst>
              <a:gd name="connsiteX0" fmla="*/ 1012 w 1009869"/>
              <a:gd name="connsiteY0" fmla="*/ 65559 h 1104486"/>
              <a:gd name="connsiteX1" fmla="*/ 954323 w 1009869"/>
              <a:gd name="connsiteY1" fmla="*/ 708 h 1104486"/>
              <a:gd name="connsiteX2" fmla="*/ 902442 w 1009869"/>
              <a:gd name="connsiteY2" fmla="*/ 110954 h 1104486"/>
              <a:gd name="connsiteX3" fmla="*/ 954323 w 1009869"/>
              <a:gd name="connsiteY3" fmla="*/ 571397 h 1104486"/>
              <a:gd name="connsiteX4" fmla="*/ 720859 w 1009869"/>
              <a:gd name="connsiteY4" fmla="*/ 1103176 h 1104486"/>
              <a:gd name="connsiteX5" fmla="*/ 844076 w 1009869"/>
              <a:gd name="connsiteY5" fmla="*/ 707584 h 1104486"/>
              <a:gd name="connsiteX6" fmla="*/ 915412 w 1009869"/>
              <a:gd name="connsiteY6" fmla="*/ 260112 h 1104486"/>
              <a:gd name="connsiteX7" fmla="*/ 772740 w 1009869"/>
              <a:gd name="connsiteY7" fmla="*/ 104469 h 1104486"/>
              <a:gd name="connsiteX8" fmla="*/ 1012 w 1009869"/>
              <a:gd name="connsiteY8" fmla="*/ 65559 h 110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9869" h="1104486">
                <a:moveTo>
                  <a:pt x="1012" y="65559"/>
                </a:moveTo>
                <a:cubicBezTo>
                  <a:pt x="31276" y="48265"/>
                  <a:pt x="804085" y="-6858"/>
                  <a:pt x="954323" y="708"/>
                </a:cubicBezTo>
                <a:cubicBezTo>
                  <a:pt x="1104561" y="8274"/>
                  <a:pt x="902442" y="15839"/>
                  <a:pt x="902442" y="110954"/>
                </a:cubicBezTo>
                <a:cubicBezTo>
                  <a:pt x="902442" y="206069"/>
                  <a:pt x="984587" y="406027"/>
                  <a:pt x="954323" y="571397"/>
                </a:cubicBezTo>
                <a:cubicBezTo>
                  <a:pt x="924059" y="736767"/>
                  <a:pt x="739234" y="1080478"/>
                  <a:pt x="720859" y="1103176"/>
                </a:cubicBezTo>
                <a:cubicBezTo>
                  <a:pt x="702485" y="1125874"/>
                  <a:pt x="811650" y="848095"/>
                  <a:pt x="844076" y="707584"/>
                </a:cubicBezTo>
                <a:cubicBezTo>
                  <a:pt x="876502" y="567073"/>
                  <a:pt x="927301" y="360631"/>
                  <a:pt x="915412" y="260112"/>
                </a:cubicBezTo>
                <a:cubicBezTo>
                  <a:pt x="903523" y="159593"/>
                  <a:pt x="917574" y="137975"/>
                  <a:pt x="772740" y="104469"/>
                </a:cubicBezTo>
                <a:cubicBezTo>
                  <a:pt x="627906" y="70963"/>
                  <a:pt x="-29252" y="82853"/>
                  <a:pt x="1012" y="655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9" name="フリーフォーム 1648">
            <a:extLst>
              <a:ext uri="{FF2B5EF4-FFF2-40B4-BE49-F238E27FC236}">
                <a16:creationId xmlns:a16="http://schemas.microsoft.com/office/drawing/2014/main" id="{DCA687B3-A744-6F73-1656-ACD69590188C}"/>
              </a:ext>
            </a:extLst>
          </p:cNvPr>
          <p:cNvSpPr/>
          <p:nvPr/>
        </p:nvSpPr>
        <p:spPr>
          <a:xfrm>
            <a:off x="5699190" y="3779331"/>
            <a:ext cx="3342952" cy="2721559"/>
          </a:xfrm>
          <a:custGeom>
            <a:avLst/>
            <a:gdLst>
              <a:gd name="connsiteX0" fmla="*/ 241167 w 3342952"/>
              <a:gd name="connsiteY0" fmla="*/ 578660 h 2721559"/>
              <a:gd name="connsiteX1" fmla="*/ 1713287 w 3342952"/>
              <a:gd name="connsiteY1" fmla="*/ 183069 h 2721559"/>
              <a:gd name="connsiteX2" fmla="*/ 1473338 w 3342952"/>
              <a:gd name="connsiteY2" fmla="*/ 137673 h 2721559"/>
              <a:gd name="connsiteX3" fmla="*/ 2783329 w 3342952"/>
              <a:gd name="connsiteY3" fmla="*/ 1979443 h 2721559"/>
              <a:gd name="connsiteX4" fmla="*/ 3315108 w 3342952"/>
              <a:gd name="connsiteY4" fmla="*/ 2666865 h 2721559"/>
              <a:gd name="connsiteX5" fmla="*/ 1998631 w 3342952"/>
              <a:gd name="connsiteY5" fmla="*/ 2673350 h 2721559"/>
              <a:gd name="connsiteX6" fmla="*/ 545967 w 3342952"/>
              <a:gd name="connsiteY6" fmla="*/ 2627954 h 2721559"/>
              <a:gd name="connsiteX7" fmla="*/ 1110172 w 3342952"/>
              <a:gd name="connsiteY7" fmla="*/ 1726524 h 2721559"/>
              <a:gd name="connsiteX8" fmla="*/ 20674 w 3342952"/>
              <a:gd name="connsiteY8" fmla="*/ 1480090 h 2721559"/>
              <a:gd name="connsiteX9" fmla="*/ 383840 w 3342952"/>
              <a:gd name="connsiteY9" fmla="*/ 896431 h 2721559"/>
              <a:gd name="connsiteX10" fmla="*/ 241167 w 3342952"/>
              <a:gd name="connsiteY10" fmla="*/ 578660 h 272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42952" h="2721559">
                <a:moveTo>
                  <a:pt x="241167" y="578660"/>
                </a:moveTo>
                <a:cubicBezTo>
                  <a:pt x="462741" y="459766"/>
                  <a:pt x="1507925" y="256567"/>
                  <a:pt x="1713287" y="183069"/>
                </a:cubicBezTo>
                <a:cubicBezTo>
                  <a:pt x="1918649" y="109571"/>
                  <a:pt x="1294998" y="-161723"/>
                  <a:pt x="1473338" y="137673"/>
                </a:cubicBezTo>
                <a:cubicBezTo>
                  <a:pt x="1651678" y="437069"/>
                  <a:pt x="2476367" y="1557911"/>
                  <a:pt x="2783329" y="1979443"/>
                </a:cubicBezTo>
                <a:cubicBezTo>
                  <a:pt x="3090291" y="2400975"/>
                  <a:pt x="3445891" y="2551214"/>
                  <a:pt x="3315108" y="2666865"/>
                </a:cubicBezTo>
                <a:cubicBezTo>
                  <a:pt x="3184325" y="2782516"/>
                  <a:pt x="2460154" y="2679835"/>
                  <a:pt x="1998631" y="2673350"/>
                </a:cubicBezTo>
                <a:cubicBezTo>
                  <a:pt x="1537108" y="2666865"/>
                  <a:pt x="694043" y="2785758"/>
                  <a:pt x="545967" y="2627954"/>
                </a:cubicBezTo>
                <a:cubicBezTo>
                  <a:pt x="397891" y="2470150"/>
                  <a:pt x="1197721" y="1917835"/>
                  <a:pt x="1110172" y="1726524"/>
                </a:cubicBezTo>
                <a:cubicBezTo>
                  <a:pt x="1022623" y="1535213"/>
                  <a:pt x="141729" y="1618439"/>
                  <a:pt x="20674" y="1480090"/>
                </a:cubicBezTo>
                <a:cubicBezTo>
                  <a:pt x="-100381" y="1341741"/>
                  <a:pt x="348172" y="1045588"/>
                  <a:pt x="383840" y="896431"/>
                </a:cubicBezTo>
                <a:cubicBezTo>
                  <a:pt x="419508" y="747274"/>
                  <a:pt x="19593" y="697554"/>
                  <a:pt x="241167" y="5786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0" name="フリーフォーム 1649">
            <a:extLst>
              <a:ext uri="{FF2B5EF4-FFF2-40B4-BE49-F238E27FC236}">
                <a16:creationId xmlns:a16="http://schemas.microsoft.com/office/drawing/2014/main" id="{551E3375-D8B9-FF52-53D0-1BFC611D9FA0}"/>
              </a:ext>
            </a:extLst>
          </p:cNvPr>
          <p:cNvSpPr/>
          <p:nvPr/>
        </p:nvSpPr>
        <p:spPr>
          <a:xfrm>
            <a:off x="2797038" y="5028121"/>
            <a:ext cx="537505" cy="156276"/>
          </a:xfrm>
          <a:custGeom>
            <a:avLst/>
            <a:gdLst>
              <a:gd name="connsiteX0" fmla="*/ 663 w 537505"/>
              <a:gd name="connsiteY0" fmla="*/ 76774 h 156276"/>
              <a:gd name="connsiteX1" fmla="*/ 212610 w 537505"/>
              <a:gd name="connsiteY1" fmla="*/ 40441 h 156276"/>
              <a:gd name="connsiteX2" fmla="*/ 139942 w 537505"/>
              <a:gd name="connsiteY2" fmla="*/ 4107 h 156276"/>
              <a:gd name="connsiteX3" fmla="*/ 497224 w 537505"/>
              <a:gd name="connsiteY3" fmla="*/ 143386 h 156276"/>
              <a:gd name="connsiteX4" fmla="*/ 491169 w 537505"/>
              <a:gd name="connsiteY4" fmla="*/ 149442 h 156276"/>
              <a:gd name="connsiteX5" fmla="*/ 158109 w 537505"/>
              <a:gd name="connsiteY5" fmla="*/ 137331 h 156276"/>
              <a:gd name="connsiteX6" fmla="*/ 663 w 537505"/>
              <a:gd name="connsiteY6" fmla="*/ 76774 h 15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505" h="156276">
                <a:moveTo>
                  <a:pt x="663" y="76774"/>
                </a:moveTo>
                <a:cubicBezTo>
                  <a:pt x="9747" y="60626"/>
                  <a:pt x="189397" y="52552"/>
                  <a:pt x="212610" y="40441"/>
                </a:cubicBezTo>
                <a:cubicBezTo>
                  <a:pt x="235823" y="28330"/>
                  <a:pt x="92506" y="-13050"/>
                  <a:pt x="139942" y="4107"/>
                </a:cubicBezTo>
                <a:cubicBezTo>
                  <a:pt x="187378" y="21264"/>
                  <a:pt x="497224" y="143386"/>
                  <a:pt x="497224" y="143386"/>
                </a:cubicBezTo>
                <a:cubicBezTo>
                  <a:pt x="555762" y="167608"/>
                  <a:pt x="547688" y="150451"/>
                  <a:pt x="491169" y="149442"/>
                </a:cubicBezTo>
                <a:cubicBezTo>
                  <a:pt x="434650" y="148433"/>
                  <a:pt x="238851" y="148433"/>
                  <a:pt x="158109" y="137331"/>
                </a:cubicBezTo>
                <a:cubicBezTo>
                  <a:pt x="77367" y="126229"/>
                  <a:pt x="-8421" y="92922"/>
                  <a:pt x="663" y="767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7" name="フリーフォーム 1646">
            <a:extLst>
              <a:ext uri="{FF2B5EF4-FFF2-40B4-BE49-F238E27FC236}">
                <a16:creationId xmlns:a16="http://schemas.microsoft.com/office/drawing/2014/main" id="{A1AB2614-CDCD-38BD-509A-2FBCE4BDDECE}"/>
              </a:ext>
            </a:extLst>
          </p:cNvPr>
          <p:cNvSpPr/>
          <p:nvPr/>
        </p:nvSpPr>
        <p:spPr>
          <a:xfrm>
            <a:off x="1564374" y="2042081"/>
            <a:ext cx="3755139" cy="5223943"/>
          </a:xfrm>
          <a:custGeom>
            <a:avLst/>
            <a:gdLst>
              <a:gd name="connsiteX0" fmla="*/ 319290 w 3755139"/>
              <a:gd name="connsiteY0" fmla="*/ 97615 h 5223943"/>
              <a:gd name="connsiteX1" fmla="*/ 538746 w 3755139"/>
              <a:gd name="connsiteY1" fmla="*/ 152479 h 5223943"/>
              <a:gd name="connsiteX2" fmla="*/ 2897898 w 3755139"/>
              <a:gd name="connsiteY2" fmla="*/ 445087 h 5223943"/>
              <a:gd name="connsiteX3" fmla="*/ 3062490 w 3755139"/>
              <a:gd name="connsiteY3" fmla="*/ 1066879 h 5223943"/>
              <a:gd name="connsiteX4" fmla="*/ 3720858 w 3755139"/>
              <a:gd name="connsiteY4" fmla="*/ 2749375 h 5223943"/>
              <a:gd name="connsiteX5" fmla="*/ 1873770 w 3755139"/>
              <a:gd name="connsiteY5" fmla="*/ 5199967 h 5223943"/>
              <a:gd name="connsiteX6" fmla="*/ 904506 w 3755139"/>
              <a:gd name="connsiteY6" fmla="*/ 3828367 h 5223943"/>
              <a:gd name="connsiteX7" fmla="*/ 8394 w 3755139"/>
              <a:gd name="connsiteY7" fmla="*/ 1103455 h 5223943"/>
              <a:gd name="connsiteX8" fmla="*/ 447306 w 3755139"/>
              <a:gd name="connsiteY8" fmla="*/ 1487503 h 5223943"/>
              <a:gd name="connsiteX9" fmla="*/ 319290 w 3755139"/>
              <a:gd name="connsiteY9" fmla="*/ 97615 h 522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5139" h="5223943">
                <a:moveTo>
                  <a:pt x="319290" y="97615"/>
                </a:moveTo>
                <a:cubicBezTo>
                  <a:pt x="334530" y="-124889"/>
                  <a:pt x="108978" y="94567"/>
                  <a:pt x="538746" y="152479"/>
                </a:cubicBezTo>
                <a:cubicBezTo>
                  <a:pt x="968514" y="210391"/>
                  <a:pt x="2477274" y="292687"/>
                  <a:pt x="2897898" y="445087"/>
                </a:cubicBezTo>
                <a:cubicBezTo>
                  <a:pt x="3318522" y="597487"/>
                  <a:pt x="2925330" y="682831"/>
                  <a:pt x="3062490" y="1066879"/>
                </a:cubicBezTo>
                <a:cubicBezTo>
                  <a:pt x="3199650" y="1450927"/>
                  <a:pt x="3918978" y="2060527"/>
                  <a:pt x="3720858" y="2749375"/>
                </a:cubicBezTo>
                <a:cubicBezTo>
                  <a:pt x="3522738" y="3438223"/>
                  <a:pt x="2343162" y="5020135"/>
                  <a:pt x="1873770" y="5199967"/>
                </a:cubicBezTo>
                <a:cubicBezTo>
                  <a:pt x="1404378" y="5379799"/>
                  <a:pt x="1215402" y="4511119"/>
                  <a:pt x="904506" y="3828367"/>
                </a:cubicBezTo>
                <a:cubicBezTo>
                  <a:pt x="593610" y="3145615"/>
                  <a:pt x="84594" y="1493599"/>
                  <a:pt x="8394" y="1103455"/>
                </a:cubicBezTo>
                <a:cubicBezTo>
                  <a:pt x="-67806" y="713311"/>
                  <a:pt x="398538" y="1655143"/>
                  <a:pt x="447306" y="1487503"/>
                </a:cubicBezTo>
                <a:cubicBezTo>
                  <a:pt x="496074" y="1319863"/>
                  <a:pt x="304050" y="320119"/>
                  <a:pt x="319290" y="9761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30" name="Picture 2" descr="本日22:00公開‼️ MISIA「THE FIRST TAKE」第2弾で 「Higher Love」をパフォーマンス‼️ | NEWS | 【公式】 MISIA | MISIA OFFICIAL SITE">
            <a:extLst>
              <a:ext uri="{FF2B5EF4-FFF2-40B4-BE49-F238E27FC236}">
                <a16:creationId xmlns:a16="http://schemas.microsoft.com/office/drawing/2014/main" id="{D22017E4-93AA-B974-97A1-AE7AF6810B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" r="86745"/>
          <a:stretch/>
        </p:blipFill>
        <p:spPr bwMode="auto">
          <a:xfrm>
            <a:off x="257419" y="399600"/>
            <a:ext cx="1015184" cy="120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1" name="Picture 2" descr="本日22:00公開‼️ MISIA「THE FIRST TAKE」第2弾で 「Higher Love」をパフォーマンス‼️ | NEWS | 【公式】 MISIA | MISIA OFFICIAL SITE">
            <a:extLst>
              <a:ext uri="{FF2B5EF4-FFF2-40B4-BE49-F238E27FC236}">
                <a16:creationId xmlns:a16="http://schemas.microsoft.com/office/drawing/2014/main" id="{66A2B97F-DAA3-1015-8E54-6DA34F67B2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55" r="2090"/>
          <a:stretch/>
        </p:blipFill>
        <p:spPr bwMode="auto">
          <a:xfrm>
            <a:off x="8387220" y="399600"/>
            <a:ext cx="1015200" cy="120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2" name="フリーフォーム 1651">
            <a:extLst>
              <a:ext uri="{FF2B5EF4-FFF2-40B4-BE49-F238E27FC236}">
                <a16:creationId xmlns:a16="http://schemas.microsoft.com/office/drawing/2014/main" id="{205C642C-E4EA-12B7-264F-9000B96C3A82}"/>
              </a:ext>
            </a:extLst>
          </p:cNvPr>
          <p:cNvSpPr/>
          <p:nvPr/>
        </p:nvSpPr>
        <p:spPr>
          <a:xfrm>
            <a:off x="334277" y="-65327"/>
            <a:ext cx="4164493" cy="5684594"/>
          </a:xfrm>
          <a:custGeom>
            <a:avLst/>
            <a:gdLst>
              <a:gd name="connsiteX0" fmla="*/ 89469 w 4164493"/>
              <a:gd name="connsiteY0" fmla="*/ 176839 h 5684594"/>
              <a:gd name="connsiteX1" fmla="*/ 4103908 w 4164493"/>
              <a:gd name="connsiteY1" fmla="*/ 31873 h 5684594"/>
              <a:gd name="connsiteX2" fmla="*/ 2542738 w 4164493"/>
              <a:gd name="connsiteY2" fmla="*/ 834761 h 5684594"/>
              <a:gd name="connsiteX3" fmla="*/ 3011089 w 4164493"/>
              <a:gd name="connsiteY3" fmla="*/ 801307 h 5684594"/>
              <a:gd name="connsiteX4" fmla="*/ 1962874 w 4164493"/>
              <a:gd name="connsiteY4" fmla="*/ 1838371 h 5684594"/>
              <a:gd name="connsiteX5" fmla="*/ 2208201 w 4164493"/>
              <a:gd name="connsiteY5" fmla="*/ 1760312 h 5684594"/>
              <a:gd name="connsiteX6" fmla="*/ 1282650 w 4164493"/>
              <a:gd name="connsiteY6" fmla="*/ 2953493 h 5684594"/>
              <a:gd name="connsiteX7" fmla="*/ 1449918 w 4164493"/>
              <a:gd name="connsiteY7" fmla="*/ 2819678 h 5684594"/>
              <a:gd name="connsiteX8" fmla="*/ 1182289 w 4164493"/>
              <a:gd name="connsiteY8" fmla="*/ 3533356 h 5684594"/>
              <a:gd name="connsiteX9" fmla="*/ 1405313 w 4164493"/>
              <a:gd name="connsiteY9" fmla="*/ 3990556 h 5684594"/>
              <a:gd name="connsiteX10" fmla="*/ 1282650 w 4164493"/>
              <a:gd name="connsiteY10" fmla="*/ 3689473 h 5684594"/>
              <a:gd name="connsiteX11" fmla="*/ 1550279 w 4164493"/>
              <a:gd name="connsiteY11" fmla="*/ 4860351 h 5684594"/>
              <a:gd name="connsiteX12" fmla="*/ 2029782 w 4164493"/>
              <a:gd name="connsiteY12" fmla="*/ 5663239 h 5684594"/>
              <a:gd name="connsiteX13" fmla="*/ 1706396 w 4164493"/>
              <a:gd name="connsiteY13" fmla="*/ 5339854 h 5684594"/>
              <a:gd name="connsiteX14" fmla="*/ 1104230 w 4164493"/>
              <a:gd name="connsiteY14" fmla="*/ 4157825 h 5684594"/>
              <a:gd name="connsiteX15" fmla="*/ 1193440 w 4164493"/>
              <a:gd name="connsiteY15" fmla="*/ 2317873 h 5684594"/>
              <a:gd name="connsiteX16" fmla="*/ 1193440 w 4164493"/>
              <a:gd name="connsiteY16" fmla="*/ 1024332 h 5684594"/>
              <a:gd name="connsiteX17" fmla="*/ 1137684 w 4164493"/>
              <a:gd name="connsiteY17" fmla="*/ 645190 h 5684594"/>
              <a:gd name="connsiteX18" fmla="*/ 780845 w 4164493"/>
              <a:gd name="connsiteY18" fmla="*/ 332956 h 5684594"/>
              <a:gd name="connsiteX19" fmla="*/ 1271499 w 4164493"/>
              <a:gd name="connsiteY19" fmla="*/ 332956 h 5684594"/>
              <a:gd name="connsiteX20" fmla="*/ 89469 w 4164493"/>
              <a:gd name="connsiteY20" fmla="*/ 176839 h 568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64493" h="5684594">
                <a:moveTo>
                  <a:pt x="89469" y="176839"/>
                </a:moveTo>
                <a:cubicBezTo>
                  <a:pt x="561537" y="126658"/>
                  <a:pt x="3695030" y="-77781"/>
                  <a:pt x="4103908" y="31873"/>
                </a:cubicBezTo>
                <a:cubicBezTo>
                  <a:pt x="4512786" y="141527"/>
                  <a:pt x="2724874" y="706522"/>
                  <a:pt x="2542738" y="834761"/>
                </a:cubicBezTo>
                <a:cubicBezTo>
                  <a:pt x="2360602" y="963000"/>
                  <a:pt x="3107733" y="634039"/>
                  <a:pt x="3011089" y="801307"/>
                </a:cubicBezTo>
                <a:cubicBezTo>
                  <a:pt x="2914445" y="968575"/>
                  <a:pt x="2096689" y="1678537"/>
                  <a:pt x="1962874" y="1838371"/>
                </a:cubicBezTo>
                <a:cubicBezTo>
                  <a:pt x="1829059" y="1998205"/>
                  <a:pt x="2321572" y="1574458"/>
                  <a:pt x="2208201" y="1760312"/>
                </a:cubicBezTo>
                <a:cubicBezTo>
                  <a:pt x="2094830" y="1946166"/>
                  <a:pt x="1409031" y="2776932"/>
                  <a:pt x="1282650" y="2953493"/>
                </a:cubicBezTo>
                <a:cubicBezTo>
                  <a:pt x="1156269" y="3130054"/>
                  <a:pt x="1466645" y="2723034"/>
                  <a:pt x="1449918" y="2819678"/>
                </a:cubicBezTo>
                <a:cubicBezTo>
                  <a:pt x="1433191" y="2916322"/>
                  <a:pt x="1189723" y="3338210"/>
                  <a:pt x="1182289" y="3533356"/>
                </a:cubicBezTo>
                <a:cubicBezTo>
                  <a:pt x="1174855" y="3728502"/>
                  <a:pt x="1388586" y="3964537"/>
                  <a:pt x="1405313" y="3990556"/>
                </a:cubicBezTo>
                <a:cubicBezTo>
                  <a:pt x="1422040" y="4016575"/>
                  <a:pt x="1258489" y="3544507"/>
                  <a:pt x="1282650" y="3689473"/>
                </a:cubicBezTo>
                <a:cubicBezTo>
                  <a:pt x="1306811" y="3834439"/>
                  <a:pt x="1425757" y="4531390"/>
                  <a:pt x="1550279" y="4860351"/>
                </a:cubicBezTo>
                <a:cubicBezTo>
                  <a:pt x="1674801" y="5189312"/>
                  <a:pt x="2003763" y="5583322"/>
                  <a:pt x="2029782" y="5663239"/>
                </a:cubicBezTo>
                <a:cubicBezTo>
                  <a:pt x="2055801" y="5743156"/>
                  <a:pt x="1860655" y="5590756"/>
                  <a:pt x="1706396" y="5339854"/>
                </a:cubicBezTo>
                <a:cubicBezTo>
                  <a:pt x="1552137" y="5088952"/>
                  <a:pt x="1189723" y="4661488"/>
                  <a:pt x="1104230" y="4157825"/>
                </a:cubicBezTo>
                <a:cubicBezTo>
                  <a:pt x="1018737" y="3654162"/>
                  <a:pt x="1178572" y="2840122"/>
                  <a:pt x="1193440" y="2317873"/>
                </a:cubicBezTo>
                <a:cubicBezTo>
                  <a:pt x="1208308" y="1795624"/>
                  <a:pt x="1202733" y="1303112"/>
                  <a:pt x="1193440" y="1024332"/>
                </a:cubicBezTo>
                <a:cubicBezTo>
                  <a:pt x="1184147" y="745552"/>
                  <a:pt x="1206450" y="760419"/>
                  <a:pt x="1137684" y="645190"/>
                </a:cubicBezTo>
                <a:cubicBezTo>
                  <a:pt x="1068918" y="529961"/>
                  <a:pt x="758542" y="384995"/>
                  <a:pt x="780845" y="332956"/>
                </a:cubicBezTo>
                <a:cubicBezTo>
                  <a:pt x="803148" y="280917"/>
                  <a:pt x="1381153" y="355258"/>
                  <a:pt x="1271499" y="332956"/>
                </a:cubicBezTo>
                <a:cubicBezTo>
                  <a:pt x="1161845" y="310654"/>
                  <a:pt x="-382599" y="227020"/>
                  <a:pt x="89469" y="176839"/>
                </a:cubicBezTo>
                <a:close/>
              </a:path>
            </a:pathLst>
          </a:custGeom>
          <a:solidFill>
            <a:srgbClr val="C1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3" name="フリーフォーム 1652">
            <a:extLst>
              <a:ext uri="{FF2B5EF4-FFF2-40B4-BE49-F238E27FC236}">
                <a16:creationId xmlns:a16="http://schemas.microsoft.com/office/drawing/2014/main" id="{0F7D3CAE-6B3A-D53B-7285-1E73F279FB81}"/>
              </a:ext>
            </a:extLst>
          </p:cNvPr>
          <p:cNvSpPr/>
          <p:nvPr/>
        </p:nvSpPr>
        <p:spPr>
          <a:xfrm>
            <a:off x="3880111" y="129122"/>
            <a:ext cx="4873336" cy="5057510"/>
          </a:xfrm>
          <a:custGeom>
            <a:avLst/>
            <a:gdLst>
              <a:gd name="connsiteX0" fmla="*/ 513 w 4873336"/>
              <a:gd name="connsiteY0" fmla="*/ 205415 h 5057510"/>
              <a:gd name="connsiteX1" fmla="*/ 1137938 w 4873336"/>
              <a:gd name="connsiteY1" fmla="*/ 15844 h 5057510"/>
              <a:gd name="connsiteX2" fmla="*/ 2152699 w 4873336"/>
              <a:gd name="connsiteY2" fmla="*/ 15844 h 5057510"/>
              <a:gd name="connsiteX3" fmla="*/ 1762406 w 4873336"/>
              <a:gd name="connsiteY3" fmla="*/ 60449 h 5057510"/>
              <a:gd name="connsiteX4" fmla="*/ 2821772 w 4873336"/>
              <a:gd name="connsiteY4" fmla="*/ 629161 h 5057510"/>
              <a:gd name="connsiteX5" fmla="*/ 2531840 w 4873336"/>
              <a:gd name="connsiteY5" fmla="*/ 517649 h 5057510"/>
              <a:gd name="connsiteX6" fmla="*/ 3713869 w 4873336"/>
              <a:gd name="connsiteY6" fmla="*/ 1844644 h 5057510"/>
              <a:gd name="connsiteX7" fmla="*/ 3468543 w 4873336"/>
              <a:gd name="connsiteY7" fmla="*/ 1710829 h 5057510"/>
              <a:gd name="connsiteX8" fmla="*/ 3725021 w 4873336"/>
              <a:gd name="connsiteY8" fmla="*/ 2881707 h 5057510"/>
              <a:gd name="connsiteX9" fmla="*/ 3736172 w 4873336"/>
              <a:gd name="connsiteY9" fmla="*/ 2346449 h 5057510"/>
              <a:gd name="connsiteX10" fmla="*/ 3970348 w 4873336"/>
              <a:gd name="connsiteY10" fmla="*/ 3773805 h 5057510"/>
              <a:gd name="connsiteX11" fmla="*/ 3814230 w 4873336"/>
              <a:gd name="connsiteY11" fmla="*/ 3361210 h 5057510"/>
              <a:gd name="connsiteX12" fmla="*/ 4059557 w 4873336"/>
              <a:gd name="connsiteY12" fmla="*/ 4320215 h 5057510"/>
              <a:gd name="connsiteX13" fmla="*/ 4104162 w 4873336"/>
              <a:gd name="connsiteY13" fmla="*/ 3729200 h 5057510"/>
              <a:gd name="connsiteX14" fmla="*/ 4438699 w 4873336"/>
              <a:gd name="connsiteY14" fmla="*/ 5056195 h 5057510"/>
              <a:gd name="connsiteX15" fmla="*/ 4371791 w 4873336"/>
              <a:gd name="connsiteY15" fmla="*/ 3896468 h 5057510"/>
              <a:gd name="connsiteX16" fmla="*/ 4204523 w 4873336"/>
              <a:gd name="connsiteY16" fmla="*/ 428439 h 5057510"/>
              <a:gd name="connsiteX17" fmla="*/ 4271430 w 4873336"/>
              <a:gd name="connsiteY17" fmla="*/ 1365141 h 5057510"/>
              <a:gd name="connsiteX18" fmla="*/ 4316035 w 4873336"/>
              <a:gd name="connsiteY18" fmla="*/ 283473 h 5057510"/>
              <a:gd name="connsiteX19" fmla="*/ 4828991 w 4873336"/>
              <a:gd name="connsiteY19" fmla="*/ 93902 h 5057510"/>
              <a:gd name="connsiteX20" fmla="*/ 3022494 w 4873336"/>
              <a:gd name="connsiteY20" fmla="*/ 171961 h 5057510"/>
              <a:gd name="connsiteX21" fmla="*/ 3412787 w 4873336"/>
              <a:gd name="connsiteY21" fmla="*/ 105054 h 5057510"/>
              <a:gd name="connsiteX22" fmla="*/ 1115635 w 4873336"/>
              <a:gd name="connsiteY22" fmla="*/ 49298 h 5057510"/>
              <a:gd name="connsiteX23" fmla="*/ 992972 w 4873336"/>
              <a:gd name="connsiteY23" fmla="*/ 127356 h 5057510"/>
              <a:gd name="connsiteX24" fmla="*/ 513 w 4873336"/>
              <a:gd name="connsiteY24" fmla="*/ 205415 h 505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73336" h="5057510">
                <a:moveTo>
                  <a:pt x="513" y="205415"/>
                </a:moveTo>
                <a:cubicBezTo>
                  <a:pt x="24674" y="186830"/>
                  <a:pt x="779241" y="47439"/>
                  <a:pt x="1137938" y="15844"/>
                </a:cubicBezTo>
                <a:cubicBezTo>
                  <a:pt x="1496635" y="-15751"/>
                  <a:pt x="2048621" y="8410"/>
                  <a:pt x="2152699" y="15844"/>
                </a:cubicBezTo>
                <a:cubicBezTo>
                  <a:pt x="2256777" y="23278"/>
                  <a:pt x="1650894" y="-41770"/>
                  <a:pt x="1762406" y="60449"/>
                </a:cubicBezTo>
                <a:cubicBezTo>
                  <a:pt x="1873918" y="162668"/>
                  <a:pt x="2693533" y="552961"/>
                  <a:pt x="2821772" y="629161"/>
                </a:cubicBezTo>
                <a:cubicBezTo>
                  <a:pt x="2950011" y="705361"/>
                  <a:pt x="2383157" y="315069"/>
                  <a:pt x="2531840" y="517649"/>
                </a:cubicBezTo>
                <a:cubicBezTo>
                  <a:pt x="2680523" y="720229"/>
                  <a:pt x="3557752" y="1645781"/>
                  <a:pt x="3713869" y="1844644"/>
                </a:cubicBezTo>
                <a:cubicBezTo>
                  <a:pt x="3869986" y="2043507"/>
                  <a:pt x="3466684" y="1537985"/>
                  <a:pt x="3468543" y="1710829"/>
                </a:cubicBezTo>
                <a:cubicBezTo>
                  <a:pt x="3470402" y="1883673"/>
                  <a:pt x="3680416" y="2775770"/>
                  <a:pt x="3725021" y="2881707"/>
                </a:cubicBezTo>
                <a:cubicBezTo>
                  <a:pt x="3769626" y="2987644"/>
                  <a:pt x="3695284" y="2197766"/>
                  <a:pt x="3736172" y="2346449"/>
                </a:cubicBezTo>
                <a:cubicBezTo>
                  <a:pt x="3777060" y="2495132"/>
                  <a:pt x="3957338" y="3604678"/>
                  <a:pt x="3970348" y="3773805"/>
                </a:cubicBezTo>
                <a:cubicBezTo>
                  <a:pt x="3983358" y="3942932"/>
                  <a:pt x="3799362" y="3270142"/>
                  <a:pt x="3814230" y="3361210"/>
                </a:cubicBezTo>
                <a:cubicBezTo>
                  <a:pt x="3829098" y="3452278"/>
                  <a:pt x="4011235" y="4258883"/>
                  <a:pt x="4059557" y="4320215"/>
                </a:cubicBezTo>
                <a:cubicBezTo>
                  <a:pt x="4107879" y="4381547"/>
                  <a:pt x="4040972" y="3606537"/>
                  <a:pt x="4104162" y="3729200"/>
                </a:cubicBezTo>
                <a:cubicBezTo>
                  <a:pt x="4167352" y="3851863"/>
                  <a:pt x="4394094" y="5028317"/>
                  <a:pt x="4438699" y="5056195"/>
                </a:cubicBezTo>
                <a:cubicBezTo>
                  <a:pt x="4483304" y="5084073"/>
                  <a:pt x="4410820" y="4667761"/>
                  <a:pt x="4371791" y="3896468"/>
                </a:cubicBezTo>
                <a:cubicBezTo>
                  <a:pt x="4332762" y="3125175"/>
                  <a:pt x="4221250" y="850327"/>
                  <a:pt x="4204523" y="428439"/>
                </a:cubicBezTo>
                <a:cubicBezTo>
                  <a:pt x="4187796" y="6551"/>
                  <a:pt x="4252845" y="1389302"/>
                  <a:pt x="4271430" y="1365141"/>
                </a:cubicBezTo>
                <a:cubicBezTo>
                  <a:pt x="4290015" y="1340980"/>
                  <a:pt x="4223108" y="495346"/>
                  <a:pt x="4316035" y="283473"/>
                </a:cubicBezTo>
                <a:cubicBezTo>
                  <a:pt x="4408962" y="71600"/>
                  <a:pt x="5044581" y="112487"/>
                  <a:pt x="4828991" y="93902"/>
                </a:cubicBezTo>
                <a:cubicBezTo>
                  <a:pt x="4613401" y="75317"/>
                  <a:pt x="3258528" y="170102"/>
                  <a:pt x="3022494" y="171961"/>
                </a:cubicBezTo>
                <a:cubicBezTo>
                  <a:pt x="2786460" y="173820"/>
                  <a:pt x="3730597" y="125498"/>
                  <a:pt x="3412787" y="105054"/>
                </a:cubicBezTo>
                <a:cubicBezTo>
                  <a:pt x="3094977" y="84610"/>
                  <a:pt x="1518938" y="45581"/>
                  <a:pt x="1115635" y="49298"/>
                </a:cubicBezTo>
                <a:cubicBezTo>
                  <a:pt x="712333" y="53015"/>
                  <a:pt x="1173250" y="95761"/>
                  <a:pt x="992972" y="127356"/>
                </a:cubicBezTo>
                <a:cubicBezTo>
                  <a:pt x="812694" y="158951"/>
                  <a:pt x="-23648" y="224000"/>
                  <a:pt x="513" y="205415"/>
                </a:cubicBezTo>
                <a:close/>
              </a:path>
            </a:pathLst>
          </a:custGeom>
          <a:solidFill>
            <a:srgbClr val="C1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本日22:00公開‼️ MISIA「THE FIRST TAKE」第2弾で 「Higher Love」をパフォーマンス‼️ | NEWS | 【公式】 MISIA | MISIA OFFICIAL SITE">
            <a:extLst>
              <a:ext uri="{FF2B5EF4-FFF2-40B4-BE49-F238E27FC236}">
                <a16:creationId xmlns:a16="http://schemas.microsoft.com/office/drawing/2014/main" id="{ACD720A7-9A4A-2793-124E-CC97BB14A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600"/>
            <a:ext cx="9601200" cy="120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69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本日22:00公開‼️ MISIA「THE FIRST TAKE」第2弾で 「Higher Love」をパフォーマンス‼️ | NEWS | 【公式】 MISIA | MISIA OFFICIAL SITE">
            <a:extLst>
              <a:ext uri="{FF2B5EF4-FFF2-40B4-BE49-F238E27FC236}">
                <a16:creationId xmlns:a16="http://schemas.microsoft.com/office/drawing/2014/main" id="{ACD720A7-9A4A-2793-124E-CC97BB14A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463"/>
            <a:ext cx="9601200" cy="120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61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40</cp:revision>
  <dcterms:created xsi:type="dcterms:W3CDTF">2022-11-07T04:32:52Z</dcterms:created>
  <dcterms:modified xsi:type="dcterms:W3CDTF">2022-11-09T09:25:21Z</dcterms:modified>
</cp:coreProperties>
</file>